
<file path=[Content_Types].xml><?xml version="1.0" encoding="utf-8"?>
<Types xmlns="http://schemas.openxmlformats.org/package/2006/content-types"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12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3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</p:sldIdLst>
  <p:sldSz cy="5143500" cx="9144000"/>
  <p:notesSz cx="6858000" cy="9144000"/>
  <p:embeddedFontLst>
    <p:embeddedFont>
      <p:font typeface="Lexend Mega ExtraBold"/>
      <p:bold r:id="rId19"/>
    </p:embeddedFont>
    <p:embeddedFont>
      <p:font typeface="Lexend Mega"/>
      <p:regular r:id="rId20"/>
      <p:bold r:id="rId21"/>
    </p:embeddedFont>
    <p:embeddedFont>
      <p:font typeface="Anaheim"/>
      <p:regular r:id="rId22"/>
    </p:embeddedFont>
    <p:embeddedFont>
      <p:font typeface="Lato"/>
      <p:regular r:id="rId23"/>
      <p:bold r:id="rId24"/>
      <p:italic r:id="rId25"/>
      <p:boldItalic r:id="rId26"/>
    </p:embeddedFont>
    <p:embeddedFont>
      <p:font typeface="Bebas Neue"/>
      <p:regular r:id="rId27"/>
    </p:embeddedFont>
    <p:embeddedFont>
      <p:font typeface="Lexend Mega SemiBold"/>
      <p:regular r:id="rId28"/>
      <p:bold r:id="rId29"/>
    </p:embeddedFont>
    <p:embeddedFont>
      <p:font typeface="Chivo"/>
      <p:regular r:id="rId30"/>
      <p:bold r:id="rId31"/>
      <p:italic r:id="rId32"/>
      <p:boldItalic r:id="rId33"/>
    </p:embeddedFont>
    <p:embeddedFont>
      <p:font typeface="PT Sans"/>
      <p:regular r:id="rId34"/>
      <p:bold r:id="rId35"/>
      <p:italic r:id="rId36"/>
      <p:boldItalic r:id="rId3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E252971D-6058-49E8-883E-F6F274C580FD}">
  <a:tblStyle styleId="{E252971D-6058-49E8-883E-F6F274C580F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LexendMega-regular.fntdata"/><Relationship Id="rId22" Type="http://schemas.openxmlformats.org/officeDocument/2006/relationships/font" Target="fonts/Anaheim-regular.fntdata"/><Relationship Id="rId21" Type="http://schemas.openxmlformats.org/officeDocument/2006/relationships/font" Target="fonts/LexendMega-bold.fntdata"/><Relationship Id="rId24" Type="http://schemas.openxmlformats.org/officeDocument/2006/relationships/font" Target="fonts/Lato-bold.fntdata"/><Relationship Id="rId23" Type="http://schemas.openxmlformats.org/officeDocument/2006/relationships/font" Target="fonts/Lato-regular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3.xml"/><Relationship Id="rId26" Type="http://schemas.openxmlformats.org/officeDocument/2006/relationships/font" Target="fonts/Lato-boldItalic.fntdata"/><Relationship Id="rId25" Type="http://schemas.openxmlformats.org/officeDocument/2006/relationships/font" Target="fonts/Lato-italic.fntdata"/><Relationship Id="rId28" Type="http://schemas.openxmlformats.org/officeDocument/2006/relationships/font" Target="fonts/LexendMegaSemiBold-regular.fntdata"/><Relationship Id="rId27" Type="http://schemas.openxmlformats.org/officeDocument/2006/relationships/font" Target="fonts/BebasNeue-regular.fntdata"/><Relationship Id="rId5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29" Type="http://schemas.openxmlformats.org/officeDocument/2006/relationships/font" Target="fonts/LexendMegaSemiBold-bold.fntdata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font" Target="fonts/Chivo-bold.fntdata"/><Relationship Id="rId30" Type="http://schemas.openxmlformats.org/officeDocument/2006/relationships/font" Target="fonts/Chivo-regular.fntdata"/><Relationship Id="rId11" Type="http://schemas.openxmlformats.org/officeDocument/2006/relationships/slide" Target="slides/slide5.xml"/><Relationship Id="rId33" Type="http://schemas.openxmlformats.org/officeDocument/2006/relationships/font" Target="fonts/Chivo-boldItalic.fntdata"/><Relationship Id="rId10" Type="http://schemas.openxmlformats.org/officeDocument/2006/relationships/slide" Target="slides/slide4.xml"/><Relationship Id="rId32" Type="http://schemas.openxmlformats.org/officeDocument/2006/relationships/font" Target="fonts/Chivo-italic.fntdata"/><Relationship Id="rId13" Type="http://schemas.openxmlformats.org/officeDocument/2006/relationships/slide" Target="slides/slide7.xml"/><Relationship Id="rId35" Type="http://schemas.openxmlformats.org/officeDocument/2006/relationships/font" Target="fonts/PTSans-bold.fntdata"/><Relationship Id="rId12" Type="http://schemas.openxmlformats.org/officeDocument/2006/relationships/slide" Target="slides/slide6.xml"/><Relationship Id="rId34" Type="http://schemas.openxmlformats.org/officeDocument/2006/relationships/font" Target="fonts/PTSans-regular.fntdata"/><Relationship Id="rId15" Type="http://schemas.openxmlformats.org/officeDocument/2006/relationships/slide" Target="slides/slide9.xml"/><Relationship Id="rId37" Type="http://schemas.openxmlformats.org/officeDocument/2006/relationships/font" Target="fonts/PTSans-boldItalic.fntdata"/><Relationship Id="rId14" Type="http://schemas.openxmlformats.org/officeDocument/2006/relationships/slide" Target="slides/slide8.xml"/><Relationship Id="rId36" Type="http://schemas.openxmlformats.org/officeDocument/2006/relationships/font" Target="fonts/PTSans-italic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font" Target="fonts/LexendMegaExtraBold-bold.fntdata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470" name="Shape 25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71" name="Google Shape;25471;g1e39f95e6bd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2" name="Google Shape;25472;g1e39f95e6bd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38" name="Shape 2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39" name="Google Shape;25639;g2be5361dc4e_0_1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40" name="Google Shape;25640;g2be5361dc4e_0_1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46" name="Shape 25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47" name="Google Shape;25647;g54dda1946d_6_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48" name="Google Shape;25648;g54dda1946d_6_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60" name="Shape 25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1" name="Google Shape;25661;g51b1a71d38_3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62" name="Google Shape;25662;g51b1a71d38_3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482" name="Shape 25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83" name="Google Shape;25483;gd431007ba2_0_2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84" name="Google Shape;25484;gd431007ba2_0_2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i="1" sz="120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503" name="Shape 25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4" name="Google Shape;25504;g2be5361dc4e_0_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05" name="Google Shape;25505;g2be5361dc4e_0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511" name="Shape 25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12" name="Google Shape;25512;g54dda1946d_4_27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13" name="Google Shape;25513;g54dda1946d_4_27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526" name="Shape 25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7" name="Google Shape;25527;g2be5361dc4e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28" name="Google Shape;25528;g2be5361dc4e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534" name="Shape 25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35" name="Google Shape;25535;g54dda1946d_4_27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36" name="Google Shape;25536;g54dda1946d_4_27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557" name="Shape 25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8" name="Google Shape;25558;g54dda1946d_6_2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9" name="Google Shape;25559;g54dda1946d_6_2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24" name="Shape 25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25" name="Google Shape;25625;g2be5361dc4e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6" name="Google Shape;25626;g2be5361dc4e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5632" name="Shape 25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33" name="Google Shape;25633;g54dda1946d_4_27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34" name="Google Shape;25634;g54dda1946d_4_27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3.png"/><Relationship Id="rId3" Type="http://schemas.openxmlformats.org/officeDocument/2006/relationships/image" Target="../media/image10.png"/><Relationship Id="rId4" Type="http://schemas.openxmlformats.org/officeDocument/2006/relationships/image" Target="../media/image1.png"/><Relationship Id="rId5" Type="http://schemas.openxmlformats.org/officeDocument/2006/relationships/image" Target="../media/image3.png"/><Relationship Id="rId6" Type="http://schemas.openxmlformats.org/officeDocument/2006/relationships/image" Target="../media/image2.png"/><Relationship Id="rId7" Type="http://schemas.openxmlformats.org/officeDocument/2006/relationships/image" Target="../media/image9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0.png"/><Relationship Id="rId4" Type="http://schemas.openxmlformats.org/officeDocument/2006/relationships/image" Target="../media/image1.png"/><Relationship Id="rId5" Type="http://schemas.openxmlformats.org/officeDocument/2006/relationships/image" Target="../media/image3.png"/><Relationship Id="rId6" Type="http://schemas.openxmlformats.org/officeDocument/2006/relationships/image" Target="../media/image2.png"/><Relationship Id="rId7" Type="http://schemas.openxmlformats.org/officeDocument/2006/relationships/image" Target="../media/image12.png"/><Relationship Id="rId8" Type="http://schemas.openxmlformats.org/officeDocument/2006/relationships/image" Target="../media/image13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Relationship Id="rId3" Type="http://schemas.openxmlformats.org/officeDocument/2006/relationships/image" Target="../media/image11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1.png"/><Relationship Id="rId3" Type="http://schemas.openxmlformats.org/officeDocument/2006/relationships/image" Target="../media/image13.png"/><Relationship Id="rId4" Type="http://schemas.openxmlformats.org/officeDocument/2006/relationships/image" Target="../media/image4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Relationship Id="rId3" Type="http://schemas.openxmlformats.org/officeDocument/2006/relationships/image" Target="../media/image9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0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1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Relationship Id="rId3" Type="http://schemas.openxmlformats.org/officeDocument/2006/relationships/image" Target="../media/image9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image" Target="../media/image12.png"/><Relationship Id="rId11" Type="http://schemas.openxmlformats.org/officeDocument/2006/relationships/image" Target="../media/image8.png"/><Relationship Id="rId10" Type="http://schemas.openxmlformats.org/officeDocument/2006/relationships/image" Target="../media/image7.png"/><Relationship Id="rId9" Type="http://schemas.openxmlformats.org/officeDocument/2006/relationships/image" Target="../media/image5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Relationship Id="rId8" Type="http://schemas.openxmlformats.org/officeDocument/2006/relationships/image" Target="../media/image6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1.png"/><Relationship Id="rId3" Type="http://schemas.openxmlformats.org/officeDocument/2006/relationships/image" Target="../media/image10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1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Relationship Id="rId3" Type="http://schemas.openxmlformats.org/officeDocument/2006/relationships/image" Target="../media/image12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2.png"/><Relationship Id="rId4" Type="http://schemas.openxmlformats.org/officeDocument/2006/relationships/image" Target="../media/image11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Relationship Id="rId8" Type="http://schemas.openxmlformats.org/officeDocument/2006/relationships/image" Target="../media/image13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Relationship Id="rId3" Type="http://schemas.openxmlformats.org/officeDocument/2006/relationships/image" Target="../media/image10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1.png"/><Relationship Id="rId3" Type="http://schemas.openxmlformats.org/officeDocument/2006/relationships/image" Target="../media/image9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image" Target="../media/image12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Relationship Id="rId8" Type="http://schemas.openxmlformats.org/officeDocument/2006/relationships/image" Target="../media/image11.png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Relationship Id="rId3" Type="http://schemas.openxmlformats.org/officeDocument/2006/relationships/image" Target="../media/image11.png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1.png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image" Target="../media/image12.png"/><Relationship Id="rId11" Type="http://schemas.openxmlformats.org/officeDocument/2006/relationships/image" Target="../media/image5.png"/><Relationship Id="rId10" Type="http://schemas.openxmlformats.org/officeDocument/2006/relationships/image" Target="../media/image8.png"/><Relationship Id="rId9" Type="http://schemas.openxmlformats.org/officeDocument/2006/relationships/image" Target="../media/image7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Relationship Id="rId8" Type="http://schemas.openxmlformats.org/officeDocument/2006/relationships/image" Target="../media/image6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image" Target="../media/image12.png"/><Relationship Id="rId11" Type="http://schemas.openxmlformats.org/officeDocument/2006/relationships/image" Target="../media/image2.png"/><Relationship Id="rId10" Type="http://schemas.openxmlformats.org/officeDocument/2006/relationships/image" Target="../media/image3.png"/><Relationship Id="rId9" Type="http://schemas.openxmlformats.org/officeDocument/2006/relationships/image" Target="../media/image1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14.png"/><Relationship Id="rId8" Type="http://schemas.openxmlformats.org/officeDocument/2006/relationships/image" Target="../media/image8.png"/></Relationships>
</file>

<file path=ppt/slideLayouts/_rels/slideLayout33.xml.rels><?xml version="1.0" encoding="UTF-8" standalone="yes"?><Relationships xmlns="http://schemas.openxmlformats.org/package/2006/relationships"><Relationship Id="rId11" Type="http://schemas.openxmlformats.org/officeDocument/2006/relationships/image" Target="../media/image10.png"/><Relationship Id="rId10" Type="http://schemas.openxmlformats.org/officeDocument/2006/relationships/image" Target="../media/image8.png"/><Relationship Id="rId13" Type="http://schemas.openxmlformats.org/officeDocument/2006/relationships/image" Target="../media/image1.png"/><Relationship Id="rId1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hyperlink" Target="https://bit.ly/3A1uf1Q" TargetMode="External"/><Relationship Id="rId9" Type="http://schemas.openxmlformats.org/officeDocument/2006/relationships/image" Target="../media/image14.png"/><Relationship Id="rId15" Type="http://schemas.openxmlformats.org/officeDocument/2006/relationships/image" Target="../media/image2.png"/><Relationship Id="rId14" Type="http://schemas.openxmlformats.org/officeDocument/2006/relationships/image" Target="../media/image3.png"/><Relationship Id="rId5" Type="http://schemas.openxmlformats.org/officeDocument/2006/relationships/hyperlink" Target="http://bit.ly/2TyoMsr" TargetMode="External"/><Relationship Id="rId6" Type="http://schemas.openxmlformats.org/officeDocument/2006/relationships/hyperlink" Target="http://bit.ly/2TtBDfr" TargetMode="External"/><Relationship Id="rId7" Type="http://schemas.openxmlformats.org/officeDocument/2006/relationships/image" Target="../media/image6.png"/><Relationship Id="rId8" Type="http://schemas.openxmlformats.org/officeDocument/2006/relationships/image" Target="../media/image7.png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1.png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0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1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2.png"/><Relationship Id="rId3" Type="http://schemas.openxmlformats.org/officeDocument/2006/relationships/image" Target="../media/image9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png"/><Relationship Id="rId3" Type="http://schemas.openxmlformats.org/officeDocument/2006/relationships/image" Target="../media/image13.png"/><Relationship Id="rId4" Type="http://schemas.openxmlformats.org/officeDocument/2006/relationships/image" Target="../media/image6.png"/><Relationship Id="rId9" Type="http://schemas.openxmlformats.org/officeDocument/2006/relationships/image" Target="../media/image12.png"/><Relationship Id="rId5" Type="http://schemas.openxmlformats.org/officeDocument/2006/relationships/image" Target="../media/image5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3.png"/><Relationship Id="rId3" Type="http://schemas.openxmlformats.org/officeDocument/2006/relationships/image" Target="../media/image12.png"/><Relationship Id="rId4" Type="http://schemas.openxmlformats.org/officeDocument/2006/relationships/image" Target="../media/image9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Relationship Id="rId3" Type="http://schemas.openxmlformats.org/officeDocument/2006/relationships/image" Target="../media/image4.png"/><Relationship Id="rId4" Type="http://schemas.openxmlformats.org/officeDocument/2006/relationships/image" Target="../media/image13.png"/><Relationship Id="rId5" Type="http://schemas.openxmlformats.org/officeDocument/2006/relationships/image" Target="../media/image1.png"/><Relationship Id="rId6" Type="http://schemas.openxmlformats.org/officeDocument/2006/relationships/image" Target="../media/image3.png"/><Relationship Id="rId7" Type="http://schemas.openxmlformats.org/officeDocument/2006/relationships/image" Target="../media/image2.png"/><Relationship Id="rId8" Type="http://schemas.openxmlformats.org/officeDocument/2006/relationships/image" Target="../media/image9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911150" y="1111850"/>
            <a:ext cx="5826300" cy="1610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500">
                <a:latin typeface="Lexend Mega ExtraBold"/>
                <a:ea typeface="Lexend Mega ExtraBold"/>
                <a:cs typeface="Lexend Mega ExtraBold"/>
                <a:sym typeface="Lexend Mega ExtraBo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911150" y="2645761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pic>
        <p:nvPicPr>
          <p:cNvPr id="11" name="Google Shape;11;p2"/>
          <p:cNvPicPr preferRelativeResize="0"/>
          <p:nvPr/>
        </p:nvPicPr>
        <p:blipFill rotWithShape="1">
          <a:blip r:embed="rId2">
            <a:alphaModFix/>
          </a:blip>
          <a:srcRect b="53973" l="0" r="0" t="-3063"/>
          <a:stretch/>
        </p:blipFill>
        <p:spPr>
          <a:xfrm>
            <a:off x="331625" y="3734775"/>
            <a:ext cx="5654925" cy="1225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 rotWithShape="1">
          <a:blip r:embed="rId2">
            <a:alphaModFix/>
          </a:blip>
          <a:srcRect b="6533" l="0" r="0" t="44376"/>
          <a:stretch/>
        </p:blipFill>
        <p:spPr>
          <a:xfrm>
            <a:off x="2415600" y="3026750"/>
            <a:ext cx="6360050" cy="1902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" name="Google Shape;13;p2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4" name="Google Shape;14;p2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98" name="Google Shape;798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7711909">
            <a:off x="6594194" y="-90351"/>
            <a:ext cx="2996077" cy="2080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9" name="Google Shape;799;p2"/>
          <p:cNvGrpSpPr/>
          <p:nvPr/>
        </p:nvGrpSpPr>
        <p:grpSpPr>
          <a:xfrm>
            <a:off x="7529406" y="410216"/>
            <a:ext cx="1100889" cy="1000631"/>
            <a:chOff x="7529406" y="410216"/>
            <a:chExt cx="1100889" cy="1000631"/>
          </a:xfrm>
        </p:grpSpPr>
        <p:pic>
          <p:nvPicPr>
            <p:cNvPr id="800" name="Google Shape;800;p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1125790">
              <a:off x="7561112" y="889682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1" name="Google Shape;801;p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1324008">
              <a:off x="7564950" y="478948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2" name="Google Shape;802;p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rot="1035110">
              <a:off x="8158870" y="459890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3" name="Google Shape;803;p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rot="-172524">
              <a:off x="7952387" y="1117432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4" name="Google Shape;804;p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1197908">
              <a:off x="8380500" y="1170948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805" name="Google Shape;805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flipH="1" rot="-8891150">
            <a:off x="-995762" y="4248026"/>
            <a:ext cx="3417974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589" name="Shape 5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90" name="Google Shape;5590;p11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flipH="1">
            <a:off x="4961256" y="3757352"/>
            <a:ext cx="1066076" cy="1017750"/>
          </a:xfrm>
          <a:prstGeom prst="rect">
            <a:avLst/>
          </a:prstGeom>
          <a:noFill/>
          <a:ln>
            <a:noFill/>
          </a:ln>
        </p:spPr>
      </p:pic>
      <p:sp>
        <p:nvSpPr>
          <p:cNvPr id="5591" name="Google Shape;5591;p11"/>
          <p:cNvSpPr txBox="1"/>
          <p:nvPr>
            <p:ph hasCustomPrompt="1" type="title"/>
          </p:nvPr>
        </p:nvSpPr>
        <p:spPr>
          <a:xfrm>
            <a:off x="1437000" y="1760883"/>
            <a:ext cx="6270000" cy="103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592" name="Google Shape;5592;p11"/>
          <p:cNvSpPr txBox="1"/>
          <p:nvPr>
            <p:ph idx="1" type="subTitle"/>
          </p:nvPr>
        </p:nvSpPr>
        <p:spPr>
          <a:xfrm>
            <a:off x="1437000" y="2774100"/>
            <a:ext cx="6270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5593" name="Google Shape;5593;p11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5594" name="Google Shape;5594;p11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1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1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1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1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1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1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1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1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1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1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1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1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1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11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11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1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11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11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11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1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1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1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1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1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1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1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1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1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1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1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1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1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1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1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1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1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1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1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11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11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1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1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1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1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1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1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1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11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11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11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11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11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11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11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11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1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1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11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11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11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11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11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11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1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11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11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11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11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1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1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1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1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1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1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1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11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11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11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11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1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1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1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1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1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11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11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11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11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11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11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1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11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11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11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11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1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1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1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1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1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1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1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11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11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11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11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11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11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11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11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11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11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11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11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11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11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11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11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11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11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11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1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1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1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1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1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1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1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11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11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11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11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11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11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11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11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11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11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11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11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11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11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11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1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1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11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11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11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1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1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1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11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11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1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1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1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1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1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1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1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11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11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1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1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1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1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1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1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1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11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11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11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11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11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11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11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11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11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11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11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11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11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11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11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11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11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11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11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11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11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1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11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11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11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11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1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1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11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11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11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11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11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11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11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11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11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11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1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1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1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1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1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1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1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11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11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11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11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11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11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11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11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11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11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1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1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11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11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11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11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11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11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11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11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11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11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11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11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11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11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11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11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11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1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1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1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1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1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1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11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11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11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11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11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11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11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11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11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11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11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11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11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11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11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11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11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11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11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11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11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11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11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11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11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11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11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11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11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11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1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1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11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11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11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11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11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11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1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1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1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1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1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1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1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11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11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1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11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11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11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1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1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1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1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11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11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1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1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11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11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1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11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11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11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11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11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11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11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11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11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11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11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11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11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11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1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1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11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11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11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1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1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1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11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11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1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1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1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1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1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1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1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11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11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11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11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11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11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11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11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11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11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11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11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11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11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11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11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11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1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1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1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1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1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1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1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11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1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1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1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1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1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1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1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1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11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11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1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1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1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1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1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11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1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11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11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11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11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11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11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11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11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11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1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1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11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11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1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11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11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11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11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11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11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1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1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1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1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11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11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11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11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11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1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1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1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1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1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1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1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11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11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11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11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11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11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1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1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1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1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1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1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1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1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1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1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1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1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1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1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1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1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1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1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1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1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1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1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1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1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1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1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1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1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1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1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11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1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1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1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1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1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1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1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11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11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11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11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11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11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11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11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1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1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11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11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11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11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1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1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1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1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1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1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1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1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1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1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11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11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11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11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11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11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11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11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11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11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11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1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1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1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1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11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11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11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11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11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11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11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11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1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1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11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11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11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11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1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1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1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1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11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11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11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11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11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11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1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11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11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11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1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11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11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11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11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11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1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1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1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1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11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11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11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11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11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11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1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1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11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11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11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11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11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11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11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11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11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11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11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1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1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1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1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1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1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11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11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11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11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11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11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11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11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11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11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1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11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11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11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1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1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11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11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11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1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1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1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11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11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1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1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1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1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1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1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1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11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11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11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11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11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11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11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11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11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11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11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11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11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11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11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11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11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11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11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11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11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11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1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1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11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11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11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1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1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1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11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11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1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1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1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1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1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1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1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11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11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1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1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1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1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1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1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1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11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11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11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11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11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11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11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11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11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11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11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11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1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11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11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1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11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11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11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11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1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1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1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1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1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1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1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1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1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1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1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1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1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1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1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1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1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1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1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1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1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1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1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1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1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1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1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1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1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1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1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1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1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1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1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1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1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1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1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1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1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1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1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1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1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1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1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1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1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1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1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1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1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1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1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1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1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1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1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1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1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1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1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1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1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1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1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1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1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1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1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1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1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1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1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1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1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1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11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11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11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11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11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1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1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1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1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1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1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1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1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1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1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1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1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1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1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1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1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1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11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11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11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11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11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11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11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11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1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1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1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11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11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1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1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1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1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1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6378" name="Google Shape;6378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175487">
            <a:off x="6966619" y="-500651"/>
            <a:ext cx="2996077" cy="20803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79" name="Google Shape;6379;p11"/>
          <p:cNvGrpSpPr/>
          <p:nvPr/>
        </p:nvGrpSpPr>
        <p:grpSpPr>
          <a:xfrm rot="4718977">
            <a:off x="7705676" y="256556"/>
            <a:ext cx="1266010" cy="1071020"/>
            <a:chOff x="89120" y="189268"/>
            <a:chExt cx="1266064" cy="1071066"/>
          </a:xfrm>
        </p:grpSpPr>
        <p:pic>
          <p:nvPicPr>
            <p:cNvPr id="6380" name="Google Shape;6380;p1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1" name="Google Shape;6381;p1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2" name="Google Shape;6382;p11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035110">
              <a:off x="401659" y="279319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3" name="Google Shape;6383;p11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84" name="Google Shape;6384;p11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97908">
              <a:off x="118065" y="89282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6385" name="Google Shape;6385;p1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720312">
            <a:off x="1209520" y="4051590"/>
            <a:ext cx="2908657" cy="2680254"/>
          </a:xfrm>
          <a:prstGeom prst="rect">
            <a:avLst/>
          </a:prstGeom>
          <a:noFill/>
          <a:ln>
            <a:noFill/>
          </a:ln>
        </p:spPr>
      </p:pic>
      <p:pic>
        <p:nvPicPr>
          <p:cNvPr id="6386" name="Google Shape;6386;p11"/>
          <p:cNvPicPr preferRelativeResize="0"/>
          <p:nvPr/>
        </p:nvPicPr>
        <p:blipFill rotWithShape="1">
          <a:blip r:embed="rId8">
            <a:alphaModFix/>
          </a:blip>
          <a:srcRect b="53973" l="0" r="0" t="-3063"/>
          <a:stretch/>
        </p:blipFill>
        <p:spPr>
          <a:xfrm>
            <a:off x="331625" y="3136054"/>
            <a:ext cx="8480749" cy="18383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accent3"/>
        </a:solidFill>
      </p:bgPr>
    </p:bg>
    <p:spTree>
      <p:nvGrpSpPr>
        <p:cNvPr id="6387" name="Shape 63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6388" name="Shape 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" name="Google Shape;6389;p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6390" name="Google Shape;6390;p13"/>
          <p:cNvSpPr txBox="1"/>
          <p:nvPr>
            <p:ph idx="1" type="subTitle"/>
          </p:nvPr>
        </p:nvSpPr>
        <p:spPr>
          <a:xfrm>
            <a:off x="2117929" y="1871206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1" name="Google Shape;6391;p13"/>
          <p:cNvSpPr txBox="1"/>
          <p:nvPr>
            <p:ph hasCustomPrompt="1" idx="2" type="title"/>
          </p:nvPr>
        </p:nvSpPr>
        <p:spPr>
          <a:xfrm>
            <a:off x="984054" y="1677600"/>
            <a:ext cx="1154100" cy="641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9pPr>
          </a:lstStyle>
          <a:p>
            <a:r>
              <a:t>xx%</a:t>
            </a:r>
          </a:p>
        </p:txBody>
      </p:sp>
      <p:sp>
        <p:nvSpPr>
          <p:cNvPr id="6392" name="Google Shape;6392;p13"/>
          <p:cNvSpPr txBox="1"/>
          <p:nvPr>
            <p:ph idx="3" type="subTitle"/>
          </p:nvPr>
        </p:nvSpPr>
        <p:spPr>
          <a:xfrm>
            <a:off x="2117929" y="1539325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6393" name="Google Shape;6393;p13"/>
          <p:cNvSpPr txBox="1"/>
          <p:nvPr>
            <p:ph idx="4" type="subTitle"/>
          </p:nvPr>
        </p:nvSpPr>
        <p:spPr>
          <a:xfrm>
            <a:off x="2117929" y="3536401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4" name="Google Shape;6394;p13"/>
          <p:cNvSpPr txBox="1"/>
          <p:nvPr>
            <p:ph hasCustomPrompt="1" idx="5" type="title"/>
          </p:nvPr>
        </p:nvSpPr>
        <p:spPr>
          <a:xfrm>
            <a:off x="984054" y="3342800"/>
            <a:ext cx="1154100" cy="641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9pPr>
          </a:lstStyle>
          <a:p>
            <a:r>
              <a:t>xx%</a:t>
            </a:r>
          </a:p>
        </p:txBody>
      </p:sp>
      <p:sp>
        <p:nvSpPr>
          <p:cNvPr id="6395" name="Google Shape;6395;p13"/>
          <p:cNvSpPr txBox="1"/>
          <p:nvPr>
            <p:ph idx="6" type="subTitle"/>
          </p:nvPr>
        </p:nvSpPr>
        <p:spPr>
          <a:xfrm>
            <a:off x="2117929" y="3204521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6396" name="Google Shape;6396;p13"/>
          <p:cNvSpPr txBox="1"/>
          <p:nvPr>
            <p:ph idx="7" type="subTitle"/>
          </p:nvPr>
        </p:nvSpPr>
        <p:spPr>
          <a:xfrm>
            <a:off x="5908454" y="1871206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97" name="Google Shape;6397;p13"/>
          <p:cNvSpPr txBox="1"/>
          <p:nvPr>
            <p:ph hasCustomPrompt="1" idx="8" type="title"/>
          </p:nvPr>
        </p:nvSpPr>
        <p:spPr>
          <a:xfrm>
            <a:off x="4774579" y="1677600"/>
            <a:ext cx="1154100" cy="641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9pPr>
          </a:lstStyle>
          <a:p>
            <a:r>
              <a:t>xx%</a:t>
            </a:r>
          </a:p>
        </p:txBody>
      </p:sp>
      <p:sp>
        <p:nvSpPr>
          <p:cNvPr id="6398" name="Google Shape;6398;p13"/>
          <p:cNvSpPr txBox="1"/>
          <p:nvPr>
            <p:ph idx="9" type="subTitle"/>
          </p:nvPr>
        </p:nvSpPr>
        <p:spPr>
          <a:xfrm>
            <a:off x="5908454" y="1539325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6399" name="Google Shape;6399;p13"/>
          <p:cNvSpPr txBox="1"/>
          <p:nvPr>
            <p:ph idx="13" type="subTitle"/>
          </p:nvPr>
        </p:nvSpPr>
        <p:spPr>
          <a:xfrm>
            <a:off x="5908454" y="3536401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400" name="Google Shape;6400;p13"/>
          <p:cNvSpPr txBox="1"/>
          <p:nvPr>
            <p:ph hasCustomPrompt="1" idx="14" type="title"/>
          </p:nvPr>
        </p:nvSpPr>
        <p:spPr>
          <a:xfrm>
            <a:off x="4774579" y="3342800"/>
            <a:ext cx="1154100" cy="6417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exend Mega SemiBold"/>
              <a:buNone/>
              <a:defRPr sz="3000">
                <a:solidFill>
                  <a:schemeClr val="dk2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9pPr>
          </a:lstStyle>
          <a:p>
            <a:r>
              <a:t>xx%</a:t>
            </a:r>
          </a:p>
        </p:txBody>
      </p:sp>
      <p:sp>
        <p:nvSpPr>
          <p:cNvPr id="6401" name="Google Shape;6401;p13"/>
          <p:cNvSpPr txBox="1"/>
          <p:nvPr>
            <p:ph idx="15" type="subTitle"/>
          </p:nvPr>
        </p:nvSpPr>
        <p:spPr>
          <a:xfrm>
            <a:off x="5908454" y="3204521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6402" name="Google Shape;6402;p13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6403" name="Google Shape;6403;p13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3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3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3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3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3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3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3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3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3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3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3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3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3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3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3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3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3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3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3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3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3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3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3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3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3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3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3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3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3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3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3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3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3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3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3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3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3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3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3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3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3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3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3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3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3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3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3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3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3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3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3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3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3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3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3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3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3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3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3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3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3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3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3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3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3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3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3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3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3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3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3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3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3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3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3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3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3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3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3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3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3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3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3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3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3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3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3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3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3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3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3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3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3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3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3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3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3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3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3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3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3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3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3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3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3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3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3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3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3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3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3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3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3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3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3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3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3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3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3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3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3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3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3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3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3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3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3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3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3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3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3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3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3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3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3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3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3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3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3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3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3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3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3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3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3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3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3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3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3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3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3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3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3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3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3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3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3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3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3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3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3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3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3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3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3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3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3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3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3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3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3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3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3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3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3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3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3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3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3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3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3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3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3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3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3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3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3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3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3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3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3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3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3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3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3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3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3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3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3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3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3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3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3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3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3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3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3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3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3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3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3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3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3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3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3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3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3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3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3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3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3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3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3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3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3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3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3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3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3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3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3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3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3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3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3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3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3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3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3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3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3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3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3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3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3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3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3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3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3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3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3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3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3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3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3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3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3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3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3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3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3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3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3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3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3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3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3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3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3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3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3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3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3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3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3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3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3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3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3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3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3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3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3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3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3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3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3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3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3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3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3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3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3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3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3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3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3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3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3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3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3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3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3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3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3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3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3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3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3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3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3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3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3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3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3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3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3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3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3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3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3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3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3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3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3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3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3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3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3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3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3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3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3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3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3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3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3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3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3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3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3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3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3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3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3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3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3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3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3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3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3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3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3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3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3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3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3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3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3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3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3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3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3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3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3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3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3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3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3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3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3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3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3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3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3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3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3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3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3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3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3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3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3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3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3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3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3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3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3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3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3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3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3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3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3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3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3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3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3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3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3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3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3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3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3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3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3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3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3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3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3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3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3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3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3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3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3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3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3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3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3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3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3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3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3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3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3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3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3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3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3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3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3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3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3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3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3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3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3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3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3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3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3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3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3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3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3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3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3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3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3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3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3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3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3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3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3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3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3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3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3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3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3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3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3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3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3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3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3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3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3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3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3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3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3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3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3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3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3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3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3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3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3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3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3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3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3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3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3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3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3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3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3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3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3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3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3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3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3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3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3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3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3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3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3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3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3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3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3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3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3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3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3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3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3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3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3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3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3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3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3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3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3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3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3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3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3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3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3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3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3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3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3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3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3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3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3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3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3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3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3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3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3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3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3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3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3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3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3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3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3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13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13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3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3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3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3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3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3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3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3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3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3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3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3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3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3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3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3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3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3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3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3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3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3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3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3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3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3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3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3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3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3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3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3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3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3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3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3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3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3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3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3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3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3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3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3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3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3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3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3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3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3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3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3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3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3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3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3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3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3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3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3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3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3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3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3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3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3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3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3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3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3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3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3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3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3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3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3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3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3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3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3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3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3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3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3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3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3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3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3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3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3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3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3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3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3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3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3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3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3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3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3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3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3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3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3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3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3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3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3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3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3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3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3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3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3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3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3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3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3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3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3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3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3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3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3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3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3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3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3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3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3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3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3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3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3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3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3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3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3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3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3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3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3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3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3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3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3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3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3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3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3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3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13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13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3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3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3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3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3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3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3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3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3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3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3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3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3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3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3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3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3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3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3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3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3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3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3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3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3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3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3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3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3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3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3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3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3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3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3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3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3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3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3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3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3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3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3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3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3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3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3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3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3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3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3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3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3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3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3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3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3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3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3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3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3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3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3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3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3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3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3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3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3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3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3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3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3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3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3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3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3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187" name="Google Shape;7187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4985803">
            <a:off x="-1962030" y="2289625"/>
            <a:ext cx="2996076" cy="2080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188" name="Google Shape;7188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871552">
            <a:off x="8183049" y="793098"/>
            <a:ext cx="2212350" cy="2574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189" name="Shape 7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0" name="Google Shape;7190;p14"/>
          <p:cNvSpPr txBox="1"/>
          <p:nvPr>
            <p:ph type="title"/>
          </p:nvPr>
        </p:nvSpPr>
        <p:spPr>
          <a:xfrm>
            <a:off x="713225" y="3503000"/>
            <a:ext cx="4740000" cy="4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30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191" name="Google Shape;7191;p14"/>
          <p:cNvSpPr txBox="1"/>
          <p:nvPr>
            <p:ph idx="1" type="subTitle"/>
          </p:nvPr>
        </p:nvSpPr>
        <p:spPr>
          <a:xfrm>
            <a:off x="713225" y="1041800"/>
            <a:ext cx="4740000" cy="241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grpSp>
        <p:nvGrpSpPr>
          <p:cNvPr id="7192" name="Google Shape;7192;p14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7193" name="Google Shape;7193;p14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4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4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4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4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4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4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4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4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4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4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4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4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4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4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4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4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4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4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4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4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4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4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4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4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4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4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4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4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4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4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4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4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4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4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4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4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14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14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14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14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14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14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14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4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4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4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14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14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4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4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4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4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4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4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4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4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4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4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4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4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4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4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4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4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4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4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4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4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4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4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4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4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4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4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4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4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4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4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4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4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4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4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4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4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4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4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4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4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4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4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4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4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4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4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4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4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4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4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4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4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4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4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4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4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4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4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4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4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4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4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4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4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4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4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4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4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4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4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4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4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4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4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4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4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4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4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4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4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4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4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4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4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4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4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4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4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4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4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4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4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4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4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4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4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4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4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4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4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4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4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4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4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4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4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4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4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4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4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4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4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4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4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4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4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4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4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4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4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4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4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4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4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4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4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4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4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4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4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4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4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4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4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4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4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4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4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4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4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4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4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4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4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4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4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4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4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4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4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4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4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4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4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4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4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4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4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4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4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4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4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4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4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4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4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4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4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4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4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4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4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4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4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4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4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4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4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4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4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4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4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4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4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4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4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4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4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4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4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4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4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4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4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4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4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4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4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4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4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4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4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4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4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4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4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4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4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4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4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4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4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4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4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4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4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4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4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4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4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4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4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4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4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4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4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4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4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4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4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4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4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4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4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4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4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4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4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4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4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4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4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4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4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4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4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4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4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4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4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4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4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4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4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4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4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4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4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4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4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4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4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4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4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4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4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4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4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4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4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4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4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4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4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4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4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4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4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4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4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4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4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4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4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4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4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4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4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4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4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4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4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4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4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4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4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4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4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4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4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4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4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4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4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4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4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4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4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4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4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4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4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4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4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4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4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4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4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4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4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4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4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4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4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4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4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4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4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4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4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4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4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4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4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4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4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4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4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4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4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4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4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4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4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4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4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4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4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4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4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4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4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4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4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4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4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4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4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4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4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4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4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4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4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4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4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4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4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4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4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4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4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4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4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4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4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4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4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4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4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4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4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4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4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4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4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4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4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4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4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4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4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4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4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4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4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4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4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4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4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4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4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4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4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4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4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4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4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4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4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4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4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4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4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4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4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4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4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4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4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4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4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4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14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14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4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4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4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4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14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4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4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4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4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4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4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4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4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4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4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4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4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4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4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4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4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4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4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4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4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4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4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4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4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4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4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4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4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4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4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4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4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4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4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4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4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4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4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4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4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4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4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4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4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4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4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4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4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4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4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4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4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4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4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4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4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4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4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4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4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4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4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4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4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4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4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4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4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4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4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4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4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4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4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4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4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4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4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4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4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4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4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4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4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4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4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4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4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4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4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4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4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4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4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4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4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4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4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4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4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4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4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4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4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4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4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4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4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4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4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4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4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4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4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4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4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4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4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4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4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4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4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4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4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4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4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4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4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4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4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4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4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4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4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4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4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4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4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4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4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4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4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4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4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4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4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4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4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4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4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4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4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14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14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4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4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4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4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4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4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4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4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4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4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4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4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4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4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4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4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4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4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4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4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4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4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4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4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4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4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4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4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4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4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4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4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4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4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4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4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4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4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4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4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4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4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4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4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4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4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4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4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4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4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4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4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4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4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4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4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4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4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4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4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4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4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4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4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4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4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4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4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4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4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4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4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4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4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4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4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4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4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4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4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4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4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4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4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4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4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4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4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4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4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4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4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4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4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4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4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4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4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4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4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4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4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4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4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4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4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4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4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4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4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4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4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4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4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4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4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4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4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4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4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4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4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4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4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4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4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4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4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4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4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4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4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4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4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4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4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4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4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4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4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4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4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4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4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4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4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4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4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4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4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4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7977" name="Google Shape;7977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0">
            <a:off x="7667049" y="-494939"/>
            <a:ext cx="2212350" cy="2574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7978" name="Google Shape;7978;p14"/>
          <p:cNvPicPr preferRelativeResize="0"/>
          <p:nvPr/>
        </p:nvPicPr>
        <p:blipFill rotWithShape="1">
          <a:blip r:embed="rId3">
            <a:alphaModFix/>
          </a:blip>
          <a:srcRect b="6532" l="0" r="0" t="49447"/>
          <a:stretch/>
        </p:blipFill>
        <p:spPr>
          <a:xfrm>
            <a:off x="2452325" y="3223200"/>
            <a:ext cx="6360050" cy="1705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7979" name="Google Shape;7979;p14"/>
          <p:cNvPicPr preferRelativeResize="0"/>
          <p:nvPr/>
        </p:nvPicPr>
        <p:blipFill>
          <a:blip r:embed="rId4">
            <a:alphaModFix amt="90000"/>
          </a:blip>
          <a:stretch>
            <a:fillRect/>
          </a:stretch>
        </p:blipFill>
        <p:spPr>
          <a:xfrm flipH="1">
            <a:off x="7488431" y="2810161"/>
            <a:ext cx="1066076" cy="10177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980" name="Google Shape;7980;p14"/>
          <p:cNvGrpSpPr/>
          <p:nvPr/>
        </p:nvGrpSpPr>
        <p:grpSpPr>
          <a:xfrm>
            <a:off x="7817651" y="327025"/>
            <a:ext cx="1246847" cy="1191059"/>
            <a:chOff x="7893851" y="327025"/>
            <a:chExt cx="1246847" cy="1191059"/>
          </a:xfrm>
        </p:grpSpPr>
        <p:grpSp>
          <p:nvGrpSpPr>
            <p:cNvPr id="7981" name="Google Shape;7981;p14"/>
            <p:cNvGrpSpPr/>
            <p:nvPr/>
          </p:nvGrpSpPr>
          <p:grpSpPr>
            <a:xfrm rot="4718977">
              <a:off x="8017361" y="387044"/>
              <a:ext cx="999828" cy="1071020"/>
              <a:chOff x="355314" y="189268"/>
              <a:chExt cx="999870" cy="1071066"/>
            </a:xfrm>
          </p:grpSpPr>
          <p:pic>
            <p:nvPicPr>
              <p:cNvPr id="7982" name="Google Shape;7982;p14"/>
              <p:cNvPicPr preferRelativeResize="0"/>
              <p:nvPr/>
            </p:nvPicPr>
            <p:blipFill>
              <a:blip r:embed="rId5">
                <a:alphaModFix/>
              </a:blip>
              <a:stretch>
                <a:fillRect/>
              </a:stretch>
            </p:blipFill>
            <p:spPr>
              <a:xfrm flipH="1" rot="-1125790">
                <a:off x="1021116" y="751810"/>
                <a:ext cx="228526" cy="2349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983" name="Google Shape;7983;p14"/>
              <p:cNvPicPr preferRelativeResize="0"/>
              <p:nvPr/>
            </p:nvPicPr>
            <p:blipFill>
              <a:blip r:embed="rId6">
                <a:alphaModFix/>
              </a:blip>
              <a:stretch>
                <a:fillRect/>
              </a:stretch>
            </p:blipFill>
            <p:spPr>
              <a:xfrm flipH="1" rot="1324008">
                <a:off x="1103259" y="223116"/>
                <a:ext cx="220850" cy="20845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984" name="Google Shape;7984;p14"/>
              <p:cNvPicPr preferRelativeResize="0"/>
              <p:nvPr/>
            </p:nvPicPr>
            <p:blipFill>
              <a:blip r:embed="rId7">
                <a:alphaModFix/>
              </a:blip>
              <a:stretch>
                <a:fillRect/>
              </a:stretch>
            </p:blipFill>
            <p:spPr>
              <a:xfrm flipH="1" rot="-1035110">
                <a:off x="401659" y="279319"/>
                <a:ext cx="391410" cy="37192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7985" name="Google Shape;7985;p14"/>
              <p:cNvPicPr preferRelativeResize="0"/>
              <p:nvPr/>
            </p:nvPicPr>
            <p:blipFill>
              <a:blip r:embed="rId5">
                <a:alphaModFix/>
              </a:blip>
              <a:stretch>
                <a:fillRect/>
              </a:stretch>
            </p:blipFill>
            <p:spPr>
              <a:xfrm flipH="1" rot="172524">
                <a:off x="673467" y="1019850"/>
                <a:ext cx="228526" cy="23490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7986" name="Google Shape;7986;p1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3593188">
              <a:off x="8045294" y="422065"/>
              <a:ext cx="228516" cy="23489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spTree>
      <p:nvGrpSpPr>
        <p:cNvPr id="7987" name="Shape 7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8" name="Google Shape;7988;p15"/>
          <p:cNvSpPr txBox="1"/>
          <p:nvPr>
            <p:ph type="title"/>
          </p:nvPr>
        </p:nvSpPr>
        <p:spPr>
          <a:xfrm>
            <a:off x="948600" y="1183750"/>
            <a:ext cx="3883800" cy="1796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7989" name="Google Shape;7989;p15"/>
          <p:cNvSpPr txBox="1"/>
          <p:nvPr>
            <p:ph idx="1" type="subTitle"/>
          </p:nvPr>
        </p:nvSpPr>
        <p:spPr>
          <a:xfrm>
            <a:off x="948600" y="3056025"/>
            <a:ext cx="3883800" cy="9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90" name="Google Shape;7990;p15"/>
          <p:cNvSpPr/>
          <p:nvPr>
            <p:ph idx="2" type="pic"/>
          </p:nvPr>
        </p:nvSpPr>
        <p:spPr>
          <a:xfrm>
            <a:off x="5273100" y="829176"/>
            <a:ext cx="2910000" cy="3485100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grpSp>
        <p:nvGrpSpPr>
          <p:cNvPr id="7991" name="Google Shape;7991;p15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7992" name="Google Shape;7992;p15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5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5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5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5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5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5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5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5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5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5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5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5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5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5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5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5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5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5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5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5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5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5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5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5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5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5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5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5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5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5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5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5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5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5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5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5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5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5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5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5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5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5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5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5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5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5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5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5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5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5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5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5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5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5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5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5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5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5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5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5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5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5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5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5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5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5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5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5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5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5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5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5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5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5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5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5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5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5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5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5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5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5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5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5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5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5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5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5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5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5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5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5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5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5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5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5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5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5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5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5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5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5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5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5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5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5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15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15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15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15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5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5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5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15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15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5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5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5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5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5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5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5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5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5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5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5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5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5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5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5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5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5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5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5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5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5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5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5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5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5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5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5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5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5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5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5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5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5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5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5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5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5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5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5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5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5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5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5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5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5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5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5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5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5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5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5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5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5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5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5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5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5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5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5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5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5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5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5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5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5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5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15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15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15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15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15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15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15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15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15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15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15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15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15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15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15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15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15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15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15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15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15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15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15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15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15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15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15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15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15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15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15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15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15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15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15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15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15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15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15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15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15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15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15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15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15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15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15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15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15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15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15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15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15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15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15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15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15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15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15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15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15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15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15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15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15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15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15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15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15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15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15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15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15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15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15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15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15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15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15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15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15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15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15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15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15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15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15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15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15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15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15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15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15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15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15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15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15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15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15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15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15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15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15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15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15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15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15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15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15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15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15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15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15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15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15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15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15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15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15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15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15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15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15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15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15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15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15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15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15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15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15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15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15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15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15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15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15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15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15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15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15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15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15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15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15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15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15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15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15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15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15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15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15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15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15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15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15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15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15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15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15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15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15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15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15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15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15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15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15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15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15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15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15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15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15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15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15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15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15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15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15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15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15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15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15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15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15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15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15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15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15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15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15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15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15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15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15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15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15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15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15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15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15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15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15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15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15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15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15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15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15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15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15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15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15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15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15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15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15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15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15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15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15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15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15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15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15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15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15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15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15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15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15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15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15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15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15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15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15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15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15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15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15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15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15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15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15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15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15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15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15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15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15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15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15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15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15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15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15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15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15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15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15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15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15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15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15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15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15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15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15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15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15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15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15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15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15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15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15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15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15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15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15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15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15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15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15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15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15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15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15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15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15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15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15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15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15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15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15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15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15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15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15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15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15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15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15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15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15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15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15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15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15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15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15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15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15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15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15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15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15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15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15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15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15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15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15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15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15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15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15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15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15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15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15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15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15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15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15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15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15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15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15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15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15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15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15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15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15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15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15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15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15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15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15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15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15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15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15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15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15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15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15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15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15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15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15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15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15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15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15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15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15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15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15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15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15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15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15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15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15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15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15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15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15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15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15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15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15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15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15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15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15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15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15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15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15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15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15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15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15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15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15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15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15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15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15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15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15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15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15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15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15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15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15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15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15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15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15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15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15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15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15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15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15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15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15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15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15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15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15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15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15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15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15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15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15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15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15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15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15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15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15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15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15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15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15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15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15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15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15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15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15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15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15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15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15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15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15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15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15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15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15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15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15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15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15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15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15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15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15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15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15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15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15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15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15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15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15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15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15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15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15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15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15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15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15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15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15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15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15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15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15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15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15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15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15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15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15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15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15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15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15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15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15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15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15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15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15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15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15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15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15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15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15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15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15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15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15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15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15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15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15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15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15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15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15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15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15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15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15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15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15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15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15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15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15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15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15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15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15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15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15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15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15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15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15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15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15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15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15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15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15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15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15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15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15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15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15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15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15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15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15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15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15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15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15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15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15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15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15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15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15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15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15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15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15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15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15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15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15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15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15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15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15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15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15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15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15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15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15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15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15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15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15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15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15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15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15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15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15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15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8776" name="Google Shape;8776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945044">
            <a:off x="7043369" y="-364763"/>
            <a:ext cx="2996077" cy="2080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8777" name="Google Shape;8777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4166821">
            <a:off x="-1695675" y="3828150"/>
            <a:ext cx="3417976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4">
    <p:spTree>
      <p:nvGrpSpPr>
        <p:cNvPr id="8778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16"/>
          <p:cNvSpPr txBox="1"/>
          <p:nvPr>
            <p:ph type="title"/>
          </p:nvPr>
        </p:nvSpPr>
        <p:spPr>
          <a:xfrm>
            <a:off x="948600" y="1408950"/>
            <a:ext cx="3037200" cy="106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8780" name="Google Shape;8780;p16"/>
          <p:cNvSpPr txBox="1"/>
          <p:nvPr>
            <p:ph idx="1" type="subTitle"/>
          </p:nvPr>
        </p:nvSpPr>
        <p:spPr>
          <a:xfrm>
            <a:off x="948600" y="2472150"/>
            <a:ext cx="3037200" cy="122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781" name="Google Shape;8781;p16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8782" name="Google Shape;8782;p16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16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16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16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16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16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16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16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16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16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16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16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16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16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16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16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16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16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16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16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16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16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16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16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16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16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16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16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16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16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16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16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16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16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16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16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16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16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16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16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16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16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16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16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16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16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16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16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16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16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16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16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16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16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16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16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16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16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16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16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16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16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16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16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16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16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16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16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16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16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16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16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16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16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16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16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16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16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16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16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16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16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16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16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16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16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16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16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16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16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16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16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16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16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16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16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16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16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16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16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16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16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16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16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16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16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16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16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16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16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16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16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16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16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16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16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16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16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16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16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16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16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16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16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16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16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16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16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16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16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16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16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16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16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16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16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16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16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16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16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16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16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16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16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16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16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16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16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16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16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16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16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16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16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16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16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16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16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16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16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16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16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16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16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16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16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16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16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16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16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16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16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16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16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16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16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16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16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16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16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16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16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16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16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16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16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16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16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16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16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16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16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16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16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16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16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16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16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16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16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16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16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16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16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16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16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16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16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16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16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16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16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16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16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16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16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16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16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16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16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16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16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16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16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16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16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16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16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16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16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16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16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16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16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16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16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16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16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16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16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16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16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16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16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16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16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16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16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16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16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16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16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16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16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16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16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16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16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16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16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16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16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16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16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16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16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16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16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16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16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16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16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16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16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16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16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16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16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16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16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16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16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16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16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16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16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16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16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16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16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16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16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16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16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16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16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16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16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16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16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16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16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16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16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16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16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16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16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16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16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16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16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16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16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16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16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16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16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16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16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16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16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16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16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16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16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16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16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16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16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16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16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16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16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16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16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16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16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16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16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16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16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16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16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16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16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16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16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16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16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16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16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16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16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16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16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16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16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16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16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16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16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16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16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16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16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16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16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16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16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16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16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16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16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16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16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16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16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16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16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16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16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16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16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16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16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16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16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16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16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16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16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16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16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16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16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16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16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16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16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16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16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16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16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16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16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16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16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16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16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16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16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16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16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16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16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16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16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16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16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16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16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16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16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16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16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16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16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16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16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16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16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16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16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16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16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16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16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16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16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16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16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16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16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16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16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16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16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16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16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16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16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16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16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16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16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16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16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16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16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16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16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16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16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16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16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16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16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16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16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16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16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16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16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16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16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16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16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16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16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16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16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16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16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16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16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16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16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16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16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16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16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16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16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16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16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16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16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16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16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16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16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16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16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16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16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16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16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16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16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16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16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16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16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16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16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16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16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16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16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16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16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16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16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16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16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16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16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16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16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16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16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16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16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16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16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16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16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16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16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16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16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16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16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16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16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16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16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16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16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16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16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16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16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16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16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16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16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16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16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16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16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16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16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16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16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16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16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16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16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16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16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16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16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16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16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16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16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16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16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16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16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16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16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16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16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16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16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16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16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16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16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16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16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16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16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16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16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16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16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16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16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16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16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16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16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16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16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16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16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16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16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16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16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16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16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16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16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16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16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16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16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16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16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16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16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16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16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16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16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16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16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16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16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16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16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16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16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16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16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16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16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16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16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16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16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16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16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16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16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16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16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16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16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16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16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16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16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16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16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16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16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16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16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16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16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16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16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16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16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16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16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16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16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16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16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16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16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16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16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16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16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16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16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16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16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16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16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16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16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16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16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16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16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16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16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16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16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16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16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16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16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16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16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16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16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16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16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16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16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16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16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16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16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16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16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16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16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16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16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16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16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16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16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16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16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16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16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16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16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16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16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16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16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16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16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16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16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16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16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16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16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16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16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16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16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16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16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16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16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16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16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16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16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16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16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16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16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16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16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16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16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16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16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16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16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16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16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16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16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16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16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16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16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16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16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16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16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16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16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16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16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16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16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9566" name="Google Shape;9566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20312">
            <a:off x="1331870" y="-1905585"/>
            <a:ext cx="2908657" cy="2680254"/>
          </a:xfrm>
          <a:prstGeom prst="rect">
            <a:avLst/>
          </a:prstGeom>
          <a:noFill/>
          <a:ln>
            <a:noFill/>
          </a:ln>
        </p:spPr>
      </p:pic>
      <p:pic>
        <p:nvPicPr>
          <p:cNvPr id="9567" name="Google Shape;9567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10110">
            <a:off x="7278121" y="3836850"/>
            <a:ext cx="2996076" cy="20802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4_1">
    <p:spTree>
      <p:nvGrpSpPr>
        <p:cNvPr id="9568" name="Shape 9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Google Shape;9569;p17"/>
          <p:cNvSpPr txBox="1"/>
          <p:nvPr>
            <p:ph type="title"/>
          </p:nvPr>
        </p:nvSpPr>
        <p:spPr>
          <a:xfrm>
            <a:off x="5159349" y="1501200"/>
            <a:ext cx="3019800" cy="1060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9570" name="Google Shape;9570;p17"/>
          <p:cNvSpPr txBox="1"/>
          <p:nvPr>
            <p:ph idx="1" type="subTitle"/>
          </p:nvPr>
        </p:nvSpPr>
        <p:spPr>
          <a:xfrm>
            <a:off x="5159493" y="2562000"/>
            <a:ext cx="3019800" cy="108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9571" name="Google Shape;9571;p17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9572" name="Google Shape;9572;p17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17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17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17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17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17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17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17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17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17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17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17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17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17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17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17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17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17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17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17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17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17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17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17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17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17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17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17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17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17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17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17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17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17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17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17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17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17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17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17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17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17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17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17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17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17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17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17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17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17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17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17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17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17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17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17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17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17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17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17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17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17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17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17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17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17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17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17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17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17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17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17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17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17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17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17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17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17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17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17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17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17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17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17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17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17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17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17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17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17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17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17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17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17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17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17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17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17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17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17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17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17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17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17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17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17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17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17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17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17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17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17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17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17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17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17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17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17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17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17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17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17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17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17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17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17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17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17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17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17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17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17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17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17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17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17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17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17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17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17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17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17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17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17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17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17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17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17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17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17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17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17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17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17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17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17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17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17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17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17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17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17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17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17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17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17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17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17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17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17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17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17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17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17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17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17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17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17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17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17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17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17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17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17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17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17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17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17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17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17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17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17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17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17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17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17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17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17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17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17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17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17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17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17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17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17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17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17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17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17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17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17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17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17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17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17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17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17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17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17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17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17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17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17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17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17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17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17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17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17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17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17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17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17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17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17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17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17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17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17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17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17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17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17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17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17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17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17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17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17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17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17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17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17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17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17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17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17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17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17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17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17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17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17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17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17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17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17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17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17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17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17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17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17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17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17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17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17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17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17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17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17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17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17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17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17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17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17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17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17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17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17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17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17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17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17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17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17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17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17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17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17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17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17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17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17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17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17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17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17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17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17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17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17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17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17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17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17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17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17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17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17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17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17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17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17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17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17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17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17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17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17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17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17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17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17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17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17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17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17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17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17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17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17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17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17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17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17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17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17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17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17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17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17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17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17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17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17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17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17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17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17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17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17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17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17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17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17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17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17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17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17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17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17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17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17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17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17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17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17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17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17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17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17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17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17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17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17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17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17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17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17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17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17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17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17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17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17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17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17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17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17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17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17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17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17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17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17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17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17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17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17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17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17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17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17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17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17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17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17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17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17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17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17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17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17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17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17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17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17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17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17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17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17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17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17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17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17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17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17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17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17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17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17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17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17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17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17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17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17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17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17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17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17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17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17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17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17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17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17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17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17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17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17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17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17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17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17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17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17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17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17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17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17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17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17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17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17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17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17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17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17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17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17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17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17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17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17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17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17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17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17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17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17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17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17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17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17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17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17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17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17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17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17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17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17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17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17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17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17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17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17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17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17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17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17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17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17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17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17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17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17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17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17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17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17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17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17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17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17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17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17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17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17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17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17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17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17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17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17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17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17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17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17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17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17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17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17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17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17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17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17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17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17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17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17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17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17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17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17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17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17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17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17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17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17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17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17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17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17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17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17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17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17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17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17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17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17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17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17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17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17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17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17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17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17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17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17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17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17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17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17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17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17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17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17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17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17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17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17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17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17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17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17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17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17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17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17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17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17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17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17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17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17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17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17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17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17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17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17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17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17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17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17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17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17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17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17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17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17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17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17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17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17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17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17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17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17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17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17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17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17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17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17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17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17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17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17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17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17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17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17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17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17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17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17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17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17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17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17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17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17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17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17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17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17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17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17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17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17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17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17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17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17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17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17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17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17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17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17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17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17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17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17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17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17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17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17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17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17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17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17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17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17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17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17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17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17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17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17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17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17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17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17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17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17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17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17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17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17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17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17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17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17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17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17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17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17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17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17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17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17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17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17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17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17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17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17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17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17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17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17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17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17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17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17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17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17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17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17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17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17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17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17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17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17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17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17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17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17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17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17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17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17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17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17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17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17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17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17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17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17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17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17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17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17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17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17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17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17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17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17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17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17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17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17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17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17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17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17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17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17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17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17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356" name="Google Shape;1035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20976">
            <a:off x="-1198305" y="-1173934"/>
            <a:ext cx="2908657" cy="26802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57" name="Google Shape;1035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6038036">
            <a:off x="5814974" y="4047535"/>
            <a:ext cx="2212351" cy="25740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4_2">
    <p:spTree>
      <p:nvGrpSpPr>
        <p:cNvPr id="10358" name="Shape 1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18"/>
          <p:cNvSpPr txBox="1"/>
          <p:nvPr>
            <p:ph type="title"/>
          </p:nvPr>
        </p:nvSpPr>
        <p:spPr>
          <a:xfrm>
            <a:off x="1451325" y="1408950"/>
            <a:ext cx="3037200" cy="106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0360" name="Google Shape;10360;p18"/>
          <p:cNvSpPr txBox="1"/>
          <p:nvPr>
            <p:ph idx="1" type="subTitle"/>
          </p:nvPr>
        </p:nvSpPr>
        <p:spPr>
          <a:xfrm>
            <a:off x="1451325" y="2472150"/>
            <a:ext cx="3037200" cy="122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361" name="Google Shape;10361;p18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0362" name="Google Shape;10362;p18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18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18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18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18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18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18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18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18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18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18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18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18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18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18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18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18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18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18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18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18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18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18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18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18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18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18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18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18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18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18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18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18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18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18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18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18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18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18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18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18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18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18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18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18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18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18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18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18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18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18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18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18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18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18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18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18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18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18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18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18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18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18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18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18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18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18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18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18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18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18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18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18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18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18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18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18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18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18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18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18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18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18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18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18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18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18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18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18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18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18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18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18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18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18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18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18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18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18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18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18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18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18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18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18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18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18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18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18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18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18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18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18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18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18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18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18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18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18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18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18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18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18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18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18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18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18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18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18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18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18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18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18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18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18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18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18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18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18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18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18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18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18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18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18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18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18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18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18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18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18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18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18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18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18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18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18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18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18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18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18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18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18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18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18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18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18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18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18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18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18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18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18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18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18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18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18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18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18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18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18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18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18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18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18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18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18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18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18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18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18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18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18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18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18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18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18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18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18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18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18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18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18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18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18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18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18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18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18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18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18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18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18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18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18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18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18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18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18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18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18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18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18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18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18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18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18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18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18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18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18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18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18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18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18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18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18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18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18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18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18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18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18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18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18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18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18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18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18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18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18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18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18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18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18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18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18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18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18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18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18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18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18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18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18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18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18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18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18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18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18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18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18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18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18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18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18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18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18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18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18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18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18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18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18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18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18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18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18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18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18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18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18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18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18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18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18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18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18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18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18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18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18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18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18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18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18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18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18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18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18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18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18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18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18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18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18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18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18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18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18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18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18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18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18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18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18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18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18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18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18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18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18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18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18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18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18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18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18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18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18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18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18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18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18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18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18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18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18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18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18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18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18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18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18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18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18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18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18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18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18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18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18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18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18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18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18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18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18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18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18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18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18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18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18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18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18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18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18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18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18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18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18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18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18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18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18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18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18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18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18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18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18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18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18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18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18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18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18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18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18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18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18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18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18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18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18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18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18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18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18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18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18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18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18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18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18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18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18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18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18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18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18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18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18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18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18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18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18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18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18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18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18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18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18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18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18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18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18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18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18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18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18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18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18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18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18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18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18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18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18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18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18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18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18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18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18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18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18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18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18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18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18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18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18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18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18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18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18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18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18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18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18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18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18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18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18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18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18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18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18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18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18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18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18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18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18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18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18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18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18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18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18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18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18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18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18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18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18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18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18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18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18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18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18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18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18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18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18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18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18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18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18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18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18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18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18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18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18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18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18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18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18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18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18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18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18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18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18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18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18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18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18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18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18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18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18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18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18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18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18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18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18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18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18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18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18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18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18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18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18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18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18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18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18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18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18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18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18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18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18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18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18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18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18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18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18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18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18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18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18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18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18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18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18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18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18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18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18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18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18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18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18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18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18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18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18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18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18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18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18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18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18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18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18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18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18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18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18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18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18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18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18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18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18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18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18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18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18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18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18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18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18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18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18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18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18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18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18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18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18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18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18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18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18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18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18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18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18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18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18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18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18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18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18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18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18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18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18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18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18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18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18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18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18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18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18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18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18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18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18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18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18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18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18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18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18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18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18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18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18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18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18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18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18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18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18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18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18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18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18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18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18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18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18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18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18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18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18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18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18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18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18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18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18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18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18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18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18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18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18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18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18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18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18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18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18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18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18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18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18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18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18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18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18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18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18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18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18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18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18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18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18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18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18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18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18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18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18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18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18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18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18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18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18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18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18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18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18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18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18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18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18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18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18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18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18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18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18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18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18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18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18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18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18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18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18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18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18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18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18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18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18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18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18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18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18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18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18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18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18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18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18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18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18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18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18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18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18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18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18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18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18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18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18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18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18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18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18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18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18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18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18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18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146" name="Google Shape;11146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7945044">
            <a:off x="-1825069" y="2295812"/>
            <a:ext cx="2996077" cy="2080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47" name="Google Shape;11147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4166821">
            <a:off x="3635700" y="30625"/>
            <a:ext cx="3417976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TITLE_AND_BODY_1">
    <p:spTree>
      <p:nvGrpSpPr>
        <p:cNvPr id="11148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1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1150" name="Google Shape;11150;p19"/>
          <p:cNvSpPr txBox="1"/>
          <p:nvPr>
            <p:ph idx="1" type="body"/>
          </p:nvPr>
        </p:nvSpPr>
        <p:spPr>
          <a:xfrm>
            <a:off x="720000" y="1017725"/>
            <a:ext cx="7704000" cy="36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vo Light"/>
              <a:buChar char="●"/>
              <a:defRPr/>
            </a:lvl1pPr>
            <a:lvl2pPr indent="-3175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11151" name="Google Shape;11151;p19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1152" name="Google Shape;11152;p19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19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19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19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19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19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19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19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19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19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19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19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19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19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19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19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19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19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19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19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19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19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19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19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19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19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19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19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19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19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19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19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19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19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19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19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19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19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19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19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19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19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19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19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19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19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19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19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19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19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19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19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19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19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19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19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19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19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19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19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19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19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19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19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19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19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19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19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19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19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19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19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19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19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19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19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19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19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19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19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19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19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19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19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19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19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19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19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19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19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19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19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19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19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19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19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19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19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19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19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19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19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19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19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19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19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19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19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19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19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19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19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19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19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19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19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19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19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19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19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19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19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19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19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19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19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19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19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19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19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19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19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19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19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19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19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19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19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19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19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19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19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19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19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19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19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19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19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19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19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19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19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19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19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19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19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19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19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19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19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19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19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19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19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19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19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19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19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19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19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19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19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19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19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19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19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19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19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19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19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19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19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19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19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19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19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19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19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19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19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19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19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19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19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19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19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19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19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19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19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19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19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19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19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19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19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19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19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19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19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19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19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19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19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19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19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19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19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19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19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19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19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19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19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19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19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19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19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19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19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19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19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19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19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19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19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19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19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19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19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19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19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19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19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19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19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19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19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19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19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19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19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19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19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19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19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19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19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19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19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19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19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19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19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19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19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19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19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19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19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19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19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19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19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19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19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19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19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19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19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19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19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19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19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19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19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19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19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19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19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19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19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19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19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19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19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19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19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19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19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19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19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19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19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19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19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19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19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19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19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19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19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19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19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19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19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19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19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19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19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19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19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19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19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19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19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19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19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19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19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19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19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19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19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19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19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19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19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19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19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19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19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19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19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19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19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19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19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19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19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19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19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19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19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19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19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19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19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19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19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19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19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19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19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19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19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19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19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19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19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19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19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19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19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19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19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19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19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19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19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19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19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19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19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19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19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19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19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19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19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19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19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19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19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19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19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19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19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19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19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19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19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19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19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19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19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19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19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19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19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19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19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19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19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19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19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19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19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19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19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19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19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19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19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19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19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19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19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19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19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19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19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19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19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19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19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19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19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19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19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19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19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19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19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19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19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19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19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19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19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19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19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19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19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19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19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19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19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19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19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19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19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19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19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19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19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19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19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19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19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19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19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19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19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19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19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19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19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19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19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19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19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19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19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19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19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19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19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19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19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19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19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19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19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19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19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19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19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19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19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19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19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19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19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19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19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19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19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19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19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19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19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19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19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19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19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19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19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19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19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19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19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19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19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19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19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19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19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19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19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19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19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19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19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19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19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19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19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19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19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19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19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19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19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19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19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19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19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19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19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19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19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19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19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19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19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19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19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19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19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19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19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19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19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19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19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19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19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19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19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19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19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19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19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19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19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19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19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19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19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19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19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19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19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19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19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19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19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19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19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19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19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4" name="Google Shape;11744;p19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5" name="Google Shape;11745;p19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6" name="Google Shape;11746;p19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7" name="Google Shape;11747;p19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8" name="Google Shape;11748;p19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19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19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19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19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19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19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19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19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19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19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19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19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19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19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19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19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19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19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19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19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19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19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19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19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19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19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19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19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19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19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19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19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19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19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19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19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19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19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19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19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19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19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19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19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19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19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19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19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19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19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19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19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19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19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19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19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19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19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19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19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19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19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19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19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19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19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19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19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19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19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19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19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19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19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19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19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19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19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19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19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19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19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19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19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19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19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19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19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19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19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19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19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19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19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19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19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19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19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19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19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19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19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19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19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19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19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19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19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19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19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19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19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19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19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19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19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19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19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19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19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19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19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19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19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19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19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19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19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19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19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19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19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19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19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19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19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19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19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19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19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19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19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19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19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19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19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19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19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19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19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19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19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19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19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19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19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19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19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19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19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19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19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19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19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19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19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19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19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19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19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19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19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19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19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19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19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19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19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19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19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19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19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19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19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19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19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19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TITLE_AND_BODY_1_1">
    <p:spTree>
      <p:nvGrpSpPr>
        <p:cNvPr id="11936" name="Shape 1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7" name="Google Shape;11937;p2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1938" name="Google Shape;11938;p20"/>
          <p:cNvSpPr txBox="1"/>
          <p:nvPr>
            <p:ph idx="1" type="body"/>
          </p:nvPr>
        </p:nvSpPr>
        <p:spPr>
          <a:xfrm>
            <a:off x="1386600" y="1450725"/>
            <a:ext cx="6370800" cy="267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●"/>
              <a:defRPr/>
            </a:lvl1pPr>
            <a:lvl2pPr indent="-317500" lvl="1" marL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  <p:grpSp>
        <p:nvGrpSpPr>
          <p:cNvPr id="11939" name="Google Shape;11939;p20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1940" name="Google Shape;11940;p20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20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20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20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20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20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20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20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20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20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20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20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20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20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20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20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20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20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20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20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20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20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20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20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20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20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20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20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20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20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20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20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20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20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20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20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20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20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20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20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20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20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20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20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20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20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20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20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20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20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20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20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20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20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20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20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20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20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20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20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20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20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20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20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20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20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20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20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20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20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20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20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20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20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20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20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20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20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20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20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20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20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20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20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20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20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20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20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20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20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20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20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20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20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20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20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20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20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20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20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20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20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20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20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20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20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20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20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20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20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20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20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20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20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20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20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20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20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20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20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20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20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20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20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20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20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20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20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20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20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20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20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20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20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20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20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20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20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20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20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20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20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20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20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20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20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20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20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20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20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20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20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20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20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20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20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20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20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20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20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20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20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20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20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20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20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20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20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20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20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20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20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20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20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20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20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20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20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20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20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20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20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20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20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20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20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20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20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20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20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20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20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20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20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20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20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20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20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20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20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20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20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20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20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20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20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20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20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20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20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20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20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20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20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20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20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20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20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20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20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20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20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20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20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20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20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20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20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20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20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20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20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20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20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20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20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20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20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20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20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20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20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20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20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20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20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20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20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20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20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20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20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20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20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20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20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20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20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20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20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20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20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20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20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20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20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20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20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20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20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20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20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20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20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20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20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20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20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20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20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20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20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20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20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20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20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20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20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20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20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20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20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20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20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20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20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20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20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20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20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20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20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20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20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20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20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20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20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20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20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20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20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20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20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20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20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20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20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20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20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20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20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20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20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20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20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20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20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20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20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20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20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20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20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20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20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20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20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20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20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20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20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20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20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20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20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20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20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20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20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20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20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20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20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20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20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20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20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20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20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20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20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20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20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20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20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20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20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20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20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20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20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20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20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20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20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20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20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20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20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20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20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20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20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20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20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20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20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20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20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20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20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20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20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20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20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20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20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20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20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20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20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20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20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20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20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20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20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20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20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20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20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20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20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20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20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20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20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20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20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20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20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20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20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20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20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20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20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20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20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20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20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20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20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20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20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20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20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20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20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20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20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20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20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20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20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20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20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20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20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20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20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20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20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20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20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20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20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20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20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20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20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20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20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20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20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20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20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20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20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20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20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20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20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20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20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20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20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20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20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20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20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20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20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20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20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20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20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20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20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20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20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20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20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20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20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20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20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20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20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20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20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20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20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20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20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20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20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20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20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20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20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20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20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20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20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20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20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20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20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20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20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20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20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20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20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20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20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20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20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20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20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20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20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20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20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20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20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20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20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20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20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20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20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20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20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20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20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20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20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20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20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20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20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20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20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20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20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20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20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20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20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20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20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20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20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20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20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20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20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20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20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20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20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20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20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20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20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20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20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20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20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20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20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20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20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20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20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20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20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20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20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20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20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20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20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20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20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20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20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20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20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20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20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20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20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20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20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20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20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20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20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20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20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20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20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20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20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20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20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20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20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20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20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20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20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20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20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20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20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20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20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20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20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20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20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20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20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20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20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20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20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20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20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20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20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20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20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20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20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20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20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20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20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20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20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20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20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20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20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20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20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20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20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20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20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20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20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20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20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20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20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20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20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20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20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20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20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20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20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20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20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20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20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20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20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20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20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20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20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20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20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20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20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20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20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20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20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20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20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20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20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20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20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20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20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20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20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20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20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20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20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20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20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20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20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20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20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20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20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20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20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20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20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20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20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20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20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20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20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20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20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20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20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20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20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20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20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20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20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20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20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20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20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20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20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20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20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20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20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20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20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20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20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20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20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20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20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20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20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20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20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20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20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20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20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20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20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20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20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20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20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20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20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20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20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20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20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20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20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20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20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20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20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2724" name="Google Shape;12724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4166821">
            <a:off x="7419225" y="1269975"/>
            <a:ext cx="3417976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5" name="Google Shape;12725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261652">
            <a:off x="-564455" y="-1369663"/>
            <a:ext cx="2996076" cy="2080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06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" name="Google Shape;807;p3"/>
          <p:cNvSpPr txBox="1"/>
          <p:nvPr>
            <p:ph type="title"/>
          </p:nvPr>
        </p:nvSpPr>
        <p:spPr>
          <a:xfrm>
            <a:off x="1133875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08" name="Google Shape;808;p3"/>
          <p:cNvSpPr txBox="1"/>
          <p:nvPr>
            <p:ph hasCustomPrompt="1" idx="2" type="title"/>
          </p:nvPr>
        </p:nvSpPr>
        <p:spPr>
          <a:xfrm>
            <a:off x="933800" y="1235700"/>
            <a:ext cx="1652100" cy="915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09" name="Google Shape;809;p3"/>
          <p:cNvSpPr txBox="1"/>
          <p:nvPr>
            <p:ph idx="1" type="subTitle"/>
          </p:nvPr>
        </p:nvSpPr>
        <p:spPr>
          <a:xfrm>
            <a:off x="1133875" y="3127900"/>
            <a:ext cx="27159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810" name="Google Shape;810;p3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rot="971353">
            <a:off x="6266018" y="2409411"/>
            <a:ext cx="1066075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1" name="Google Shape;811;p3"/>
          <p:cNvPicPr preferRelativeResize="0"/>
          <p:nvPr/>
        </p:nvPicPr>
        <p:blipFill rotWithShape="1">
          <a:blip r:embed="rId3">
            <a:alphaModFix/>
          </a:blip>
          <a:srcRect b="0" l="0" r="0" t="47742"/>
          <a:stretch/>
        </p:blipFill>
        <p:spPr>
          <a:xfrm>
            <a:off x="1443599" y="2589025"/>
            <a:ext cx="7332052" cy="23345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2" name="Google Shape;812;p3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813" name="Google Shape;813;p3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597" name="Google Shape;1597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680643">
            <a:off x="7523145" y="-533261"/>
            <a:ext cx="2908657" cy="26802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8" name="Google Shape;1598;p3"/>
          <p:cNvGrpSpPr/>
          <p:nvPr/>
        </p:nvGrpSpPr>
        <p:grpSpPr>
          <a:xfrm rot="4718977">
            <a:off x="7858076" y="256556"/>
            <a:ext cx="1266010" cy="1071020"/>
            <a:chOff x="89120" y="189268"/>
            <a:chExt cx="1266064" cy="1071066"/>
          </a:xfrm>
        </p:grpSpPr>
        <p:pic>
          <p:nvPicPr>
            <p:cNvPr id="1599" name="Google Shape;1599;p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0" name="Google Shape;1600;p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1" name="Google Shape;1601;p3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401659" y="279319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2" name="Google Shape;1602;p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3" name="Google Shape;1603;p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118065" y="89282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604" name="Google Shape;1604;p3"/>
          <p:cNvGrpSpPr/>
          <p:nvPr/>
        </p:nvGrpSpPr>
        <p:grpSpPr>
          <a:xfrm flipH="1">
            <a:off x="4781866" y="1067859"/>
            <a:ext cx="3163037" cy="1316608"/>
            <a:chOff x="3558187" y="1604323"/>
            <a:chExt cx="3370311" cy="1402886"/>
          </a:xfrm>
        </p:grpSpPr>
        <p:pic>
          <p:nvPicPr>
            <p:cNvPr id="1605" name="Google Shape;1605;p3"/>
            <p:cNvPicPr preferRelativeResize="0"/>
            <p:nvPr/>
          </p:nvPicPr>
          <p:blipFill>
            <a:blip r:embed="rId8">
              <a:alphaModFix amt="60000"/>
            </a:blip>
            <a:stretch>
              <a:fillRect/>
            </a:stretch>
          </p:blipFill>
          <p:spPr>
            <a:xfrm>
              <a:off x="4630423" y="2298166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6" name="Google Shape;1606;p3"/>
            <p:cNvPicPr preferRelativeResize="0"/>
            <p:nvPr/>
          </p:nvPicPr>
          <p:blipFill>
            <a:blip r:embed="rId9">
              <a:alphaModFix amt="60000"/>
            </a:blip>
            <a:stretch>
              <a:fillRect/>
            </a:stretch>
          </p:blipFill>
          <p:spPr>
            <a:xfrm>
              <a:off x="4797770" y="1604323"/>
              <a:ext cx="703975" cy="1788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7" name="Google Shape;1607;p3"/>
            <p:cNvPicPr preferRelativeResize="0"/>
            <p:nvPr/>
          </p:nvPicPr>
          <p:blipFill>
            <a:blip r:embed="rId10">
              <a:alphaModFix amt="60000"/>
            </a:blip>
            <a:stretch>
              <a:fillRect/>
            </a:stretch>
          </p:blipFill>
          <p:spPr>
            <a:xfrm>
              <a:off x="3558187" y="2882703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8" name="Google Shape;1608;p3"/>
            <p:cNvPicPr preferRelativeResize="0"/>
            <p:nvPr/>
          </p:nvPicPr>
          <p:blipFill>
            <a:blip r:embed="rId11">
              <a:alphaModFix amt="60000"/>
            </a:blip>
            <a:stretch>
              <a:fillRect/>
            </a:stretch>
          </p:blipFill>
          <p:spPr>
            <a:xfrm>
              <a:off x="6516526" y="1664588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12726" name="Shape 1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7" name="Google Shape;12727;p2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2728" name="Google Shape;12728;p21"/>
          <p:cNvSpPr txBox="1"/>
          <p:nvPr>
            <p:ph idx="1" type="subTitle"/>
          </p:nvPr>
        </p:nvSpPr>
        <p:spPr>
          <a:xfrm>
            <a:off x="4798702" y="2371225"/>
            <a:ext cx="2850900" cy="115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29" name="Google Shape;12729;p21"/>
          <p:cNvSpPr txBox="1"/>
          <p:nvPr>
            <p:ph idx="2" type="subTitle"/>
          </p:nvPr>
        </p:nvSpPr>
        <p:spPr>
          <a:xfrm>
            <a:off x="1494400" y="2371225"/>
            <a:ext cx="2850900" cy="115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2730" name="Google Shape;12730;p21"/>
          <p:cNvSpPr txBox="1"/>
          <p:nvPr>
            <p:ph idx="3" type="subTitle"/>
          </p:nvPr>
        </p:nvSpPr>
        <p:spPr>
          <a:xfrm>
            <a:off x="1494388" y="1987400"/>
            <a:ext cx="2850900" cy="459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2731" name="Google Shape;12731;p21"/>
          <p:cNvSpPr txBox="1"/>
          <p:nvPr>
            <p:ph idx="4" type="subTitle"/>
          </p:nvPr>
        </p:nvSpPr>
        <p:spPr>
          <a:xfrm>
            <a:off x="4798712" y="1987400"/>
            <a:ext cx="2850900" cy="459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12732" name="Google Shape;12732;p21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2733" name="Google Shape;12733;p21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21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21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21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21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21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21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21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21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21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21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21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21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21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21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21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21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21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21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21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21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21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21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21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21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21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21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21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21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21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21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21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21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21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21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21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21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21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21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21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21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21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21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21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21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21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21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21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21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21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21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21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21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21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21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21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21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21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21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21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21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21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21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21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21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21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21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21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21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21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21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21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21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21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21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21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21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21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21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21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21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21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21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21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21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21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21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21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21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21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21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21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21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21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21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21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21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21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21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21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21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21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21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21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21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21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21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21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21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21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21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21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21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21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21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21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21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21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21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21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21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21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21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21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21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21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21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21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21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21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21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21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21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21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21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21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21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21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21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21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21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21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21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21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21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21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21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21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21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21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21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21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21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21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21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21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21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21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21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21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21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21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21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21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21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21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21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21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21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21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21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21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21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21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21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21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21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21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21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21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21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21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21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21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21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21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21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21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21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21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21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21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21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21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21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21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21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21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21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21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21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21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21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21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21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21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21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21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21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21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21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21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21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21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21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21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21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21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21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21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21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21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21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21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21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21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21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21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21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21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21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21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21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21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21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21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21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21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21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21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21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21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21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21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21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21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21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21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21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21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21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21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21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21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21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21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21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21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21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21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21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21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21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21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21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21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21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21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21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21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21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21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21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21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21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21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21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21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21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21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21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21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21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21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21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21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21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21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21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21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21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21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21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21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21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21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21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21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21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21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21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21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21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21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21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21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21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21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21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21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21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21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21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21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21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21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21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21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21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21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21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21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21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21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21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21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21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21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21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21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21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21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21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21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21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21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21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21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21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21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21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21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21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21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21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21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21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21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21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21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21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21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21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21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21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21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21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21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21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21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21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21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21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21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21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21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21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21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21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21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21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21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21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21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21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21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21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21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21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21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21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21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21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21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21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21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21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21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21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21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21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21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21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21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21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21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21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21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21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21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21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21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21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21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21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21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21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21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21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21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21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21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21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21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21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21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21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21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21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21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21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21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21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21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21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21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21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21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21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21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21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21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21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21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21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21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21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21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21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21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21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21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21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21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21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21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21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21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21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21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21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21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21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21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21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21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21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21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21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21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21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21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21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21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21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21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21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21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21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21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21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21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21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21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21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21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21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21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21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21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21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21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21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21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21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21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21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21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21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21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21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21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21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21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21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21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21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21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21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21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21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21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21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21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21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21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21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21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21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21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21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21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21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21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21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21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21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21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21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21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21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21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21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21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21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21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21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21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21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21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21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21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21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21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21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21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21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21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21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21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21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21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21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21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21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21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21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21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21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21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21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21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21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21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21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21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21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21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21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21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21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21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21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21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21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21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21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21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21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21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21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21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21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21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21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21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21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21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21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21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21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21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21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21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21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21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21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21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21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21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21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21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21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21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21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21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21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21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21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21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21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21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21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21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21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21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21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21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21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21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21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21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21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21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21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21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21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21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21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21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21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21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21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21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21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21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21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21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21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21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21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21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21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21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21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21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21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21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21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21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21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21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21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21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21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21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21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21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21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21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21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21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21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21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21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21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21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21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21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21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21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21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21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21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21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21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21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21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21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21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21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21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21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21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21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21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21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21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21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21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21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21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21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21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21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21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21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21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21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21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21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21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21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21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21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21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21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21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21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21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21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21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21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21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21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21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21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21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21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21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21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21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21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21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21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21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21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21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21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21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21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21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21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21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21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21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21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21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21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21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21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21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21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21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21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21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21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21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21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21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21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21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21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21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21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21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21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21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21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21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21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21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21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21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21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21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21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21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21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21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21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21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21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21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21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21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21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21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21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21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21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21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21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21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21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21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21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21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21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21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21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21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21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21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3517" name="Google Shape;13517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871521">
            <a:off x="8438024" y="1082748"/>
            <a:ext cx="2212351" cy="25740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18" name="Google Shape;13518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4858263">
            <a:off x="-2040381" y="1682112"/>
            <a:ext cx="2996076" cy="2080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13519" name="Shape 13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0" name="Google Shape;13520;p2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3521" name="Google Shape;13521;p22"/>
          <p:cNvSpPr txBox="1"/>
          <p:nvPr>
            <p:ph idx="1" type="subTitle"/>
          </p:nvPr>
        </p:nvSpPr>
        <p:spPr>
          <a:xfrm>
            <a:off x="4728384" y="1604325"/>
            <a:ext cx="3606000" cy="23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>
                <a:solidFill>
                  <a:srgbClr val="191919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522" name="Google Shape;13522;p22"/>
          <p:cNvSpPr txBox="1"/>
          <p:nvPr>
            <p:ph idx="2" type="subTitle"/>
          </p:nvPr>
        </p:nvSpPr>
        <p:spPr>
          <a:xfrm>
            <a:off x="809616" y="1604325"/>
            <a:ext cx="3606000" cy="23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>
                <a:solidFill>
                  <a:srgbClr val="191919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3523" name="Google Shape;13523;p22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3524" name="Google Shape;13524;p22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22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22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22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22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22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22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22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22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22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22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22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22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22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22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22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22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22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22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22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22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22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22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22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22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22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22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22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22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22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22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22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22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22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22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22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22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22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22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22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22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22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22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22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22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22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22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22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22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22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22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22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22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22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22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22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22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22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22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22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22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22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22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22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22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22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22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22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22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22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22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22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22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22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22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22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22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22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22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22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22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22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22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22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22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22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22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22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22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22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22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22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22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22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22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22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22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22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22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22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22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22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22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22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22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22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22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22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22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22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22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22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22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22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22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22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22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22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22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22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22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22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22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22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22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22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22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22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22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22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22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22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22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22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22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22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22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22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22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22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22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22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22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22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22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22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22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22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22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22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22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22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22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22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22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22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22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22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22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22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22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22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22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22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22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22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22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22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22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22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22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22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22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22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22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22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22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22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22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22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22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22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22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22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22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22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22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22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22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22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22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22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22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22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22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22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22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22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22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22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22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22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22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22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22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22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22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22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22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22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22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22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22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22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22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22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22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22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22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22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22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22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22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22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22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22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22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22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22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22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22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22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22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22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22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22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22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22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22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22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22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22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22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22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22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22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22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22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22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22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22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22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22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22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22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22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22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22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22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22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22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22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22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22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22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22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22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22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22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22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22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22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22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22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22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22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22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22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22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22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22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22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22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22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22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22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22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22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22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22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22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22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22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22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22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22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22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22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22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22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22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22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22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22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22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22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22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22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22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22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22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22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22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22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22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22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22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22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22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22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22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22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22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22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22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22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22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22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22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22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22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22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22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22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22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22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22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22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22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22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22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22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22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22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22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22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22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22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22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22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22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22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22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22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22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22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22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22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22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22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22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22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22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22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22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22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22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22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22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22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22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22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22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22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22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22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22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22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22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22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22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22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22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22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22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22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22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22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22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22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22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22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22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22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22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22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22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22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22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22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22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22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22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22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22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22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22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22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22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22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22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22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22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22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22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22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22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22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22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22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22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22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22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22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22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22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22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22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22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22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22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22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22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22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22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22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22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22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22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22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22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22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22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22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22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22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22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22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22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22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22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22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22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22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22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22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22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22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22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22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22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22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22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22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22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22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22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22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22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22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22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22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22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22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22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22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22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22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22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22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22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22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22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22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22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22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22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22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22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22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22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22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22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22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22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22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22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22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22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22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22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22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22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22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22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22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22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22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22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22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22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22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22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22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22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22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22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22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22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22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22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22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22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22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22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22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22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22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22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22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22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22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22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22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22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22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22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22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22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22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22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22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22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22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22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22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22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22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22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22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22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22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22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22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22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22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22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22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22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22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22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22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22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22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22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22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22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22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22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22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22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22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22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22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22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22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22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22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22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22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22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22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22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22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22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22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22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22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22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22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22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22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22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22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22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22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22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22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22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22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22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22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22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22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22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22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22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22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22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22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22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22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22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22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22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22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22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22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22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22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22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22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22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22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22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22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22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22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22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22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22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22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22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22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22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22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22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22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22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22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22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22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22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22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22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22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22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22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22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22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22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22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22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22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22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22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22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22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22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22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22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22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22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22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22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22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22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22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22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22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22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22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22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22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22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22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22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22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22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22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22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22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22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22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22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22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22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22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22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22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22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22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22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22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22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22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22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22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22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22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22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22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22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22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22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22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22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22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22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22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22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22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22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22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22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22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22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22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22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22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22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22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22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22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22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22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22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22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22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22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22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22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22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22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22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22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22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22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22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22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22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22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22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22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22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22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22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22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22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22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22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22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22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22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22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22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22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22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22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22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22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22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22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22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22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22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22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22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22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22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22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22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22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22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22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22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22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22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22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22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22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22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22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22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4308" name="Google Shape;14308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957679">
            <a:off x="-1363101" y="540148"/>
            <a:ext cx="2212350" cy="2574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">
    <p:spTree>
      <p:nvGrpSpPr>
        <p:cNvPr id="14309" name="Shape 14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0" name="Google Shape;14310;p2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4311" name="Google Shape;14311;p23"/>
          <p:cNvSpPr txBox="1"/>
          <p:nvPr>
            <p:ph idx="1" type="subTitle"/>
          </p:nvPr>
        </p:nvSpPr>
        <p:spPr>
          <a:xfrm>
            <a:off x="720000" y="245900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312" name="Google Shape;14312;p23"/>
          <p:cNvSpPr txBox="1"/>
          <p:nvPr>
            <p:ph idx="2" type="subTitle"/>
          </p:nvPr>
        </p:nvSpPr>
        <p:spPr>
          <a:xfrm>
            <a:off x="3419232" y="245900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313" name="Google Shape;14313;p23"/>
          <p:cNvSpPr txBox="1"/>
          <p:nvPr>
            <p:ph idx="3" type="subTitle"/>
          </p:nvPr>
        </p:nvSpPr>
        <p:spPr>
          <a:xfrm>
            <a:off x="6118472" y="245900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4314" name="Google Shape;14314;p23"/>
          <p:cNvSpPr txBox="1"/>
          <p:nvPr>
            <p:ph idx="4" type="subTitle"/>
          </p:nvPr>
        </p:nvSpPr>
        <p:spPr>
          <a:xfrm>
            <a:off x="720000" y="206375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4315" name="Google Shape;14315;p23"/>
          <p:cNvSpPr txBox="1"/>
          <p:nvPr>
            <p:ph idx="5" type="subTitle"/>
          </p:nvPr>
        </p:nvSpPr>
        <p:spPr>
          <a:xfrm>
            <a:off x="3419232" y="206375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4316" name="Google Shape;14316;p23"/>
          <p:cNvSpPr txBox="1"/>
          <p:nvPr>
            <p:ph idx="6" type="subTitle"/>
          </p:nvPr>
        </p:nvSpPr>
        <p:spPr>
          <a:xfrm>
            <a:off x="6118464" y="206375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14317" name="Google Shape;14317;p23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4318" name="Google Shape;14318;p23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23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23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23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23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23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23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23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23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23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23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23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23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23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23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23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23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23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23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23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23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23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23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23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23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23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23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23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23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23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23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23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23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23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23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23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23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23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23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23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23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23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23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23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23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23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23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23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23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23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23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23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23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23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23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23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23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23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23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23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23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23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23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23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23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23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23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23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23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23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23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23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23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23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23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23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23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23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23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23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23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23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23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23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23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23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23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23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23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23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23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23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23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23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23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23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23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23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23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23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23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23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23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23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23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23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23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23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23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23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23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23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23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23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23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23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23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23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23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23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23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23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23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23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23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23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23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23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23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23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23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23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23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23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23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23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23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23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23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23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23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23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23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23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23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23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23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23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23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23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23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23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23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23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23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23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23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23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23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23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23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23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23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23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23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23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23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23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23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23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23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23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23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23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23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23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23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23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23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23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23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23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23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23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23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23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23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23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23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23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23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23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23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23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23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23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23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23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23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23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23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23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23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23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23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23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23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23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23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23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23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23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23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23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23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23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23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23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23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23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23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23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23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23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23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23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23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23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23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23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23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23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23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23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23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23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23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23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23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23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23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23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23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23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23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23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23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23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23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23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23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23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23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23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23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23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23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23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23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23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23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23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23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23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23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23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23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23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23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23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23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23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23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23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23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23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23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23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23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23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23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23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23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23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23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23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23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23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23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23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23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23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23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23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23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23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23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23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23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23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23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23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23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23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23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23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23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23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23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23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23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23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23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23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23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23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23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23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23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23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23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23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23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23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23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23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23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23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23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23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23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23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23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23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23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23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23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23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23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23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23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23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23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23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23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23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23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23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23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23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23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23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23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23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23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23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23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23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23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23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23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23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23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23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23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23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23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23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23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23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23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23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23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23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23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23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23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23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23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23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23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23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23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23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23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23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23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23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23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23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23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23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23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23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23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23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23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23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23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23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23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23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23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23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23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23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23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23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23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23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23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23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23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23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23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23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23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23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23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23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23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23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23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23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23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23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23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23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23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23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23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23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23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23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23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23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23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23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23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23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23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23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23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23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23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23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23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23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23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23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23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23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23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23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23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23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23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23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23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23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23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23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23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23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23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23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23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23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23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23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23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23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23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23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23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23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23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23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23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23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23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23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23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23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23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23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23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23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23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23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23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23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23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23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23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23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23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23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23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23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23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23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23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23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23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23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23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23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23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23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23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23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23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23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23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23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23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23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23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23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23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23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23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23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23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23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23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23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23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23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23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23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23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23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23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23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23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23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23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23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23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23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23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23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23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23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23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23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23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23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23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23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23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23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23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23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23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23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23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23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23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23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23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23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23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23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23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23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23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23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23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23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23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23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23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23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23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23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23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23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23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23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23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23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23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23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23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23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23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23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23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23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23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23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23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23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23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23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23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23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23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23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23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23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23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23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23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23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23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23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23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23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23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23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23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23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23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23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23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7" name="Google Shape;14937;p23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8" name="Google Shape;14938;p23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23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23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23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23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23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23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23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23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23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23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23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23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23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23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23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23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23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23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23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23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23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23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23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23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23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23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23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23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23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23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23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23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23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23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23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23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23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23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23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23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23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23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23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23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23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23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23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23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23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23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23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23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23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23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23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23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23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23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23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23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23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23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23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23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23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23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23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23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23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23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23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23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23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23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23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23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23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23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23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23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23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23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23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23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23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23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23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23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23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23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23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23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23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23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23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23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23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23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23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23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23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23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23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23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23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23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23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23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23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23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23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23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23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23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23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23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23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23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23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23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9" name="Google Shape;15059;p23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0" name="Google Shape;15060;p23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1" name="Google Shape;15061;p23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2" name="Google Shape;15062;p23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23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23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23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23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23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23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23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23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23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23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23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23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23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23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23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23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23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23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23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23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23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23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23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23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23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23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23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23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23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23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23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23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23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23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23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23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23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23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23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5102" name="Google Shape;15102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 rot="6077460">
            <a:off x="-1660886" y="1964201"/>
            <a:ext cx="3417973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03" name="Google Shape;15103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720312">
            <a:off x="7165945" y="3924965"/>
            <a:ext cx="2908657" cy="26802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6_1">
    <p:spTree>
      <p:nvGrpSpPr>
        <p:cNvPr id="15104" name="Shape 15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5" name="Google Shape;15105;p2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5106" name="Google Shape;15106;p24"/>
          <p:cNvSpPr txBox="1"/>
          <p:nvPr>
            <p:ph idx="1" type="subTitle"/>
          </p:nvPr>
        </p:nvSpPr>
        <p:spPr>
          <a:xfrm>
            <a:off x="720000" y="1557450"/>
            <a:ext cx="5440200" cy="61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107" name="Google Shape;15107;p24"/>
          <p:cNvSpPr txBox="1"/>
          <p:nvPr>
            <p:ph idx="2" type="subTitle"/>
          </p:nvPr>
        </p:nvSpPr>
        <p:spPr>
          <a:xfrm>
            <a:off x="720000" y="1194718"/>
            <a:ext cx="54402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5108" name="Google Shape;15108;p24"/>
          <p:cNvSpPr txBox="1"/>
          <p:nvPr>
            <p:ph idx="3" type="subTitle"/>
          </p:nvPr>
        </p:nvSpPr>
        <p:spPr>
          <a:xfrm>
            <a:off x="720000" y="2657125"/>
            <a:ext cx="5440200" cy="61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109" name="Google Shape;15109;p24"/>
          <p:cNvSpPr txBox="1"/>
          <p:nvPr>
            <p:ph idx="4" type="subTitle"/>
          </p:nvPr>
        </p:nvSpPr>
        <p:spPr>
          <a:xfrm>
            <a:off x="720000" y="2294393"/>
            <a:ext cx="54402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5110" name="Google Shape;15110;p24"/>
          <p:cNvSpPr txBox="1"/>
          <p:nvPr>
            <p:ph idx="5" type="subTitle"/>
          </p:nvPr>
        </p:nvSpPr>
        <p:spPr>
          <a:xfrm>
            <a:off x="720000" y="3756800"/>
            <a:ext cx="5440200" cy="618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111" name="Google Shape;15111;p24"/>
          <p:cNvSpPr txBox="1"/>
          <p:nvPr>
            <p:ph idx="6" type="subTitle"/>
          </p:nvPr>
        </p:nvSpPr>
        <p:spPr>
          <a:xfrm>
            <a:off x="720000" y="3394068"/>
            <a:ext cx="54402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pic>
        <p:nvPicPr>
          <p:cNvPr id="15112" name="Google Shape;15112;p24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>
            <a:off x="7243550" y="3147752"/>
            <a:ext cx="1066076" cy="10177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13" name="Google Shape;15113;p24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5114" name="Google Shape;15114;p24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24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24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24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24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24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24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24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24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24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24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24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24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24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24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24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24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24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24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24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24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24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24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24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24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24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24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24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24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24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24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24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24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24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24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24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24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24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24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24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24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24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24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24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24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24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24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24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24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24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24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24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24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24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24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24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24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24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24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24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24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24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24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24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24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24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24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24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24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24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24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24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24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24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24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24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24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24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24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24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24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24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24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24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24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24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24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24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24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24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24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24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24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24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24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24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24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24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24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24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24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24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24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24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24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24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24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24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24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24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24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24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24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24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24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24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24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24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24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24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24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24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24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24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24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24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24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24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24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24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24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24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24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24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24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24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24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24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24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24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24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24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24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24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24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24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24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1" name="Google Shape;15261;p24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2" name="Google Shape;15262;p24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3" name="Google Shape;15263;p24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4" name="Google Shape;15264;p24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5" name="Google Shape;15265;p24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6" name="Google Shape;15266;p24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7" name="Google Shape;15267;p24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24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24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24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24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24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24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24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24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24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24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24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24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24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24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24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24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24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24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24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24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24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24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24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24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24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24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4" name="Google Shape;15294;p24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24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24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24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24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24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24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24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24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24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24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24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24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24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24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24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24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24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24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24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24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24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24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24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24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24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24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24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24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24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24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24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24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24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24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24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24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24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2" name="Google Shape;15332;p24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3" name="Google Shape;15333;p24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24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24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24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24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24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24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24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24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2" name="Google Shape;15342;p24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3" name="Google Shape;15343;p24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4" name="Google Shape;15344;p24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24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24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24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24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24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24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24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24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24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24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24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24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7" name="Google Shape;15357;p24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8" name="Google Shape;15358;p24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24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24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24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24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24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24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24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24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24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24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24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24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24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24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24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24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24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24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7" name="Google Shape;15377;p24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8" name="Google Shape;15378;p24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24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24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24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24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24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24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24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24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24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24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24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24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24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24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24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24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24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24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24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24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24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24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24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24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24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24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24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6" name="Google Shape;15406;p24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7" name="Google Shape;15407;p24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24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24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24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24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24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24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4" name="Google Shape;15414;p24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5" name="Google Shape;15415;p24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24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24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24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24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24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24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24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24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24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24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24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24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8" name="Google Shape;15428;p24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9" name="Google Shape;15429;p24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24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24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24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24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24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24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24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24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24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24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24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1" name="Google Shape;15441;p24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2" name="Google Shape;15442;p24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24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24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24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24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24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24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24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24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24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24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24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24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24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24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24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24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24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0" name="Google Shape;15460;p24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1" name="Google Shape;15461;p24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24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24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24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24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24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24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24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24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24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24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2" name="Google Shape;15472;p24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3" name="Google Shape;15473;p24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24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24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24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24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24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24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24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24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24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24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24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24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24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24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8" name="Google Shape;15488;p24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9" name="Google Shape;15489;p24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24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24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2" name="Google Shape;15492;p24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3" name="Google Shape;15493;p24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24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24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24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24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24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24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24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24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24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24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24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24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24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24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24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24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24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24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24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24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24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24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24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7" name="Google Shape;15517;p24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8" name="Google Shape;15518;p24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24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24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24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24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24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24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24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24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24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24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24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24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24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24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24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24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24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6" name="Google Shape;15536;p24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7" name="Google Shape;15537;p24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24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24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24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24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24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24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24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24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24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7" name="Google Shape;15547;p24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8" name="Google Shape;15548;p24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24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24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24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24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24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24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24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24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24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24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24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24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24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2" name="Google Shape;15562;p24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3" name="Google Shape;15563;p24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4" name="Google Shape;15564;p24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5" name="Google Shape;15565;p24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6" name="Google Shape;15566;p24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7" name="Google Shape;15567;p24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8" name="Google Shape;15568;p24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24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24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24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24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24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24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24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24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24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24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24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24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24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24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3" name="Google Shape;15583;p24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4" name="Google Shape;15584;p24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24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24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24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24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24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24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24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24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24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24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24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6" name="Google Shape;15596;p24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7" name="Google Shape;15597;p24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24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24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24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24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24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24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24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24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24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24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24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24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24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24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2" name="Google Shape;15612;p24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3" name="Google Shape;15613;p24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24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24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24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24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24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24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24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24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24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24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24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24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24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24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24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24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24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1" name="Google Shape;15631;p24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2" name="Google Shape;15632;p24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24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24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24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24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24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24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9" name="Google Shape;15639;p24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0" name="Google Shape;15640;p24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24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24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24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24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5" name="Google Shape;15645;p24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6" name="Google Shape;15646;p24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24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24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24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24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24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24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24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24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24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24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7" name="Google Shape;15657;p24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8" name="Google Shape;15658;p24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24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24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24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24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24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24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24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24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24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8" name="Google Shape;15668;p24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9" name="Google Shape;15669;p24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24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24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24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24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24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5" name="Google Shape;15675;p24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6" name="Google Shape;15676;p24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24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24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24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24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24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24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24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24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24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6" name="Google Shape;15686;p24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7" name="Google Shape;15687;p24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24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24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24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24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24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24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24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24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24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24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24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24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0" name="Google Shape;15700;p24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1" name="Google Shape;15701;p24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24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3" name="Google Shape;15703;p24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4" name="Google Shape;15704;p24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24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6" name="Google Shape;15706;p24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7" name="Google Shape;15707;p24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24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24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24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24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24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24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4" name="Google Shape;15714;p24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24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24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24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24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24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24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24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24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24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24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24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24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24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24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24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24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1" name="Google Shape;15731;p24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2" name="Google Shape;15732;p24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24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24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5" name="Google Shape;15735;p24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24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24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24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24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24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24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24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24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24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24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24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24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24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9" name="Google Shape;15749;p24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24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24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24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24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24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24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24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24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8" name="Google Shape;15758;p24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9" name="Google Shape;15759;p24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24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24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24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24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24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24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24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24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24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24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24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24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24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24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24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24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24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24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24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24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24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24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24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24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24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24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24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24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24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24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24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24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24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24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24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24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24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24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8" name="Google Shape;15798;p24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9" name="Google Shape;15799;p24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24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24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24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24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24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24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24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24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24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24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24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24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24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24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24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24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24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24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24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24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24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24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24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24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24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24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24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24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24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24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24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24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24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24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24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24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24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24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24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24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24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24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24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24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24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24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24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24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24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24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24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24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24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24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24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24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24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24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24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24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24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24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24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24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24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24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24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24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24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24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24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24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24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24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24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24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24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24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24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24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24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24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24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24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24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24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24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7" name="Google Shape;15887;p24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8" name="Google Shape;15888;p24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24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24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24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24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24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24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24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6" name="Google Shape;15896;p24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7" name="Google Shape;15897;p24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5898" name="Google Shape;15898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920976">
            <a:off x="7903370" y="-355059"/>
            <a:ext cx="2908657" cy="26802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99" name="Google Shape;15899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700002">
            <a:off x="-1430352" y="3007697"/>
            <a:ext cx="2212351" cy="25740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00" name="Google Shape;15900;p24"/>
          <p:cNvGrpSpPr/>
          <p:nvPr/>
        </p:nvGrpSpPr>
        <p:grpSpPr>
          <a:xfrm flipH="1" rot="3360670">
            <a:off x="8166627" y="379543"/>
            <a:ext cx="1116576" cy="1071005"/>
            <a:chOff x="238546" y="189268"/>
            <a:chExt cx="1116639" cy="1071066"/>
          </a:xfrm>
        </p:grpSpPr>
        <p:pic>
          <p:nvPicPr>
            <p:cNvPr id="15901" name="Google Shape;15901;p2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02" name="Google Shape;15902;p24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03" name="Google Shape;15903;p24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508634" y="411955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04" name="Google Shape;15904;p24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05" name="Google Shape;15905;p24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267490" y="922821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5906" name="Google Shape;15906;p24"/>
          <p:cNvPicPr preferRelativeResize="0"/>
          <p:nvPr/>
        </p:nvPicPr>
        <p:blipFill rotWithShape="1">
          <a:blip r:embed="rId8">
            <a:alphaModFix/>
          </a:blip>
          <a:srcRect b="6532" l="0" r="0" t="49447"/>
          <a:stretch/>
        </p:blipFill>
        <p:spPr>
          <a:xfrm>
            <a:off x="3880676" y="3636726"/>
            <a:ext cx="4867580" cy="1305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15907" name="Shape 15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8" name="Google Shape;15908;p2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5909" name="Google Shape;15909;p25"/>
          <p:cNvSpPr txBox="1"/>
          <p:nvPr>
            <p:ph idx="1" type="subTitle"/>
          </p:nvPr>
        </p:nvSpPr>
        <p:spPr>
          <a:xfrm>
            <a:off x="2041998" y="1842900"/>
            <a:ext cx="20331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910" name="Google Shape;15910;p25"/>
          <p:cNvSpPr txBox="1"/>
          <p:nvPr>
            <p:ph idx="2" type="subTitle"/>
          </p:nvPr>
        </p:nvSpPr>
        <p:spPr>
          <a:xfrm>
            <a:off x="5068913" y="1842900"/>
            <a:ext cx="20331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911" name="Google Shape;15911;p25"/>
          <p:cNvSpPr txBox="1"/>
          <p:nvPr>
            <p:ph idx="3" type="subTitle"/>
          </p:nvPr>
        </p:nvSpPr>
        <p:spPr>
          <a:xfrm>
            <a:off x="2041998" y="3485775"/>
            <a:ext cx="20331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912" name="Google Shape;15912;p25"/>
          <p:cNvSpPr txBox="1"/>
          <p:nvPr>
            <p:ph idx="4" type="subTitle"/>
          </p:nvPr>
        </p:nvSpPr>
        <p:spPr>
          <a:xfrm>
            <a:off x="5068913" y="3485775"/>
            <a:ext cx="2033100" cy="66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913" name="Google Shape;15913;p25"/>
          <p:cNvSpPr txBox="1"/>
          <p:nvPr>
            <p:ph idx="5" type="subTitle"/>
          </p:nvPr>
        </p:nvSpPr>
        <p:spPr>
          <a:xfrm>
            <a:off x="2041987" y="1498750"/>
            <a:ext cx="2033100" cy="42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5914" name="Google Shape;15914;p25"/>
          <p:cNvSpPr txBox="1"/>
          <p:nvPr>
            <p:ph idx="6" type="subTitle"/>
          </p:nvPr>
        </p:nvSpPr>
        <p:spPr>
          <a:xfrm>
            <a:off x="2041987" y="3141675"/>
            <a:ext cx="2033100" cy="42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5915" name="Google Shape;15915;p25"/>
          <p:cNvSpPr txBox="1"/>
          <p:nvPr>
            <p:ph idx="7" type="subTitle"/>
          </p:nvPr>
        </p:nvSpPr>
        <p:spPr>
          <a:xfrm>
            <a:off x="5068898" y="1498750"/>
            <a:ext cx="2033100" cy="42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5916" name="Google Shape;15916;p25"/>
          <p:cNvSpPr txBox="1"/>
          <p:nvPr>
            <p:ph idx="8" type="subTitle"/>
          </p:nvPr>
        </p:nvSpPr>
        <p:spPr>
          <a:xfrm>
            <a:off x="5068898" y="3141675"/>
            <a:ext cx="2033100" cy="42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15917" name="Google Shape;15917;p25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5918" name="Google Shape;15918;p25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25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0" name="Google Shape;15920;p25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1" name="Google Shape;15921;p25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2" name="Google Shape;15922;p25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3" name="Google Shape;15923;p25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4" name="Google Shape;15924;p25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5" name="Google Shape;15925;p25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6" name="Google Shape;15926;p25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7" name="Google Shape;15927;p25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8" name="Google Shape;15928;p25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9" name="Google Shape;15929;p25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0" name="Google Shape;15930;p25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1" name="Google Shape;15931;p25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2" name="Google Shape;15932;p25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3" name="Google Shape;15933;p25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25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25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25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7" name="Google Shape;15937;p25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8" name="Google Shape;15938;p25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25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25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25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25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25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25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25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25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25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25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9" name="Google Shape;15949;p25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0" name="Google Shape;15950;p25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25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25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25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25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25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25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25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25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25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25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25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25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25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25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25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25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25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25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25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25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25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25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25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25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25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25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25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25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25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25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25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25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25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25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25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25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25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25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25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25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25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25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25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4" name="Google Shape;15994;p25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5" name="Google Shape;15995;p25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25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25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25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25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25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25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25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25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25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25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25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25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25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25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25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25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2" name="Google Shape;16012;p25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3" name="Google Shape;16013;p25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25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25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25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25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25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25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25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25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25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25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25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25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25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25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25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25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25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25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25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25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25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25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25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25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25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25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25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25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25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25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25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25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25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25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25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25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25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25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25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25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25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25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25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25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25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25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25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25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25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25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25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25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25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25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25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25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25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25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25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25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25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25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25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25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25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25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25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25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25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25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25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25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25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25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25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25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25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25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25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25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25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25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25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25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25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25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25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25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25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25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25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25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25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25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25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25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25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25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25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25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25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25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25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25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25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25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25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25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2" name="Google Shape;16122;p25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3" name="Google Shape;16123;p25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4" name="Google Shape;16124;p25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5" name="Google Shape;16125;p25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6" name="Google Shape;16126;p25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7" name="Google Shape;16127;p25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25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9" name="Google Shape;16129;p25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0" name="Google Shape;16130;p25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25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25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25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25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25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25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25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25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25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25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25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25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3" name="Google Shape;16143;p25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4" name="Google Shape;16144;p25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25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25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25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25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25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25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25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25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25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25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25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25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25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25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9" name="Google Shape;16159;p25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0" name="Google Shape;16160;p25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25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25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25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25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25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25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7" name="Google Shape;16167;p25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8" name="Google Shape;16168;p25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25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25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25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25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3" name="Google Shape;16173;p25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4" name="Google Shape;16174;p25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25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25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25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25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25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25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25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25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25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25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25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25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25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25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25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25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25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25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25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25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25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25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25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25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25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25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25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25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25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25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25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25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25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25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25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25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25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25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25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25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25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25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25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25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25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25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25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25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25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25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5" name="Google Shape;16225;p25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6" name="Google Shape;16226;p25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25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25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25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25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25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25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25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25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25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6" name="Google Shape;16236;p25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7" name="Google Shape;16237;p25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25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25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25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25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25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25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25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25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25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25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25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25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25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25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25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25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25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25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6" name="Google Shape;16256;p25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25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25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25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25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25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25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3" name="Google Shape;16263;p25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4" name="Google Shape;16264;p25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25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25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25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25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25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25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25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25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25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25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25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25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7" name="Google Shape;16277;p25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8" name="Google Shape;16278;p25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25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25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25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25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25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25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25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25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25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25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25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25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25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25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25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25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25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25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25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25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25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25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25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25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25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25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25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25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25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25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25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25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25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25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25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25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25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25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25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8" name="Google Shape;16318;p25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9" name="Google Shape;16319;p25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25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25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25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25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25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25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6" name="Google Shape;16326;p25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7" name="Google Shape;16327;p25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25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25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25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25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25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25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25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25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25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25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25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9" name="Google Shape;16339;p25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0" name="Google Shape;16340;p25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25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25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25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25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25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25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25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25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25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25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25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25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25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25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25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25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25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25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25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0" name="Google Shape;16360;p25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25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25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25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25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25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25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25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25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25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25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25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25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25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25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25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25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25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25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25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25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25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25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25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25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25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25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25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25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25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25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25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25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25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4" name="Google Shape;16394;p25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5" name="Google Shape;16395;p25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25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25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25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25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25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25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25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25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25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25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25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25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25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25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25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25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25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25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4" name="Google Shape;16414;p25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5" name="Google Shape;16415;p25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25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25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25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25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25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25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25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25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25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25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25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25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8" name="Google Shape;16428;p25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25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25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25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25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25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25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25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25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25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25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25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25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25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25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25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25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5" name="Google Shape;16445;p25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6" name="Google Shape;16446;p25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25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25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25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25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25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25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25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25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25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25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25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25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25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0" name="Google Shape;16460;p25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1" name="Google Shape;16461;p25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25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25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25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25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25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25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25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25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25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25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25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25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25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25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25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25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25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25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25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25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25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3" name="Google Shape;16483;p25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4" name="Google Shape;16484;p25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25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25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25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25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25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25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25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25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25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25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25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25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25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25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25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25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25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25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25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25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25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6" name="Google Shape;16506;p25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7" name="Google Shape;16507;p25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25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25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25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25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25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25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25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25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25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7" name="Google Shape;16517;p25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8" name="Google Shape;16518;p25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9" name="Google Shape;16519;p25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0" name="Google Shape;16520;p25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1" name="Google Shape;16521;p25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2" name="Google Shape;16522;p25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3" name="Google Shape;16523;p25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4" name="Google Shape;16524;p25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5" name="Google Shape;16525;p25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6" name="Google Shape;16526;p25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25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25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25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25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25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25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25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25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25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6" name="Google Shape;16536;p25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25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8" name="Google Shape;16538;p25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9" name="Google Shape;16539;p25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0" name="Google Shape;16540;p25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1" name="Google Shape;16541;p25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2" name="Google Shape;16542;p25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3" name="Google Shape;16543;p25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4" name="Google Shape;16544;p25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5" name="Google Shape;16545;p25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6" name="Google Shape;16546;p25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7" name="Google Shape;16547;p25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25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25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0" name="Google Shape;16550;p25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1" name="Google Shape;16551;p25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25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25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25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25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25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25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25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25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25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25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25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25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25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25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25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25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25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25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25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1" name="Google Shape;16571;p25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2" name="Google Shape;16572;p25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25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25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25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25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25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25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25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25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25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25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25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25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25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25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25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25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25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0" name="Google Shape;16590;p25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1" name="Google Shape;16591;p25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25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25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25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25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25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25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25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25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25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25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25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25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4" name="Google Shape;16604;p25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5" name="Google Shape;16605;p25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6" name="Google Shape;16606;p25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7" name="Google Shape;16607;p25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8" name="Google Shape;16608;p25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9" name="Google Shape;16609;p25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0" name="Google Shape;16610;p25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25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25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25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25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25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25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25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25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25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25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25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25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25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4" name="Google Shape;16624;p25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5" name="Google Shape;16625;p25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25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25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25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25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25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25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25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25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25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25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25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25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25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25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25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25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25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25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25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25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25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25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25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25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25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25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25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25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25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25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25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25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25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25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25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25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25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25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25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25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25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25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25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25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25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25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25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25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25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25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25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25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25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25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25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25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25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25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25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25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25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25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25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25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25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25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25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25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25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25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25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25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25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25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25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25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6702" name="Google Shape;16702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4166821">
            <a:off x="7710275" y="2650750"/>
            <a:ext cx="3417976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3" name="Google Shape;16703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261652">
            <a:off x="-1622780" y="1792112"/>
            <a:ext cx="2996076" cy="2080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CUSTOM_7_1">
    <p:spTree>
      <p:nvGrpSpPr>
        <p:cNvPr id="16704" name="Shape 16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5" name="Google Shape;16705;p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6706" name="Google Shape;16706;p26"/>
          <p:cNvSpPr txBox="1"/>
          <p:nvPr>
            <p:ph idx="1" type="subTitle"/>
          </p:nvPr>
        </p:nvSpPr>
        <p:spPr>
          <a:xfrm>
            <a:off x="726701" y="2073001"/>
            <a:ext cx="22725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07" name="Google Shape;16707;p26"/>
          <p:cNvSpPr txBox="1"/>
          <p:nvPr>
            <p:ph idx="2" type="subTitle"/>
          </p:nvPr>
        </p:nvSpPr>
        <p:spPr>
          <a:xfrm>
            <a:off x="3435763" y="2073001"/>
            <a:ext cx="22725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08" name="Google Shape;16708;p26"/>
          <p:cNvSpPr txBox="1"/>
          <p:nvPr>
            <p:ph idx="3" type="subTitle"/>
          </p:nvPr>
        </p:nvSpPr>
        <p:spPr>
          <a:xfrm>
            <a:off x="2081501" y="3503225"/>
            <a:ext cx="22725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09" name="Google Shape;16709;p26"/>
          <p:cNvSpPr txBox="1"/>
          <p:nvPr>
            <p:ph idx="4" type="subTitle"/>
          </p:nvPr>
        </p:nvSpPr>
        <p:spPr>
          <a:xfrm>
            <a:off x="4790563" y="3503225"/>
            <a:ext cx="22725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10" name="Google Shape;16710;p26"/>
          <p:cNvSpPr txBox="1"/>
          <p:nvPr>
            <p:ph idx="5" type="subTitle"/>
          </p:nvPr>
        </p:nvSpPr>
        <p:spPr>
          <a:xfrm>
            <a:off x="6144799" y="2073001"/>
            <a:ext cx="22725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191919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711" name="Google Shape;16711;p26"/>
          <p:cNvSpPr txBox="1"/>
          <p:nvPr>
            <p:ph idx="6" type="subTitle"/>
          </p:nvPr>
        </p:nvSpPr>
        <p:spPr>
          <a:xfrm>
            <a:off x="731164" y="1656600"/>
            <a:ext cx="22641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6712" name="Google Shape;16712;p26"/>
          <p:cNvSpPr txBox="1"/>
          <p:nvPr>
            <p:ph idx="7" type="subTitle"/>
          </p:nvPr>
        </p:nvSpPr>
        <p:spPr>
          <a:xfrm>
            <a:off x="3440226" y="1656600"/>
            <a:ext cx="22641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6713" name="Google Shape;16713;p26"/>
          <p:cNvSpPr txBox="1"/>
          <p:nvPr>
            <p:ph idx="8" type="subTitle"/>
          </p:nvPr>
        </p:nvSpPr>
        <p:spPr>
          <a:xfrm>
            <a:off x="6149262" y="1656600"/>
            <a:ext cx="22641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6714" name="Google Shape;16714;p26"/>
          <p:cNvSpPr txBox="1"/>
          <p:nvPr>
            <p:ph idx="9" type="subTitle"/>
          </p:nvPr>
        </p:nvSpPr>
        <p:spPr>
          <a:xfrm>
            <a:off x="2085964" y="3086800"/>
            <a:ext cx="22641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6715" name="Google Shape;16715;p26"/>
          <p:cNvSpPr txBox="1"/>
          <p:nvPr>
            <p:ph idx="13" type="subTitle"/>
          </p:nvPr>
        </p:nvSpPr>
        <p:spPr>
          <a:xfrm>
            <a:off x="4795026" y="3086800"/>
            <a:ext cx="22641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16716" name="Google Shape;16716;p26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6717" name="Google Shape;16717;p26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26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26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26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26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26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26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26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26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26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26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26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26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26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26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26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26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26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26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26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26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26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26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26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26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26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26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26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26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26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26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26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26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26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26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26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26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26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26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26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26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26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26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26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26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26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26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26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26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26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26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26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26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26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26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26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26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26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26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26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7" name="Google Shape;16777;p26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8" name="Google Shape;16778;p26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26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26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26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26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26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26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26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26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26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26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26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26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26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26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26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26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26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26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4" name="Google Shape;17084;p26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5" name="Google Shape;17085;p26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26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26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26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26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26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26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26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26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26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26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26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26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26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26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26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26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26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26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26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26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26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26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26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26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26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26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26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26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26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26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26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26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26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26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26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26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2" name="Google Shape;17122;p26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26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26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26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26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26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26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26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26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26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26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26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26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26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26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26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26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26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26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26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26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26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26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26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26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26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26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26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26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1" name="Google Shape;17151;p26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26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26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26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26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26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26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26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26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26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26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26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26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26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26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26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26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26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26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26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26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26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26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26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26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26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26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26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26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26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26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26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26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26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26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26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26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26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26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26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26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26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26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26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26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26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26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26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26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26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26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26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26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26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26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26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26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26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26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26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26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26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26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26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26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26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26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26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26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26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26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26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26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26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26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26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26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26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26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26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26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26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26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26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26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26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26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26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26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26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26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26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26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26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26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26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26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26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26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26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26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26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26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26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26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26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26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26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26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26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26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26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26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26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26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26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26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26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26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26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26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26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26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26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26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26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26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26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26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26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26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26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26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26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26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26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26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26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26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26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26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26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26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26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26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26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26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26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26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26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26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26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26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26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26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26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26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26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26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26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26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26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26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26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26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26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26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26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26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26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26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26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26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26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26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26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26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26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26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26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26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26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26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26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26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26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26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26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26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26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26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26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26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26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26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26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26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26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26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26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26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26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26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26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26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26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26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26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26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26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26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26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26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26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26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26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26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26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26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26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26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26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26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26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26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26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26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26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26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26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26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26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26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26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26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26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26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26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26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26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26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26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26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26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26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26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26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26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26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26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26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26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26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26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26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26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26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26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26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26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26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26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26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26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26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26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26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26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26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26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26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26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26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26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26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26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26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26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26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26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26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26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26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26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26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26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26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26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26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26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26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26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26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26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26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26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26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26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26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26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26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26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26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26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26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26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26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26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26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26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26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26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26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26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26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26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26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26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26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26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26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26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26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26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26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26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26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26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26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26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26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26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26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26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26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26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26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26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26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26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26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26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26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26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26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26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26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26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26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26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7501" name="Google Shape;17501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042755">
            <a:off x="-1605750" y="-453774"/>
            <a:ext cx="3417975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02" name="Google Shape;17502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260331">
            <a:off x="7823919" y="2279824"/>
            <a:ext cx="2996078" cy="20803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17503" name="Shape 1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4" name="Google Shape;17504;p2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7505" name="Google Shape;17505;p27"/>
          <p:cNvSpPr txBox="1"/>
          <p:nvPr>
            <p:ph idx="1" type="subTitle"/>
          </p:nvPr>
        </p:nvSpPr>
        <p:spPr>
          <a:xfrm>
            <a:off x="911257" y="1996801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06" name="Google Shape;17506;p27"/>
          <p:cNvSpPr txBox="1"/>
          <p:nvPr>
            <p:ph idx="2" type="subTitle"/>
          </p:nvPr>
        </p:nvSpPr>
        <p:spPr>
          <a:xfrm>
            <a:off x="3522300" y="1996801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07" name="Google Shape;17507;p27"/>
          <p:cNvSpPr txBox="1"/>
          <p:nvPr>
            <p:ph idx="3" type="subTitle"/>
          </p:nvPr>
        </p:nvSpPr>
        <p:spPr>
          <a:xfrm>
            <a:off x="911257" y="3427025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08" name="Google Shape;17508;p27"/>
          <p:cNvSpPr txBox="1"/>
          <p:nvPr>
            <p:ph idx="4" type="subTitle"/>
          </p:nvPr>
        </p:nvSpPr>
        <p:spPr>
          <a:xfrm>
            <a:off x="3522300" y="3427025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09" name="Google Shape;17509;p27"/>
          <p:cNvSpPr txBox="1"/>
          <p:nvPr>
            <p:ph idx="5" type="subTitle"/>
          </p:nvPr>
        </p:nvSpPr>
        <p:spPr>
          <a:xfrm>
            <a:off x="6133343" y="1996801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191919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10" name="Google Shape;17510;p27"/>
          <p:cNvSpPr txBox="1"/>
          <p:nvPr>
            <p:ph idx="6" type="subTitle"/>
          </p:nvPr>
        </p:nvSpPr>
        <p:spPr>
          <a:xfrm>
            <a:off x="6133343" y="3427025"/>
            <a:ext cx="2099400" cy="63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7511" name="Google Shape;17511;p27"/>
          <p:cNvSpPr txBox="1"/>
          <p:nvPr>
            <p:ph idx="7" type="subTitle"/>
          </p:nvPr>
        </p:nvSpPr>
        <p:spPr>
          <a:xfrm>
            <a:off x="915380" y="15804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7512" name="Google Shape;17512;p27"/>
          <p:cNvSpPr txBox="1"/>
          <p:nvPr>
            <p:ph idx="8" type="subTitle"/>
          </p:nvPr>
        </p:nvSpPr>
        <p:spPr>
          <a:xfrm>
            <a:off x="3526423" y="15804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7513" name="Google Shape;17513;p27"/>
          <p:cNvSpPr txBox="1"/>
          <p:nvPr>
            <p:ph idx="9" type="subTitle"/>
          </p:nvPr>
        </p:nvSpPr>
        <p:spPr>
          <a:xfrm>
            <a:off x="6137466" y="15804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7514" name="Google Shape;17514;p27"/>
          <p:cNvSpPr txBox="1"/>
          <p:nvPr>
            <p:ph idx="13" type="subTitle"/>
          </p:nvPr>
        </p:nvSpPr>
        <p:spPr>
          <a:xfrm>
            <a:off x="915380" y="30106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7515" name="Google Shape;17515;p27"/>
          <p:cNvSpPr txBox="1"/>
          <p:nvPr>
            <p:ph idx="14" type="subTitle"/>
          </p:nvPr>
        </p:nvSpPr>
        <p:spPr>
          <a:xfrm>
            <a:off x="3526423" y="30106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7516" name="Google Shape;17516;p27"/>
          <p:cNvSpPr txBox="1"/>
          <p:nvPr>
            <p:ph idx="15" type="subTitle"/>
          </p:nvPr>
        </p:nvSpPr>
        <p:spPr>
          <a:xfrm>
            <a:off x="6137466" y="3010600"/>
            <a:ext cx="2091300" cy="49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grpSp>
        <p:nvGrpSpPr>
          <p:cNvPr id="17517" name="Google Shape;17517;p27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7518" name="Google Shape;17518;p27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27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27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27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27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27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27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27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27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27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27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27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27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27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27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27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27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5" name="Google Shape;17535;p27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6" name="Google Shape;17536;p27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27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27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27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27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27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27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27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4" name="Google Shape;17544;p27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5" name="Google Shape;17545;p27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27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27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27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27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27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27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27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27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27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27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27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27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27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27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27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27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27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27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27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27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27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27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27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27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27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27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27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27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27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27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27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27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27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27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27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27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27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27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27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27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27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27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27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27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27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27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27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27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27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27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27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27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27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27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27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27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27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27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27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27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27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27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27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27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27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27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27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27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27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27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27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27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27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27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27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27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27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27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27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27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27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27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27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27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27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27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27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27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27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27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27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27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27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27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27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27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27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27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27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27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27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27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27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27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27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27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27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27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27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27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27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7" name="Google Shape;17657;p27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8" name="Google Shape;17658;p27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9" name="Google Shape;17659;p27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0" name="Google Shape;17660;p27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1" name="Google Shape;17661;p27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2" name="Google Shape;17662;p27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3" name="Google Shape;17663;p27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4" name="Google Shape;17664;p27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5" name="Google Shape;17665;p27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6" name="Google Shape;17666;p27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27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27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27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0" name="Google Shape;17670;p27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1" name="Google Shape;17671;p27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27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27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27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27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27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27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27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27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27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27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27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27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27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27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27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27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27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27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27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27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27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27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27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27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27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27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27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27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27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27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27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27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27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27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27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27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27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27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27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27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27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27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27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27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27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7" name="Google Shape;17717;p27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8" name="Google Shape;17718;p27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27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27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27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27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27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27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27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27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27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27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27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27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27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27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27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27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27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27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27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27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27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27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27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27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27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27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27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27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27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27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27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27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27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27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27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27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27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6" name="Google Shape;17756;p27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27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27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27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27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27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27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27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27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27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27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27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27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27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27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27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27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27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27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27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27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27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27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27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27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27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2" name="Google Shape;17782;p27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3" name="Google Shape;17783;p27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27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27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27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27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27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27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27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27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27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27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27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27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27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27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27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27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27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1" name="Google Shape;17801;p27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27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27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27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27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27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27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27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27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27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27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27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27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27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27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27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27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27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27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27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27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27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27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27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27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27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27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27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27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27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27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27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27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27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27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27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27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27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27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27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27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27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27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27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27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27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27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27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27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27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27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27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27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27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27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27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27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27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27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27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27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27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27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27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27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27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27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27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27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27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27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27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27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27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27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27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27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27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27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27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27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27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27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27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27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27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27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27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27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27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27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27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27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27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27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27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27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27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27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27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27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27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27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27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27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27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27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27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27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27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27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27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27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27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27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27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27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27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27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27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27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27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27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27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27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27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27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27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27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27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27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27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27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27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27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27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27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8" name="Google Shape;17938;p27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9" name="Google Shape;17939;p27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27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27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27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27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27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27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27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27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27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27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27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27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27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27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27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27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27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27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27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27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27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27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27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27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27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27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27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27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27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27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27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27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27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27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27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27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27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27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27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27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27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27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27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27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27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27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27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27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27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27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27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27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27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27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27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27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27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27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27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27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27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27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27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27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27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27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27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27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27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27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27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27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27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27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27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27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27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27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27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27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27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27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27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27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27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27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27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27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8" name="Google Shape;18028;p27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27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27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27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27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27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27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5" name="Google Shape;18035;p27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6" name="Google Shape;18036;p27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27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27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27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27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27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27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27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27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27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27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27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27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27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27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27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27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27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27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27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27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27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27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27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27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27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27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27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27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27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27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27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27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9" name="Google Shape;18069;p27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0" name="Google Shape;18070;p27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27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27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27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27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27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27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27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27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27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27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27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27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27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27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27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27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27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27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27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27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27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2" name="Google Shape;18092;p27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3" name="Google Shape;18093;p27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27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27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27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27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27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27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0" name="Google Shape;18100;p27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27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27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27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27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27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27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27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27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27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27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27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27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27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27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27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27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27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27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27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27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27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2" name="Google Shape;18122;p27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3" name="Google Shape;18123;p27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27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27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27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27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27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27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0" name="Google Shape;18130;p27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1" name="Google Shape;18131;p27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27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27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27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27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27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27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27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27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27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27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27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27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27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27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27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27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27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27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0" name="Google Shape;18150;p27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1" name="Google Shape;18151;p27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27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27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27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27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27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27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27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27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27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27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27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27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27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27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27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27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27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27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27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1" name="Google Shape;18171;p27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2" name="Google Shape;18172;p27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27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27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27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27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27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27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27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27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27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27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3" name="Google Shape;18183;p27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4" name="Google Shape;18184;p27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27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27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27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27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27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27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27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27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27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27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27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27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27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27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27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27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27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27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27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4" name="Google Shape;18204;p27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5" name="Google Shape;18205;p27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27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27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27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27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27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27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27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27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27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27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27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27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8" name="Google Shape;18218;p27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9" name="Google Shape;18219;p27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27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27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27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27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27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5" name="Google Shape;18225;p27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6" name="Google Shape;18226;p27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27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27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27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27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27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27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27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27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27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27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27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27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27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27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1" name="Google Shape;18241;p27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2" name="Google Shape;18242;p27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27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27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27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27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27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27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27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27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27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27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27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4" name="Google Shape;18254;p27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5" name="Google Shape;18255;p27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27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7" name="Google Shape;18257;p27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8" name="Google Shape;18258;p27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27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27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27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27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27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27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5" name="Google Shape;18265;p27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6" name="Google Shape;18266;p27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27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27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27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27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1" name="Google Shape;18271;p27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2" name="Google Shape;18272;p27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27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27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27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27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27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27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27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27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27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27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27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4" name="Google Shape;18284;p27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5" name="Google Shape;18285;p27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27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7" name="Google Shape;18287;p27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8" name="Google Shape;18288;p27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27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27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27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27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27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27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27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27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27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27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27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0" name="Google Shape;18300;p27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1" name="Google Shape;18301;p27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8302" name="Google Shape;18302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00">
            <a:off x="-1180101" y="2961223"/>
            <a:ext cx="2212350" cy="2574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03" name="Google Shape;18303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 rot="-7829671">
            <a:off x="7198664" y="30626"/>
            <a:ext cx="3417974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">
    <p:spTree>
      <p:nvGrpSpPr>
        <p:cNvPr id="18304" name="Shape 18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5" name="Google Shape;18305;p28"/>
          <p:cNvSpPr txBox="1"/>
          <p:nvPr>
            <p:ph hasCustomPrompt="1" type="title"/>
          </p:nvPr>
        </p:nvSpPr>
        <p:spPr>
          <a:xfrm>
            <a:off x="3585900" y="714557"/>
            <a:ext cx="4696800" cy="7689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306" name="Google Shape;18306;p28"/>
          <p:cNvSpPr txBox="1"/>
          <p:nvPr>
            <p:ph idx="1" type="subTitle"/>
          </p:nvPr>
        </p:nvSpPr>
        <p:spPr>
          <a:xfrm>
            <a:off x="3585900" y="1403476"/>
            <a:ext cx="4696800" cy="3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8307" name="Google Shape;18307;p28"/>
          <p:cNvSpPr txBox="1"/>
          <p:nvPr>
            <p:ph hasCustomPrompt="1" idx="2" type="title"/>
          </p:nvPr>
        </p:nvSpPr>
        <p:spPr>
          <a:xfrm>
            <a:off x="3585900" y="2066812"/>
            <a:ext cx="4696800" cy="7689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308" name="Google Shape;18308;p28"/>
          <p:cNvSpPr txBox="1"/>
          <p:nvPr>
            <p:ph idx="3" type="subTitle"/>
          </p:nvPr>
        </p:nvSpPr>
        <p:spPr>
          <a:xfrm>
            <a:off x="3585900" y="2755727"/>
            <a:ext cx="46968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8309" name="Google Shape;18309;p28"/>
          <p:cNvSpPr txBox="1"/>
          <p:nvPr>
            <p:ph hasCustomPrompt="1" idx="4" type="title"/>
          </p:nvPr>
        </p:nvSpPr>
        <p:spPr>
          <a:xfrm>
            <a:off x="3585900" y="3419068"/>
            <a:ext cx="4696800" cy="768900"/>
          </a:xfrm>
          <a:prstGeom prst="rect">
            <a:avLst/>
          </a:prstGeom>
          <a:noFill/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8310" name="Google Shape;18310;p28"/>
          <p:cNvSpPr txBox="1"/>
          <p:nvPr>
            <p:ph idx="5" type="subTitle"/>
          </p:nvPr>
        </p:nvSpPr>
        <p:spPr>
          <a:xfrm>
            <a:off x="3585900" y="4107997"/>
            <a:ext cx="46968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pic>
        <p:nvPicPr>
          <p:cNvPr id="18311" name="Google Shape;18311;p28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flipH="1">
            <a:off x="770256" y="3147752"/>
            <a:ext cx="1066076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12" name="Google Shape;18312;p28"/>
          <p:cNvPicPr preferRelativeResize="0"/>
          <p:nvPr/>
        </p:nvPicPr>
        <p:blipFill rotWithShape="1">
          <a:blip r:embed="rId3">
            <a:alphaModFix/>
          </a:blip>
          <a:srcRect b="6532" l="0" r="0" t="49447"/>
          <a:stretch/>
        </p:blipFill>
        <p:spPr>
          <a:xfrm flipH="1">
            <a:off x="331626" y="3636726"/>
            <a:ext cx="4867580" cy="13055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313" name="Google Shape;18313;p28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8314" name="Google Shape;18314;p28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28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28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28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28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28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28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28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28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28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28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28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28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28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28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28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28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28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28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3" name="Google Shape;18333;p28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4" name="Google Shape;18334;p28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28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28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28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28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28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28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28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28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28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28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5" name="Google Shape;18345;p28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6" name="Google Shape;18346;p28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28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28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28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28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28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28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28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28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28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28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28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28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28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28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1" name="Google Shape;18361;p28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2" name="Google Shape;18362;p28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28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28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28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28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28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28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28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28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28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2" name="Google Shape;18372;p28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3" name="Google Shape;18373;p28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28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28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28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28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28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28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28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28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28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28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28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28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28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7" name="Google Shape;18387;p28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8" name="Google Shape;18388;p28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28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28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28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28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28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28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28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28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7" name="Google Shape;18397;p28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8" name="Google Shape;18398;p28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28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28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28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28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28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28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28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28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7" name="Google Shape;18407;p28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8" name="Google Shape;18408;p28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28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28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28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28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28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28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28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28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28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28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28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28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28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28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28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28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28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28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28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8" name="Google Shape;18428;p28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9" name="Google Shape;18429;p28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28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28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28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28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28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28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28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28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28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28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28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28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28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28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28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28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28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28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28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28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28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28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28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28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28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28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28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7" name="Google Shape;18457;p28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8" name="Google Shape;18458;p28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28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28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28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28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28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28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28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28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28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28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28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28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28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28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28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28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28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28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28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28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28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28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28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28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28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28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28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28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28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28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28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28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28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28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28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4" name="Google Shape;18494;p28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5" name="Google Shape;18495;p28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6" name="Google Shape;18496;p28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7" name="Google Shape;18497;p28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8" name="Google Shape;18498;p28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9" name="Google Shape;18499;p28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0" name="Google Shape;18500;p28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1" name="Google Shape;18501;p28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2" name="Google Shape;18502;p28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3" name="Google Shape;18503;p28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4" name="Google Shape;18504;p28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5" name="Google Shape;18505;p28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6" name="Google Shape;18506;p28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7" name="Google Shape;18507;p28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8" name="Google Shape;18508;p28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9" name="Google Shape;18509;p28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0" name="Google Shape;18510;p28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1" name="Google Shape;18511;p28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2" name="Google Shape;18512;p28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28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28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28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28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28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28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28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28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28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28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28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28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28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28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7" name="Google Shape;18527;p28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8" name="Google Shape;18528;p28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9" name="Google Shape;18529;p28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0" name="Google Shape;18530;p28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1" name="Google Shape;18531;p28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2" name="Google Shape;18532;p28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3" name="Google Shape;18533;p28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4" name="Google Shape;18534;p28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5" name="Google Shape;18535;p28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28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28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28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28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28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1" name="Google Shape;18541;p28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2" name="Google Shape;18542;p28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3" name="Google Shape;18543;p28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28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28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28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28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28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28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28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28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28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28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28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28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28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28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28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28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28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28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28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28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28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28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28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28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28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28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28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28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28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28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28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28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28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28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28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28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28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28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28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28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28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28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28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28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28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28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28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28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28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28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28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28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28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28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28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9" name="Google Shape;18599;p28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0" name="Google Shape;18600;p28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1" name="Google Shape;18601;p28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28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28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28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28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28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7" name="Google Shape;18607;p28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8" name="Google Shape;18608;p28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28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28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28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28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28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28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28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6" name="Google Shape;18616;p28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7" name="Google Shape;18617;p28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28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28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28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28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28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28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28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28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6" name="Google Shape;18626;p28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7" name="Google Shape;18627;p28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28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28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28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1" name="Google Shape;18631;p28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2" name="Google Shape;18632;p28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3" name="Google Shape;18633;p28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4" name="Google Shape;18634;p28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5" name="Google Shape;18635;p28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6" name="Google Shape;18636;p28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7" name="Google Shape;18637;p28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28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9" name="Google Shape;18639;p28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0" name="Google Shape;18640;p28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1" name="Google Shape;18641;p28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2" name="Google Shape;18642;p28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3" name="Google Shape;18643;p28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4" name="Google Shape;18644;p28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5" name="Google Shape;18645;p28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6" name="Google Shape;18646;p28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7" name="Google Shape;18647;p28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28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9" name="Google Shape;18649;p28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0" name="Google Shape;18650;p28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1" name="Google Shape;18651;p28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2" name="Google Shape;18652;p28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3" name="Google Shape;18653;p28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4" name="Google Shape;18654;p28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5" name="Google Shape;18655;p28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6" name="Google Shape;18656;p28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7" name="Google Shape;18657;p28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8" name="Google Shape;18658;p28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9" name="Google Shape;18659;p28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0" name="Google Shape;18660;p28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1" name="Google Shape;18661;p28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2" name="Google Shape;18662;p28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3" name="Google Shape;18663;p28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4" name="Google Shape;18664;p28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5" name="Google Shape;18665;p28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6" name="Google Shape;18666;p28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7" name="Google Shape;18667;p28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8" name="Google Shape;18668;p28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9" name="Google Shape;18669;p28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0" name="Google Shape;18670;p28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1" name="Google Shape;18671;p28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2" name="Google Shape;18672;p28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3" name="Google Shape;18673;p28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4" name="Google Shape;18674;p28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5" name="Google Shape;18675;p28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6" name="Google Shape;18676;p28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7" name="Google Shape;18677;p28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8" name="Google Shape;18678;p28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9" name="Google Shape;18679;p28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28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1" name="Google Shape;18681;p28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2" name="Google Shape;18682;p28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3" name="Google Shape;18683;p28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4" name="Google Shape;18684;p28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5" name="Google Shape;18685;p28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28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28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28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9" name="Google Shape;18689;p28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0" name="Google Shape;18690;p28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28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28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28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4" name="Google Shape;18694;p28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5" name="Google Shape;18695;p28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6" name="Google Shape;18696;p28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7" name="Google Shape;18697;p28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8" name="Google Shape;18698;p28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9" name="Google Shape;18699;p28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0" name="Google Shape;18700;p28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1" name="Google Shape;18701;p28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2" name="Google Shape;18702;p28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3" name="Google Shape;18703;p28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4" name="Google Shape;18704;p28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5" name="Google Shape;18705;p28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6" name="Google Shape;18706;p28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7" name="Google Shape;18707;p28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8" name="Google Shape;18708;p28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9" name="Google Shape;18709;p28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0" name="Google Shape;18710;p28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1" name="Google Shape;18711;p28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2" name="Google Shape;18712;p28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3" name="Google Shape;18713;p28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4" name="Google Shape;18714;p28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5" name="Google Shape;18715;p28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6" name="Google Shape;18716;p28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7" name="Google Shape;18717;p28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8" name="Google Shape;18718;p28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9" name="Google Shape;18719;p28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0" name="Google Shape;18720;p28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1" name="Google Shape;18721;p28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2" name="Google Shape;18722;p28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3" name="Google Shape;18723;p28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4" name="Google Shape;18724;p28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5" name="Google Shape;18725;p28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6" name="Google Shape;18726;p28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7" name="Google Shape;18727;p28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8" name="Google Shape;18728;p28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9" name="Google Shape;18729;p28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0" name="Google Shape;18730;p28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1" name="Google Shape;18731;p28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2" name="Google Shape;18732;p28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3" name="Google Shape;18733;p28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4" name="Google Shape;18734;p28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5" name="Google Shape;18735;p28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6" name="Google Shape;18736;p28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7" name="Google Shape;18737;p28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8" name="Google Shape;18738;p28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9" name="Google Shape;18739;p28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0" name="Google Shape;18740;p28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1" name="Google Shape;18741;p28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2" name="Google Shape;18742;p28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3" name="Google Shape;18743;p28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4" name="Google Shape;18744;p28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5" name="Google Shape;18745;p28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6" name="Google Shape;18746;p28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7" name="Google Shape;18747;p28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8" name="Google Shape;18748;p28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9" name="Google Shape;18749;p28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0" name="Google Shape;18750;p28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1" name="Google Shape;18751;p28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2" name="Google Shape;18752;p28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3" name="Google Shape;18753;p28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4" name="Google Shape;18754;p28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5" name="Google Shape;18755;p28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6" name="Google Shape;18756;p28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7" name="Google Shape;18757;p28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8" name="Google Shape;18758;p28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9" name="Google Shape;18759;p28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0" name="Google Shape;18760;p28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1" name="Google Shape;18761;p28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2" name="Google Shape;18762;p28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3" name="Google Shape;18763;p28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4" name="Google Shape;18764;p28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5" name="Google Shape;18765;p28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6" name="Google Shape;18766;p28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7" name="Google Shape;18767;p28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8" name="Google Shape;18768;p28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28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0" name="Google Shape;18770;p28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1" name="Google Shape;18771;p28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2" name="Google Shape;18772;p28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3" name="Google Shape;18773;p28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28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28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28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28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8" name="Google Shape;18778;p28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9" name="Google Shape;18779;p28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28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1" name="Google Shape;18781;p28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2" name="Google Shape;18782;p28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28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4" name="Google Shape;18784;p28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5" name="Google Shape;18785;p28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6" name="Google Shape;18786;p28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7" name="Google Shape;18787;p28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28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28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0" name="Google Shape;18790;p28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1" name="Google Shape;18791;p28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28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28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28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28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6" name="Google Shape;18796;p28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7" name="Google Shape;18797;p28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8" name="Google Shape;18798;p28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9" name="Google Shape;18799;p28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0" name="Google Shape;18800;p28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1" name="Google Shape;18801;p28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2" name="Google Shape;18802;p28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3" name="Google Shape;18803;p28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4" name="Google Shape;18804;p28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5" name="Google Shape;18805;p28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6" name="Google Shape;18806;p28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7" name="Google Shape;18807;p28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8" name="Google Shape;18808;p28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9" name="Google Shape;18809;p28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0" name="Google Shape;18810;p28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1" name="Google Shape;18811;p28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2" name="Google Shape;18812;p28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3" name="Google Shape;18813;p28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4" name="Google Shape;18814;p28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5" name="Google Shape;18815;p28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6" name="Google Shape;18816;p28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7" name="Google Shape;18817;p28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8" name="Google Shape;18818;p28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9" name="Google Shape;18819;p28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0" name="Google Shape;18820;p28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1" name="Google Shape;18821;p28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2" name="Google Shape;18822;p28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3" name="Google Shape;18823;p28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4" name="Google Shape;18824;p28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5" name="Google Shape;18825;p28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6" name="Google Shape;18826;p28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7" name="Google Shape;18827;p28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8" name="Google Shape;18828;p28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9" name="Google Shape;18829;p28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0" name="Google Shape;18830;p28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1" name="Google Shape;18831;p28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2" name="Google Shape;18832;p28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3" name="Google Shape;18833;p28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4" name="Google Shape;18834;p28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5" name="Google Shape;18835;p28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6" name="Google Shape;18836;p28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7" name="Google Shape;18837;p28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8" name="Google Shape;18838;p28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9" name="Google Shape;18839;p28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0" name="Google Shape;18840;p28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1" name="Google Shape;18841;p28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2" name="Google Shape;18842;p28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3" name="Google Shape;18843;p28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4" name="Google Shape;18844;p28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5" name="Google Shape;18845;p28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6" name="Google Shape;18846;p28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7" name="Google Shape;18847;p28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8" name="Google Shape;18848;p28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9" name="Google Shape;18849;p28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0" name="Google Shape;18850;p28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1" name="Google Shape;18851;p28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2" name="Google Shape;18852;p28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3" name="Google Shape;18853;p28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4" name="Google Shape;18854;p28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5" name="Google Shape;18855;p28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6" name="Google Shape;18856;p28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7" name="Google Shape;18857;p28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8" name="Google Shape;18858;p28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9" name="Google Shape;18859;p28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0" name="Google Shape;18860;p28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1" name="Google Shape;18861;p28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2" name="Google Shape;18862;p28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3" name="Google Shape;18863;p28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4" name="Google Shape;18864;p28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5" name="Google Shape;18865;p28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6" name="Google Shape;18866;p28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7" name="Google Shape;18867;p28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8" name="Google Shape;18868;p28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9" name="Google Shape;18869;p28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0" name="Google Shape;18870;p28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1" name="Google Shape;18871;p28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2" name="Google Shape;18872;p28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3" name="Google Shape;18873;p28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4" name="Google Shape;18874;p28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5" name="Google Shape;18875;p28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6" name="Google Shape;18876;p28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7" name="Google Shape;18877;p28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8" name="Google Shape;18878;p28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9" name="Google Shape;18879;p28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0" name="Google Shape;18880;p28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1" name="Google Shape;18881;p28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2" name="Google Shape;18882;p28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3" name="Google Shape;18883;p28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4" name="Google Shape;18884;p28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5" name="Google Shape;18885;p28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6" name="Google Shape;18886;p28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7" name="Google Shape;18887;p28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8" name="Google Shape;18888;p28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9" name="Google Shape;18889;p28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0" name="Google Shape;18890;p28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1" name="Google Shape;18891;p28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2" name="Google Shape;18892;p28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3" name="Google Shape;18893;p28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4" name="Google Shape;18894;p28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5" name="Google Shape;18895;p28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6" name="Google Shape;18896;p28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7" name="Google Shape;18897;p28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8" name="Google Shape;18898;p28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9" name="Google Shape;18899;p28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0" name="Google Shape;18900;p28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1" name="Google Shape;18901;p28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2" name="Google Shape;18902;p28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3" name="Google Shape;18903;p28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4" name="Google Shape;18904;p28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5" name="Google Shape;18905;p28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6" name="Google Shape;18906;p28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7" name="Google Shape;18907;p28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8" name="Google Shape;18908;p28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9" name="Google Shape;18909;p28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0" name="Google Shape;18910;p28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1" name="Google Shape;18911;p28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2" name="Google Shape;18912;p28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3" name="Google Shape;18913;p28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4" name="Google Shape;18914;p28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5" name="Google Shape;18915;p28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6" name="Google Shape;18916;p28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7" name="Google Shape;18917;p28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8" name="Google Shape;18918;p28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9" name="Google Shape;18919;p28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0" name="Google Shape;18920;p28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1" name="Google Shape;18921;p28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2" name="Google Shape;18922;p28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3" name="Google Shape;18923;p28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4" name="Google Shape;18924;p28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5" name="Google Shape;18925;p28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6" name="Google Shape;18926;p28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7" name="Google Shape;18927;p28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8" name="Google Shape;18928;p28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9" name="Google Shape;18929;p28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0" name="Google Shape;18930;p28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1" name="Google Shape;18931;p28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2" name="Google Shape;18932;p28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3" name="Google Shape;18933;p28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4" name="Google Shape;18934;p28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5" name="Google Shape;18935;p28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6" name="Google Shape;18936;p28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7" name="Google Shape;18937;p28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8" name="Google Shape;18938;p28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9" name="Google Shape;18939;p28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0" name="Google Shape;18940;p28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1" name="Google Shape;18941;p28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2" name="Google Shape;18942;p28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3" name="Google Shape;18943;p28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4" name="Google Shape;18944;p28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5" name="Google Shape;18945;p28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6" name="Google Shape;18946;p28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7" name="Google Shape;18947;p28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8" name="Google Shape;18948;p28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9" name="Google Shape;18949;p28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0" name="Google Shape;18950;p28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1" name="Google Shape;18951;p28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2" name="Google Shape;18952;p28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3" name="Google Shape;18953;p28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4" name="Google Shape;18954;p28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5" name="Google Shape;18955;p28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6" name="Google Shape;18956;p28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7" name="Google Shape;18957;p28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8" name="Google Shape;18958;p28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9" name="Google Shape;18959;p28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0" name="Google Shape;18960;p28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1" name="Google Shape;18961;p28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2" name="Google Shape;18962;p28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3" name="Google Shape;18963;p28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4" name="Google Shape;18964;p28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5" name="Google Shape;18965;p28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6" name="Google Shape;18966;p28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7" name="Google Shape;18967;p28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8" name="Google Shape;18968;p28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9" name="Google Shape;18969;p28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0" name="Google Shape;18970;p28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1" name="Google Shape;18971;p28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2" name="Google Shape;18972;p28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3" name="Google Shape;18973;p28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4" name="Google Shape;18974;p28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5" name="Google Shape;18975;p28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6" name="Google Shape;18976;p28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7" name="Google Shape;18977;p28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8" name="Google Shape;18978;p28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9" name="Google Shape;18979;p28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0" name="Google Shape;18980;p28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1" name="Google Shape;18981;p28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2" name="Google Shape;18982;p28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3" name="Google Shape;18983;p28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4" name="Google Shape;18984;p28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5" name="Google Shape;18985;p28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6" name="Google Shape;18986;p28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7" name="Google Shape;18987;p28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8" name="Google Shape;18988;p28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9" name="Google Shape;18989;p28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0" name="Google Shape;18990;p28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1" name="Google Shape;18991;p28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2" name="Google Shape;18992;p28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3" name="Google Shape;18993;p28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4" name="Google Shape;18994;p28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5" name="Google Shape;18995;p28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6" name="Google Shape;18996;p28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7" name="Google Shape;18997;p28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8" name="Google Shape;18998;p28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9" name="Google Shape;18999;p28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0" name="Google Shape;19000;p28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1" name="Google Shape;19001;p28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2" name="Google Shape;19002;p28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3" name="Google Shape;19003;p28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4" name="Google Shape;19004;p28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5" name="Google Shape;19005;p28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6" name="Google Shape;19006;p28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7" name="Google Shape;19007;p28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8" name="Google Shape;19008;p28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9" name="Google Shape;19009;p28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0" name="Google Shape;19010;p28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1" name="Google Shape;19011;p28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2" name="Google Shape;19012;p28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3" name="Google Shape;19013;p28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4" name="Google Shape;19014;p28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5" name="Google Shape;19015;p28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6" name="Google Shape;19016;p28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7" name="Google Shape;19017;p28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8" name="Google Shape;19018;p28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9" name="Google Shape;19019;p28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0" name="Google Shape;19020;p28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1" name="Google Shape;19021;p28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2" name="Google Shape;19022;p28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3" name="Google Shape;19023;p28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4" name="Google Shape;19024;p28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5" name="Google Shape;19025;p28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6" name="Google Shape;19026;p28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7" name="Google Shape;19027;p28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8" name="Google Shape;19028;p28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9" name="Google Shape;19029;p28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0" name="Google Shape;19030;p28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1" name="Google Shape;19031;p28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2" name="Google Shape;19032;p28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3" name="Google Shape;19033;p28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4" name="Google Shape;19034;p28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5" name="Google Shape;19035;p28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6" name="Google Shape;19036;p28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7" name="Google Shape;19037;p28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8" name="Google Shape;19038;p28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9" name="Google Shape;19039;p28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0" name="Google Shape;19040;p28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1" name="Google Shape;19041;p28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2" name="Google Shape;19042;p28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3" name="Google Shape;19043;p28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4" name="Google Shape;19044;p28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5" name="Google Shape;19045;p28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6" name="Google Shape;19046;p28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7" name="Google Shape;19047;p28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8" name="Google Shape;19048;p28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9" name="Google Shape;19049;p28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0" name="Google Shape;19050;p28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1" name="Google Shape;19051;p28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2" name="Google Shape;19052;p28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3" name="Google Shape;19053;p28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4" name="Google Shape;19054;p28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5" name="Google Shape;19055;p28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6" name="Google Shape;19056;p28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7" name="Google Shape;19057;p28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8" name="Google Shape;19058;p28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9" name="Google Shape;19059;p28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0" name="Google Shape;19060;p28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1" name="Google Shape;19061;p28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2" name="Google Shape;19062;p28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3" name="Google Shape;19063;p28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4" name="Google Shape;19064;p28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5" name="Google Shape;19065;p28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6" name="Google Shape;19066;p28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7" name="Google Shape;19067;p28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8" name="Google Shape;19068;p28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9" name="Google Shape;19069;p28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0" name="Google Shape;19070;p28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1" name="Google Shape;19071;p28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2" name="Google Shape;19072;p28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3" name="Google Shape;19073;p28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4" name="Google Shape;19074;p28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5" name="Google Shape;19075;p28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6" name="Google Shape;19076;p28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7" name="Google Shape;19077;p28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8" name="Google Shape;19078;p28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9" name="Google Shape;19079;p28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0" name="Google Shape;19080;p28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1" name="Google Shape;19081;p28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2" name="Google Shape;19082;p28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3" name="Google Shape;19083;p28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4" name="Google Shape;19084;p28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5" name="Google Shape;19085;p28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6" name="Google Shape;19086;p28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7" name="Google Shape;19087;p28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8" name="Google Shape;19088;p28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9" name="Google Shape;19089;p28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0" name="Google Shape;19090;p28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1" name="Google Shape;19091;p28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2" name="Google Shape;19092;p28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3" name="Google Shape;19093;p28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4" name="Google Shape;19094;p28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5" name="Google Shape;19095;p28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6" name="Google Shape;19096;p28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7" name="Google Shape;19097;p28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9098" name="Google Shape;19098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680644">
            <a:off x="-604800" y="-322249"/>
            <a:ext cx="2143275" cy="19749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099" name="Google Shape;19099;p28"/>
          <p:cNvGrpSpPr/>
          <p:nvPr/>
        </p:nvGrpSpPr>
        <p:grpSpPr>
          <a:xfrm flipH="1" rot="-4718977">
            <a:off x="99149" y="303346"/>
            <a:ext cx="1116591" cy="1071020"/>
            <a:chOff x="238546" y="189268"/>
            <a:chExt cx="1116639" cy="1071066"/>
          </a:xfrm>
        </p:grpSpPr>
        <p:pic>
          <p:nvPicPr>
            <p:cNvPr id="19100" name="Google Shape;19100;p2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01" name="Google Shape;19101;p28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02" name="Google Shape;19102;p28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401659" y="279319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03" name="Google Shape;19103;p2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04" name="Google Shape;19104;p28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267490" y="922821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105" name="Google Shape;19105;p2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2700000">
            <a:off x="8517624" y="1339186"/>
            <a:ext cx="2212350" cy="25740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8_1">
    <p:spTree>
      <p:nvGrpSpPr>
        <p:cNvPr id="19106" name="Shape 1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7" name="Google Shape;19107;p29"/>
          <p:cNvSpPr txBox="1"/>
          <p:nvPr>
            <p:ph hasCustomPrompt="1" type="title"/>
          </p:nvPr>
        </p:nvSpPr>
        <p:spPr>
          <a:xfrm>
            <a:off x="1324950" y="2929467"/>
            <a:ext cx="13989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108" name="Google Shape;19108;p29"/>
          <p:cNvSpPr txBox="1"/>
          <p:nvPr>
            <p:ph idx="1" type="subTitle"/>
          </p:nvPr>
        </p:nvSpPr>
        <p:spPr>
          <a:xfrm>
            <a:off x="872400" y="3682092"/>
            <a:ext cx="2304000" cy="88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9109" name="Google Shape;19109;p29"/>
          <p:cNvSpPr txBox="1"/>
          <p:nvPr>
            <p:ph idx="2" type="subTitle"/>
          </p:nvPr>
        </p:nvSpPr>
        <p:spPr>
          <a:xfrm>
            <a:off x="872400" y="3359967"/>
            <a:ext cx="2304000" cy="406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9110" name="Google Shape;19110;p29"/>
          <p:cNvSpPr txBox="1"/>
          <p:nvPr>
            <p:ph hasCustomPrompt="1" idx="3" type="title"/>
          </p:nvPr>
        </p:nvSpPr>
        <p:spPr>
          <a:xfrm>
            <a:off x="3880863" y="2929467"/>
            <a:ext cx="13977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111" name="Google Shape;19111;p29"/>
          <p:cNvSpPr txBox="1"/>
          <p:nvPr>
            <p:ph idx="4" type="subTitle"/>
          </p:nvPr>
        </p:nvSpPr>
        <p:spPr>
          <a:xfrm>
            <a:off x="3420037" y="3682092"/>
            <a:ext cx="2304000" cy="88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9112" name="Google Shape;19112;p29"/>
          <p:cNvSpPr txBox="1"/>
          <p:nvPr>
            <p:ph idx="5" type="subTitle"/>
          </p:nvPr>
        </p:nvSpPr>
        <p:spPr>
          <a:xfrm>
            <a:off x="3420037" y="3359967"/>
            <a:ext cx="2304000" cy="406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9113" name="Google Shape;19113;p29"/>
          <p:cNvSpPr txBox="1"/>
          <p:nvPr>
            <p:ph hasCustomPrompt="1" idx="6" type="title"/>
          </p:nvPr>
        </p:nvSpPr>
        <p:spPr>
          <a:xfrm>
            <a:off x="6435600" y="2929467"/>
            <a:ext cx="1397700" cy="406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114" name="Google Shape;19114;p29"/>
          <p:cNvSpPr txBox="1"/>
          <p:nvPr>
            <p:ph idx="7" type="subTitle"/>
          </p:nvPr>
        </p:nvSpPr>
        <p:spPr>
          <a:xfrm>
            <a:off x="5967673" y="3682092"/>
            <a:ext cx="2304000" cy="88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9115" name="Google Shape;19115;p29"/>
          <p:cNvSpPr txBox="1"/>
          <p:nvPr>
            <p:ph idx="8" type="subTitle"/>
          </p:nvPr>
        </p:nvSpPr>
        <p:spPr>
          <a:xfrm>
            <a:off x="5967673" y="3359967"/>
            <a:ext cx="2304000" cy="406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Lexend Mega"/>
              <a:buNone/>
              <a:defRPr sz="24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19116" name="Google Shape;19116;p29"/>
          <p:cNvSpPr txBox="1"/>
          <p:nvPr>
            <p:ph idx="9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19117" name="Google Shape;19117;p29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9118" name="Google Shape;19118;p29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9" name="Google Shape;19119;p29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0" name="Google Shape;19120;p29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1" name="Google Shape;19121;p29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2" name="Google Shape;19122;p29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3" name="Google Shape;19123;p29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4" name="Google Shape;19124;p29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5" name="Google Shape;19125;p29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6" name="Google Shape;19126;p29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7" name="Google Shape;19127;p29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8" name="Google Shape;19128;p29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9" name="Google Shape;19129;p29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0" name="Google Shape;19130;p29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1" name="Google Shape;19131;p29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2" name="Google Shape;19132;p29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3" name="Google Shape;19133;p29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4" name="Google Shape;19134;p29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5" name="Google Shape;19135;p29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6" name="Google Shape;19136;p29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7" name="Google Shape;19137;p29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8" name="Google Shape;19138;p29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9" name="Google Shape;19139;p29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0" name="Google Shape;19140;p29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1" name="Google Shape;19141;p29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2" name="Google Shape;19142;p29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3" name="Google Shape;19143;p29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4" name="Google Shape;19144;p29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5" name="Google Shape;19145;p29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6" name="Google Shape;19146;p29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7" name="Google Shape;19147;p29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8" name="Google Shape;19148;p29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9" name="Google Shape;19149;p29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0" name="Google Shape;19150;p29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1" name="Google Shape;19151;p29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2" name="Google Shape;19152;p29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3" name="Google Shape;19153;p29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4" name="Google Shape;19154;p29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5" name="Google Shape;19155;p29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6" name="Google Shape;19156;p29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7" name="Google Shape;19157;p29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8" name="Google Shape;19158;p29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9" name="Google Shape;19159;p29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0" name="Google Shape;19160;p29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1" name="Google Shape;19161;p29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2" name="Google Shape;19162;p29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3" name="Google Shape;19163;p29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4" name="Google Shape;19164;p29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5" name="Google Shape;19165;p29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6" name="Google Shape;19166;p29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7" name="Google Shape;19167;p29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8" name="Google Shape;19168;p29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9" name="Google Shape;19169;p29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0" name="Google Shape;19170;p29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1" name="Google Shape;19171;p29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2" name="Google Shape;19172;p29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3" name="Google Shape;19173;p29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4" name="Google Shape;19174;p29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5" name="Google Shape;19175;p29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6" name="Google Shape;19176;p29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7" name="Google Shape;19177;p29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8" name="Google Shape;19178;p29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9" name="Google Shape;19179;p29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0" name="Google Shape;19180;p29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1" name="Google Shape;19181;p29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2" name="Google Shape;19182;p29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3" name="Google Shape;19183;p29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4" name="Google Shape;19184;p29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5" name="Google Shape;19185;p29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6" name="Google Shape;19186;p29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7" name="Google Shape;19187;p29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8" name="Google Shape;19188;p29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9" name="Google Shape;19189;p29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0" name="Google Shape;19190;p29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1" name="Google Shape;19191;p29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2" name="Google Shape;19192;p29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3" name="Google Shape;19193;p29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4" name="Google Shape;19194;p29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5" name="Google Shape;19195;p29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6" name="Google Shape;19196;p29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7" name="Google Shape;19197;p29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8" name="Google Shape;19198;p29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9" name="Google Shape;19199;p29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0" name="Google Shape;19200;p29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1" name="Google Shape;19201;p29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2" name="Google Shape;19202;p29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3" name="Google Shape;19203;p29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4" name="Google Shape;19204;p29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5" name="Google Shape;19205;p29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6" name="Google Shape;19206;p29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7" name="Google Shape;19207;p29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8" name="Google Shape;19208;p29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9" name="Google Shape;19209;p29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0" name="Google Shape;19210;p29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1" name="Google Shape;19211;p29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2" name="Google Shape;19212;p29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3" name="Google Shape;19213;p29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4" name="Google Shape;19214;p29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5" name="Google Shape;19215;p29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6" name="Google Shape;19216;p29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7" name="Google Shape;19217;p29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8" name="Google Shape;19218;p29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9" name="Google Shape;19219;p29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0" name="Google Shape;19220;p29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1" name="Google Shape;19221;p29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2" name="Google Shape;19222;p29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3" name="Google Shape;19223;p29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4" name="Google Shape;19224;p29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5" name="Google Shape;19225;p29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6" name="Google Shape;19226;p29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7" name="Google Shape;19227;p29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8" name="Google Shape;19228;p29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9" name="Google Shape;19229;p29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0" name="Google Shape;19230;p29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1" name="Google Shape;19231;p29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2" name="Google Shape;19232;p29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3" name="Google Shape;19233;p29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4" name="Google Shape;19234;p29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5" name="Google Shape;19235;p29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6" name="Google Shape;19236;p29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7" name="Google Shape;19237;p29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8" name="Google Shape;19238;p29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9" name="Google Shape;19239;p29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0" name="Google Shape;19240;p29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1" name="Google Shape;19241;p29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2" name="Google Shape;19242;p29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3" name="Google Shape;19243;p29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4" name="Google Shape;19244;p29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5" name="Google Shape;19245;p29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6" name="Google Shape;19246;p29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7" name="Google Shape;19247;p29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8" name="Google Shape;19248;p29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9" name="Google Shape;19249;p29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0" name="Google Shape;19250;p29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1" name="Google Shape;19251;p29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2" name="Google Shape;19252;p29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3" name="Google Shape;19253;p29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4" name="Google Shape;19254;p29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5" name="Google Shape;19255;p29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6" name="Google Shape;19256;p29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7" name="Google Shape;19257;p29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8" name="Google Shape;19258;p29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9" name="Google Shape;19259;p29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0" name="Google Shape;19260;p29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1" name="Google Shape;19261;p29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2" name="Google Shape;19262;p29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3" name="Google Shape;19263;p29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4" name="Google Shape;19264;p29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5" name="Google Shape;19265;p29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6" name="Google Shape;19266;p29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7" name="Google Shape;19267;p29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8" name="Google Shape;19268;p29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9" name="Google Shape;19269;p29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0" name="Google Shape;19270;p29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1" name="Google Shape;19271;p29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2" name="Google Shape;19272;p29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3" name="Google Shape;19273;p29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4" name="Google Shape;19274;p29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5" name="Google Shape;19275;p29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6" name="Google Shape;19276;p29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7" name="Google Shape;19277;p29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8" name="Google Shape;19278;p29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9" name="Google Shape;19279;p29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0" name="Google Shape;19280;p29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1" name="Google Shape;19281;p29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2" name="Google Shape;19282;p29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3" name="Google Shape;19283;p29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4" name="Google Shape;19284;p29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5" name="Google Shape;19285;p29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6" name="Google Shape;19286;p29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7" name="Google Shape;19287;p29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8" name="Google Shape;19288;p29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9" name="Google Shape;19289;p29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0" name="Google Shape;19290;p29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1" name="Google Shape;19291;p29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2" name="Google Shape;19292;p29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3" name="Google Shape;19293;p29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4" name="Google Shape;19294;p29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5" name="Google Shape;19295;p29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6" name="Google Shape;19296;p29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7" name="Google Shape;19297;p29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8" name="Google Shape;19298;p29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9" name="Google Shape;19299;p29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0" name="Google Shape;19300;p29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1" name="Google Shape;19301;p29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2" name="Google Shape;19302;p29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3" name="Google Shape;19303;p29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4" name="Google Shape;19304;p29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5" name="Google Shape;19305;p29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6" name="Google Shape;19306;p29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7" name="Google Shape;19307;p29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8" name="Google Shape;19308;p29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9" name="Google Shape;19309;p29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0" name="Google Shape;19310;p29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1" name="Google Shape;19311;p29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2" name="Google Shape;19312;p29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3" name="Google Shape;19313;p29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4" name="Google Shape;19314;p29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5" name="Google Shape;19315;p29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6" name="Google Shape;19316;p29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7" name="Google Shape;19317;p29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8" name="Google Shape;19318;p29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9" name="Google Shape;19319;p29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0" name="Google Shape;19320;p29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1" name="Google Shape;19321;p29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2" name="Google Shape;19322;p29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3" name="Google Shape;19323;p29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4" name="Google Shape;19324;p29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5" name="Google Shape;19325;p29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6" name="Google Shape;19326;p29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7" name="Google Shape;19327;p29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8" name="Google Shape;19328;p29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9" name="Google Shape;19329;p29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0" name="Google Shape;19330;p29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1" name="Google Shape;19331;p29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2" name="Google Shape;19332;p29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3" name="Google Shape;19333;p29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4" name="Google Shape;19334;p29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5" name="Google Shape;19335;p29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6" name="Google Shape;19336;p29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7" name="Google Shape;19337;p29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8" name="Google Shape;19338;p29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9" name="Google Shape;19339;p29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0" name="Google Shape;19340;p29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1" name="Google Shape;19341;p29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2" name="Google Shape;19342;p29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3" name="Google Shape;19343;p29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4" name="Google Shape;19344;p29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5" name="Google Shape;19345;p29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6" name="Google Shape;19346;p29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7" name="Google Shape;19347;p29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8" name="Google Shape;19348;p29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9" name="Google Shape;19349;p29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0" name="Google Shape;19350;p29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1" name="Google Shape;19351;p29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2" name="Google Shape;19352;p29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3" name="Google Shape;19353;p29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4" name="Google Shape;19354;p29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5" name="Google Shape;19355;p29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6" name="Google Shape;19356;p29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7" name="Google Shape;19357;p29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8" name="Google Shape;19358;p29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9" name="Google Shape;19359;p29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0" name="Google Shape;19360;p29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1" name="Google Shape;19361;p29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2" name="Google Shape;19362;p29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3" name="Google Shape;19363;p29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4" name="Google Shape;19364;p29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5" name="Google Shape;19365;p29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6" name="Google Shape;19366;p29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7" name="Google Shape;19367;p29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8" name="Google Shape;19368;p29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9" name="Google Shape;19369;p29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0" name="Google Shape;19370;p29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1" name="Google Shape;19371;p29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2" name="Google Shape;19372;p29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3" name="Google Shape;19373;p29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4" name="Google Shape;19374;p29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5" name="Google Shape;19375;p29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6" name="Google Shape;19376;p29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7" name="Google Shape;19377;p29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8" name="Google Shape;19378;p29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9" name="Google Shape;19379;p29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0" name="Google Shape;19380;p29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1" name="Google Shape;19381;p29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2" name="Google Shape;19382;p29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3" name="Google Shape;19383;p29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4" name="Google Shape;19384;p29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5" name="Google Shape;19385;p29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6" name="Google Shape;19386;p29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7" name="Google Shape;19387;p29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8" name="Google Shape;19388;p29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9" name="Google Shape;19389;p29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0" name="Google Shape;19390;p29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1" name="Google Shape;19391;p29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2" name="Google Shape;19392;p29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3" name="Google Shape;19393;p29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4" name="Google Shape;19394;p29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5" name="Google Shape;19395;p29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6" name="Google Shape;19396;p29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7" name="Google Shape;19397;p29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8" name="Google Shape;19398;p29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9" name="Google Shape;19399;p29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0" name="Google Shape;19400;p29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1" name="Google Shape;19401;p29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2" name="Google Shape;19402;p29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3" name="Google Shape;19403;p29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4" name="Google Shape;19404;p29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5" name="Google Shape;19405;p29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6" name="Google Shape;19406;p29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7" name="Google Shape;19407;p29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8" name="Google Shape;19408;p29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9" name="Google Shape;19409;p29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0" name="Google Shape;19410;p29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1" name="Google Shape;19411;p29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2" name="Google Shape;19412;p29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3" name="Google Shape;19413;p29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4" name="Google Shape;19414;p29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5" name="Google Shape;19415;p29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6" name="Google Shape;19416;p29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7" name="Google Shape;19417;p29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8" name="Google Shape;19418;p29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9" name="Google Shape;19419;p29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0" name="Google Shape;19420;p29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1" name="Google Shape;19421;p29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2" name="Google Shape;19422;p29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3" name="Google Shape;19423;p29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4" name="Google Shape;19424;p29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5" name="Google Shape;19425;p29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6" name="Google Shape;19426;p29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7" name="Google Shape;19427;p29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8" name="Google Shape;19428;p29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9" name="Google Shape;19429;p29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0" name="Google Shape;19430;p29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1" name="Google Shape;19431;p29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2" name="Google Shape;19432;p29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3" name="Google Shape;19433;p29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4" name="Google Shape;19434;p29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5" name="Google Shape;19435;p29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6" name="Google Shape;19436;p29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7" name="Google Shape;19437;p29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8" name="Google Shape;19438;p29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9" name="Google Shape;19439;p29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0" name="Google Shape;19440;p29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1" name="Google Shape;19441;p29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2" name="Google Shape;19442;p29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3" name="Google Shape;19443;p29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4" name="Google Shape;19444;p29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5" name="Google Shape;19445;p29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6" name="Google Shape;19446;p29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7" name="Google Shape;19447;p29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8" name="Google Shape;19448;p29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9" name="Google Shape;19449;p29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0" name="Google Shape;19450;p29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1" name="Google Shape;19451;p29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2" name="Google Shape;19452;p29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3" name="Google Shape;19453;p29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4" name="Google Shape;19454;p29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5" name="Google Shape;19455;p29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6" name="Google Shape;19456;p29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7" name="Google Shape;19457;p29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8" name="Google Shape;19458;p29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9" name="Google Shape;19459;p29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0" name="Google Shape;19460;p29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1" name="Google Shape;19461;p29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2" name="Google Shape;19462;p29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3" name="Google Shape;19463;p29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4" name="Google Shape;19464;p29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5" name="Google Shape;19465;p29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6" name="Google Shape;19466;p29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7" name="Google Shape;19467;p29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8" name="Google Shape;19468;p29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9" name="Google Shape;19469;p29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0" name="Google Shape;19470;p29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1" name="Google Shape;19471;p29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2" name="Google Shape;19472;p29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3" name="Google Shape;19473;p29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4" name="Google Shape;19474;p29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5" name="Google Shape;19475;p29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6" name="Google Shape;19476;p29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7" name="Google Shape;19477;p29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8" name="Google Shape;19478;p29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9" name="Google Shape;19479;p29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0" name="Google Shape;19480;p29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1" name="Google Shape;19481;p29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2" name="Google Shape;19482;p29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3" name="Google Shape;19483;p29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4" name="Google Shape;19484;p29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5" name="Google Shape;19485;p29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6" name="Google Shape;19486;p29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7" name="Google Shape;19487;p29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8" name="Google Shape;19488;p29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9" name="Google Shape;19489;p29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0" name="Google Shape;19490;p29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1" name="Google Shape;19491;p29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2" name="Google Shape;19492;p29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3" name="Google Shape;19493;p29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4" name="Google Shape;19494;p29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5" name="Google Shape;19495;p29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6" name="Google Shape;19496;p29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7" name="Google Shape;19497;p29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8" name="Google Shape;19498;p29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9" name="Google Shape;19499;p29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0" name="Google Shape;19500;p29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1" name="Google Shape;19501;p29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2" name="Google Shape;19502;p29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3" name="Google Shape;19503;p29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4" name="Google Shape;19504;p29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5" name="Google Shape;19505;p29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6" name="Google Shape;19506;p29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7" name="Google Shape;19507;p29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8" name="Google Shape;19508;p29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9" name="Google Shape;19509;p29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0" name="Google Shape;19510;p29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1" name="Google Shape;19511;p29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2" name="Google Shape;19512;p29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3" name="Google Shape;19513;p29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4" name="Google Shape;19514;p29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5" name="Google Shape;19515;p29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6" name="Google Shape;19516;p29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7" name="Google Shape;19517;p29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8" name="Google Shape;19518;p29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9" name="Google Shape;19519;p29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0" name="Google Shape;19520;p29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1" name="Google Shape;19521;p29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2" name="Google Shape;19522;p29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3" name="Google Shape;19523;p29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4" name="Google Shape;19524;p29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5" name="Google Shape;19525;p29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6" name="Google Shape;19526;p29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7" name="Google Shape;19527;p29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8" name="Google Shape;19528;p29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9" name="Google Shape;19529;p29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0" name="Google Shape;19530;p29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1" name="Google Shape;19531;p29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2" name="Google Shape;19532;p29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3" name="Google Shape;19533;p29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4" name="Google Shape;19534;p29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5" name="Google Shape;19535;p29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6" name="Google Shape;19536;p29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7" name="Google Shape;19537;p29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8" name="Google Shape;19538;p29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9" name="Google Shape;19539;p29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0" name="Google Shape;19540;p29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1" name="Google Shape;19541;p29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2" name="Google Shape;19542;p29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3" name="Google Shape;19543;p29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4" name="Google Shape;19544;p29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5" name="Google Shape;19545;p29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6" name="Google Shape;19546;p29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7" name="Google Shape;19547;p29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8" name="Google Shape;19548;p29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9" name="Google Shape;19549;p29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0" name="Google Shape;19550;p29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1" name="Google Shape;19551;p29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2" name="Google Shape;19552;p29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3" name="Google Shape;19553;p29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4" name="Google Shape;19554;p29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5" name="Google Shape;19555;p29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6" name="Google Shape;19556;p29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7" name="Google Shape;19557;p29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8" name="Google Shape;19558;p29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9" name="Google Shape;19559;p29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0" name="Google Shape;19560;p29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1" name="Google Shape;19561;p29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2" name="Google Shape;19562;p29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3" name="Google Shape;19563;p29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4" name="Google Shape;19564;p29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5" name="Google Shape;19565;p29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6" name="Google Shape;19566;p29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7" name="Google Shape;19567;p29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8" name="Google Shape;19568;p29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9" name="Google Shape;19569;p29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0" name="Google Shape;19570;p29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1" name="Google Shape;19571;p29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2" name="Google Shape;19572;p29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3" name="Google Shape;19573;p29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4" name="Google Shape;19574;p29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5" name="Google Shape;19575;p29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6" name="Google Shape;19576;p29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7" name="Google Shape;19577;p29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8" name="Google Shape;19578;p29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9" name="Google Shape;19579;p29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0" name="Google Shape;19580;p29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1" name="Google Shape;19581;p29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2" name="Google Shape;19582;p29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3" name="Google Shape;19583;p29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4" name="Google Shape;19584;p29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5" name="Google Shape;19585;p29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6" name="Google Shape;19586;p29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7" name="Google Shape;19587;p29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8" name="Google Shape;19588;p29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9" name="Google Shape;19589;p29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0" name="Google Shape;19590;p29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1" name="Google Shape;19591;p29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2" name="Google Shape;19592;p29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3" name="Google Shape;19593;p29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4" name="Google Shape;19594;p29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5" name="Google Shape;19595;p29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6" name="Google Shape;19596;p29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7" name="Google Shape;19597;p29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8" name="Google Shape;19598;p29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9" name="Google Shape;19599;p29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0" name="Google Shape;19600;p29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1" name="Google Shape;19601;p29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2" name="Google Shape;19602;p29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3" name="Google Shape;19603;p29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4" name="Google Shape;19604;p29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5" name="Google Shape;19605;p29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6" name="Google Shape;19606;p29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7" name="Google Shape;19607;p29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8" name="Google Shape;19608;p29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9" name="Google Shape;19609;p29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0" name="Google Shape;19610;p29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1" name="Google Shape;19611;p29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2" name="Google Shape;19612;p29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3" name="Google Shape;19613;p29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4" name="Google Shape;19614;p29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5" name="Google Shape;19615;p29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6" name="Google Shape;19616;p29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7" name="Google Shape;19617;p29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8" name="Google Shape;19618;p29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9" name="Google Shape;19619;p29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0" name="Google Shape;19620;p29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1" name="Google Shape;19621;p29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2" name="Google Shape;19622;p29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3" name="Google Shape;19623;p29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4" name="Google Shape;19624;p29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5" name="Google Shape;19625;p29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6" name="Google Shape;19626;p29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7" name="Google Shape;19627;p29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8" name="Google Shape;19628;p29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9" name="Google Shape;19629;p29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0" name="Google Shape;19630;p29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1" name="Google Shape;19631;p29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2" name="Google Shape;19632;p29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3" name="Google Shape;19633;p29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4" name="Google Shape;19634;p29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5" name="Google Shape;19635;p29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6" name="Google Shape;19636;p29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7" name="Google Shape;19637;p29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8" name="Google Shape;19638;p29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9" name="Google Shape;19639;p29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0" name="Google Shape;19640;p29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1" name="Google Shape;19641;p29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2" name="Google Shape;19642;p29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3" name="Google Shape;19643;p29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4" name="Google Shape;19644;p29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5" name="Google Shape;19645;p29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6" name="Google Shape;19646;p29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7" name="Google Shape;19647;p29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8" name="Google Shape;19648;p29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9" name="Google Shape;19649;p29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0" name="Google Shape;19650;p29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1" name="Google Shape;19651;p29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2" name="Google Shape;19652;p29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3" name="Google Shape;19653;p29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4" name="Google Shape;19654;p29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5" name="Google Shape;19655;p29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6" name="Google Shape;19656;p29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7" name="Google Shape;19657;p29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8" name="Google Shape;19658;p29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9" name="Google Shape;19659;p29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0" name="Google Shape;19660;p29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1" name="Google Shape;19661;p29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2" name="Google Shape;19662;p29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3" name="Google Shape;19663;p29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4" name="Google Shape;19664;p29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5" name="Google Shape;19665;p29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6" name="Google Shape;19666;p29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7" name="Google Shape;19667;p29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8" name="Google Shape;19668;p29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9" name="Google Shape;19669;p29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0" name="Google Shape;19670;p29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1" name="Google Shape;19671;p29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2" name="Google Shape;19672;p29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3" name="Google Shape;19673;p29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4" name="Google Shape;19674;p29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5" name="Google Shape;19675;p29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6" name="Google Shape;19676;p29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7" name="Google Shape;19677;p29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8" name="Google Shape;19678;p29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9" name="Google Shape;19679;p29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0" name="Google Shape;19680;p29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1" name="Google Shape;19681;p29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2" name="Google Shape;19682;p29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3" name="Google Shape;19683;p29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4" name="Google Shape;19684;p29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5" name="Google Shape;19685;p29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6" name="Google Shape;19686;p29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7" name="Google Shape;19687;p29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8" name="Google Shape;19688;p29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9" name="Google Shape;19689;p29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0" name="Google Shape;19690;p29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1" name="Google Shape;19691;p29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2" name="Google Shape;19692;p29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3" name="Google Shape;19693;p29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4" name="Google Shape;19694;p29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5" name="Google Shape;19695;p29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6" name="Google Shape;19696;p29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7" name="Google Shape;19697;p29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8" name="Google Shape;19698;p29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9" name="Google Shape;19699;p29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0" name="Google Shape;19700;p29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1" name="Google Shape;19701;p29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2" name="Google Shape;19702;p29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3" name="Google Shape;19703;p29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4" name="Google Shape;19704;p29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5" name="Google Shape;19705;p29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6" name="Google Shape;19706;p29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7" name="Google Shape;19707;p29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8" name="Google Shape;19708;p29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9" name="Google Shape;19709;p29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0" name="Google Shape;19710;p29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1" name="Google Shape;19711;p29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2" name="Google Shape;19712;p29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3" name="Google Shape;19713;p29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4" name="Google Shape;19714;p29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5" name="Google Shape;19715;p29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6" name="Google Shape;19716;p29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7" name="Google Shape;19717;p29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8" name="Google Shape;19718;p29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9" name="Google Shape;19719;p29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0" name="Google Shape;19720;p29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1" name="Google Shape;19721;p29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2" name="Google Shape;19722;p29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3" name="Google Shape;19723;p29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4" name="Google Shape;19724;p29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5" name="Google Shape;19725;p29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6" name="Google Shape;19726;p29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7" name="Google Shape;19727;p29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8" name="Google Shape;19728;p29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9" name="Google Shape;19729;p29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0" name="Google Shape;19730;p29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1" name="Google Shape;19731;p29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2" name="Google Shape;19732;p29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3" name="Google Shape;19733;p29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4" name="Google Shape;19734;p29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5" name="Google Shape;19735;p29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6" name="Google Shape;19736;p29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7" name="Google Shape;19737;p29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8" name="Google Shape;19738;p29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9" name="Google Shape;19739;p29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0" name="Google Shape;19740;p29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1" name="Google Shape;19741;p29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2" name="Google Shape;19742;p29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3" name="Google Shape;19743;p29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4" name="Google Shape;19744;p29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5" name="Google Shape;19745;p29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6" name="Google Shape;19746;p29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7" name="Google Shape;19747;p29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8" name="Google Shape;19748;p29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9" name="Google Shape;19749;p29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0" name="Google Shape;19750;p29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1" name="Google Shape;19751;p29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2" name="Google Shape;19752;p29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3" name="Google Shape;19753;p29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4" name="Google Shape;19754;p29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5" name="Google Shape;19755;p29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6" name="Google Shape;19756;p29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7" name="Google Shape;19757;p29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8" name="Google Shape;19758;p29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9" name="Google Shape;19759;p29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0" name="Google Shape;19760;p29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1" name="Google Shape;19761;p29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2" name="Google Shape;19762;p29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3" name="Google Shape;19763;p29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4" name="Google Shape;19764;p29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5" name="Google Shape;19765;p29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6" name="Google Shape;19766;p29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7" name="Google Shape;19767;p29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8" name="Google Shape;19768;p29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9" name="Google Shape;19769;p29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0" name="Google Shape;19770;p29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1" name="Google Shape;19771;p29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2" name="Google Shape;19772;p29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3" name="Google Shape;19773;p29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4" name="Google Shape;19774;p29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5" name="Google Shape;19775;p29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6" name="Google Shape;19776;p29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7" name="Google Shape;19777;p29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8" name="Google Shape;19778;p29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9" name="Google Shape;19779;p29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0" name="Google Shape;19780;p29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1" name="Google Shape;19781;p29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2" name="Google Shape;19782;p29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3" name="Google Shape;19783;p29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4" name="Google Shape;19784;p29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5" name="Google Shape;19785;p29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6" name="Google Shape;19786;p29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7" name="Google Shape;19787;p29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8" name="Google Shape;19788;p29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9" name="Google Shape;19789;p29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0" name="Google Shape;19790;p29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1" name="Google Shape;19791;p29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2" name="Google Shape;19792;p29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3" name="Google Shape;19793;p29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4" name="Google Shape;19794;p29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5" name="Google Shape;19795;p29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6" name="Google Shape;19796;p29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7" name="Google Shape;19797;p29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8" name="Google Shape;19798;p29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9" name="Google Shape;19799;p29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0" name="Google Shape;19800;p29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1" name="Google Shape;19801;p29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2" name="Google Shape;19802;p29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3" name="Google Shape;19803;p29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4" name="Google Shape;19804;p29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5" name="Google Shape;19805;p29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6" name="Google Shape;19806;p29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7" name="Google Shape;19807;p29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8" name="Google Shape;19808;p29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9" name="Google Shape;19809;p29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0" name="Google Shape;19810;p29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1" name="Google Shape;19811;p29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2" name="Google Shape;19812;p29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3" name="Google Shape;19813;p29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4" name="Google Shape;19814;p29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5" name="Google Shape;19815;p29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6" name="Google Shape;19816;p29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7" name="Google Shape;19817;p29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8" name="Google Shape;19818;p29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9" name="Google Shape;19819;p29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0" name="Google Shape;19820;p29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1" name="Google Shape;19821;p29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2" name="Google Shape;19822;p29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3" name="Google Shape;19823;p29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4" name="Google Shape;19824;p29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5" name="Google Shape;19825;p29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6" name="Google Shape;19826;p29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7" name="Google Shape;19827;p29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8" name="Google Shape;19828;p29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9" name="Google Shape;19829;p29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0" name="Google Shape;19830;p29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1" name="Google Shape;19831;p29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2" name="Google Shape;19832;p29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3" name="Google Shape;19833;p29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4" name="Google Shape;19834;p29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5" name="Google Shape;19835;p29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6" name="Google Shape;19836;p29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7" name="Google Shape;19837;p29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8" name="Google Shape;19838;p29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9" name="Google Shape;19839;p29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0" name="Google Shape;19840;p29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1" name="Google Shape;19841;p29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2" name="Google Shape;19842;p29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3" name="Google Shape;19843;p29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4" name="Google Shape;19844;p29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5" name="Google Shape;19845;p29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6" name="Google Shape;19846;p29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7" name="Google Shape;19847;p29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8" name="Google Shape;19848;p29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9" name="Google Shape;19849;p29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0" name="Google Shape;19850;p29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1" name="Google Shape;19851;p29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2" name="Google Shape;19852;p29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3" name="Google Shape;19853;p29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4" name="Google Shape;19854;p29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5" name="Google Shape;19855;p29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6" name="Google Shape;19856;p29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7" name="Google Shape;19857;p29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8" name="Google Shape;19858;p29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9" name="Google Shape;19859;p29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0" name="Google Shape;19860;p29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1" name="Google Shape;19861;p29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2" name="Google Shape;19862;p29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3" name="Google Shape;19863;p29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4" name="Google Shape;19864;p29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5" name="Google Shape;19865;p29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6" name="Google Shape;19866;p29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7" name="Google Shape;19867;p29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8" name="Google Shape;19868;p29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9" name="Google Shape;19869;p29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0" name="Google Shape;19870;p29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1" name="Google Shape;19871;p29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2" name="Google Shape;19872;p29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3" name="Google Shape;19873;p29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4" name="Google Shape;19874;p29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5" name="Google Shape;19875;p29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6" name="Google Shape;19876;p29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7" name="Google Shape;19877;p29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8" name="Google Shape;19878;p29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9" name="Google Shape;19879;p29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0" name="Google Shape;19880;p29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1" name="Google Shape;19881;p29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2" name="Google Shape;19882;p29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3" name="Google Shape;19883;p29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4" name="Google Shape;19884;p29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5" name="Google Shape;19885;p29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6" name="Google Shape;19886;p29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7" name="Google Shape;19887;p29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8" name="Google Shape;19888;p29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9" name="Google Shape;19889;p29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0" name="Google Shape;19890;p29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1" name="Google Shape;19891;p29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2" name="Google Shape;19892;p29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3" name="Google Shape;19893;p29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4" name="Google Shape;19894;p29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5" name="Google Shape;19895;p29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6" name="Google Shape;19896;p29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7" name="Google Shape;19897;p29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8" name="Google Shape;19898;p29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9" name="Google Shape;19899;p29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0" name="Google Shape;19900;p29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1" name="Google Shape;19901;p29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9902" name="Google Shape;19902;p2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10110">
            <a:off x="-2445329" y="3955925"/>
            <a:ext cx="2996076" cy="20802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9903" name="Google Shape;19903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57679">
            <a:off x="8601774" y="-555627"/>
            <a:ext cx="2212350" cy="2574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19904" name="Shape 19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05" name="Google Shape;19905;p3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19906" name="Google Shape;19906;p30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9907" name="Google Shape;19907;p30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8" name="Google Shape;19908;p30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9" name="Google Shape;19909;p30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0" name="Google Shape;19910;p30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1" name="Google Shape;19911;p30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2" name="Google Shape;19912;p30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3" name="Google Shape;19913;p30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4" name="Google Shape;19914;p30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5" name="Google Shape;19915;p30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6" name="Google Shape;19916;p30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7" name="Google Shape;19917;p30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8" name="Google Shape;19918;p30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9" name="Google Shape;19919;p30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0" name="Google Shape;19920;p30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1" name="Google Shape;19921;p30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2" name="Google Shape;19922;p30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3" name="Google Shape;19923;p30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4" name="Google Shape;19924;p30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5" name="Google Shape;19925;p30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6" name="Google Shape;19926;p30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7" name="Google Shape;19927;p30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8" name="Google Shape;19928;p30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9" name="Google Shape;19929;p30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0" name="Google Shape;19930;p30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1" name="Google Shape;19931;p30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2" name="Google Shape;19932;p30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3" name="Google Shape;19933;p30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4" name="Google Shape;19934;p30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5" name="Google Shape;19935;p30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6" name="Google Shape;19936;p30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7" name="Google Shape;19937;p30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8" name="Google Shape;19938;p30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9" name="Google Shape;19939;p30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0" name="Google Shape;19940;p30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1" name="Google Shape;19941;p30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2" name="Google Shape;19942;p30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3" name="Google Shape;19943;p30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4" name="Google Shape;19944;p30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5" name="Google Shape;19945;p30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6" name="Google Shape;19946;p30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7" name="Google Shape;19947;p30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8" name="Google Shape;19948;p30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9" name="Google Shape;19949;p30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0" name="Google Shape;19950;p30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1" name="Google Shape;19951;p30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2" name="Google Shape;19952;p30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3" name="Google Shape;19953;p30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4" name="Google Shape;19954;p30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5" name="Google Shape;19955;p30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6" name="Google Shape;19956;p30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7" name="Google Shape;19957;p30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8" name="Google Shape;19958;p30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9" name="Google Shape;19959;p30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0" name="Google Shape;19960;p30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1" name="Google Shape;19961;p30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2" name="Google Shape;19962;p30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3" name="Google Shape;19963;p30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4" name="Google Shape;19964;p30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5" name="Google Shape;19965;p30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6" name="Google Shape;19966;p30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7" name="Google Shape;19967;p30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8" name="Google Shape;19968;p30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9" name="Google Shape;19969;p30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0" name="Google Shape;19970;p30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1" name="Google Shape;19971;p30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2" name="Google Shape;19972;p30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3" name="Google Shape;19973;p30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4" name="Google Shape;19974;p30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5" name="Google Shape;19975;p30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6" name="Google Shape;19976;p30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7" name="Google Shape;19977;p30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8" name="Google Shape;19978;p30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9" name="Google Shape;19979;p30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0" name="Google Shape;19980;p30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1" name="Google Shape;19981;p30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2" name="Google Shape;19982;p30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3" name="Google Shape;19983;p30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4" name="Google Shape;19984;p30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5" name="Google Shape;19985;p30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6" name="Google Shape;19986;p30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7" name="Google Shape;19987;p30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8" name="Google Shape;19988;p30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9" name="Google Shape;19989;p30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0" name="Google Shape;19990;p30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1" name="Google Shape;19991;p30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2" name="Google Shape;19992;p30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3" name="Google Shape;19993;p30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4" name="Google Shape;19994;p30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5" name="Google Shape;19995;p30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6" name="Google Shape;19996;p30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7" name="Google Shape;19997;p30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8" name="Google Shape;19998;p30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9" name="Google Shape;19999;p30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0" name="Google Shape;20000;p30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1" name="Google Shape;20001;p30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2" name="Google Shape;20002;p30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3" name="Google Shape;20003;p30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4" name="Google Shape;20004;p30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5" name="Google Shape;20005;p30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6" name="Google Shape;20006;p30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7" name="Google Shape;20007;p30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8" name="Google Shape;20008;p30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9" name="Google Shape;20009;p30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0" name="Google Shape;20010;p30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1" name="Google Shape;20011;p30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2" name="Google Shape;20012;p30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3" name="Google Shape;20013;p30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4" name="Google Shape;20014;p30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5" name="Google Shape;20015;p30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6" name="Google Shape;20016;p30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7" name="Google Shape;20017;p30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8" name="Google Shape;20018;p30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9" name="Google Shape;20019;p30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0" name="Google Shape;20020;p30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1" name="Google Shape;20021;p30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2" name="Google Shape;20022;p30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3" name="Google Shape;20023;p30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4" name="Google Shape;20024;p30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5" name="Google Shape;20025;p30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6" name="Google Shape;20026;p30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7" name="Google Shape;20027;p30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8" name="Google Shape;20028;p30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9" name="Google Shape;20029;p30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0" name="Google Shape;20030;p30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1" name="Google Shape;20031;p30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2" name="Google Shape;20032;p30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3" name="Google Shape;20033;p30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4" name="Google Shape;20034;p30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5" name="Google Shape;20035;p30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6" name="Google Shape;20036;p30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7" name="Google Shape;20037;p30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8" name="Google Shape;20038;p30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9" name="Google Shape;20039;p30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0" name="Google Shape;20040;p30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1" name="Google Shape;20041;p30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2" name="Google Shape;20042;p30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3" name="Google Shape;20043;p30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4" name="Google Shape;20044;p30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5" name="Google Shape;20045;p30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6" name="Google Shape;20046;p30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7" name="Google Shape;20047;p30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8" name="Google Shape;20048;p30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9" name="Google Shape;20049;p30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0" name="Google Shape;20050;p30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1" name="Google Shape;20051;p30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2" name="Google Shape;20052;p30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3" name="Google Shape;20053;p30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4" name="Google Shape;20054;p30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5" name="Google Shape;20055;p30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6" name="Google Shape;20056;p30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7" name="Google Shape;20057;p30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8" name="Google Shape;20058;p30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9" name="Google Shape;20059;p30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0" name="Google Shape;20060;p30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1" name="Google Shape;20061;p30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2" name="Google Shape;20062;p30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3" name="Google Shape;20063;p30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4" name="Google Shape;20064;p30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5" name="Google Shape;20065;p30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6" name="Google Shape;20066;p30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7" name="Google Shape;20067;p30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8" name="Google Shape;20068;p30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9" name="Google Shape;20069;p30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0" name="Google Shape;20070;p30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1" name="Google Shape;20071;p30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2" name="Google Shape;20072;p30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3" name="Google Shape;20073;p30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4" name="Google Shape;20074;p30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5" name="Google Shape;20075;p30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6" name="Google Shape;20076;p30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7" name="Google Shape;20077;p30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8" name="Google Shape;20078;p30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9" name="Google Shape;20079;p30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0" name="Google Shape;20080;p30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1" name="Google Shape;20081;p30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2" name="Google Shape;20082;p30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3" name="Google Shape;20083;p30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4" name="Google Shape;20084;p30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5" name="Google Shape;20085;p30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6" name="Google Shape;20086;p30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7" name="Google Shape;20087;p30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8" name="Google Shape;20088;p30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9" name="Google Shape;20089;p30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0" name="Google Shape;20090;p30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1" name="Google Shape;20091;p30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2" name="Google Shape;20092;p30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3" name="Google Shape;20093;p30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4" name="Google Shape;20094;p30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5" name="Google Shape;20095;p30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6" name="Google Shape;20096;p30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7" name="Google Shape;20097;p30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8" name="Google Shape;20098;p30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9" name="Google Shape;20099;p30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0" name="Google Shape;20100;p30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1" name="Google Shape;20101;p30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2" name="Google Shape;20102;p30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3" name="Google Shape;20103;p30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4" name="Google Shape;20104;p30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5" name="Google Shape;20105;p30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6" name="Google Shape;20106;p30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7" name="Google Shape;20107;p30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8" name="Google Shape;20108;p30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9" name="Google Shape;20109;p30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0" name="Google Shape;20110;p30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1" name="Google Shape;20111;p30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2" name="Google Shape;20112;p30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3" name="Google Shape;20113;p30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4" name="Google Shape;20114;p30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5" name="Google Shape;20115;p30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6" name="Google Shape;20116;p30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7" name="Google Shape;20117;p30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8" name="Google Shape;20118;p30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9" name="Google Shape;20119;p30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0" name="Google Shape;20120;p30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1" name="Google Shape;20121;p30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2" name="Google Shape;20122;p30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3" name="Google Shape;20123;p30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4" name="Google Shape;20124;p30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5" name="Google Shape;20125;p30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6" name="Google Shape;20126;p30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7" name="Google Shape;20127;p30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8" name="Google Shape;20128;p30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9" name="Google Shape;20129;p30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0" name="Google Shape;20130;p30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1" name="Google Shape;20131;p30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2" name="Google Shape;20132;p30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3" name="Google Shape;20133;p30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4" name="Google Shape;20134;p30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5" name="Google Shape;20135;p30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6" name="Google Shape;20136;p30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7" name="Google Shape;20137;p30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8" name="Google Shape;20138;p30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9" name="Google Shape;20139;p30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0" name="Google Shape;20140;p30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1" name="Google Shape;20141;p30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2" name="Google Shape;20142;p30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3" name="Google Shape;20143;p30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4" name="Google Shape;20144;p30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5" name="Google Shape;20145;p30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6" name="Google Shape;20146;p30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7" name="Google Shape;20147;p30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8" name="Google Shape;20148;p30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9" name="Google Shape;20149;p30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0" name="Google Shape;20150;p30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1" name="Google Shape;20151;p30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2" name="Google Shape;20152;p30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3" name="Google Shape;20153;p30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4" name="Google Shape;20154;p30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5" name="Google Shape;20155;p30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6" name="Google Shape;20156;p30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7" name="Google Shape;20157;p30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8" name="Google Shape;20158;p30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9" name="Google Shape;20159;p30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0" name="Google Shape;20160;p30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1" name="Google Shape;20161;p30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2" name="Google Shape;20162;p30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3" name="Google Shape;20163;p30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4" name="Google Shape;20164;p30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5" name="Google Shape;20165;p30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6" name="Google Shape;20166;p30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7" name="Google Shape;20167;p30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8" name="Google Shape;20168;p30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9" name="Google Shape;20169;p30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0" name="Google Shape;20170;p30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1" name="Google Shape;20171;p30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2" name="Google Shape;20172;p30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3" name="Google Shape;20173;p30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4" name="Google Shape;20174;p30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5" name="Google Shape;20175;p30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6" name="Google Shape;20176;p30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7" name="Google Shape;20177;p30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8" name="Google Shape;20178;p30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9" name="Google Shape;20179;p30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0" name="Google Shape;20180;p30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1" name="Google Shape;20181;p30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2" name="Google Shape;20182;p30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3" name="Google Shape;20183;p30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4" name="Google Shape;20184;p30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5" name="Google Shape;20185;p30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6" name="Google Shape;20186;p30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7" name="Google Shape;20187;p30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8" name="Google Shape;20188;p30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9" name="Google Shape;20189;p30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1" name="Google Shape;20191;p30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2" name="Google Shape;20192;p30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4" name="Google Shape;20194;p30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5" name="Google Shape;20195;p30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6" name="Google Shape;20196;p30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7" name="Google Shape;20197;p30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8" name="Google Shape;20198;p30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9" name="Google Shape;20199;p30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0" name="Google Shape;20200;p30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1" name="Google Shape;20201;p30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2" name="Google Shape;20202;p30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3" name="Google Shape;20203;p30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4" name="Google Shape;20204;p30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5" name="Google Shape;20205;p30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6" name="Google Shape;20206;p30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7" name="Google Shape;20207;p30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8" name="Google Shape;20208;p30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9" name="Google Shape;20209;p30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0" name="Google Shape;20210;p30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1" name="Google Shape;20211;p30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2" name="Google Shape;20212;p30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3" name="Google Shape;20213;p30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4" name="Google Shape;20214;p30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5" name="Google Shape;20215;p30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6" name="Google Shape;20216;p30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7" name="Google Shape;20217;p30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8" name="Google Shape;20218;p30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9" name="Google Shape;20219;p30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0" name="Google Shape;20220;p30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1" name="Google Shape;20221;p30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2" name="Google Shape;20222;p30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3" name="Google Shape;20223;p30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4" name="Google Shape;20224;p30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5" name="Google Shape;20225;p30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6" name="Google Shape;20226;p30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7" name="Google Shape;20227;p30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8" name="Google Shape;20228;p30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9" name="Google Shape;20229;p30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0" name="Google Shape;20230;p30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1" name="Google Shape;20231;p30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2" name="Google Shape;20232;p30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3" name="Google Shape;20233;p30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4" name="Google Shape;20234;p30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5" name="Google Shape;20235;p30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6" name="Google Shape;20236;p30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7" name="Google Shape;20237;p30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8" name="Google Shape;20238;p30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9" name="Google Shape;20239;p30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0" name="Google Shape;20240;p30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1" name="Google Shape;20241;p30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2" name="Google Shape;20242;p30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3" name="Google Shape;20243;p30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4" name="Google Shape;20244;p30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5" name="Google Shape;20245;p30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6" name="Google Shape;20246;p30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7" name="Google Shape;20247;p30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8" name="Google Shape;20248;p30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9" name="Google Shape;20249;p30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0" name="Google Shape;20250;p30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1" name="Google Shape;20251;p30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2" name="Google Shape;20252;p30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3" name="Google Shape;20253;p30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4" name="Google Shape;20254;p30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5" name="Google Shape;20255;p30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6" name="Google Shape;20256;p30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7" name="Google Shape;20257;p30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8" name="Google Shape;20258;p30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9" name="Google Shape;20259;p30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0" name="Google Shape;20260;p30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1" name="Google Shape;20261;p30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2" name="Google Shape;20262;p30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3" name="Google Shape;20263;p30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4" name="Google Shape;20264;p30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5" name="Google Shape;20265;p30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6" name="Google Shape;20266;p30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7" name="Google Shape;20267;p30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8" name="Google Shape;20268;p30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9" name="Google Shape;20269;p30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0" name="Google Shape;20270;p30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1" name="Google Shape;20271;p30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2" name="Google Shape;20272;p30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3" name="Google Shape;20273;p30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4" name="Google Shape;20274;p30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5" name="Google Shape;20275;p30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6" name="Google Shape;20276;p30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7" name="Google Shape;20277;p30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8" name="Google Shape;20278;p30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9" name="Google Shape;20279;p30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0" name="Google Shape;20280;p30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1" name="Google Shape;20281;p30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2" name="Google Shape;20282;p30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3" name="Google Shape;20283;p30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4" name="Google Shape;20284;p30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5" name="Google Shape;20285;p30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6" name="Google Shape;20286;p30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7" name="Google Shape;20287;p30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8" name="Google Shape;20288;p30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9" name="Google Shape;20289;p30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0" name="Google Shape;20290;p30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1" name="Google Shape;20291;p30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2" name="Google Shape;20292;p30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3" name="Google Shape;20293;p30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4" name="Google Shape;20294;p30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5" name="Google Shape;20295;p30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6" name="Google Shape;20296;p30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7" name="Google Shape;20297;p30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8" name="Google Shape;20298;p30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9" name="Google Shape;20299;p30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0" name="Google Shape;20300;p30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1" name="Google Shape;20301;p30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2" name="Google Shape;20302;p30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3" name="Google Shape;20303;p30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4" name="Google Shape;20304;p30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5" name="Google Shape;20305;p30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6" name="Google Shape;20306;p30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7" name="Google Shape;20307;p30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8" name="Google Shape;20308;p30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9" name="Google Shape;20309;p30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0" name="Google Shape;20310;p30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1" name="Google Shape;20311;p30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2" name="Google Shape;20312;p30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3" name="Google Shape;20313;p30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4" name="Google Shape;20314;p30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5" name="Google Shape;20315;p30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6" name="Google Shape;20316;p30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7" name="Google Shape;20317;p30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8" name="Google Shape;20318;p30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9" name="Google Shape;20319;p30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0" name="Google Shape;20320;p30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1" name="Google Shape;20321;p30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2" name="Google Shape;20322;p30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3" name="Google Shape;20323;p30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4" name="Google Shape;20324;p30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5" name="Google Shape;20325;p30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6" name="Google Shape;20326;p30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7" name="Google Shape;20327;p30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8" name="Google Shape;20328;p30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9" name="Google Shape;20329;p30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0" name="Google Shape;20330;p30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1" name="Google Shape;20331;p30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2" name="Google Shape;20332;p30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3" name="Google Shape;20333;p30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4" name="Google Shape;20334;p30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5" name="Google Shape;20335;p30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6" name="Google Shape;20336;p30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7" name="Google Shape;20337;p30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8" name="Google Shape;20338;p30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9" name="Google Shape;20339;p30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0" name="Google Shape;20340;p30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1" name="Google Shape;20341;p30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2" name="Google Shape;20342;p30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3" name="Google Shape;20343;p30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4" name="Google Shape;20344;p30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5" name="Google Shape;20345;p30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6" name="Google Shape;20346;p30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7" name="Google Shape;20347;p30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8" name="Google Shape;20348;p30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9" name="Google Shape;20349;p30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0" name="Google Shape;20350;p30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1" name="Google Shape;20351;p30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2" name="Google Shape;20352;p30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3" name="Google Shape;20353;p30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4" name="Google Shape;20354;p30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5" name="Google Shape;20355;p30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6" name="Google Shape;20356;p30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7" name="Google Shape;20357;p30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8" name="Google Shape;20358;p30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9" name="Google Shape;20359;p30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0" name="Google Shape;20360;p30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1" name="Google Shape;20361;p30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2" name="Google Shape;20362;p30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3" name="Google Shape;20363;p30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4" name="Google Shape;20364;p30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5" name="Google Shape;20365;p30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6" name="Google Shape;20366;p30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7" name="Google Shape;20367;p30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8" name="Google Shape;20368;p30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9" name="Google Shape;20369;p30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0" name="Google Shape;20370;p30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1" name="Google Shape;20371;p30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2" name="Google Shape;20372;p30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3" name="Google Shape;20373;p30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4" name="Google Shape;20374;p30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5" name="Google Shape;20375;p30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6" name="Google Shape;20376;p30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7" name="Google Shape;20377;p30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8" name="Google Shape;20378;p30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9" name="Google Shape;20379;p30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0" name="Google Shape;20380;p30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1" name="Google Shape;20381;p30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2" name="Google Shape;20382;p30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3" name="Google Shape;20383;p30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4" name="Google Shape;20384;p30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5" name="Google Shape;20385;p30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6" name="Google Shape;20386;p30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7" name="Google Shape;20387;p30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8" name="Google Shape;20388;p30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9" name="Google Shape;20389;p30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0" name="Google Shape;20390;p30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1" name="Google Shape;20391;p30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2" name="Google Shape;20392;p30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3" name="Google Shape;20393;p30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4" name="Google Shape;20394;p30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5" name="Google Shape;20395;p30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6" name="Google Shape;20396;p30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7" name="Google Shape;20397;p30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8" name="Google Shape;20398;p30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9" name="Google Shape;20399;p30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0" name="Google Shape;20400;p30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1" name="Google Shape;20401;p30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2" name="Google Shape;20402;p30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3" name="Google Shape;20403;p30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4" name="Google Shape;20404;p30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5" name="Google Shape;20405;p30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6" name="Google Shape;20406;p30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7" name="Google Shape;20407;p30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8" name="Google Shape;20408;p30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9" name="Google Shape;20409;p30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0" name="Google Shape;20410;p30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1" name="Google Shape;20411;p30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2" name="Google Shape;20412;p30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3" name="Google Shape;20413;p30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4" name="Google Shape;20414;p30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5" name="Google Shape;20415;p30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6" name="Google Shape;20416;p30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7" name="Google Shape;20417;p30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8" name="Google Shape;20418;p30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9" name="Google Shape;20419;p30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0" name="Google Shape;20420;p30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1" name="Google Shape;20421;p30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2" name="Google Shape;20422;p30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3" name="Google Shape;20423;p30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4" name="Google Shape;20424;p30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5" name="Google Shape;20425;p30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6" name="Google Shape;20426;p30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7" name="Google Shape;20427;p30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8" name="Google Shape;20428;p30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9" name="Google Shape;20429;p30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0" name="Google Shape;20430;p30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1" name="Google Shape;20431;p30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2" name="Google Shape;20432;p30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3" name="Google Shape;20433;p30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4" name="Google Shape;20434;p30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5" name="Google Shape;20435;p30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6" name="Google Shape;20436;p30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7" name="Google Shape;20437;p30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8" name="Google Shape;20438;p30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9" name="Google Shape;20439;p30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0" name="Google Shape;20440;p30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1" name="Google Shape;20441;p30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2" name="Google Shape;20442;p30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3" name="Google Shape;20443;p30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4" name="Google Shape;20444;p30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5" name="Google Shape;20445;p30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6" name="Google Shape;20446;p30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7" name="Google Shape;20447;p30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8" name="Google Shape;20448;p30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9" name="Google Shape;20449;p30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0" name="Google Shape;20450;p30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1" name="Google Shape;20451;p30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2" name="Google Shape;20452;p30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3" name="Google Shape;20453;p30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4" name="Google Shape;20454;p30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5" name="Google Shape;20455;p30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6" name="Google Shape;20456;p30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7" name="Google Shape;20457;p30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8" name="Google Shape;20458;p30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9" name="Google Shape;20459;p30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0" name="Google Shape;20460;p30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1" name="Google Shape;20461;p30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2" name="Google Shape;20462;p30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3" name="Google Shape;20463;p30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4" name="Google Shape;20464;p30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5" name="Google Shape;20465;p30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6" name="Google Shape;20466;p30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7" name="Google Shape;20467;p30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8" name="Google Shape;20468;p30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9" name="Google Shape;20469;p30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0" name="Google Shape;20470;p30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1" name="Google Shape;20471;p30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2" name="Google Shape;20472;p30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3" name="Google Shape;20473;p30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4" name="Google Shape;20474;p30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5" name="Google Shape;20475;p30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6" name="Google Shape;20476;p30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7" name="Google Shape;20477;p30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8" name="Google Shape;20478;p30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9" name="Google Shape;20479;p30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0" name="Google Shape;20480;p30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1" name="Google Shape;20481;p30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2" name="Google Shape;20482;p30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3" name="Google Shape;20483;p30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4" name="Google Shape;20484;p30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5" name="Google Shape;20485;p30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6" name="Google Shape;20486;p30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7" name="Google Shape;20487;p30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8" name="Google Shape;20488;p30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9" name="Google Shape;20489;p30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0" name="Google Shape;20490;p30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1" name="Google Shape;20491;p30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2" name="Google Shape;20492;p30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3" name="Google Shape;20493;p30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4" name="Google Shape;20494;p30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5" name="Google Shape;20495;p30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6" name="Google Shape;20496;p30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7" name="Google Shape;20497;p30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8" name="Google Shape;20498;p30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9" name="Google Shape;20499;p30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0" name="Google Shape;20500;p30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1" name="Google Shape;20501;p30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2" name="Google Shape;20502;p30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3" name="Google Shape;20503;p30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4" name="Google Shape;20504;p30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5" name="Google Shape;20505;p30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6" name="Google Shape;20506;p30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7" name="Google Shape;20507;p30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8" name="Google Shape;20508;p30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9" name="Google Shape;20509;p30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0" name="Google Shape;20510;p30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1" name="Google Shape;20511;p30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2" name="Google Shape;20512;p30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3" name="Google Shape;20513;p30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4" name="Google Shape;20514;p30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5" name="Google Shape;20515;p30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6" name="Google Shape;20516;p30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7" name="Google Shape;20517;p30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8" name="Google Shape;20518;p30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9" name="Google Shape;20519;p30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0" name="Google Shape;20520;p30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1" name="Google Shape;20521;p30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2" name="Google Shape;20522;p30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3" name="Google Shape;20523;p30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4" name="Google Shape;20524;p30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5" name="Google Shape;20525;p30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6" name="Google Shape;20526;p30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7" name="Google Shape;20527;p30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8" name="Google Shape;20528;p30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9" name="Google Shape;20529;p30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0" name="Google Shape;20530;p30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1" name="Google Shape;20531;p30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2" name="Google Shape;20532;p30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3" name="Google Shape;20533;p30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4" name="Google Shape;20534;p30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5" name="Google Shape;20535;p30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6" name="Google Shape;20536;p30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7" name="Google Shape;20537;p30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8" name="Google Shape;20538;p30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9" name="Google Shape;20539;p30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0" name="Google Shape;20540;p30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1" name="Google Shape;20541;p30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2" name="Google Shape;20542;p30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3" name="Google Shape;20543;p30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4" name="Google Shape;20544;p30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5" name="Google Shape;20545;p30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6" name="Google Shape;20546;p30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7" name="Google Shape;20547;p30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8" name="Google Shape;20548;p30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9" name="Google Shape;20549;p30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0" name="Google Shape;20550;p30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1" name="Google Shape;20551;p30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2" name="Google Shape;20552;p30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3" name="Google Shape;20553;p30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4" name="Google Shape;20554;p30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5" name="Google Shape;20555;p30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6" name="Google Shape;20556;p30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7" name="Google Shape;20557;p30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8" name="Google Shape;20558;p30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9" name="Google Shape;20559;p30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0" name="Google Shape;20560;p30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1" name="Google Shape;20561;p30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2" name="Google Shape;20562;p30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3" name="Google Shape;20563;p30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4" name="Google Shape;20564;p30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5" name="Google Shape;20565;p30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6" name="Google Shape;20566;p30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7" name="Google Shape;20567;p30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8" name="Google Shape;20568;p30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9" name="Google Shape;20569;p30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0" name="Google Shape;20570;p30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1" name="Google Shape;20571;p30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2" name="Google Shape;20572;p30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3" name="Google Shape;20573;p30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4" name="Google Shape;20574;p30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5" name="Google Shape;20575;p30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6" name="Google Shape;20576;p30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7" name="Google Shape;20577;p30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8" name="Google Shape;20578;p30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9" name="Google Shape;20579;p30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0" name="Google Shape;20580;p30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1" name="Google Shape;20581;p30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2" name="Google Shape;20582;p30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3" name="Google Shape;20583;p30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4" name="Google Shape;20584;p30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5" name="Google Shape;20585;p30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6" name="Google Shape;20586;p30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7" name="Google Shape;20587;p30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8" name="Google Shape;20588;p30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9" name="Google Shape;20589;p30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0" name="Google Shape;20590;p30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1" name="Google Shape;20591;p30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2" name="Google Shape;20592;p30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3" name="Google Shape;20593;p30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4" name="Google Shape;20594;p30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5" name="Google Shape;20595;p30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6" name="Google Shape;20596;p30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7" name="Google Shape;20597;p30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8" name="Google Shape;20598;p30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9" name="Google Shape;20599;p30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0" name="Google Shape;20600;p30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1" name="Google Shape;20601;p30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2" name="Google Shape;20602;p30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3" name="Google Shape;20603;p30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4" name="Google Shape;20604;p30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5" name="Google Shape;20605;p30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6" name="Google Shape;20606;p30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7" name="Google Shape;20607;p30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8" name="Google Shape;20608;p30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9" name="Google Shape;20609;p30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0" name="Google Shape;20610;p30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1" name="Google Shape;20611;p30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2" name="Google Shape;20612;p30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3" name="Google Shape;20613;p30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4" name="Google Shape;20614;p30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5" name="Google Shape;20615;p30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6" name="Google Shape;20616;p30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7" name="Google Shape;20617;p30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8" name="Google Shape;20618;p30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9" name="Google Shape;20619;p30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0" name="Google Shape;20620;p30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1" name="Google Shape;20621;p30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2" name="Google Shape;20622;p30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3" name="Google Shape;20623;p30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4" name="Google Shape;20624;p30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5" name="Google Shape;20625;p30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6" name="Google Shape;20626;p30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7" name="Google Shape;20627;p30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8" name="Google Shape;20628;p30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9" name="Google Shape;20629;p30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0" name="Google Shape;20630;p30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1" name="Google Shape;20631;p30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2" name="Google Shape;20632;p30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3" name="Google Shape;20633;p30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4" name="Google Shape;20634;p30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5" name="Google Shape;20635;p30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6" name="Google Shape;20636;p30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7" name="Google Shape;20637;p30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8" name="Google Shape;20638;p30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9" name="Google Shape;20639;p30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0" name="Google Shape;20640;p30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1" name="Google Shape;20641;p30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2" name="Google Shape;20642;p30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3" name="Google Shape;20643;p30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4" name="Google Shape;20644;p30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5" name="Google Shape;20645;p30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6" name="Google Shape;20646;p30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7" name="Google Shape;20647;p30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8" name="Google Shape;20648;p30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9" name="Google Shape;20649;p30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0" name="Google Shape;20650;p30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1" name="Google Shape;20651;p30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2" name="Google Shape;20652;p30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3" name="Google Shape;20653;p30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4" name="Google Shape;20654;p30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5" name="Google Shape;20655;p30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6" name="Google Shape;20656;p30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7" name="Google Shape;20657;p30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8" name="Google Shape;20658;p30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9" name="Google Shape;20659;p30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0" name="Google Shape;20660;p30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1" name="Google Shape;20661;p30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2" name="Google Shape;20662;p30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3" name="Google Shape;20663;p30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4" name="Google Shape;20664;p30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5" name="Google Shape;20665;p30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6" name="Google Shape;20666;p30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7" name="Google Shape;20667;p30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8" name="Google Shape;20668;p30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9" name="Google Shape;20669;p30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0" name="Google Shape;20670;p30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1" name="Google Shape;20671;p30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2" name="Google Shape;20672;p30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3" name="Google Shape;20673;p30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4" name="Google Shape;20674;p30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5" name="Google Shape;20675;p30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6" name="Google Shape;20676;p30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7" name="Google Shape;20677;p30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8" name="Google Shape;20678;p30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9" name="Google Shape;20679;p30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0" name="Google Shape;20680;p30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1" name="Google Shape;20681;p30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2" name="Google Shape;20682;p30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3" name="Google Shape;20683;p30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4" name="Google Shape;20684;p30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5" name="Google Shape;20685;p30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6" name="Google Shape;20686;p30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7" name="Google Shape;20687;p30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8" name="Google Shape;20688;p30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9" name="Google Shape;20689;p30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0" name="Google Shape;20690;p30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0691" name="Google Shape;20691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842746">
            <a:off x="8349737" y="1374326"/>
            <a:ext cx="2143275" cy="19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92" name="Google Shape;2069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475847">
            <a:off x="824320" y="4633016"/>
            <a:ext cx="2908657" cy="268025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609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1611" name="Google Shape;1611;p4"/>
          <p:cNvSpPr txBox="1"/>
          <p:nvPr>
            <p:ph idx="1" type="body"/>
          </p:nvPr>
        </p:nvSpPr>
        <p:spPr>
          <a:xfrm>
            <a:off x="720000" y="1215750"/>
            <a:ext cx="5603700" cy="177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hivo Light"/>
              <a:buChar char="●"/>
              <a:defRPr/>
            </a:lvl1pPr>
            <a:lvl2pPr indent="-3175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2pPr>
            <a:lvl3pPr indent="-3175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3pPr>
            <a:lvl4pPr indent="-3175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4pPr>
            <a:lvl5pPr indent="-3175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indent="-3175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indent="-3175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/>
            </a:lvl7pPr>
            <a:lvl8pPr indent="-3175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8pPr>
            <a:lvl9pPr indent="-3175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1_1">
    <p:spTree>
      <p:nvGrpSpPr>
        <p:cNvPr id="20693" name="Shape 20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4" name="Google Shape;20694;p3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20695" name="Google Shape;20695;p31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0696" name="Google Shape;20696;p31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7" name="Google Shape;20697;p31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8" name="Google Shape;20698;p31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9" name="Google Shape;20699;p31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0" name="Google Shape;20700;p31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1" name="Google Shape;20701;p31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2" name="Google Shape;20702;p31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3" name="Google Shape;20703;p31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4" name="Google Shape;20704;p31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5" name="Google Shape;20705;p31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6" name="Google Shape;20706;p31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7" name="Google Shape;20707;p31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8" name="Google Shape;20708;p31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9" name="Google Shape;20709;p31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0" name="Google Shape;20710;p31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1" name="Google Shape;20711;p31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2" name="Google Shape;20712;p31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3" name="Google Shape;20713;p31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4" name="Google Shape;20714;p31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5" name="Google Shape;20715;p31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6" name="Google Shape;20716;p31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7" name="Google Shape;20717;p31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8" name="Google Shape;20718;p31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9" name="Google Shape;20719;p31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0" name="Google Shape;20720;p31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1" name="Google Shape;20721;p31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2" name="Google Shape;20722;p31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3" name="Google Shape;20723;p31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4" name="Google Shape;20724;p31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5" name="Google Shape;20725;p31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6" name="Google Shape;20726;p31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7" name="Google Shape;20727;p31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8" name="Google Shape;20728;p31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9" name="Google Shape;20729;p31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0" name="Google Shape;20730;p31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1" name="Google Shape;20731;p31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2" name="Google Shape;20732;p31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3" name="Google Shape;20733;p31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4" name="Google Shape;20734;p31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5" name="Google Shape;20735;p31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6" name="Google Shape;20736;p31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7" name="Google Shape;20737;p31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8" name="Google Shape;20738;p31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9" name="Google Shape;20739;p31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0" name="Google Shape;20740;p31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1" name="Google Shape;20741;p31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2" name="Google Shape;20742;p31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3" name="Google Shape;20743;p31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4" name="Google Shape;20744;p31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5" name="Google Shape;20745;p31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6" name="Google Shape;20746;p31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7" name="Google Shape;20747;p31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8" name="Google Shape;20748;p31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9" name="Google Shape;20749;p31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0" name="Google Shape;20750;p31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1" name="Google Shape;20751;p31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2" name="Google Shape;20752;p31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3" name="Google Shape;20753;p31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4" name="Google Shape;20754;p31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5" name="Google Shape;20755;p31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6" name="Google Shape;20756;p31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7" name="Google Shape;20757;p31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8" name="Google Shape;20758;p31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9" name="Google Shape;20759;p31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0" name="Google Shape;20760;p31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1" name="Google Shape;20761;p31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2" name="Google Shape;20762;p31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3" name="Google Shape;20763;p31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4" name="Google Shape;20764;p31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5" name="Google Shape;20765;p31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6" name="Google Shape;20766;p31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7" name="Google Shape;20767;p31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8" name="Google Shape;20768;p31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9" name="Google Shape;20769;p31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0" name="Google Shape;20770;p31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1" name="Google Shape;20771;p31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2" name="Google Shape;20772;p31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3" name="Google Shape;20773;p31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4" name="Google Shape;20774;p31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5" name="Google Shape;20775;p31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6" name="Google Shape;20776;p31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7" name="Google Shape;20777;p31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8" name="Google Shape;20778;p31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9" name="Google Shape;20779;p31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0" name="Google Shape;20780;p31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1" name="Google Shape;20781;p31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2" name="Google Shape;20782;p31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3" name="Google Shape;20783;p31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4" name="Google Shape;20784;p31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5" name="Google Shape;20785;p31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6" name="Google Shape;20786;p31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7" name="Google Shape;20787;p31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8" name="Google Shape;20788;p31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9" name="Google Shape;20789;p31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0" name="Google Shape;20790;p31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1" name="Google Shape;20791;p31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2" name="Google Shape;20792;p31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3" name="Google Shape;20793;p31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4" name="Google Shape;20794;p31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5" name="Google Shape;20795;p31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6" name="Google Shape;20796;p31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7" name="Google Shape;20797;p31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8" name="Google Shape;20798;p31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9" name="Google Shape;20799;p31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0" name="Google Shape;20800;p31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1" name="Google Shape;20801;p31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2" name="Google Shape;20802;p31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3" name="Google Shape;20803;p31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4" name="Google Shape;20804;p31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5" name="Google Shape;20805;p31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6" name="Google Shape;20806;p31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7" name="Google Shape;20807;p31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8" name="Google Shape;20808;p31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9" name="Google Shape;20809;p31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0" name="Google Shape;20810;p31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1" name="Google Shape;20811;p31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2" name="Google Shape;20812;p31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3" name="Google Shape;20813;p31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4" name="Google Shape;20814;p31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5" name="Google Shape;20815;p31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6" name="Google Shape;20816;p31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7" name="Google Shape;20817;p31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8" name="Google Shape;20818;p31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9" name="Google Shape;20819;p31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0" name="Google Shape;20820;p31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1" name="Google Shape;20821;p31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2" name="Google Shape;20822;p31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3" name="Google Shape;20823;p31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4" name="Google Shape;20824;p31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5" name="Google Shape;20825;p31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6" name="Google Shape;20826;p31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7" name="Google Shape;20827;p31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8" name="Google Shape;20828;p31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9" name="Google Shape;20829;p31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0" name="Google Shape;20830;p31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1" name="Google Shape;20831;p31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2" name="Google Shape;20832;p31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3" name="Google Shape;20833;p31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4" name="Google Shape;20834;p31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5" name="Google Shape;20835;p31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6" name="Google Shape;20836;p31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7" name="Google Shape;20837;p31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8" name="Google Shape;20838;p31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9" name="Google Shape;20839;p31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0" name="Google Shape;20840;p31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1" name="Google Shape;20841;p31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2" name="Google Shape;20842;p31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3" name="Google Shape;20843;p31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4" name="Google Shape;20844;p31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5" name="Google Shape;20845;p31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6" name="Google Shape;20846;p31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7" name="Google Shape;20847;p31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8" name="Google Shape;20848;p31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9" name="Google Shape;20849;p31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0" name="Google Shape;20850;p31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1" name="Google Shape;20851;p31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2" name="Google Shape;20852;p31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3" name="Google Shape;20853;p31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4" name="Google Shape;20854;p31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5" name="Google Shape;20855;p31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6" name="Google Shape;20856;p31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7" name="Google Shape;20857;p31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8" name="Google Shape;20858;p31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9" name="Google Shape;20859;p31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0" name="Google Shape;20860;p31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1" name="Google Shape;20861;p31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2" name="Google Shape;20862;p31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3" name="Google Shape;20863;p31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4" name="Google Shape;20864;p31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5" name="Google Shape;20865;p31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6" name="Google Shape;20866;p31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7" name="Google Shape;20867;p31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8" name="Google Shape;20868;p31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9" name="Google Shape;20869;p31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0" name="Google Shape;20870;p31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1" name="Google Shape;20871;p31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2" name="Google Shape;20872;p31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3" name="Google Shape;20873;p31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4" name="Google Shape;20874;p31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5" name="Google Shape;20875;p31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6" name="Google Shape;20876;p31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7" name="Google Shape;20877;p31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8" name="Google Shape;20878;p31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9" name="Google Shape;20879;p31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0" name="Google Shape;20880;p31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1" name="Google Shape;20881;p31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2" name="Google Shape;20882;p31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3" name="Google Shape;20883;p31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4" name="Google Shape;20884;p31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5" name="Google Shape;20885;p31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6" name="Google Shape;20886;p31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7" name="Google Shape;20887;p31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8" name="Google Shape;20888;p31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9" name="Google Shape;20889;p31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0" name="Google Shape;20890;p31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1" name="Google Shape;20891;p31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2" name="Google Shape;20892;p31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3" name="Google Shape;20893;p31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4" name="Google Shape;20894;p31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5" name="Google Shape;20895;p31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6" name="Google Shape;20896;p31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7" name="Google Shape;20897;p31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8" name="Google Shape;20898;p31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9" name="Google Shape;20899;p31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0" name="Google Shape;20900;p31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1" name="Google Shape;20901;p31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2" name="Google Shape;20902;p31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3" name="Google Shape;20903;p31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4" name="Google Shape;20904;p31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5" name="Google Shape;20905;p31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6" name="Google Shape;20906;p31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7" name="Google Shape;20907;p31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8" name="Google Shape;20908;p31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9" name="Google Shape;20909;p31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0" name="Google Shape;20910;p31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1" name="Google Shape;20911;p31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2" name="Google Shape;20912;p31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3" name="Google Shape;20913;p31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4" name="Google Shape;20914;p31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5" name="Google Shape;20915;p31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6" name="Google Shape;20916;p31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7" name="Google Shape;20917;p31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8" name="Google Shape;20918;p31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9" name="Google Shape;20919;p31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0" name="Google Shape;20920;p31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1" name="Google Shape;20921;p31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2" name="Google Shape;20922;p31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3" name="Google Shape;20923;p31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4" name="Google Shape;20924;p31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5" name="Google Shape;20925;p31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6" name="Google Shape;20926;p31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7" name="Google Shape;20927;p31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8" name="Google Shape;20928;p31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9" name="Google Shape;20929;p31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0" name="Google Shape;20930;p31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1" name="Google Shape;20931;p31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2" name="Google Shape;20932;p31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3" name="Google Shape;20933;p31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4" name="Google Shape;20934;p31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5" name="Google Shape;20935;p31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6" name="Google Shape;20936;p31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7" name="Google Shape;20937;p31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8" name="Google Shape;20938;p31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9" name="Google Shape;20939;p31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0" name="Google Shape;20940;p31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1" name="Google Shape;20941;p31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2" name="Google Shape;20942;p31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3" name="Google Shape;20943;p31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4" name="Google Shape;20944;p31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5" name="Google Shape;20945;p31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6" name="Google Shape;20946;p31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7" name="Google Shape;20947;p31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8" name="Google Shape;20948;p31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9" name="Google Shape;20949;p31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0" name="Google Shape;20950;p31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1" name="Google Shape;20951;p31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2" name="Google Shape;20952;p31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3" name="Google Shape;20953;p31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4" name="Google Shape;20954;p31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5" name="Google Shape;20955;p31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6" name="Google Shape;20956;p31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7" name="Google Shape;20957;p31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8" name="Google Shape;20958;p31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9" name="Google Shape;20959;p31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0" name="Google Shape;20960;p31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1" name="Google Shape;20961;p31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2" name="Google Shape;20962;p31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3" name="Google Shape;20963;p31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4" name="Google Shape;20964;p31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5" name="Google Shape;20965;p31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6" name="Google Shape;20966;p31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7" name="Google Shape;20967;p31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8" name="Google Shape;20968;p31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9" name="Google Shape;20969;p31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0" name="Google Shape;20970;p31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1" name="Google Shape;20971;p31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2" name="Google Shape;20972;p31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3" name="Google Shape;20973;p31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4" name="Google Shape;20974;p31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5" name="Google Shape;20975;p31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6" name="Google Shape;20976;p31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7" name="Google Shape;20977;p31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8" name="Google Shape;20978;p31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9" name="Google Shape;20979;p31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0" name="Google Shape;20980;p31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1" name="Google Shape;20981;p31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2" name="Google Shape;20982;p31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3" name="Google Shape;20983;p31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4" name="Google Shape;20984;p31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5" name="Google Shape;20985;p31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6" name="Google Shape;20986;p31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7" name="Google Shape;20987;p31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8" name="Google Shape;20988;p31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9" name="Google Shape;20989;p31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0" name="Google Shape;20990;p31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1" name="Google Shape;20991;p31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2" name="Google Shape;20992;p31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3" name="Google Shape;20993;p31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4" name="Google Shape;20994;p31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5" name="Google Shape;20995;p31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6" name="Google Shape;20996;p31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7" name="Google Shape;20997;p31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8" name="Google Shape;20998;p31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9" name="Google Shape;20999;p31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0" name="Google Shape;21000;p31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1" name="Google Shape;21001;p31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2" name="Google Shape;21002;p31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3" name="Google Shape;21003;p31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4" name="Google Shape;21004;p31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5" name="Google Shape;21005;p31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6" name="Google Shape;21006;p31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7" name="Google Shape;21007;p31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8" name="Google Shape;21008;p31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9" name="Google Shape;21009;p31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0" name="Google Shape;21010;p31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1" name="Google Shape;21011;p31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2" name="Google Shape;21012;p31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3" name="Google Shape;21013;p31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4" name="Google Shape;21014;p31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5" name="Google Shape;21015;p31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6" name="Google Shape;21016;p31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7" name="Google Shape;21017;p31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8" name="Google Shape;21018;p31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9" name="Google Shape;21019;p31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0" name="Google Shape;21020;p31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1" name="Google Shape;21021;p31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2" name="Google Shape;21022;p31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3" name="Google Shape;21023;p31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4" name="Google Shape;21024;p31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5" name="Google Shape;21025;p31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6" name="Google Shape;21026;p31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7" name="Google Shape;21027;p31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8" name="Google Shape;21028;p31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9" name="Google Shape;21029;p31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0" name="Google Shape;21030;p31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1" name="Google Shape;21031;p31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2" name="Google Shape;21032;p31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3" name="Google Shape;21033;p31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4" name="Google Shape;21034;p31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5" name="Google Shape;21035;p31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6" name="Google Shape;21036;p31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7" name="Google Shape;21037;p31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8" name="Google Shape;21038;p31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9" name="Google Shape;21039;p31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0" name="Google Shape;21040;p31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1" name="Google Shape;21041;p31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2" name="Google Shape;21042;p31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3" name="Google Shape;21043;p31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4" name="Google Shape;21044;p31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5" name="Google Shape;21045;p31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6" name="Google Shape;21046;p31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7" name="Google Shape;21047;p31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8" name="Google Shape;21048;p31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9" name="Google Shape;21049;p31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0" name="Google Shape;21050;p31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1" name="Google Shape;21051;p31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2" name="Google Shape;21052;p31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3" name="Google Shape;21053;p31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4" name="Google Shape;21054;p31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5" name="Google Shape;21055;p31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6" name="Google Shape;21056;p31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7" name="Google Shape;21057;p31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8" name="Google Shape;21058;p31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9" name="Google Shape;21059;p31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0" name="Google Shape;21060;p31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1" name="Google Shape;21061;p31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2" name="Google Shape;21062;p31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3" name="Google Shape;21063;p31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4" name="Google Shape;21064;p31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5" name="Google Shape;21065;p31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6" name="Google Shape;21066;p31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7" name="Google Shape;21067;p31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8" name="Google Shape;21068;p31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9" name="Google Shape;21069;p31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0" name="Google Shape;21070;p31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1" name="Google Shape;21071;p31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2" name="Google Shape;21072;p31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3" name="Google Shape;21073;p31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4" name="Google Shape;21074;p31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5" name="Google Shape;21075;p31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6" name="Google Shape;21076;p31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7" name="Google Shape;21077;p31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8" name="Google Shape;21078;p31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9" name="Google Shape;21079;p31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0" name="Google Shape;21080;p31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1" name="Google Shape;21081;p31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2" name="Google Shape;21082;p31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3" name="Google Shape;21083;p31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4" name="Google Shape;21084;p31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5" name="Google Shape;21085;p31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6" name="Google Shape;21086;p31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7" name="Google Shape;21087;p31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8" name="Google Shape;21088;p31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9" name="Google Shape;21089;p31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0" name="Google Shape;21090;p31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1" name="Google Shape;21091;p31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2" name="Google Shape;21092;p31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3" name="Google Shape;21093;p31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4" name="Google Shape;21094;p31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5" name="Google Shape;21095;p31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6" name="Google Shape;21096;p31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7" name="Google Shape;21097;p31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8" name="Google Shape;21098;p31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9" name="Google Shape;21099;p31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0" name="Google Shape;21100;p31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1" name="Google Shape;21101;p31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2" name="Google Shape;21102;p31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3" name="Google Shape;21103;p31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4" name="Google Shape;21104;p31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5" name="Google Shape;21105;p31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6" name="Google Shape;21106;p31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7" name="Google Shape;21107;p31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8" name="Google Shape;21108;p31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9" name="Google Shape;21109;p31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0" name="Google Shape;21110;p31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1" name="Google Shape;21111;p31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2" name="Google Shape;21112;p31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3" name="Google Shape;21113;p31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4" name="Google Shape;21114;p31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5" name="Google Shape;21115;p31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6" name="Google Shape;21116;p31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7" name="Google Shape;21117;p31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8" name="Google Shape;21118;p31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9" name="Google Shape;21119;p31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0" name="Google Shape;21120;p31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1" name="Google Shape;21121;p31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2" name="Google Shape;21122;p31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3" name="Google Shape;21123;p31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4" name="Google Shape;21124;p31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5" name="Google Shape;21125;p31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6" name="Google Shape;21126;p31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7" name="Google Shape;21127;p31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8" name="Google Shape;21128;p31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9" name="Google Shape;21129;p31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0" name="Google Shape;21130;p31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1" name="Google Shape;21131;p31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2" name="Google Shape;21132;p31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3" name="Google Shape;21133;p31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4" name="Google Shape;21134;p31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5" name="Google Shape;21135;p31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6" name="Google Shape;21136;p31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7" name="Google Shape;21137;p31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8" name="Google Shape;21138;p31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9" name="Google Shape;21139;p31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0" name="Google Shape;21140;p31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1" name="Google Shape;21141;p31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2" name="Google Shape;21142;p31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3" name="Google Shape;21143;p31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4" name="Google Shape;21144;p31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5" name="Google Shape;21145;p31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6" name="Google Shape;21146;p31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7" name="Google Shape;21147;p31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8" name="Google Shape;21148;p31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9" name="Google Shape;21149;p31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0" name="Google Shape;21150;p31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1" name="Google Shape;21151;p31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2" name="Google Shape;21152;p31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3" name="Google Shape;21153;p31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4" name="Google Shape;21154;p31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5" name="Google Shape;21155;p31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6" name="Google Shape;21156;p31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7" name="Google Shape;21157;p31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8" name="Google Shape;21158;p31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9" name="Google Shape;21159;p31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0" name="Google Shape;21160;p31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1" name="Google Shape;21161;p31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2" name="Google Shape;21162;p31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3" name="Google Shape;21163;p31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4" name="Google Shape;21164;p31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5" name="Google Shape;21165;p31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6" name="Google Shape;21166;p31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7" name="Google Shape;21167;p31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8" name="Google Shape;21168;p31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9" name="Google Shape;21169;p31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0" name="Google Shape;21170;p31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1" name="Google Shape;21171;p31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2" name="Google Shape;21172;p31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3" name="Google Shape;21173;p31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4" name="Google Shape;21174;p31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5" name="Google Shape;21175;p31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6" name="Google Shape;21176;p31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7" name="Google Shape;21177;p31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8" name="Google Shape;21178;p31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9" name="Google Shape;21179;p31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0" name="Google Shape;21180;p31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1" name="Google Shape;21181;p31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2" name="Google Shape;21182;p31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3" name="Google Shape;21183;p31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4" name="Google Shape;21184;p31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5" name="Google Shape;21185;p31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6" name="Google Shape;21186;p31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7" name="Google Shape;21187;p31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8" name="Google Shape;21188;p31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9" name="Google Shape;21189;p31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0" name="Google Shape;21190;p31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1" name="Google Shape;21191;p31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2" name="Google Shape;21192;p31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3" name="Google Shape;21193;p31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4" name="Google Shape;21194;p31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5" name="Google Shape;21195;p31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6" name="Google Shape;21196;p31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7" name="Google Shape;21197;p31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8" name="Google Shape;21198;p31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9" name="Google Shape;21199;p31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0" name="Google Shape;21200;p31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1" name="Google Shape;21201;p31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2" name="Google Shape;21202;p31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3" name="Google Shape;21203;p31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4" name="Google Shape;21204;p31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5" name="Google Shape;21205;p31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6" name="Google Shape;21206;p31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7" name="Google Shape;21207;p31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8" name="Google Shape;21208;p31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9" name="Google Shape;21209;p31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0" name="Google Shape;21210;p31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1" name="Google Shape;21211;p31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2" name="Google Shape;21212;p31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3" name="Google Shape;21213;p31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4" name="Google Shape;21214;p31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5" name="Google Shape;21215;p31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6" name="Google Shape;21216;p31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7" name="Google Shape;21217;p31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8" name="Google Shape;21218;p31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9" name="Google Shape;21219;p31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0" name="Google Shape;21220;p31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1" name="Google Shape;21221;p31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2" name="Google Shape;21222;p31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3" name="Google Shape;21223;p31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4" name="Google Shape;21224;p31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5" name="Google Shape;21225;p31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6" name="Google Shape;21226;p31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7" name="Google Shape;21227;p31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8" name="Google Shape;21228;p31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9" name="Google Shape;21229;p31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0" name="Google Shape;21230;p31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1" name="Google Shape;21231;p31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2" name="Google Shape;21232;p31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3" name="Google Shape;21233;p31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4" name="Google Shape;21234;p31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5" name="Google Shape;21235;p31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6" name="Google Shape;21236;p31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7" name="Google Shape;21237;p31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8" name="Google Shape;21238;p31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9" name="Google Shape;21239;p31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0" name="Google Shape;21240;p31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1" name="Google Shape;21241;p31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2" name="Google Shape;21242;p31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3" name="Google Shape;21243;p31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4" name="Google Shape;21244;p31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5" name="Google Shape;21245;p31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6" name="Google Shape;21246;p31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7" name="Google Shape;21247;p31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8" name="Google Shape;21248;p31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9" name="Google Shape;21249;p31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0" name="Google Shape;21250;p31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1" name="Google Shape;21251;p31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2" name="Google Shape;21252;p31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3" name="Google Shape;21253;p31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4" name="Google Shape;21254;p31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5" name="Google Shape;21255;p31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6" name="Google Shape;21256;p31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7" name="Google Shape;21257;p31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8" name="Google Shape;21258;p31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9" name="Google Shape;21259;p31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0" name="Google Shape;21260;p31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1" name="Google Shape;21261;p31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2" name="Google Shape;21262;p31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3" name="Google Shape;21263;p31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4" name="Google Shape;21264;p31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5" name="Google Shape;21265;p31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6" name="Google Shape;21266;p31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7" name="Google Shape;21267;p31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8" name="Google Shape;21268;p31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9" name="Google Shape;21269;p31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0" name="Google Shape;21270;p31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1" name="Google Shape;21271;p31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2" name="Google Shape;21272;p31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3" name="Google Shape;21273;p31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4" name="Google Shape;21274;p31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5" name="Google Shape;21275;p31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6" name="Google Shape;21276;p31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7" name="Google Shape;21277;p31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8" name="Google Shape;21278;p31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9" name="Google Shape;21279;p31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0" name="Google Shape;21280;p31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1" name="Google Shape;21281;p31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2" name="Google Shape;21282;p31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3" name="Google Shape;21283;p31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4" name="Google Shape;21284;p31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5" name="Google Shape;21285;p31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6" name="Google Shape;21286;p31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7" name="Google Shape;21287;p31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8" name="Google Shape;21288;p31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9" name="Google Shape;21289;p31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0" name="Google Shape;21290;p31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1" name="Google Shape;21291;p31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2" name="Google Shape;21292;p31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3" name="Google Shape;21293;p31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4" name="Google Shape;21294;p31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5" name="Google Shape;21295;p31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6" name="Google Shape;21296;p31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7" name="Google Shape;21297;p31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8" name="Google Shape;21298;p31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9" name="Google Shape;21299;p31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0" name="Google Shape;21300;p31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1" name="Google Shape;21301;p31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2" name="Google Shape;21302;p31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3" name="Google Shape;21303;p31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4" name="Google Shape;21304;p31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5" name="Google Shape;21305;p31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6" name="Google Shape;21306;p31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7" name="Google Shape;21307;p31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8" name="Google Shape;21308;p31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9" name="Google Shape;21309;p31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0" name="Google Shape;21310;p31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1" name="Google Shape;21311;p31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2" name="Google Shape;21312;p31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3" name="Google Shape;21313;p31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4" name="Google Shape;21314;p31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5" name="Google Shape;21315;p31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6" name="Google Shape;21316;p31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7" name="Google Shape;21317;p31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8" name="Google Shape;21318;p31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9" name="Google Shape;21319;p31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0" name="Google Shape;21320;p31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1" name="Google Shape;21321;p31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2" name="Google Shape;21322;p31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3" name="Google Shape;21323;p31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4" name="Google Shape;21324;p31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5" name="Google Shape;21325;p31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6" name="Google Shape;21326;p31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7" name="Google Shape;21327;p31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8" name="Google Shape;21328;p31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9" name="Google Shape;21329;p31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0" name="Google Shape;21330;p31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1" name="Google Shape;21331;p31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2" name="Google Shape;21332;p31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3" name="Google Shape;21333;p31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4" name="Google Shape;21334;p31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5" name="Google Shape;21335;p31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6" name="Google Shape;21336;p31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7" name="Google Shape;21337;p31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8" name="Google Shape;21338;p31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9" name="Google Shape;21339;p31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0" name="Google Shape;21340;p31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1" name="Google Shape;21341;p31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2" name="Google Shape;21342;p31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3" name="Google Shape;21343;p31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4" name="Google Shape;21344;p31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5" name="Google Shape;21345;p31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6" name="Google Shape;21346;p31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7" name="Google Shape;21347;p31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8" name="Google Shape;21348;p31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9" name="Google Shape;21349;p31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0" name="Google Shape;21350;p31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1" name="Google Shape;21351;p31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2" name="Google Shape;21352;p31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3" name="Google Shape;21353;p31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4" name="Google Shape;21354;p31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5" name="Google Shape;21355;p31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6" name="Google Shape;21356;p31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7" name="Google Shape;21357;p31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8" name="Google Shape;21358;p31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9" name="Google Shape;21359;p31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0" name="Google Shape;21360;p31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1" name="Google Shape;21361;p31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2" name="Google Shape;21362;p31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3" name="Google Shape;21363;p31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4" name="Google Shape;21364;p31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5" name="Google Shape;21365;p31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6" name="Google Shape;21366;p31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7" name="Google Shape;21367;p31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8" name="Google Shape;21368;p31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9" name="Google Shape;21369;p31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0" name="Google Shape;21370;p31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1" name="Google Shape;21371;p31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2" name="Google Shape;21372;p31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3" name="Google Shape;21373;p31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4" name="Google Shape;21374;p31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5" name="Google Shape;21375;p31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6" name="Google Shape;21376;p31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7" name="Google Shape;21377;p31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8" name="Google Shape;21378;p31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9" name="Google Shape;21379;p31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0" name="Google Shape;21380;p31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1" name="Google Shape;21381;p31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2" name="Google Shape;21382;p31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3" name="Google Shape;21383;p31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4" name="Google Shape;21384;p31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5" name="Google Shape;21385;p31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6" name="Google Shape;21386;p31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7" name="Google Shape;21387;p31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8" name="Google Shape;21388;p31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9" name="Google Shape;21389;p31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0" name="Google Shape;21390;p31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1" name="Google Shape;21391;p31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2" name="Google Shape;21392;p31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3" name="Google Shape;21393;p31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4" name="Google Shape;21394;p31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5" name="Google Shape;21395;p31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6" name="Google Shape;21396;p31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7" name="Google Shape;21397;p31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8" name="Google Shape;21398;p31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9" name="Google Shape;21399;p31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0" name="Google Shape;21400;p31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1" name="Google Shape;21401;p31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2" name="Google Shape;21402;p31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3" name="Google Shape;21403;p31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4" name="Google Shape;21404;p31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5" name="Google Shape;21405;p31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6" name="Google Shape;21406;p31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7" name="Google Shape;21407;p31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8" name="Google Shape;21408;p31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9" name="Google Shape;21409;p31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0" name="Google Shape;21410;p31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1" name="Google Shape;21411;p31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2" name="Google Shape;21412;p31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3" name="Google Shape;21413;p31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4" name="Google Shape;21414;p31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5" name="Google Shape;21415;p31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6" name="Google Shape;21416;p31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7" name="Google Shape;21417;p31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8" name="Google Shape;21418;p31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9" name="Google Shape;21419;p31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0" name="Google Shape;21420;p31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1" name="Google Shape;21421;p31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2" name="Google Shape;21422;p31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3" name="Google Shape;21423;p31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4" name="Google Shape;21424;p31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5" name="Google Shape;21425;p31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6" name="Google Shape;21426;p31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7" name="Google Shape;21427;p31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8" name="Google Shape;21428;p31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9" name="Google Shape;21429;p31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0" name="Google Shape;21430;p31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1" name="Google Shape;21431;p31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2" name="Google Shape;21432;p31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3" name="Google Shape;21433;p31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4" name="Google Shape;21434;p31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5" name="Google Shape;21435;p31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6" name="Google Shape;21436;p31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7" name="Google Shape;21437;p31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8" name="Google Shape;21438;p31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9" name="Google Shape;21439;p31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0" name="Google Shape;21440;p31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1" name="Google Shape;21441;p31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2" name="Google Shape;21442;p31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3" name="Google Shape;21443;p31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4" name="Google Shape;21444;p31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5" name="Google Shape;21445;p31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6" name="Google Shape;21446;p31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7" name="Google Shape;21447;p31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8" name="Google Shape;21448;p31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9" name="Google Shape;21449;p31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0" name="Google Shape;21450;p31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1" name="Google Shape;21451;p31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2" name="Google Shape;21452;p31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3" name="Google Shape;21453;p31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4" name="Google Shape;21454;p31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5" name="Google Shape;21455;p31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6" name="Google Shape;21456;p31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7" name="Google Shape;21457;p31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8" name="Google Shape;21458;p31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9" name="Google Shape;21459;p31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0" name="Google Shape;21460;p31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1" name="Google Shape;21461;p31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2" name="Google Shape;21462;p31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3" name="Google Shape;21463;p31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4" name="Google Shape;21464;p31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5" name="Google Shape;21465;p31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6" name="Google Shape;21466;p31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7" name="Google Shape;21467;p31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8" name="Google Shape;21468;p31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9" name="Google Shape;21469;p31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0" name="Google Shape;21470;p31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1" name="Google Shape;21471;p31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2" name="Google Shape;21472;p31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3" name="Google Shape;21473;p31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4" name="Google Shape;21474;p31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5" name="Google Shape;21475;p31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6" name="Google Shape;21476;p31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7" name="Google Shape;21477;p31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8" name="Google Shape;21478;p31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9" name="Google Shape;21479;p31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1480" name="Google Shape;21480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20976">
            <a:off x="8326720" y="-70534"/>
            <a:ext cx="2908657" cy="268025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81" name="Google Shape;21481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02">
            <a:off x="-1284002" y="3171547"/>
            <a:ext cx="2212351" cy="25740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21482" name="Shape 2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3" name="Google Shape;21483;p32"/>
          <p:cNvSpPr txBox="1"/>
          <p:nvPr>
            <p:ph type="title"/>
          </p:nvPr>
        </p:nvSpPr>
        <p:spPr>
          <a:xfrm>
            <a:off x="2038200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1484" name="Google Shape;21484;p32"/>
          <p:cNvSpPr txBox="1"/>
          <p:nvPr>
            <p:ph hasCustomPrompt="1" idx="2" type="title"/>
          </p:nvPr>
        </p:nvSpPr>
        <p:spPr>
          <a:xfrm>
            <a:off x="3745950" y="1235700"/>
            <a:ext cx="1652100" cy="915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485" name="Google Shape;21485;p32"/>
          <p:cNvSpPr txBox="1"/>
          <p:nvPr>
            <p:ph idx="1" type="subTitle"/>
          </p:nvPr>
        </p:nvSpPr>
        <p:spPr>
          <a:xfrm>
            <a:off x="3214050" y="3127900"/>
            <a:ext cx="27159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1486" name="Google Shape;21486;p32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rot="971353">
            <a:off x="7409018" y="3262961"/>
            <a:ext cx="1066075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87" name="Google Shape;21487;p32"/>
          <p:cNvPicPr preferRelativeResize="0"/>
          <p:nvPr/>
        </p:nvPicPr>
        <p:blipFill rotWithShape="1">
          <a:blip r:embed="rId3">
            <a:alphaModFix/>
          </a:blip>
          <a:srcRect b="12488" l="0" r="0" t="47741"/>
          <a:stretch/>
        </p:blipFill>
        <p:spPr>
          <a:xfrm flipH="1">
            <a:off x="367073" y="3198625"/>
            <a:ext cx="7332052" cy="17767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488" name="Google Shape;21488;p32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1489" name="Google Shape;21489;p32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0" name="Google Shape;21490;p32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1" name="Google Shape;21491;p32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2" name="Google Shape;21492;p32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3" name="Google Shape;21493;p32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4" name="Google Shape;21494;p32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5" name="Google Shape;21495;p32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6" name="Google Shape;21496;p32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7" name="Google Shape;21497;p32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8" name="Google Shape;21498;p32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9" name="Google Shape;21499;p32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0" name="Google Shape;21500;p32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1" name="Google Shape;21501;p32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2" name="Google Shape;21502;p32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3" name="Google Shape;21503;p32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4" name="Google Shape;21504;p32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5" name="Google Shape;21505;p32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6" name="Google Shape;21506;p32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7" name="Google Shape;21507;p32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8" name="Google Shape;21508;p32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9" name="Google Shape;21509;p32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0" name="Google Shape;21510;p32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1" name="Google Shape;21511;p32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2" name="Google Shape;21512;p32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3" name="Google Shape;21513;p32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4" name="Google Shape;21514;p32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5" name="Google Shape;21515;p32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6" name="Google Shape;21516;p32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7" name="Google Shape;21517;p32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8" name="Google Shape;21518;p32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9" name="Google Shape;21519;p32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0" name="Google Shape;21520;p32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1" name="Google Shape;21521;p32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2" name="Google Shape;21522;p32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3" name="Google Shape;21523;p32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4" name="Google Shape;21524;p32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5" name="Google Shape;21525;p32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6" name="Google Shape;21526;p32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7" name="Google Shape;21527;p32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8" name="Google Shape;21528;p32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9" name="Google Shape;21529;p32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0" name="Google Shape;21530;p32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1" name="Google Shape;21531;p32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2" name="Google Shape;21532;p32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3" name="Google Shape;21533;p32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4" name="Google Shape;21534;p32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5" name="Google Shape;21535;p32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6" name="Google Shape;21536;p32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7" name="Google Shape;21537;p32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8" name="Google Shape;21538;p32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9" name="Google Shape;21539;p32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0" name="Google Shape;21540;p32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1" name="Google Shape;21541;p32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2" name="Google Shape;21542;p32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3" name="Google Shape;21543;p32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4" name="Google Shape;21544;p32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5" name="Google Shape;21545;p32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6" name="Google Shape;21546;p32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7" name="Google Shape;21547;p32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8" name="Google Shape;21548;p32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9" name="Google Shape;21549;p32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0" name="Google Shape;21550;p32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1" name="Google Shape;21551;p32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2" name="Google Shape;21552;p32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3" name="Google Shape;21553;p32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4" name="Google Shape;21554;p32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5" name="Google Shape;21555;p32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6" name="Google Shape;21556;p32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7" name="Google Shape;21557;p32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8" name="Google Shape;21558;p32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9" name="Google Shape;21559;p32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0" name="Google Shape;21560;p32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1" name="Google Shape;21561;p32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2" name="Google Shape;21562;p32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3" name="Google Shape;21563;p32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4" name="Google Shape;21564;p32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5" name="Google Shape;21565;p32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6" name="Google Shape;21566;p32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7" name="Google Shape;21567;p32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8" name="Google Shape;21568;p32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9" name="Google Shape;21569;p32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0" name="Google Shape;21570;p32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1" name="Google Shape;21571;p32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2" name="Google Shape;21572;p32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3" name="Google Shape;21573;p32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4" name="Google Shape;21574;p32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5" name="Google Shape;21575;p32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6" name="Google Shape;21576;p32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7" name="Google Shape;21577;p32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8" name="Google Shape;21578;p32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9" name="Google Shape;21579;p32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0" name="Google Shape;21580;p32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1" name="Google Shape;21581;p32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2" name="Google Shape;21582;p32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3" name="Google Shape;21583;p32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4" name="Google Shape;21584;p32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5" name="Google Shape;21585;p32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6" name="Google Shape;21586;p32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7" name="Google Shape;21587;p32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8" name="Google Shape;21588;p32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9" name="Google Shape;21589;p32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0" name="Google Shape;21590;p32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1" name="Google Shape;21591;p32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2" name="Google Shape;21592;p32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3" name="Google Shape;21593;p32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4" name="Google Shape;21594;p32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5" name="Google Shape;21595;p32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6" name="Google Shape;21596;p32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7" name="Google Shape;21597;p32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8" name="Google Shape;21598;p32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9" name="Google Shape;21599;p32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0" name="Google Shape;21600;p32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1" name="Google Shape;21601;p32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2" name="Google Shape;21602;p32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3" name="Google Shape;21603;p32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4" name="Google Shape;21604;p32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5" name="Google Shape;21605;p32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6" name="Google Shape;21606;p32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7" name="Google Shape;21607;p32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8" name="Google Shape;21608;p32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9" name="Google Shape;21609;p32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0" name="Google Shape;21610;p32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1" name="Google Shape;21611;p32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2" name="Google Shape;21612;p32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3" name="Google Shape;21613;p32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4" name="Google Shape;21614;p32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5" name="Google Shape;21615;p32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6" name="Google Shape;21616;p32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7" name="Google Shape;21617;p32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8" name="Google Shape;21618;p32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9" name="Google Shape;21619;p32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0" name="Google Shape;21620;p32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1" name="Google Shape;21621;p32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2" name="Google Shape;21622;p32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3" name="Google Shape;21623;p32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4" name="Google Shape;21624;p32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5" name="Google Shape;21625;p32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6" name="Google Shape;21626;p32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7" name="Google Shape;21627;p32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8" name="Google Shape;21628;p32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9" name="Google Shape;21629;p32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0" name="Google Shape;21630;p32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1" name="Google Shape;21631;p32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2" name="Google Shape;21632;p32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3" name="Google Shape;21633;p32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4" name="Google Shape;21634;p32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5" name="Google Shape;21635;p32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6" name="Google Shape;21636;p32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7" name="Google Shape;21637;p32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8" name="Google Shape;21638;p32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9" name="Google Shape;21639;p32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0" name="Google Shape;21640;p32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1" name="Google Shape;21641;p32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2" name="Google Shape;21642;p32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3" name="Google Shape;21643;p32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4" name="Google Shape;21644;p32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5" name="Google Shape;21645;p32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6" name="Google Shape;21646;p32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7" name="Google Shape;21647;p32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8" name="Google Shape;21648;p32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9" name="Google Shape;21649;p32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0" name="Google Shape;21650;p32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1" name="Google Shape;21651;p32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2" name="Google Shape;21652;p32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3" name="Google Shape;21653;p32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4" name="Google Shape;21654;p32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5" name="Google Shape;21655;p32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6" name="Google Shape;21656;p32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7" name="Google Shape;21657;p32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8" name="Google Shape;21658;p32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9" name="Google Shape;21659;p32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0" name="Google Shape;21660;p32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1" name="Google Shape;21661;p32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2" name="Google Shape;21662;p32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3" name="Google Shape;21663;p32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4" name="Google Shape;21664;p32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5" name="Google Shape;21665;p32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6" name="Google Shape;21666;p32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7" name="Google Shape;21667;p32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8" name="Google Shape;21668;p32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9" name="Google Shape;21669;p32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0" name="Google Shape;21670;p32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1" name="Google Shape;21671;p32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2" name="Google Shape;21672;p32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3" name="Google Shape;21673;p32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4" name="Google Shape;21674;p32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5" name="Google Shape;21675;p32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6" name="Google Shape;21676;p32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7" name="Google Shape;21677;p32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8" name="Google Shape;21678;p32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9" name="Google Shape;21679;p32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0" name="Google Shape;21680;p32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1" name="Google Shape;21681;p32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2" name="Google Shape;21682;p32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3" name="Google Shape;21683;p32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4" name="Google Shape;21684;p32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5" name="Google Shape;21685;p32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6" name="Google Shape;21686;p32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7" name="Google Shape;21687;p32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8" name="Google Shape;21688;p32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9" name="Google Shape;21689;p32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0" name="Google Shape;21690;p32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1" name="Google Shape;21691;p32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2" name="Google Shape;21692;p32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3" name="Google Shape;21693;p32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4" name="Google Shape;21694;p32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5" name="Google Shape;21695;p32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6" name="Google Shape;21696;p32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7" name="Google Shape;21697;p32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8" name="Google Shape;21698;p32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9" name="Google Shape;21699;p32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0" name="Google Shape;21700;p32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1" name="Google Shape;21701;p32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2" name="Google Shape;21702;p32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3" name="Google Shape;21703;p32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4" name="Google Shape;21704;p32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5" name="Google Shape;21705;p32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6" name="Google Shape;21706;p32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7" name="Google Shape;21707;p32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8" name="Google Shape;21708;p32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9" name="Google Shape;21709;p32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0" name="Google Shape;21710;p32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1" name="Google Shape;21711;p32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2" name="Google Shape;21712;p32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3" name="Google Shape;21713;p32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4" name="Google Shape;21714;p32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5" name="Google Shape;21715;p32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6" name="Google Shape;21716;p32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7" name="Google Shape;21717;p32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8" name="Google Shape;21718;p32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9" name="Google Shape;21719;p32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0" name="Google Shape;21720;p32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1" name="Google Shape;21721;p32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2" name="Google Shape;21722;p32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3" name="Google Shape;21723;p32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4" name="Google Shape;21724;p32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5" name="Google Shape;21725;p32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6" name="Google Shape;21726;p32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7" name="Google Shape;21727;p32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8" name="Google Shape;21728;p32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9" name="Google Shape;21729;p32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0" name="Google Shape;21730;p32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1" name="Google Shape;21731;p32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2" name="Google Shape;21732;p32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3" name="Google Shape;21733;p32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4" name="Google Shape;21734;p32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5" name="Google Shape;21735;p32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6" name="Google Shape;21736;p32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7" name="Google Shape;21737;p32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8" name="Google Shape;21738;p32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9" name="Google Shape;21739;p32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0" name="Google Shape;21740;p32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1" name="Google Shape;21741;p32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2" name="Google Shape;21742;p32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3" name="Google Shape;21743;p32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4" name="Google Shape;21744;p32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5" name="Google Shape;21745;p32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6" name="Google Shape;21746;p32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7" name="Google Shape;21747;p32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8" name="Google Shape;21748;p32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9" name="Google Shape;21749;p32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0" name="Google Shape;21750;p32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1" name="Google Shape;21751;p32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2" name="Google Shape;21752;p32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3" name="Google Shape;21753;p32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4" name="Google Shape;21754;p32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5" name="Google Shape;21755;p32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6" name="Google Shape;21756;p32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7" name="Google Shape;21757;p32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8" name="Google Shape;21758;p32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9" name="Google Shape;21759;p32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0" name="Google Shape;21760;p32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1" name="Google Shape;21761;p32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2" name="Google Shape;21762;p32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3" name="Google Shape;21763;p32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4" name="Google Shape;21764;p32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5" name="Google Shape;21765;p32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6" name="Google Shape;21766;p32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7" name="Google Shape;21767;p32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8" name="Google Shape;21768;p32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9" name="Google Shape;21769;p32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0" name="Google Shape;21770;p32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1" name="Google Shape;21771;p32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2" name="Google Shape;21772;p32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3" name="Google Shape;21773;p32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4" name="Google Shape;21774;p32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5" name="Google Shape;21775;p32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6" name="Google Shape;21776;p32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7" name="Google Shape;21777;p32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8" name="Google Shape;21778;p32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9" name="Google Shape;21779;p32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0" name="Google Shape;21780;p32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1" name="Google Shape;21781;p32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2" name="Google Shape;21782;p32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3" name="Google Shape;21783;p32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4" name="Google Shape;21784;p32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5" name="Google Shape;21785;p32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6" name="Google Shape;21786;p32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7" name="Google Shape;21787;p32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8" name="Google Shape;21788;p32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9" name="Google Shape;21789;p32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0" name="Google Shape;21790;p32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1" name="Google Shape;21791;p32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2" name="Google Shape;21792;p32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3" name="Google Shape;21793;p32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4" name="Google Shape;21794;p32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5" name="Google Shape;21795;p32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6" name="Google Shape;21796;p32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7" name="Google Shape;21797;p32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8" name="Google Shape;21798;p32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9" name="Google Shape;21799;p32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0" name="Google Shape;21800;p32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1" name="Google Shape;21801;p32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2" name="Google Shape;21802;p32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3" name="Google Shape;21803;p32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4" name="Google Shape;21804;p32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5" name="Google Shape;21805;p32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6" name="Google Shape;21806;p32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7" name="Google Shape;21807;p32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8" name="Google Shape;21808;p32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9" name="Google Shape;21809;p32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0" name="Google Shape;21810;p32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1" name="Google Shape;21811;p32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2" name="Google Shape;21812;p32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3" name="Google Shape;21813;p32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4" name="Google Shape;21814;p32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5" name="Google Shape;21815;p32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6" name="Google Shape;21816;p32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7" name="Google Shape;21817;p32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8" name="Google Shape;21818;p32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9" name="Google Shape;21819;p32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0" name="Google Shape;21820;p32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1" name="Google Shape;21821;p32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2" name="Google Shape;21822;p32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3" name="Google Shape;21823;p32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4" name="Google Shape;21824;p32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5" name="Google Shape;21825;p32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6" name="Google Shape;21826;p32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7" name="Google Shape;21827;p32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8" name="Google Shape;21828;p32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9" name="Google Shape;21829;p32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0" name="Google Shape;21830;p32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1" name="Google Shape;21831;p32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2" name="Google Shape;21832;p32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3" name="Google Shape;21833;p32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4" name="Google Shape;21834;p32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5" name="Google Shape;21835;p32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6" name="Google Shape;21836;p32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7" name="Google Shape;21837;p32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8" name="Google Shape;21838;p32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9" name="Google Shape;21839;p32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0" name="Google Shape;21840;p32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1" name="Google Shape;21841;p32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2" name="Google Shape;21842;p32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3" name="Google Shape;21843;p32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4" name="Google Shape;21844;p32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5" name="Google Shape;21845;p32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6" name="Google Shape;21846;p32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7" name="Google Shape;21847;p32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8" name="Google Shape;21848;p32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9" name="Google Shape;21849;p32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0" name="Google Shape;21850;p32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1" name="Google Shape;21851;p32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2" name="Google Shape;21852;p32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3" name="Google Shape;21853;p32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4" name="Google Shape;21854;p32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5" name="Google Shape;21855;p32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6" name="Google Shape;21856;p32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7" name="Google Shape;21857;p32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8" name="Google Shape;21858;p32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9" name="Google Shape;21859;p32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0" name="Google Shape;21860;p32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1" name="Google Shape;21861;p32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2" name="Google Shape;21862;p32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3" name="Google Shape;21863;p32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4" name="Google Shape;21864;p32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5" name="Google Shape;21865;p32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6" name="Google Shape;21866;p32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7" name="Google Shape;21867;p32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8" name="Google Shape;21868;p32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9" name="Google Shape;21869;p32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0" name="Google Shape;21870;p32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1" name="Google Shape;21871;p32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2" name="Google Shape;21872;p32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3" name="Google Shape;21873;p32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4" name="Google Shape;21874;p32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5" name="Google Shape;21875;p32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6" name="Google Shape;21876;p32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7" name="Google Shape;21877;p32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8" name="Google Shape;21878;p32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9" name="Google Shape;21879;p32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0" name="Google Shape;21880;p32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1" name="Google Shape;21881;p32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2" name="Google Shape;21882;p32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3" name="Google Shape;21883;p32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4" name="Google Shape;21884;p32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5" name="Google Shape;21885;p32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6" name="Google Shape;21886;p32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7" name="Google Shape;21887;p32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8" name="Google Shape;21888;p32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9" name="Google Shape;21889;p32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0" name="Google Shape;21890;p32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1" name="Google Shape;21891;p32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2" name="Google Shape;21892;p32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3" name="Google Shape;21893;p32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4" name="Google Shape;21894;p32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5" name="Google Shape;21895;p32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6" name="Google Shape;21896;p32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7" name="Google Shape;21897;p32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8" name="Google Shape;21898;p32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9" name="Google Shape;21899;p32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0" name="Google Shape;21900;p32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1" name="Google Shape;21901;p32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2" name="Google Shape;21902;p32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3" name="Google Shape;21903;p32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4" name="Google Shape;21904;p32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5" name="Google Shape;21905;p32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6" name="Google Shape;21906;p32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7" name="Google Shape;21907;p32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8" name="Google Shape;21908;p32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9" name="Google Shape;21909;p32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0" name="Google Shape;21910;p32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1" name="Google Shape;21911;p32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2" name="Google Shape;21912;p32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3" name="Google Shape;21913;p32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4" name="Google Shape;21914;p32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5" name="Google Shape;21915;p32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6" name="Google Shape;21916;p32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7" name="Google Shape;21917;p32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8" name="Google Shape;21918;p32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9" name="Google Shape;21919;p32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0" name="Google Shape;21920;p32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1" name="Google Shape;21921;p32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2" name="Google Shape;21922;p32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3" name="Google Shape;21923;p32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4" name="Google Shape;21924;p32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5" name="Google Shape;21925;p32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6" name="Google Shape;21926;p32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7" name="Google Shape;21927;p32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8" name="Google Shape;21928;p32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9" name="Google Shape;21929;p32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0" name="Google Shape;21930;p32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1" name="Google Shape;21931;p32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2" name="Google Shape;21932;p32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3" name="Google Shape;21933;p32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4" name="Google Shape;21934;p32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5" name="Google Shape;21935;p32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6" name="Google Shape;21936;p32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7" name="Google Shape;21937;p32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8" name="Google Shape;21938;p32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9" name="Google Shape;21939;p32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0" name="Google Shape;21940;p32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1" name="Google Shape;21941;p32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2" name="Google Shape;21942;p32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3" name="Google Shape;21943;p32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4" name="Google Shape;21944;p32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5" name="Google Shape;21945;p32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6" name="Google Shape;21946;p32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7" name="Google Shape;21947;p32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8" name="Google Shape;21948;p32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9" name="Google Shape;21949;p32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0" name="Google Shape;21950;p32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1" name="Google Shape;21951;p32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2" name="Google Shape;21952;p32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3" name="Google Shape;21953;p32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4" name="Google Shape;21954;p32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5" name="Google Shape;21955;p32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6" name="Google Shape;21956;p32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7" name="Google Shape;21957;p32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8" name="Google Shape;21958;p32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9" name="Google Shape;21959;p32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0" name="Google Shape;21960;p32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1" name="Google Shape;21961;p32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2" name="Google Shape;21962;p32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3" name="Google Shape;21963;p32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4" name="Google Shape;21964;p32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5" name="Google Shape;21965;p32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6" name="Google Shape;21966;p32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7" name="Google Shape;21967;p32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8" name="Google Shape;21968;p32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9" name="Google Shape;21969;p32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0" name="Google Shape;21970;p32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1" name="Google Shape;21971;p32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2" name="Google Shape;21972;p32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3" name="Google Shape;21973;p32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4" name="Google Shape;21974;p32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5" name="Google Shape;21975;p32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6" name="Google Shape;21976;p32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7" name="Google Shape;21977;p32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8" name="Google Shape;21978;p32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9" name="Google Shape;21979;p32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0" name="Google Shape;21980;p32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1" name="Google Shape;21981;p32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2" name="Google Shape;21982;p32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3" name="Google Shape;21983;p32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4" name="Google Shape;21984;p32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5" name="Google Shape;21985;p32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6" name="Google Shape;21986;p32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7" name="Google Shape;21987;p32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8" name="Google Shape;21988;p32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9" name="Google Shape;21989;p32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0" name="Google Shape;21990;p32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1" name="Google Shape;21991;p32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2" name="Google Shape;21992;p32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3" name="Google Shape;21993;p32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4" name="Google Shape;21994;p32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5" name="Google Shape;21995;p32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6" name="Google Shape;21996;p32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7" name="Google Shape;21997;p32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8" name="Google Shape;21998;p32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9" name="Google Shape;21999;p32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0" name="Google Shape;22000;p32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1" name="Google Shape;22001;p32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2" name="Google Shape;22002;p32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3" name="Google Shape;22003;p32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4" name="Google Shape;22004;p32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5" name="Google Shape;22005;p32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6" name="Google Shape;22006;p32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7" name="Google Shape;22007;p32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8" name="Google Shape;22008;p32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9" name="Google Shape;22009;p32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0" name="Google Shape;22010;p32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1" name="Google Shape;22011;p32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2" name="Google Shape;22012;p32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3" name="Google Shape;22013;p32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4" name="Google Shape;22014;p32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5" name="Google Shape;22015;p32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6" name="Google Shape;22016;p32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7" name="Google Shape;22017;p32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8" name="Google Shape;22018;p32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9" name="Google Shape;22019;p32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0" name="Google Shape;22020;p32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1" name="Google Shape;22021;p32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2" name="Google Shape;22022;p32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3" name="Google Shape;22023;p32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4" name="Google Shape;22024;p32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5" name="Google Shape;22025;p32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6" name="Google Shape;22026;p32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7" name="Google Shape;22027;p32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8" name="Google Shape;22028;p32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9" name="Google Shape;22029;p32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0" name="Google Shape;22030;p32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1" name="Google Shape;22031;p32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2" name="Google Shape;22032;p32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3" name="Google Shape;22033;p32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4" name="Google Shape;22034;p32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5" name="Google Shape;22035;p32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6" name="Google Shape;22036;p32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7" name="Google Shape;22037;p32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8" name="Google Shape;22038;p32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9" name="Google Shape;22039;p32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0" name="Google Shape;22040;p32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1" name="Google Shape;22041;p32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2" name="Google Shape;22042;p32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3" name="Google Shape;22043;p32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4" name="Google Shape;22044;p32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5" name="Google Shape;22045;p32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6" name="Google Shape;22046;p32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7" name="Google Shape;22047;p32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8" name="Google Shape;22048;p32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9" name="Google Shape;22049;p32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0" name="Google Shape;22050;p32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1" name="Google Shape;22051;p32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2" name="Google Shape;22052;p32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3" name="Google Shape;22053;p32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4" name="Google Shape;22054;p32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5" name="Google Shape;22055;p32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6" name="Google Shape;22056;p32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7" name="Google Shape;22057;p32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8" name="Google Shape;22058;p32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9" name="Google Shape;22059;p32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0" name="Google Shape;22060;p32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1" name="Google Shape;22061;p32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2" name="Google Shape;22062;p32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3" name="Google Shape;22063;p32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4" name="Google Shape;22064;p32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5" name="Google Shape;22065;p32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6" name="Google Shape;22066;p32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7" name="Google Shape;22067;p32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8" name="Google Shape;22068;p32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9" name="Google Shape;22069;p32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0" name="Google Shape;22070;p32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1" name="Google Shape;22071;p32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2" name="Google Shape;22072;p32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3" name="Google Shape;22073;p32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4" name="Google Shape;22074;p32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5" name="Google Shape;22075;p32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6" name="Google Shape;22076;p32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7" name="Google Shape;22077;p32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8" name="Google Shape;22078;p32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9" name="Google Shape;22079;p32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0" name="Google Shape;22080;p32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1" name="Google Shape;22081;p32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2" name="Google Shape;22082;p32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3" name="Google Shape;22083;p32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4" name="Google Shape;22084;p32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5" name="Google Shape;22085;p32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6" name="Google Shape;22086;p32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7" name="Google Shape;22087;p32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8" name="Google Shape;22088;p32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9" name="Google Shape;22089;p32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0" name="Google Shape;22090;p32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1" name="Google Shape;22091;p32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2" name="Google Shape;22092;p32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3" name="Google Shape;22093;p32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4" name="Google Shape;22094;p32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5" name="Google Shape;22095;p32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6" name="Google Shape;22096;p32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7" name="Google Shape;22097;p32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8" name="Google Shape;22098;p32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9" name="Google Shape;22099;p32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0" name="Google Shape;22100;p32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1" name="Google Shape;22101;p32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2" name="Google Shape;22102;p32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3" name="Google Shape;22103;p32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4" name="Google Shape;22104;p32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5" name="Google Shape;22105;p32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6" name="Google Shape;22106;p32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7" name="Google Shape;22107;p32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8" name="Google Shape;22108;p32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9" name="Google Shape;22109;p32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0" name="Google Shape;22110;p32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1" name="Google Shape;22111;p32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2" name="Google Shape;22112;p32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3" name="Google Shape;22113;p32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4" name="Google Shape;22114;p32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5" name="Google Shape;22115;p32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6" name="Google Shape;22116;p32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7" name="Google Shape;22117;p32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8" name="Google Shape;22118;p32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9" name="Google Shape;22119;p32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0" name="Google Shape;22120;p32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1" name="Google Shape;22121;p32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2" name="Google Shape;22122;p32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3" name="Google Shape;22123;p32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4" name="Google Shape;22124;p32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5" name="Google Shape;22125;p32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6" name="Google Shape;22126;p32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7" name="Google Shape;22127;p32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8" name="Google Shape;22128;p32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9" name="Google Shape;22129;p32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0" name="Google Shape;22130;p32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1" name="Google Shape;22131;p32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2" name="Google Shape;22132;p32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3" name="Google Shape;22133;p32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4" name="Google Shape;22134;p32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5" name="Google Shape;22135;p32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6" name="Google Shape;22136;p32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7" name="Google Shape;22137;p32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8" name="Google Shape;22138;p32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9" name="Google Shape;22139;p32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0" name="Google Shape;22140;p32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1" name="Google Shape;22141;p32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2" name="Google Shape;22142;p32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3" name="Google Shape;22143;p32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4" name="Google Shape;22144;p32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5" name="Google Shape;22145;p32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6" name="Google Shape;22146;p32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7" name="Google Shape;22147;p32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8" name="Google Shape;22148;p32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9" name="Google Shape;22149;p32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0" name="Google Shape;22150;p32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1" name="Google Shape;22151;p32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2" name="Google Shape;22152;p32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3" name="Google Shape;22153;p32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4" name="Google Shape;22154;p32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5" name="Google Shape;22155;p32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6" name="Google Shape;22156;p32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7" name="Google Shape;22157;p32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8" name="Google Shape;22158;p32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9" name="Google Shape;22159;p32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0" name="Google Shape;22160;p32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1" name="Google Shape;22161;p32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2" name="Google Shape;22162;p32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3" name="Google Shape;22163;p32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4" name="Google Shape;22164;p32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5" name="Google Shape;22165;p32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6" name="Google Shape;22166;p32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7" name="Google Shape;22167;p32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8" name="Google Shape;22168;p32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9" name="Google Shape;22169;p32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0" name="Google Shape;22170;p32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1" name="Google Shape;22171;p32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2" name="Google Shape;22172;p32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3" name="Google Shape;22173;p32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4" name="Google Shape;22174;p32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5" name="Google Shape;22175;p32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6" name="Google Shape;22176;p32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7" name="Google Shape;22177;p32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8" name="Google Shape;22178;p32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9" name="Google Shape;22179;p32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0" name="Google Shape;22180;p32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1" name="Google Shape;22181;p32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2" name="Google Shape;22182;p32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3" name="Google Shape;22183;p32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4" name="Google Shape;22184;p32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5" name="Google Shape;22185;p32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6" name="Google Shape;22186;p32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7" name="Google Shape;22187;p32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8" name="Google Shape;22188;p32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9" name="Google Shape;22189;p32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0" name="Google Shape;22190;p32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1" name="Google Shape;22191;p32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2" name="Google Shape;22192;p32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3" name="Google Shape;22193;p32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4" name="Google Shape;22194;p32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5" name="Google Shape;22195;p32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6" name="Google Shape;22196;p32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7" name="Google Shape;22197;p32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8" name="Google Shape;22198;p32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9" name="Google Shape;22199;p32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0" name="Google Shape;22200;p32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1" name="Google Shape;22201;p32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2" name="Google Shape;22202;p32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3" name="Google Shape;22203;p32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4" name="Google Shape;22204;p32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5" name="Google Shape;22205;p32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6" name="Google Shape;22206;p32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7" name="Google Shape;22207;p32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8" name="Google Shape;22208;p32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9" name="Google Shape;22209;p32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0" name="Google Shape;22210;p32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1" name="Google Shape;22211;p32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2" name="Google Shape;22212;p32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3" name="Google Shape;22213;p32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4" name="Google Shape;22214;p32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5" name="Google Shape;22215;p32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6" name="Google Shape;22216;p32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7" name="Google Shape;22217;p32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8" name="Google Shape;22218;p32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9" name="Google Shape;22219;p32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0" name="Google Shape;22220;p32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1" name="Google Shape;22221;p32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2" name="Google Shape;22222;p32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3" name="Google Shape;22223;p32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4" name="Google Shape;22224;p32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5" name="Google Shape;22225;p32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6" name="Google Shape;22226;p32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7" name="Google Shape;22227;p32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8" name="Google Shape;22228;p32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9" name="Google Shape;22229;p32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0" name="Google Shape;22230;p32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1" name="Google Shape;22231;p32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2" name="Google Shape;22232;p32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3" name="Google Shape;22233;p32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4" name="Google Shape;22234;p32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5" name="Google Shape;22235;p32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6" name="Google Shape;22236;p32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7" name="Google Shape;22237;p32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8" name="Google Shape;22238;p32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9" name="Google Shape;22239;p32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0" name="Google Shape;22240;p32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1" name="Google Shape;22241;p32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2" name="Google Shape;22242;p32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3" name="Google Shape;22243;p32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4" name="Google Shape;22244;p32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5" name="Google Shape;22245;p32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6" name="Google Shape;22246;p32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7" name="Google Shape;22247;p32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8" name="Google Shape;22248;p32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9" name="Google Shape;22249;p32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0" name="Google Shape;22250;p32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1" name="Google Shape;22251;p32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2" name="Google Shape;22252;p32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3" name="Google Shape;22253;p32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4" name="Google Shape;22254;p32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5" name="Google Shape;22255;p32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6" name="Google Shape;22256;p32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7" name="Google Shape;22257;p32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8" name="Google Shape;22258;p32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9" name="Google Shape;22259;p32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0" name="Google Shape;22260;p32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1" name="Google Shape;22261;p32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2" name="Google Shape;22262;p32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3" name="Google Shape;22263;p32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4" name="Google Shape;22264;p32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5" name="Google Shape;22265;p32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6" name="Google Shape;22266;p32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7" name="Google Shape;22267;p32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8" name="Google Shape;22268;p32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9" name="Google Shape;22269;p32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0" name="Google Shape;22270;p32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1" name="Google Shape;22271;p32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2" name="Google Shape;22272;p32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2273" name="Google Shape;22273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8916747">
            <a:off x="7446945" y="-685661"/>
            <a:ext cx="2908657" cy="268025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74" name="Google Shape;22274;p32"/>
          <p:cNvPicPr preferRelativeResize="0"/>
          <p:nvPr/>
        </p:nvPicPr>
        <p:blipFill rotWithShape="1">
          <a:blip r:embed="rId3">
            <a:alphaModFix/>
          </a:blip>
          <a:srcRect b="22787" l="0" r="0" t="47741"/>
          <a:stretch/>
        </p:blipFill>
        <p:spPr>
          <a:xfrm>
            <a:off x="1463525" y="3655825"/>
            <a:ext cx="7332052" cy="13166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275" name="Google Shape;22275;p32"/>
          <p:cNvGrpSpPr/>
          <p:nvPr/>
        </p:nvGrpSpPr>
        <p:grpSpPr>
          <a:xfrm rot="4718977">
            <a:off x="7858076" y="256556"/>
            <a:ext cx="1266010" cy="1071020"/>
            <a:chOff x="89120" y="189268"/>
            <a:chExt cx="1266064" cy="1071066"/>
          </a:xfrm>
        </p:grpSpPr>
        <p:pic>
          <p:nvPicPr>
            <p:cNvPr id="22276" name="Google Shape;22276;p3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77" name="Google Shape;22277;p3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78" name="Google Shape;22278;p32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401659" y="279319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79" name="Google Shape;22279;p3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80" name="Google Shape;22280;p32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118065" y="89282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2281" name="Google Shape;22281;p32"/>
          <p:cNvGrpSpPr/>
          <p:nvPr/>
        </p:nvGrpSpPr>
        <p:grpSpPr>
          <a:xfrm>
            <a:off x="749581" y="1235706"/>
            <a:ext cx="7195322" cy="1614810"/>
            <a:chOff x="749581" y="1235706"/>
            <a:chExt cx="7195322" cy="1614810"/>
          </a:xfrm>
        </p:grpSpPr>
        <p:grpSp>
          <p:nvGrpSpPr>
            <p:cNvPr id="22282" name="Google Shape;22282;p32"/>
            <p:cNvGrpSpPr/>
            <p:nvPr/>
          </p:nvGrpSpPr>
          <p:grpSpPr>
            <a:xfrm flipH="1">
              <a:off x="1651566" y="1235706"/>
              <a:ext cx="6293337" cy="1148761"/>
              <a:chOff x="3558187" y="1783169"/>
              <a:chExt cx="6705740" cy="1224040"/>
            </a:xfrm>
          </p:grpSpPr>
          <p:pic>
            <p:nvPicPr>
              <p:cNvPr id="22283" name="Google Shape;22283;p32"/>
              <p:cNvPicPr preferRelativeResize="0"/>
              <p:nvPr/>
            </p:nvPicPr>
            <p:blipFill>
              <a:blip r:embed="rId8">
                <a:alphaModFix amt="60000"/>
              </a:blip>
              <a:stretch>
                <a:fillRect/>
              </a:stretch>
            </p:blipFill>
            <p:spPr>
              <a:xfrm>
                <a:off x="4375521" y="1783169"/>
                <a:ext cx="624749" cy="412000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2284" name="Google Shape;22284;p32"/>
              <p:cNvPicPr preferRelativeResize="0"/>
              <p:nvPr/>
            </p:nvPicPr>
            <p:blipFill>
              <a:blip r:embed="rId9">
                <a:alphaModFix amt="60000"/>
              </a:blip>
              <a:stretch>
                <a:fillRect/>
              </a:stretch>
            </p:blipFill>
            <p:spPr>
              <a:xfrm>
                <a:off x="3558187" y="2882703"/>
                <a:ext cx="642858" cy="124506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22285" name="Google Shape;22285;p32"/>
              <p:cNvPicPr preferRelativeResize="0"/>
              <p:nvPr/>
            </p:nvPicPr>
            <p:blipFill>
              <a:blip r:embed="rId10">
                <a:alphaModFix amt="60000"/>
              </a:blip>
              <a:stretch>
                <a:fillRect/>
              </a:stretch>
            </p:blipFill>
            <p:spPr>
              <a:xfrm>
                <a:off x="9851955" y="2449857"/>
                <a:ext cx="411972" cy="260330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pic>
          <p:nvPicPr>
            <p:cNvPr id="22286" name="Google Shape;22286;p32"/>
            <p:cNvPicPr preferRelativeResize="0"/>
            <p:nvPr/>
          </p:nvPicPr>
          <p:blipFill>
            <a:blip r:embed="rId11">
              <a:alphaModFix amt="60000"/>
            </a:blip>
            <a:stretch>
              <a:fillRect/>
            </a:stretch>
          </p:blipFill>
          <p:spPr>
            <a:xfrm flipH="1" rot="1267552">
              <a:off x="757625" y="2569259"/>
              <a:ext cx="660681" cy="167837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SECTION_HEADER_1_1">
    <p:spTree>
      <p:nvGrpSpPr>
        <p:cNvPr id="22287" name="Shape 2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88" name="Google Shape;22288;p33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2289" name="Google Shape;22289;p33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0" name="Google Shape;22290;p33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1" name="Google Shape;22291;p33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2" name="Google Shape;22292;p33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3" name="Google Shape;22293;p33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4" name="Google Shape;22294;p33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5" name="Google Shape;22295;p33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6" name="Google Shape;22296;p33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7" name="Google Shape;22297;p33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8" name="Google Shape;22298;p33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9" name="Google Shape;22299;p33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0" name="Google Shape;22300;p33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1" name="Google Shape;22301;p33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2" name="Google Shape;22302;p33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3" name="Google Shape;22303;p33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4" name="Google Shape;22304;p33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5" name="Google Shape;22305;p33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6" name="Google Shape;22306;p33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7" name="Google Shape;22307;p33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8" name="Google Shape;22308;p33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9" name="Google Shape;22309;p33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0" name="Google Shape;22310;p33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1" name="Google Shape;22311;p33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2" name="Google Shape;22312;p33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3" name="Google Shape;22313;p33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4" name="Google Shape;22314;p33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5" name="Google Shape;22315;p33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6" name="Google Shape;22316;p33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7" name="Google Shape;22317;p33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8" name="Google Shape;22318;p33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9" name="Google Shape;22319;p33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0" name="Google Shape;22320;p33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1" name="Google Shape;22321;p33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2" name="Google Shape;22322;p33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3" name="Google Shape;22323;p33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4" name="Google Shape;22324;p33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5" name="Google Shape;22325;p33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6" name="Google Shape;22326;p33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7" name="Google Shape;22327;p33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8" name="Google Shape;22328;p33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9" name="Google Shape;22329;p33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0" name="Google Shape;22330;p33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1" name="Google Shape;22331;p33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2" name="Google Shape;22332;p33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3" name="Google Shape;22333;p33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4" name="Google Shape;22334;p33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5" name="Google Shape;22335;p33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6" name="Google Shape;22336;p33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7" name="Google Shape;22337;p33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8" name="Google Shape;22338;p33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9" name="Google Shape;22339;p33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0" name="Google Shape;22340;p33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1" name="Google Shape;22341;p33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2" name="Google Shape;22342;p33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3" name="Google Shape;22343;p33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4" name="Google Shape;22344;p33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5" name="Google Shape;22345;p33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6" name="Google Shape;22346;p33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7" name="Google Shape;22347;p33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8" name="Google Shape;22348;p33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9" name="Google Shape;22349;p33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0" name="Google Shape;22350;p33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1" name="Google Shape;22351;p33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2" name="Google Shape;22352;p33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3" name="Google Shape;22353;p33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4" name="Google Shape;22354;p33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5" name="Google Shape;22355;p33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6" name="Google Shape;22356;p33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7" name="Google Shape;22357;p33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8" name="Google Shape;22358;p33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9" name="Google Shape;22359;p33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0" name="Google Shape;22360;p33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1" name="Google Shape;22361;p33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2" name="Google Shape;22362;p33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3" name="Google Shape;22363;p33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4" name="Google Shape;22364;p33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5" name="Google Shape;22365;p33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6" name="Google Shape;22366;p33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7" name="Google Shape;22367;p33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8" name="Google Shape;22368;p33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9" name="Google Shape;22369;p33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0" name="Google Shape;22370;p33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1" name="Google Shape;22371;p33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2" name="Google Shape;22372;p33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3" name="Google Shape;22373;p33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4" name="Google Shape;22374;p33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5" name="Google Shape;22375;p33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6" name="Google Shape;22376;p33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7" name="Google Shape;22377;p33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8" name="Google Shape;22378;p33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9" name="Google Shape;22379;p33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0" name="Google Shape;22380;p33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1" name="Google Shape;22381;p33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2" name="Google Shape;22382;p33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3" name="Google Shape;22383;p33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4" name="Google Shape;22384;p33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5" name="Google Shape;22385;p33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6" name="Google Shape;22386;p33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7" name="Google Shape;22387;p33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8" name="Google Shape;22388;p33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9" name="Google Shape;22389;p33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0" name="Google Shape;22390;p33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1" name="Google Shape;22391;p33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2" name="Google Shape;22392;p33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3" name="Google Shape;22393;p33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4" name="Google Shape;22394;p33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5" name="Google Shape;22395;p33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6" name="Google Shape;22396;p33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7" name="Google Shape;22397;p33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8" name="Google Shape;22398;p33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9" name="Google Shape;22399;p33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0" name="Google Shape;22400;p33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1" name="Google Shape;22401;p33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2" name="Google Shape;22402;p33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3" name="Google Shape;22403;p33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4" name="Google Shape;22404;p33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5" name="Google Shape;22405;p33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6" name="Google Shape;22406;p33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7" name="Google Shape;22407;p33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8" name="Google Shape;22408;p33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9" name="Google Shape;22409;p33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0" name="Google Shape;22410;p33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1" name="Google Shape;22411;p33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2" name="Google Shape;22412;p33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3" name="Google Shape;22413;p33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4" name="Google Shape;22414;p33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5" name="Google Shape;22415;p33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6" name="Google Shape;22416;p33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7" name="Google Shape;22417;p33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8" name="Google Shape;22418;p33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9" name="Google Shape;22419;p33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0" name="Google Shape;22420;p33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1" name="Google Shape;22421;p33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2" name="Google Shape;22422;p33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3" name="Google Shape;22423;p33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4" name="Google Shape;22424;p33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5" name="Google Shape;22425;p33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6" name="Google Shape;22426;p33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7" name="Google Shape;22427;p33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8" name="Google Shape;22428;p33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9" name="Google Shape;22429;p33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0" name="Google Shape;22430;p33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1" name="Google Shape;22431;p33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2" name="Google Shape;22432;p33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3" name="Google Shape;22433;p33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4" name="Google Shape;22434;p33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5" name="Google Shape;22435;p33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6" name="Google Shape;22436;p33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7" name="Google Shape;22437;p33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8" name="Google Shape;22438;p33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9" name="Google Shape;22439;p33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0" name="Google Shape;22440;p33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1" name="Google Shape;22441;p33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2" name="Google Shape;22442;p33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3" name="Google Shape;22443;p33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4" name="Google Shape;22444;p33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5" name="Google Shape;22445;p33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6" name="Google Shape;22446;p33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7" name="Google Shape;22447;p33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8" name="Google Shape;22448;p33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9" name="Google Shape;22449;p33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0" name="Google Shape;22450;p33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1" name="Google Shape;22451;p33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2" name="Google Shape;22452;p33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3" name="Google Shape;22453;p33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4" name="Google Shape;22454;p33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5" name="Google Shape;22455;p33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6" name="Google Shape;22456;p33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7" name="Google Shape;22457;p33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8" name="Google Shape;22458;p33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9" name="Google Shape;22459;p33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0" name="Google Shape;22460;p33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1" name="Google Shape;22461;p33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2" name="Google Shape;22462;p33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3" name="Google Shape;22463;p33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4" name="Google Shape;22464;p33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5" name="Google Shape;22465;p33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6" name="Google Shape;22466;p33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7" name="Google Shape;22467;p33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8" name="Google Shape;22468;p33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9" name="Google Shape;22469;p33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0" name="Google Shape;22470;p33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1" name="Google Shape;22471;p33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2" name="Google Shape;22472;p33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3" name="Google Shape;22473;p33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4" name="Google Shape;22474;p33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5" name="Google Shape;22475;p33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6" name="Google Shape;22476;p33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7" name="Google Shape;22477;p33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8" name="Google Shape;22478;p33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9" name="Google Shape;22479;p33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0" name="Google Shape;22480;p33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1" name="Google Shape;22481;p33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2" name="Google Shape;22482;p33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3" name="Google Shape;22483;p33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4" name="Google Shape;22484;p33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5" name="Google Shape;22485;p33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6" name="Google Shape;22486;p33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7" name="Google Shape;22487;p33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8" name="Google Shape;22488;p33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9" name="Google Shape;22489;p33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0" name="Google Shape;22490;p33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1" name="Google Shape;22491;p33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2" name="Google Shape;22492;p33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3" name="Google Shape;22493;p33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4" name="Google Shape;22494;p33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5" name="Google Shape;22495;p33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6" name="Google Shape;22496;p33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7" name="Google Shape;22497;p33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8" name="Google Shape;22498;p33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9" name="Google Shape;22499;p33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0" name="Google Shape;22500;p33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1" name="Google Shape;22501;p33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2" name="Google Shape;22502;p33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3" name="Google Shape;22503;p33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4" name="Google Shape;22504;p33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5" name="Google Shape;22505;p33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6" name="Google Shape;22506;p33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7" name="Google Shape;22507;p33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8" name="Google Shape;22508;p33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9" name="Google Shape;22509;p33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0" name="Google Shape;22510;p33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1" name="Google Shape;22511;p33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2" name="Google Shape;22512;p33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3" name="Google Shape;22513;p33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4" name="Google Shape;22514;p33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5" name="Google Shape;22515;p33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6" name="Google Shape;22516;p33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7" name="Google Shape;22517;p33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8" name="Google Shape;22518;p33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9" name="Google Shape;22519;p33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0" name="Google Shape;22520;p33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1" name="Google Shape;22521;p33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2" name="Google Shape;22522;p33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3" name="Google Shape;22523;p33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4" name="Google Shape;22524;p33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5" name="Google Shape;22525;p33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6" name="Google Shape;22526;p33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7" name="Google Shape;22527;p33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8" name="Google Shape;22528;p33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9" name="Google Shape;22529;p33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0" name="Google Shape;22530;p33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1" name="Google Shape;22531;p33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2" name="Google Shape;22532;p33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3" name="Google Shape;22533;p33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4" name="Google Shape;22534;p33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5" name="Google Shape;22535;p33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6" name="Google Shape;22536;p33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7" name="Google Shape;22537;p33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8" name="Google Shape;22538;p33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9" name="Google Shape;22539;p33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0" name="Google Shape;22540;p33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1" name="Google Shape;22541;p33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2" name="Google Shape;22542;p33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3" name="Google Shape;22543;p33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4" name="Google Shape;22544;p33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5" name="Google Shape;22545;p33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6" name="Google Shape;22546;p33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7" name="Google Shape;22547;p33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8" name="Google Shape;22548;p33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9" name="Google Shape;22549;p33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0" name="Google Shape;22550;p33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1" name="Google Shape;22551;p33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2" name="Google Shape;22552;p33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3" name="Google Shape;22553;p33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4" name="Google Shape;22554;p33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5" name="Google Shape;22555;p33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6" name="Google Shape;22556;p33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7" name="Google Shape;22557;p33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8" name="Google Shape;22558;p33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9" name="Google Shape;22559;p33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0" name="Google Shape;22560;p33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1" name="Google Shape;22561;p33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2" name="Google Shape;22562;p33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3" name="Google Shape;22563;p33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4" name="Google Shape;22564;p33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5" name="Google Shape;22565;p33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6" name="Google Shape;22566;p33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7" name="Google Shape;22567;p33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8" name="Google Shape;22568;p33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9" name="Google Shape;22569;p33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0" name="Google Shape;22570;p33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1" name="Google Shape;22571;p33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2" name="Google Shape;22572;p33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3" name="Google Shape;22573;p33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4" name="Google Shape;22574;p33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5" name="Google Shape;22575;p33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6" name="Google Shape;22576;p33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7" name="Google Shape;22577;p33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8" name="Google Shape;22578;p33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9" name="Google Shape;22579;p33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0" name="Google Shape;22580;p33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1" name="Google Shape;22581;p33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2" name="Google Shape;22582;p33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3" name="Google Shape;22583;p33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4" name="Google Shape;22584;p33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5" name="Google Shape;22585;p33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6" name="Google Shape;22586;p33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7" name="Google Shape;22587;p33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8" name="Google Shape;22588;p33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9" name="Google Shape;22589;p33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0" name="Google Shape;22590;p33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1" name="Google Shape;22591;p33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2" name="Google Shape;22592;p33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3" name="Google Shape;22593;p33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4" name="Google Shape;22594;p33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5" name="Google Shape;22595;p33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6" name="Google Shape;22596;p33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7" name="Google Shape;22597;p33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8" name="Google Shape;22598;p33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9" name="Google Shape;22599;p33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0" name="Google Shape;22600;p33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1" name="Google Shape;22601;p33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2" name="Google Shape;22602;p33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3" name="Google Shape;22603;p33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4" name="Google Shape;22604;p33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5" name="Google Shape;22605;p33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6" name="Google Shape;22606;p33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7" name="Google Shape;22607;p33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8" name="Google Shape;22608;p33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9" name="Google Shape;22609;p33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0" name="Google Shape;22610;p33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1" name="Google Shape;22611;p33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2" name="Google Shape;22612;p33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3" name="Google Shape;22613;p33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4" name="Google Shape;22614;p33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5" name="Google Shape;22615;p33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6" name="Google Shape;22616;p33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7" name="Google Shape;22617;p33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8" name="Google Shape;22618;p33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9" name="Google Shape;22619;p33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0" name="Google Shape;22620;p33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1" name="Google Shape;22621;p33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2" name="Google Shape;22622;p33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3" name="Google Shape;22623;p33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4" name="Google Shape;22624;p33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5" name="Google Shape;22625;p33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6" name="Google Shape;22626;p33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7" name="Google Shape;22627;p33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8" name="Google Shape;22628;p33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9" name="Google Shape;22629;p33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0" name="Google Shape;22630;p33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1" name="Google Shape;22631;p33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2" name="Google Shape;22632;p33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3" name="Google Shape;22633;p33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4" name="Google Shape;22634;p33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5" name="Google Shape;22635;p33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6" name="Google Shape;22636;p33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7" name="Google Shape;22637;p33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8" name="Google Shape;22638;p33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9" name="Google Shape;22639;p33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0" name="Google Shape;22640;p33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1" name="Google Shape;22641;p33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2" name="Google Shape;22642;p33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3" name="Google Shape;22643;p33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4" name="Google Shape;22644;p33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5" name="Google Shape;22645;p33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6" name="Google Shape;22646;p33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7" name="Google Shape;22647;p33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8" name="Google Shape;22648;p33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9" name="Google Shape;22649;p33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0" name="Google Shape;22650;p33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1" name="Google Shape;22651;p33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2" name="Google Shape;22652;p33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3" name="Google Shape;22653;p33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4" name="Google Shape;22654;p33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5" name="Google Shape;22655;p33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6" name="Google Shape;22656;p33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7" name="Google Shape;22657;p33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8" name="Google Shape;22658;p33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9" name="Google Shape;22659;p33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0" name="Google Shape;22660;p33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1" name="Google Shape;22661;p33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2" name="Google Shape;22662;p33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3" name="Google Shape;22663;p33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4" name="Google Shape;22664;p33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5" name="Google Shape;22665;p33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6" name="Google Shape;22666;p33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7" name="Google Shape;22667;p33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8" name="Google Shape;22668;p33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9" name="Google Shape;22669;p33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0" name="Google Shape;22670;p33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1" name="Google Shape;22671;p33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2" name="Google Shape;22672;p33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3" name="Google Shape;22673;p33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4" name="Google Shape;22674;p33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5" name="Google Shape;22675;p33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6" name="Google Shape;22676;p33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7" name="Google Shape;22677;p33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8" name="Google Shape;22678;p33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9" name="Google Shape;22679;p33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0" name="Google Shape;22680;p33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1" name="Google Shape;22681;p33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2" name="Google Shape;22682;p33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3" name="Google Shape;22683;p33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4" name="Google Shape;22684;p33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5" name="Google Shape;22685;p33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6" name="Google Shape;22686;p33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7" name="Google Shape;22687;p33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8" name="Google Shape;22688;p33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9" name="Google Shape;22689;p33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0" name="Google Shape;22690;p33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1" name="Google Shape;22691;p33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2" name="Google Shape;22692;p33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3" name="Google Shape;22693;p33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4" name="Google Shape;22694;p33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5" name="Google Shape;22695;p33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6" name="Google Shape;22696;p33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7" name="Google Shape;22697;p33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8" name="Google Shape;22698;p33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9" name="Google Shape;22699;p33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0" name="Google Shape;22700;p33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1" name="Google Shape;22701;p33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2" name="Google Shape;22702;p33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3" name="Google Shape;22703;p33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4" name="Google Shape;22704;p33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5" name="Google Shape;22705;p33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6" name="Google Shape;22706;p33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7" name="Google Shape;22707;p33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8" name="Google Shape;22708;p33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9" name="Google Shape;22709;p33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0" name="Google Shape;22710;p33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1" name="Google Shape;22711;p33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2" name="Google Shape;22712;p33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3" name="Google Shape;22713;p33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4" name="Google Shape;22714;p33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5" name="Google Shape;22715;p33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6" name="Google Shape;22716;p33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7" name="Google Shape;22717;p33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8" name="Google Shape;22718;p33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9" name="Google Shape;22719;p33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0" name="Google Shape;22720;p33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1" name="Google Shape;22721;p33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2" name="Google Shape;22722;p33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3" name="Google Shape;22723;p33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4" name="Google Shape;22724;p33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5" name="Google Shape;22725;p33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6" name="Google Shape;22726;p33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7" name="Google Shape;22727;p33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8" name="Google Shape;22728;p33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9" name="Google Shape;22729;p33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0" name="Google Shape;22730;p33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1" name="Google Shape;22731;p33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2" name="Google Shape;22732;p33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3" name="Google Shape;22733;p33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4" name="Google Shape;22734;p33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5" name="Google Shape;22735;p33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6" name="Google Shape;22736;p33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7" name="Google Shape;22737;p33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8" name="Google Shape;22738;p33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9" name="Google Shape;22739;p33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0" name="Google Shape;22740;p33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1" name="Google Shape;22741;p33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2" name="Google Shape;22742;p33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3" name="Google Shape;22743;p33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4" name="Google Shape;22744;p33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5" name="Google Shape;22745;p33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6" name="Google Shape;22746;p33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7" name="Google Shape;22747;p33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8" name="Google Shape;22748;p33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9" name="Google Shape;22749;p33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0" name="Google Shape;22750;p33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1" name="Google Shape;22751;p33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2" name="Google Shape;22752;p33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3" name="Google Shape;22753;p33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4" name="Google Shape;22754;p33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5" name="Google Shape;22755;p33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6" name="Google Shape;22756;p33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7" name="Google Shape;22757;p33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8" name="Google Shape;22758;p33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9" name="Google Shape;22759;p33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0" name="Google Shape;22760;p33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1" name="Google Shape;22761;p33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2" name="Google Shape;22762;p33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3" name="Google Shape;22763;p33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4" name="Google Shape;22764;p33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5" name="Google Shape;22765;p33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6" name="Google Shape;22766;p33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7" name="Google Shape;22767;p33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8" name="Google Shape;22768;p33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9" name="Google Shape;22769;p33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0" name="Google Shape;22770;p33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1" name="Google Shape;22771;p33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2" name="Google Shape;22772;p33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3" name="Google Shape;22773;p33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4" name="Google Shape;22774;p33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5" name="Google Shape;22775;p33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6" name="Google Shape;22776;p33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7" name="Google Shape;22777;p33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8" name="Google Shape;22778;p33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9" name="Google Shape;22779;p33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0" name="Google Shape;22780;p33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1" name="Google Shape;22781;p33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2" name="Google Shape;22782;p33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3" name="Google Shape;22783;p33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4" name="Google Shape;22784;p33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5" name="Google Shape;22785;p33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6" name="Google Shape;22786;p33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7" name="Google Shape;22787;p33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8" name="Google Shape;22788;p33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9" name="Google Shape;22789;p33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0" name="Google Shape;22790;p33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1" name="Google Shape;22791;p33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2" name="Google Shape;22792;p33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3" name="Google Shape;22793;p33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4" name="Google Shape;22794;p33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5" name="Google Shape;22795;p33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6" name="Google Shape;22796;p33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7" name="Google Shape;22797;p33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8" name="Google Shape;22798;p33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9" name="Google Shape;22799;p33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0" name="Google Shape;22800;p33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1" name="Google Shape;22801;p33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2" name="Google Shape;22802;p33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3" name="Google Shape;22803;p33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4" name="Google Shape;22804;p33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5" name="Google Shape;22805;p33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6" name="Google Shape;22806;p33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7" name="Google Shape;22807;p33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8" name="Google Shape;22808;p33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9" name="Google Shape;22809;p33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0" name="Google Shape;22810;p33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1" name="Google Shape;22811;p33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2" name="Google Shape;22812;p33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3" name="Google Shape;22813;p33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4" name="Google Shape;22814;p33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5" name="Google Shape;22815;p33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6" name="Google Shape;22816;p33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7" name="Google Shape;22817;p33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8" name="Google Shape;22818;p33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9" name="Google Shape;22819;p33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0" name="Google Shape;22820;p33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1" name="Google Shape;22821;p33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2" name="Google Shape;22822;p33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3" name="Google Shape;22823;p33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4" name="Google Shape;22824;p33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5" name="Google Shape;22825;p33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6" name="Google Shape;22826;p33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7" name="Google Shape;22827;p33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8" name="Google Shape;22828;p33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9" name="Google Shape;22829;p33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0" name="Google Shape;22830;p33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1" name="Google Shape;22831;p33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2" name="Google Shape;22832;p33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3" name="Google Shape;22833;p33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4" name="Google Shape;22834;p33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5" name="Google Shape;22835;p33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6" name="Google Shape;22836;p33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7" name="Google Shape;22837;p33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8" name="Google Shape;22838;p33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9" name="Google Shape;22839;p33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0" name="Google Shape;22840;p33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1" name="Google Shape;22841;p33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2" name="Google Shape;22842;p33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3" name="Google Shape;22843;p33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4" name="Google Shape;22844;p33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5" name="Google Shape;22845;p33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6" name="Google Shape;22846;p33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7" name="Google Shape;22847;p33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8" name="Google Shape;22848;p33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9" name="Google Shape;22849;p33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0" name="Google Shape;22850;p33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1" name="Google Shape;22851;p33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2" name="Google Shape;22852;p33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3" name="Google Shape;22853;p33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4" name="Google Shape;22854;p33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5" name="Google Shape;22855;p33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6" name="Google Shape;22856;p33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7" name="Google Shape;22857;p33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8" name="Google Shape;22858;p33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9" name="Google Shape;22859;p33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0" name="Google Shape;22860;p33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1" name="Google Shape;22861;p33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2" name="Google Shape;22862;p33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3" name="Google Shape;22863;p33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4" name="Google Shape;22864;p33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5" name="Google Shape;22865;p33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6" name="Google Shape;22866;p33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7" name="Google Shape;22867;p33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8" name="Google Shape;22868;p33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9" name="Google Shape;22869;p33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0" name="Google Shape;22870;p33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1" name="Google Shape;22871;p33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2" name="Google Shape;22872;p33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3" name="Google Shape;22873;p33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4" name="Google Shape;22874;p33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5" name="Google Shape;22875;p33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6" name="Google Shape;22876;p33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7" name="Google Shape;22877;p33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8" name="Google Shape;22878;p33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9" name="Google Shape;22879;p33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0" name="Google Shape;22880;p33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1" name="Google Shape;22881;p33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2" name="Google Shape;22882;p33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3" name="Google Shape;22883;p33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4" name="Google Shape;22884;p33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5" name="Google Shape;22885;p33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6" name="Google Shape;22886;p33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7" name="Google Shape;22887;p33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8" name="Google Shape;22888;p33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9" name="Google Shape;22889;p33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0" name="Google Shape;22890;p33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1" name="Google Shape;22891;p33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2" name="Google Shape;22892;p33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3" name="Google Shape;22893;p33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4" name="Google Shape;22894;p33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5" name="Google Shape;22895;p33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6" name="Google Shape;22896;p33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7" name="Google Shape;22897;p33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8" name="Google Shape;22898;p33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9" name="Google Shape;22899;p33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0" name="Google Shape;22900;p33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1" name="Google Shape;22901;p33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2" name="Google Shape;22902;p33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3" name="Google Shape;22903;p33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4" name="Google Shape;22904;p33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5" name="Google Shape;22905;p33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6" name="Google Shape;22906;p33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7" name="Google Shape;22907;p33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8" name="Google Shape;22908;p33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9" name="Google Shape;22909;p33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0" name="Google Shape;22910;p33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1" name="Google Shape;22911;p33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2" name="Google Shape;22912;p33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3" name="Google Shape;22913;p33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4" name="Google Shape;22914;p33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5" name="Google Shape;22915;p33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6" name="Google Shape;22916;p33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7" name="Google Shape;22917;p33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8" name="Google Shape;22918;p33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9" name="Google Shape;22919;p33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0" name="Google Shape;22920;p33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1" name="Google Shape;22921;p33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2" name="Google Shape;22922;p33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3" name="Google Shape;22923;p33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4" name="Google Shape;22924;p33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5" name="Google Shape;22925;p33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6" name="Google Shape;22926;p33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7" name="Google Shape;22927;p33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8" name="Google Shape;22928;p33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9" name="Google Shape;22929;p33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0" name="Google Shape;22930;p33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1" name="Google Shape;22931;p33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2" name="Google Shape;22932;p33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3" name="Google Shape;22933;p33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4" name="Google Shape;22934;p33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5" name="Google Shape;22935;p33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6" name="Google Shape;22936;p33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7" name="Google Shape;22937;p33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8" name="Google Shape;22938;p33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9" name="Google Shape;22939;p33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0" name="Google Shape;22940;p33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1" name="Google Shape;22941;p33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2" name="Google Shape;22942;p33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3" name="Google Shape;22943;p33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4" name="Google Shape;22944;p33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5" name="Google Shape;22945;p33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6" name="Google Shape;22946;p33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7" name="Google Shape;22947;p33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8" name="Google Shape;22948;p33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9" name="Google Shape;22949;p33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0" name="Google Shape;22950;p33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1" name="Google Shape;22951;p33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2" name="Google Shape;22952;p33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3" name="Google Shape;22953;p33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4" name="Google Shape;22954;p33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5" name="Google Shape;22955;p33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6" name="Google Shape;22956;p33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7" name="Google Shape;22957;p33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8" name="Google Shape;22958;p33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9" name="Google Shape;22959;p33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0" name="Google Shape;22960;p33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1" name="Google Shape;22961;p33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2" name="Google Shape;22962;p33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3" name="Google Shape;22963;p33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4" name="Google Shape;22964;p33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5" name="Google Shape;22965;p33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6" name="Google Shape;22966;p33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7" name="Google Shape;22967;p33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8" name="Google Shape;22968;p33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9" name="Google Shape;22969;p33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0" name="Google Shape;22970;p33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1" name="Google Shape;22971;p33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2" name="Google Shape;22972;p33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3" name="Google Shape;22973;p33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4" name="Google Shape;22974;p33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5" name="Google Shape;22975;p33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6" name="Google Shape;22976;p33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7" name="Google Shape;22977;p33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8" name="Google Shape;22978;p33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9" name="Google Shape;22979;p33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0" name="Google Shape;22980;p33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1" name="Google Shape;22981;p33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2" name="Google Shape;22982;p33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3" name="Google Shape;22983;p33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4" name="Google Shape;22984;p33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5" name="Google Shape;22985;p33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6" name="Google Shape;22986;p33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7" name="Google Shape;22987;p33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8" name="Google Shape;22988;p33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9" name="Google Shape;22989;p33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0" name="Google Shape;22990;p33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1" name="Google Shape;22991;p33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2" name="Google Shape;22992;p33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3" name="Google Shape;22993;p33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4" name="Google Shape;22994;p33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5" name="Google Shape;22995;p33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6" name="Google Shape;22996;p33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7" name="Google Shape;22997;p33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8" name="Google Shape;22998;p33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9" name="Google Shape;22999;p33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0" name="Google Shape;23000;p33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1" name="Google Shape;23001;p33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2" name="Google Shape;23002;p33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3" name="Google Shape;23003;p33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4" name="Google Shape;23004;p33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5" name="Google Shape;23005;p33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6" name="Google Shape;23006;p33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7" name="Google Shape;23007;p33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8" name="Google Shape;23008;p33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9" name="Google Shape;23009;p33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0" name="Google Shape;23010;p33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1" name="Google Shape;23011;p33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2" name="Google Shape;23012;p33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3" name="Google Shape;23013;p33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4" name="Google Shape;23014;p33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5" name="Google Shape;23015;p33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6" name="Google Shape;23016;p33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7" name="Google Shape;23017;p33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8" name="Google Shape;23018;p33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9" name="Google Shape;23019;p33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0" name="Google Shape;23020;p33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1" name="Google Shape;23021;p33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2" name="Google Shape;23022;p33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3" name="Google Shape;23023;p33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4" name="Google Shape;23024;p33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5" name="Google Shape;23025;p33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6" name="Google Shape;23026;p33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7" name="Google Shape;23027;p33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8" name="Google Shape;23028;p33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9" name="Google Shape;23029;p33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0" name="Google Shape;23030;p33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1" name="Google Shape;23031;p33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2" name="Google Shape;23032;p33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3" name="Google Shape;23033;p33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4" name="Google Shape;23034;p33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5" name="Google Shape;23035;p33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6" name="Google Shape;23036;p33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7" name="Google Shape;23037;p33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8" name="Google Shape;23038;p33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9" name="Google Shape;23039;p33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0" name="Google Shape;23040;p33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1" name="Google Shape;23041;p33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2" name="Google Shape;23042;p33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3" name="Google Shape;23043;p33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4" name="Google Shape;23044;p33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5" name="Google Shape;23045;p33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6" name="Google Shape;23046;p33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7" name="Google Shape;23047;p33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8" name="Google Shape;23048;p33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9" name="Google Shape;23049;p33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0" name="Google Shape;23050;p33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1" name="Google Shape;23051;p33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2" name="Google Shape;23052;p33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3" name="Google Shape;23053;p33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4" name="Google Shape;23054;p33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5" name="Google Shape;23055;p33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6" name="Google Shape;23056;p33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7" name="Google Shape;23057;p33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8" name="Google Shape;23058;p33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9" name="Google Shape;23059;p33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0" name="Google Shape;23060;p33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1" name="Google Shape;23061;p33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2" name="Google Shape;23062;p33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3" name="Google Shape;23063;p33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4" name="Google Shape;23064;p33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5" name="Google Shape;23065;p33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6" name="Google Shape;23066;p33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7" name="Google Shape;23067;p33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8" name="Google Shape;23068;p33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9" name="Google Shape;23069;p33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0" name="Google Shape;23070;p33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1" name="Google Shape;23071;p33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2" name="Google Shape;23072;p33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073" name="Google Shape;23073;p33"/>
          <p:cNvSpPr txBox="1"/>
          <p:nvPr>
            <p:ph type="title"/>
          </p:nvPr>
        </p:nvSpPr>
        <p:spPr>
          <a:xfrm>
            <a:off x="3286975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3074" name="Google Shape;23074;p33"/>
          <p:cNvSpPr txBox="1"/>
          <p:nvPr>
            <p:ph hasCustomPrompt="1" idx="2" type="title"/>
          </p:nvPr>
        </p:nvSpPr>
        <p:spPr>
          <a:xfrm>
            <a:off x="6638475" y="1235700"/>
            <a:ext cx="1652100" cy="9159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075" name="Google Shape;23075;p33"/>
          <p:cNvSpPr txBox="1"/>
          <p:nvPr>
            <p:ph idx="1" type="subTitle"/>
          </p:nvPr>
        </p:nvSpPr>
        <p:spPr>
          <a:xfrm>
            <a:off x="5638675" y="3127900"/>
            <a:ext cx="27159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pic>
        <p:nvPicPr>
          <p:cNvPr id="23076" name="Google Shape;23076;p33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flipH="1">
            <a:off x="2555656" y="2566311"/>
            <a:ext cx="1066076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77" name="Google Shape;23077;p33"/>
          <p:cNvPicPr preferRelativeResize="0"/>
          <p:nvPr/>
        </p:nvPicPr>
        <p:blipFill rotWithShape="1">
          <a:blip r:embed="rId3">
            <a:alphaModFix/>
          </a:blip>
          <a:srcRect b="6532" l="0" r="0" t="49447"/>
          <a:stretch/>
        </p:blipFill>
        <p:spPr>
          <a:xfrm flipH="1">
            <a:off x="331626" y="2894175"/>
            <a:ext cx="7586778" cy="20348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78" name="Google Shape;23078;p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8916747">
            <a:off x="-1148305" y="-690611"/>
            <a:ext cx="2908657" cy="26802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79" name="Google Shape;23079;p33"/>
          <p:cNvGrpSpPr/>
          <p:nvPr/>
        </p:nvGrpSpPr>
        <p:grpSpPr>
          <a:xfrm>
            <a:off x="1051501" y="1074225"/>
            <a:ext cx="3112920" cy="1476755"/>
            <a:chOff x="165593" y="1414729"/>
            <a:chExt cx="3316910" cy="1573527"/>
          </a:xfrm>
        </p:grpSpPr>
        <p:pic>
          <p:nvPicPr>
            <p:cNvPr id="23080" name="Google Shape;23080;p33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2857754" y="2329333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1" name="Google Shape;23081;p33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165593" y="2863750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2" name="Google Shape;23082;p33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597259" y="1414729"/>
              <a:ext cx="511570" cy="1720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3" name="Google Shape;23083;p33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1537051" y="2069010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084" name="Google Shape;23084;p33"/>
          <p:cNvGrpSpPr/>
          <p:nvPr/>
        </p:nvGrpSpPr>
        <p:grpSpPr>
          <a:xfrm flipH="1" rot="-4718977">
            <a:off x="99149" y="303346"/>
            <a:ext cx="1116591" cy="1071020"/>
            <a:chOff x="238546" y="189268"/>
            <a:chExt cx="1116639" cy="1071066"/>
          </a:xfrm>
        </p:grpSpPr>
        <p:pic>
          <p:nvPicPr>
            <p:cNvPr id="23085" name="Google Shape;23085;p33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 flipH="1" rot="-1125790">
              <a:off x="1021116" y="75181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6" name="Google Shape;23086;p33"/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 flipH="1" rot="1324008">
              <a:off x="1103259" y="223116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7" name="Google Shape;23087;p33"/>
            <p:cNvPicPr preferRelativeResize="0"/>
            <p:nvPr/>
          </p:nvPicPr>
          <p:blipFill>
            <a:blip r:embed="rId11">
              <a:alphaModFix/>
            </a:blip>
            <a:stretch>
              <a:fillRect/>
            </a:stretch>
          </p:blipFill>
          <p:spPr>
            <a:xfrm flipH="1" rot="-1035110">
              <a:off x="401659" y="279319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8" name="Google Shape;23088;p33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 flipH="1" rot="172524">
              <a:off x="673467" y="1019850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89" name="Google Shape;23089;p33"/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 flipH="1" rot="-1197908">
              <a:off x="267490" y="922821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23090" name="Shape 23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1" name="Google Shape;23091;p34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rot="971353">
            <a:off x="6503443" y="2875086"/>
            <a:ext cx="1066075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92" name="Google Shape;23092;p34"/>
          <p:cNvPicPr preferRelativeResize="0"/>
          <p:nvPr/>
        </p:nvPicPr>
        <p:blipFill rotWithShape="1">
          <a:blip r:embed="rId3">
            <a:alphaModFix/>
          </a:blip>
          <a:srcRect b="6533" l="0" r="0" t="44376"/>
          <a:stretch/>
        </p:blipFill>
        <p:spPr>
          <a:xfrm>
            <a:off x="2415600" y="3026750"/>
            <a:ext cx="6360050" cy="19023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093" name="Google Shape;23093;p34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3094" name="Google Shape;23094;p34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5" name="Google Shape;23095;p34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6" name="Google Shape;23096;p34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7" name="Google Shape;23097;p34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8" name="Google Shape;23098;p34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9" name="Google Shape;23099;p34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0" name="Google Shape;23100;p34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1" name="Google Shape;23101;p34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2" name="Google Shape;23102;p34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3" name="Google Shape;23103;p34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4" name="Google Shape;23104;p34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5" name="Google Shape;23105;p34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6" name="Google Shape;23106;p34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7" name="Google Shape;23107;p34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8" name="Google Shape;23108;p34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9" name="Google Shape;23109;p34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0" name="Google Shape;23110;p34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1" name="Google Shape;23111;p34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2" name="Google Shape;23112;p34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3" name="Google Shape;23113;p34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4" name="Google Shape;23114;p34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5" name="Google Shape;23115;p34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6" name="Google Shape;23116;p34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7" name="Google Shape;23117;p34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8" name="Google Shape;23118;p34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9" name="Google Shape;23119;p34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0" name="Google Shape;23120;p34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1" name="Google Shape;23121;p34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2" name="Google Shape;23122;p34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3" name="Google Shape;23123;p34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4" name="Google Shape;23124;p34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5" name="Google Shape;23125;p34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6" name="Google Shape;23126;p34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7" name="Google Shape;23127;p34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8" name="Google Shape;23128;p34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9" name="Google Shape;23129;p34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0" name="Google Shape;23130;p34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1" name="Google Shape;23131;p34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2" name="Google Shape;23132;p34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3" name="Google Shape;23133;p34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4" name="Google Shape;23134;p34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5" name="Google Shape;23135;p34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6" name="Google Shape;23136;p34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7" name="Google Shape;23137;p34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8" name="Google Shape;23138;p34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9" name="Google Shape;23139;p34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0" name="Google Shape;23140;p34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1" name="Google Shape;23141;p34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2" name="Google Shape;23142;p34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3" name="Google Shape;23143;p34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4" name="Google Shape;23144;p34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5" name="Google Shape;23145;p34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6" name="Google Shape;23146;p34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7" name="Google Shape;23147;p34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8" name="Google Shape;23148;p34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9" name="Google Shape;23149;p34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0" name="Google Shape;23150;p34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1" name="Google Shape;23151;p34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2" name="Google Shape;23152;p34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3" name="Google Shape;23153;p34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4" name="Google Shape;23154;p34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5" name="Google Shape;23155;p34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6" name="Google Shape;23156;p34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7" name="Google Shape;23157;p34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8" name="Google Shape;23158;p34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9" name="Google Shape;23159;p34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0" name="Google Shape;23160;p34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1" name="Google Shape;23161;p34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2" name="Google Shape;23162;p34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3" name="Google Shape;23163;p34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4" name="Google Shape;23164;p34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5" name="Google Shape;23165;p34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6" name="Google Shape;23166;p34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7" name="Google Shape;23167;p34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8" name="Google Shape;23168;p34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9" name="Google Shape;23169;p34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0" name="Google Shape;23170;p34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1" name="Google Shape;23171;p34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2" name="Google Shape;23172;p34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3" name="Google Shape;23173;p34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4" name="Google Shape;23174;p34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5" name="Google Shape;23175;p34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6" name="Google Shape;23176;p34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7" name="Google Shape;23177;p34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8" name="Google Shape;23178;p34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9" name="Google Shape;23179;p34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0" name="Google Shape;23180;p34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1" name="Google Shape;23181;p34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2" name="Google Shape;23182;p34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3" name="Google Shape;23183;p34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4" name="Google Shape;23184;p34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5" name="Google Shape;23185;p34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6" name="Google Shape;23186;p34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7" name="Google Shape;23187;p34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8" name="Google Shape;23188;p34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9" name="Google Shape;23189;p34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0" name="Google Shape;23190;p34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1" name="Google Shape;23191;p34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2" name="Google Shape;23192;p34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3" name="Google Shape;23193;p34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4" name="Google Shape;23194;p34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5" name="Google Shape;23195;p34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6" name="Google Shape;23196;p34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7" name="Google Shape;23197;p34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8" name="Google Shape;23198;p34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9" name="Google Shape;23199;p34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0" name="Google Shape;23200;p34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1" name="Google Shape;23201;p34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2" name="Google Shape;23202;p34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3" name="Google Shape;23203;p34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4" name="Google Shape;23204;p34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5" name="Google Shape;23205;p34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6" name="Google Shape;23206;p34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7" name="Google Shape;23207;p34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8" name="Google Shape;23208;p34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9" name="Google Shape;23209;p34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0" name="Google Shape;23210;p34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1" name="Google Shape;23211;p34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2" name="Google Shape;23212;p34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3" name="Google Shape;23213;p34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4" name="Google Shape;23214;p34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5" name="Google Shape;23215;p34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6" name="Google Shape;23216;p34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7" name="Google Shape;23217;p34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8" name="Google Shape;23218;p34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9" name="Google Shape;23219;p34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0" name="Google Shape;23220;p34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1" name="Google Shape;23221;p34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2" name="Google Shape;23222;p34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3" name="Google Shape;23223;p34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4" name="Google Shape;23224;p34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5" name="Google Shape;23225;p34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6" name="Google Shape;23226;p34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7" name="Google Shape;23227;p34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8" name="Google Shape;23228;p34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9" name="Google Shape;23229;p34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0" name="Google Shape;23230;p34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1" name="Google Shape;23231;p34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2" name="Google Shape;23232;p34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3" name="Google Shape;23233;p34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4" name="Google Shape;23234;p34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5" name="Google Shape;23235;p34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6" name="Google Shape;23236;p34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7" name="Google Shape;23237;p34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8" name="Google Shape;23238;p34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9" name="Google Shape;23239;p34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0" name="Google Shape;23240;p34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1" name="Google Shape;23241;p34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2" name="Google Shape;23242;p34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3" name="Google Shape;23243;p34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4" name="Google Shape;23244;p34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5" name="Google Shape;23245;p34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6" name="Google Shape;23246;p34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7" name="Google Shape;23247;p34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8" name="Google Shape;23248;p34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9" name="Google Shape;23249;p34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0" name="Google Shape;23250;p34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1" name="Google Shape;23251;p34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2" name="Google Shape;23252;p34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3" name="Google Shape;23253;p34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4" name="Google Shape;23254;p34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5" name="Google Shape;23255;p34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6" name="Google Shape;23256;p34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7" name="Google Shape;23257;p34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8" name="Google Shape;23258;p34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9" name="Google Shape;23259;p34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0" name="Google Shape;23260;p34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1" name="Google Shape;23261;p34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2" name="Google Shape;23262;p34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3" name="Google Shape;23263;p34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4" name="Google Shape;23264;p34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5" name="Google Shape;23265;p34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6" name="Google Shape;23266;p34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7" name="Google Shape;23267;p34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8" name="Google Shape;23268;p34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9" name="Google Shape;23269;p34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0" name="Google Shape;23270;p34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1" name="Google Shape;23271;p34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2" name="Google Shape;23272;p34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3" name="Google Shape;23273;p34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4" name="Google Shape;23274;p34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5" name="Google Shape;23275;p34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6" name="Google Shape;23276;p34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7" name="Google Shape;23277;p34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8" name="Google Shape;23278;p34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9" name="Google Shape;23279;p34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0" name="Google Shape;23280;p34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1" name="Google Shape;23281;p34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2" name="Google Shape;23282;p34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3" name="Google Shape;23283;p34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4" name="Google Shape;23284;p34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5" name="Google Shape;23285;p34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6" name="Google Shape;23286;p34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7" name="Google Shape;23287;p34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8" name="Google Shape;23288;p34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9" name="Google Shape;23289;p34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0" name="Google Shape;23290;p34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1" name="Google Shape;23291;p34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2" name="Google Shape;23292;p34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3" name="Google Shape;23293;p34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4" name="Google Shape;23294;p34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5" name="Google Shape;23295;p34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6" name="Google Shape;23296;p34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7" name="Google Shape;23297;p34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8" name="Google Shape;23298;p34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9" name="Google Shape;23299;p34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0" name="Google Shape;23300;p34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1" name="Google Shape;23301;p34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2" name="Google Shape;23302;p34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3" name="Google Shape;23303;p34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4" name="Google Shape;23304;p34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5" name="Google Shape;23305;p34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6" name="Google Shape;23306;p34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7" name="Google Shape;23307;p34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8" name="Google Shape;23308;p34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9" name="Google Shape;23309;p34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0" name="Google Shape;23310;p34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1" name="Google Shape;23311;p34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2" name="Google Shape;23312;p34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3" name="Google Shape;23313;p34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4" name="Google Shape;23314;p34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5" name="Google Shape;23315;p34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6" name="Google Shape;23316;p34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7" name="Google Shape;23317;p34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8" name="Google Shape;23318;p34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9" name="Google Shape;23319;p34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0" name="Google Shape;23320;p34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1" name="Google Shape;23321;p34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2" name="Google Shape;23322;p34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3" name="Google Shape;23323;p34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4" name="Google Shape;23324;p34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5" name="Google Shape;23325;p34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6" name="Google Shape;23326;p34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7" name="Google Shape;23327;p34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8" name="Google Shape;23328;p34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9" name="Google Shape;23329;p34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0" name="Google Shape;23330;p34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1" name="Google Shape;23331;p34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2" name="Google Shape;23332;p34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3" name="Google Shape;23333;p34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4" name="Google Shape;23334;p34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5" name="Google Shape;23335;p34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6" name="Google Shape;23336;p34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7" name="Google Shape;23337;p34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8" name="Google Shape;23338;p34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9" name="Google Shape;23339;p34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0" name="Google Shape;23340;p34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1" name="Google Shape;23341;p34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2" name="Google Shape;23342;p34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3" name="Google Shape;23343;p34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4" name="Google Shape;23344;p34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5" name="Google Shape;23345;p34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6" name="Google Shape;23346;p34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7" name="Google Shape;23347;p34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8" name="Google Shape;23348;p34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9" name="Google Shape;23349;p34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0" name="Google Shape;23350;p34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1" name="Google Shape;23351;p34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2" name="Google Shape;23352;p34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3" name="Google Shape;23353;p34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4" name="Google Shape;23354;p34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5" name="Google Shape;23355;p34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6" name="Google Shape;23356;p34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7" name="Google Shape;23357;p34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8" name="Google Shape;23358;p34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9" name="Google Shape;23359;p34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0" name="Google Shape;23360;p34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1" name="Google Shape;23361;p34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2" name="Google Shape;23362;p34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3" name="Google Shape;23363;p34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4" name="Google Shape;23364;p34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5" name="Google Shape;23365;p34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6" name="Google Shape;23366;p34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7" name="Google Shape;23367;p34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8" name="Google Shape;23368;p34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9" name="Google Shape;23369;p34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0" name="Google Shape;23370;p34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1" name="Google Shape;23371;p34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2" name="Google Shape;23372;p34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3" name="Google Shape;23373;p34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4" name="Google Shape;23374;p34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5" name="Google Shape;23375;p34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6" name="Google Shape;23376;p34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7" name="Google Shape;23377;p34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8" name="Google Shape;23378;p34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9" name="Google Shape;23379;p34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0" name="Google Shape;23380;p34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1" name="Google Shape;23381;p34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2" name="Google Shape;23382;p34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3" name="Google Shape;23383;p34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4" name="Google Shape;23384;p34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5" name="Google Shape;23385;p34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6" name="Google Shape;23386;p34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7" name="Google Shape;23387;p34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8" name="Google Shape;23388;p34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9" name="Google Shape;23389;p34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0" name="Google Shape;23390;p34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1" name="Google Shape;23391;p34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2" name="Google Shape;23392;p34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3" name="Google Shape;23393;p34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4" name="Google Shape;23394;p34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5" name="Google Shape;23395;p34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6" name="Google Shape;23396;p34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7" name="Google Shape;23397;p34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8" name="Google Shape;23398;p34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9" name="Google Shape;23399;p34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0" name="Google Shape;23400;p34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1" name="Google Shape;23401;p34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2" name="Google Shape;23402;p34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3" name="Google Shape;23403;p34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4" name="Google Shape;23404;p34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5" name="Google Shape;23405;p34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6" name="Google Shape;23406;p34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7" name="Google Shape;23407;p34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8" name="Google Shape;23408;p34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9" name="Google Shape;23409;p34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0" name="Google Shape;23410;p34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1" name="Google Shape;23411;p34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2" name="Google Shape;23412;p34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3" name="Google Shape;23413;p34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4" name="Google Shape;23414;p34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5" name="Google Shape;23415;p34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6" name="Google Shape;23416;p34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7" name="Google Shape;23417;p34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8" name="Google Shape;23418;p34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9" name="Google Shape;23419;p34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0" name="Google Shape;23420;p34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1" name="Google Shape;23421;p34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2" name="Google Shape;23422;p34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3" name="Google Shape;23423;p34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4" name="Google Shape;23424;p34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5" name="Google Shape;23425;p34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6" name="Google Shape;23426;p34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7" name="Google Shape;23427;p34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8" name="Google Shape;23428;p34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9" name="Google Shape;23429;p34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0" name="Google Shape;23430;p34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1" name="Google Shape;23431;p34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2" name="Google Shape;23432;p34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3" name="Google Shape;23433;p34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4" name="Google Shape;23434;p34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5" name="Google Shape;23435;p34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6" name="Google Shape;23436;p34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7" name="Google Shape;23437;p34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8" name="Google Shape;23438;p34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9" name="Google Shape;23439;p34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0" name="Google Shape;23440;p34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1" name="Google Shape;23441;p34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2" name="Google Shape;23442;p34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3" name="Google Shape;23443;p34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4" name="Google Shape;23444;p34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5" name="Google Shape;23445;p34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6" name="Google Shape;23446;p34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7" name="Google Shape;23447;p34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8" name="Google Shape;23448;p34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9" name="Google Shape;23449;p34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0" name="Google Shape;23450;p34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1" name="Google Shape;23451;p34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2" name="Google Shape;23452;p34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3" name="Google Shape;23453;p34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4" name="Google Shape;23454;p34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5" name="Google Shape;23455;p34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6" name="Google Shape;23456;p34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7" name="Google Shape;23457;p34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8" name="Google Shape;23458;p34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9" name="Google Shape;23459;p34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0" name="Google Shape;23460;p34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1" name="Google Shape;23461;p34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2" name="Google Shape;23462;p34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3" name="Google Shape;23463;p34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4" name="Google Shape;23464;p34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5" name="Google Shape;23465;p34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6" name="Google Shape;23466;p34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7" name="Google Shape;23467;p34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8" name="Google Shape;23468;p34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9" name="Google Shape;23469;p34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0" name="Google Shape;23470;p34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1" name="Google Shape;23471;p34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2" name="Google Shape;23472;p34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3" name="Google Shape;23473;p34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4" name="Google Shape;23474;p34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5" name="Google Shape;23475;p34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6" name="Google Shape;23476;p34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7" name="Google Shape;23477;p34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8" name="Google Shape;23478;p34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9" name="Google Shape;23479;p34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0" name="Google Shape;23480;p34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1" name="Google Shape;23481;p34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2" name="Google Shape;23482;p34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3" name="Google Shape;23483;p34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4" name="Google Shape;23484;p34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5" name="Google Shape;23485;p34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6" name="Google Shape;23486;p34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7" name="Google Shape;23487;p34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8" name="Google Shape;23488;p34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9" name="Google Shape;23489;p34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0" name="Google Shape;23490;p34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1" name="Google Shape;23491;p34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2" name="Google Shape;23492;p34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3" name="Google Shape;23493;p34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4" name="Google Shape;23494;p34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5" name="Google Shape;23495;p34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6" name="Google Shape;23496;p34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7" name="Google Shape;23497;p34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8" name="Google Shape;23498;p34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9" name="Google Shape;23499;p34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0" name="Google Shape;23500;p34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1" name="Google Shape;23501;p34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2" name="Google Shape;23502;p34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3" name="Google Shape;23503;p34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4" name="Google Shape;23504;p34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5" name="Google Shape;23505;p34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6" name="Google Shape;23506;p34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7" name="Google Shape;23507;p34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8" name="Google Shape;23508;p34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9" name="Google Shape;23509;p34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0" name="Google Shape;23510;p34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1" name="Google Shape;23511;p34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2" name="Google Shape;23512;p34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3" name="Google Shape;23513;p34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4" name="Google Shape;23514;p34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5" name="Google Shape;23515;p34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6" name="Google Shape;23516;p34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7" name="Google Shape;23517;p34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8" name="Google Shape;23518;p34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9" name="Google Shape;23519;p34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0" name="Google Shape;23520;p34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1" name="Google Shape;23521;p34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2" name="Google Shape;23522;p34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3" name="Google Shape;23523;p34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4" name="Google Shape;23524;p34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5" name="Google Shape;23525;p34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6" name="Google Shape;23526;p34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7" name="Google Shape;23527;p34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8" name="Google Shape;23528;p34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9" name="Google Shape;23529;p34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0" name="Google Shape;23530;p34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1" name="Google Shape;23531;p34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2" name="Google Shape;23532;p34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3" name="Google Shape;23533;p34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4" name="Google Shape;23534;p34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5" name="Google Shape;23535;p34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6" name="Google Shape;23536;p34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7" name="Google Shape;23537;p34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8" name="Google Shape;23538;p34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9" name="Google Shape;23539;p34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0" name="Google Shape;23540;p34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1" name="Google Shape;23541;p34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2" name="Google Shape;23542;p34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3" name="Google Shape;23543;p34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4" name="Google Shape;23544;p34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5" name="Google Shape;23545;p34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6" name="Google Shape;23546;p34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7" name="Google Shape;23547;p34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8" name="Google Shape;23548;p34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9" name="Google Shape;23549;p34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0" name="Google Shape;23550;p34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1" name="Google Shape;23551;p34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2" name="Google Shape;23552;p34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3" name="Google Shape;23553;p34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4" name="Google Shape;23554;p34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5" name="Google Shape;23555;p34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6" name="Google Shape;23556;p34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7" name="Google Shape;23557;p34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8" name="Google Shape;23558;p34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9" name="Google Shape;23559;p34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0" name="Google Shape;23560;p34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1" name="Google Shape;23561;p34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2" name="Google Shape;23562;p34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3" name="Google Shape;23563;p34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4" name="Google Shape;23564;p34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5" name="Google Shape;23565;p34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6" name="Google Shape;23566;p34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7" name="Google Shape;23567;p34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8" name="Google Shape;23568;p34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9" name="Google Shape;23569;p34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0" name="Google Shape;23570;p34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1" name="Google Shape;23571;p34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2" name="Google Shape;23572;p34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3" name="Google Shape;23573;p34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4" name="Google Shape;23574;p34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5" name="Google Shape;23575;p34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6" name="Google Shape;23576;p34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7" name="Google Shape;23577;p34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8" name="Google Shape;23578;p34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9" name="Google Shape;23579;p34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0" name="Google Shape;23580;p34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1" name="Google Shape;23581;p34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2" name="Google Shape;23582;p34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3" name="Google Shape;23583;p34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4" name="Google Shape;23584;p34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5" name="Google Shape;23585;p34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6" name="Google Shape;23586;p34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7" name="Google Shape;23587;p34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8" name="Google Shape;23588;p34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9" name="Google Shape;23589;p34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0" name="Google Shape;23590;p34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1" name="Google Shape;23591;p34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2" name="Google Shape;23592;p34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3" name="Google Shape;23593;p34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4" name="Google Shape;23594;p34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5" name="Google Shape;23595;p34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6" name="Google Shape;23596;p34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7" name="Google Shape;23597;p34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8" name="Google Shape;23598;p34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9" name="Google Shape;23599;p34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0" name="Google Shape;23600;p34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1" name="Google Shape;23601;p34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2" name="Google Shape;23602;p34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3" name="Google Shape;23603;p34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4" name="Google Shape;23604;p34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5" name="Google Shape;23605;p34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6" name="Google Shape;23606;p34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7" name="Google Shape;23607;p34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8" name="Google Shape;23608;p34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9" name="Google Shape;23609;p34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0" name="Google Shape;23610;p34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1" name="Google Shape;23611;p34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2" name="Google Shape;23612;p34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3" name="Google Shape;23613;p34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4" name="Google Shape;23614;p34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5" name="Google Shape;23615;p34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6" name="Google Shape;23616;p34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7" name="Google Shape;23617;p34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8" name="Google Shape;23618;p34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9" name="Google Shape;23619;p34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0" name="Google Shape;23620;p34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1" name="Google Shape;23621;p34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2" name="Google Shape;23622;p34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3" name="Google Shape;23623;p34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4" name="Google Shape;23624;p34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5" name="Google Shape;23625;p34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6" name="Google Shape;23626;p34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7" name="Google Shape;23627;p34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8" name="Google Shape;23628;p34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9" name="Google Shape;23629;p34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0" name="Google Shape;23630;p34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1" name="Google Shape;23631;p34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2" name="Google Shape;23632;p34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3" name="Google Shape;23633;p34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4" name="Google Shape;23634;p34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5" name="Google Shape;23635;p34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6" name="Google Shape;23636;p34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7" name="Google Shape;23637;p34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8" name="Google Shape;23638;p34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9" name="Google Shape;23639;p34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0" name="Google Shape;23640;p34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1" name="Google Shape;23641;p34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2" name="Google Shape;23642;p34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3" name="Google Shape;23643;p34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4" name="Google Shape;23644;p34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5" name="Google Shape;23645;p34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6" name="Google Shape;23646;p34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7" name="Google Shape;23647;p34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8" name="Google Shape;23648;p34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9" name="Google Shape;23649;p34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0" name="Google Shape;23650;p34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1" name="Google Shape;23651;p34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2" name="Google Shape;23652;p34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3" name="Google Shape;23653;p34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4" name="Google Shape;23654;p34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5" name="Google Shape;23655;p34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6" name="Google Shape;23656;p34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7" name="Google Shape;23657;p34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8" name="Google Shape;23658;p34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9" name="Google Shape;23659;p34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0" name="Google Shape;23660;p34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1" name="Google Shape;23661;p34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2" name="Google Shape;23662;p34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3" name="Google Shape;23663;p34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4" name="Google Shape;23664;p34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5" name="Google Shape;23665;p34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6" name="Google Shape;23666;p34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7" name="Google Shape;23667;p34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8" name="Google Shape;23668;p34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9" name="Google Shape;23669;p34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0" name="Google Shape;23670;p34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1" name="Google Shape;23671;p34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2" name="Google Shape;23672;p34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3" name="Google Shape;23673;p34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4" name="Google Shape;23674;p34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5" name="Google Shape;23675;p34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6" name="Google Shape;23676;p34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7" name="Google Shape;23677;p34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8" name="Google Shape;23678;p34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9" name="Google Shape;23679;p34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0" name="Google Shape;23680;p34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1" name="Google Shape;23681;p34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2" name="Google Shape;23682;p34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3" name="Google Shape;23683;p34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4" name="Google Shape;23684;p34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5" name="Google Shape;23685;p34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6" name="Google Shape;23686;p34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7" name="Google Shape;23687;p34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8" name="Google Shape;23688;p34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9" name="Google Shape;23689;p34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0" name="Google Shape;23690;p34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1" name="Google Shape;23691;p34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2" name="Google Shape;23692;p34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3" name="Google Shape;23693;p34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4" name="Google Shape;23694;p34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5" name="Google Shape;23695;p34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6" name="Google Shape;23696;p34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7" name="Google Shape;23697;p34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8" name="Google Shape;23698;p34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9" name="Google Shape;23699;p34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0" name="Google Shape;23700;p34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1" name="Google Shape;23701;p34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2" name="Google Shape;23702;p34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3" name="Google Shape;23703;p34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4" name="Google Shape;23704;p34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5" name="Google Shape;23705;p34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6" name="Google Shape;23706;p34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7" name="Google Shape;23707;p34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8" name="Google Shape;23708;p34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9" name="Google Shape;23709;p34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0" name="Google Shape;23710;p34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1" name="Google Shape;23711;p34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2" name="Google Shape;23712;p34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3" name="Google Shape;23713;p34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4" name="Google Shape;23714;p34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5" name="Google Shape;23715;p34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6" name="Google Shape;23716;p34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7" name="Google Shape;23717;p34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8" name="Google Shape;23718;p34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9" name="Google Shape;23719;p34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0" name="Google Shape;23720;p34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1" name="Google Shape;23721;p34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2" name="Google Shape;23722;p34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3" name="Google Shape;23723;p34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4" name="Google Shape;23724;p34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5" name="Google Shape;23725;p34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6" name="Google Shape;23726;p34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7" name="Google Shape;23727;p34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8" name="Google Shape;23728;p34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9" name="Google Shape;23729;p34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0" name="Google Shape;23730;p34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1" name="Google Shape;23731;p34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2" name="Google Shape;23732;p34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3" name="Google Shape;23733;p34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4" name="Google Shape;23734;p34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5" name="Google Shape;23735;p34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6" name="Google Shape;23736;p34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7" name="Google Shape;23737;p34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8" name="Google Shape;23738;p34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9" name="Google Shape;23739;p34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0" name="Google Shape;23740;p34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1" name="Google Shape;23741;p34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2" name="Google Shape;23742;p34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3" name="Google Shape;23743;p34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4" name="Google Shape;23744;p34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5" name="Google Shape;23745;p34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6" name="Google Shape;23746;p34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7" name="Google Shape;23747;p34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8" name="Google Shape;23748;p34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9" name="Google Shape;23749;p34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0" name="Google Shape;23750;p34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1" name="Google Shape;23751;p34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2" name="Google Shape;23752;p34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3" name="Google Shape;23753;p34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4" name="Google Shape;23754;p34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5" name="Google Shape;23755;p34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6" name="Google Shape;23756;p34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7" name="Google Shape;23757;p34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8" name="Google Shape;23758;p34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9" name="Google Shape;23759;p34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0" name="Google Shape;23760;p34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1" name="Google Shape;23761;p34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2" name="Google Shape;23762;p34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3" name="Google Shape;23763;p34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4" name="Google Shape;23764;p34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5" name="Google Shape;23765;p34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6" name="Google Shape;23766;p34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7" name="Google Shape;23767;p34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8" name="Google Shape;23768;p34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9" name="Google Shape;23769;p34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0" name="Google Shape;23770;p34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1" name="Google Shape;23771;p34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2" name="Google Shape;23772;p34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3" name="Google Shape;23773;p34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4" name="Google Shape;23774;p34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5" name="Google Shape;23775;p34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6" name="Google Shape;23776;p34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7" name="Google Shape;23777;p34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8" name="Google Shape;23778;p34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9" name="Google Shape;23779;p34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0" name="Google Shape;23780;p34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1" name="Google Shape;23781;p34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2" name="Google Shape;23782;p34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3" name="Google Shape;23783;p34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4" name="Google Shape;23784;p34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5" name="Google Shape;23785;p34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6" name="Google Shape;23786;p34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7" name="Google Shape;23787;p34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8" name="Google Shape;23788;p34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9" name="Google Shape;23789;p34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0" name="Google Shape;23790;p34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1" name="Google Shape;23791;p34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2" name="Google Shape;23792;p34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3" name="Google Shape;23793;p34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4" name="Google Shape;23794;p34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5" name="Google Shape;23795;p34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6" name="Google Shape;23796;p34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7" name="Google Shape;23797;p34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8" name="Google Shape;23798;p34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9" name="Google Shape;23799;p34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0" name="Google Shape;23800;p34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1" name="Google Shape;23801;p34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2" name="Google Shape;23802;p34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3" name="Google Shape;23803;p34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4" name="Google Shape;23804;p34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5" name="Google Shape;23805;p34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6" name="Google Shape;23806;p34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7" name="Google Shape;23807;p34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8" name="Google Shape;23808;p34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9" name="Google Shape;23809;p34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0" name="Google Shape;23810;p34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1" name="Google Shape;23811;p34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2" name="Google Shape;23812;p34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3" name="Google Shape;23813;p34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4" name="Google Shape;23814;p34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5" name="Google Shape;23815;p34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6" name="Google Shape;23816;p34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7" name="Google Shape;23817;p34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8" name="Google Shape;23818;p34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9" name="Google Shape;23819;p34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0" name="Google Shape;23820;p34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1" name="Google Shape;23821;p34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2" name="Google Shape;23822;p34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3" name="Google Shape;23823;p34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4" name="Google Shape;23824;p34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5" name="Google Shape;23825;p34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6" name="Google Shape;23826;p34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7" name="Google Shape;23827;p34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8" name="Google Shape;23828;p34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9" name="Google Shape;23829;p34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0" name="Google Shape;23830;p34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1" name="Google Shape;23831;p34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2" name="Google Shape;23832;p34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3" name="Google Shape;23833;p34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4" name="Google Shape;23834;p34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5" name="Google Shape;23835;p34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6" name="Google Shape;23836;p34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7" name="Google Shape;23837;p34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8" name="Google Shape;23838;p34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9" name="Google Shape;23839;p34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0" name="Google Shape;23840;p34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1" name="Google Shape;23841;p34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2" name="Google Shape;23842;p34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3" name="Google Shape;23843;p34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4" name="Google Shape;23844;p34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5" name="Google Shape;23845;p34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6" name="Google Shape;23846;p34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7" name="Google Shape;23847;p34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8" name="Google Shape;23848;p34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9" name="Google Shape;23849;p34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0" name="Google Shape;23850;p34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1" name="Google Shape;23851;p34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2" name="Google Shape;23852;p34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3" name="Google Shape;23853;p34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4" name="Google Shape;23854;p34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5" name="Google Shape;23855;p34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6" name="Google Shape;23856;p34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7" name="Google Shape;23857;p34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8" name="Google Shape;23858;p34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9" name="Google Shape;23859;p34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0" name="Google Shape;23860;p34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1" name="Google Shape;23861;p34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2" name="Google Shape;23862;p34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3" name="Google Shape;23863;p34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4" name="Google Shape;23864;p34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5" name="Google Shape;23865;p34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6" name="Google Shape;23866;p34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7" name="Google Shape;23867;p34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8" name="Google Shape;23868;p34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9" name="Google Shape;23869;p34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0" name="Google Shape;23870;p34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1" name="Google Shape;23871;p34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2" name="Google Shape;23872;p34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3" name="Google Shape;23873;p34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4" name="Google Shape;23874;p34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5" name="Google Shape;23875;p34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6" name="Google Shape;23876;p34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7" name="Google Shape;23877;p34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878" name="Google Shape;23878;p34"/>
          <p:cNvSpPr txBox="1"/>
          <p:nvPr>
            <p:ph type="title"/>
          </p:nvPr>
        </p:nvSpPr>
        <p:spPr>
          <a:xfrm>
            <a:off x="713263" y="601325"/>
            <a:ext cx="4545900" cy="105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 sz="5500"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3879" name="Google Shape;23879;p34"/>
          <p:cNvSpPr txBox="1"/>
          <p:nvPr>
            <p:ph idx="1" type="subTitle"/>
          </p:nvPr>
        </p:nvSpPr>
        <p:spPr>
          <a:xfrm>
            <a:off x="713225" y="1526225"/>
            <a:ext cx="4545900" cy="1463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3880" name="Google Shape;23880;p34"/>
          <p:cNvSpPr txBox="1"/>
          <p:nvPr/>
        </p:nvSpPr>
        <p:spPr>
          <a:xfrm>
            <a:off x="713275" y="3575432"/>
            <a:ext cx="4092600" cy="71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b="1" lang="en" sz="1200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 This presentation template was created by </a:t>
            </a:r>
            <a:r>
              <a:rPr b="1" lang="en" sz="1200" u="sng">
                <a:solidFill>
                  <a:schemeClr val="hlink"/>
                </a:solidFill>
                <a:latin typeface="Chivo"/>
                <a:ea typeface="Chivo"/>
                <a:cs typeface="Chivo"/>
                <a:sym typeface="Chivo"/>
                <a:hlinkClick r:id="rId4"/>
              </a:rPr>
              <a:t>Slidesgo</a:t>
            </a:r>
            <a:r>
              <a:rPr lang="en" sz="1200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, and includes icons by </a:t>
            </a:r>
            <a:r>
              <a:rPr b="1" lang="en" sz="1200" u="sng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, and infographics &amp; images by </a:t>
            </a:r>
            <a:r>
              <a:rPr b="1" lang="en" sz="1200" u="sng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  <a:hlinkClick r:id="rId6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en" sz="1200" u="sng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 </a:t>
            </a:r>
            <a:endParaRPr b="1" sz="1200" u="sng"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  <p:grpSp>
        <p:nvGrpSpPr>
          <p:cNvPr id="23881" name="Google Shape;23881;p34"/>
          <p:cNvGrpSpPr/>
          <p:nvPr/>
        </p:nvGrpSpPr>
        <p:grpSpPr>
          <a:xfrm>
            <a:off x="5293964" y="1008518"/>
            <a:ext cx="2159233" cy="1785449"/>
            <a:chOff x="4686064" y="1344716"/>
            <a:chExt cx="2300728" cy="1902450"/>
          </a:xfrm>
        </p:grpSpPr>
        <p:pic>
          <p:nvPicPr>
            <p:cNvPr id="23882" name="Google Shape;23882;p34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6362042" y="2206850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83" name="Google Shape;23883;p34"/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4686064" y="3122660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84" name="Google Shape;23884;p34"/>
            <p:cNvPicPr preferRelativeResize="0"/>
            <p:nvPr/>
          </p:nvPicPr>
          <p:blipFill>
            <a:blip r:embed="rId9">
              <a:alphaModFix/>
            </a:blip>
            <a:stretch>
              <a:fillRect/>
            </a:stretch>
          </p:blipFill>
          <p:spPr>
            <a:xfrm>
              <a:off x="5014573" y="2446801"/>
              <a:ext cx="511570" cy="1720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85" name="Google Shape;23885;p34"/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>
              <a:off x="5611904" y="1344716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3886" name="Google Shape;23886;p3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-4296652">
            <a:off x="6555019" y="-747002"/>
            <a:ext cx="2996077" cy="2080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87" name="Google Shape;23887;p34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flipH="1" rot="-7196088">
            <a:off x="-1595812" y="4402026"/>
            <a:ext cx="3417974" cy="10177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3888" name="Google Shape;23888;p34"/>
          <p:cNvGrpSpPr/>
          <p:nvPr/>
        </p:nvGrpSpPr>
        <p:grpSpPr>
          <a:xfrm>
            <a:off x="7453206" y="140301"/>
            <a:ext cx="1143419" cy="965746"/>
            <a:chOff x="7529406" y="445101"/>
            <a:chExt cx="1143419" cy="965746"/>
          </a:xfrm>
        </p:grpSpPr>
        <p:pic>
          <p:nvPicPr>
            <p:cNvPr id="23889" name="Google Shape;23889;p34"/>
            <p:cNvPicPr preferRelativeResize="0"/>
            <p:nvPr/>
          </p:nvPicPr>
          <p:blipFill>
            <a:blip r:embed="rId13">
              <a:alphaModFix/>
            </a:blip>
            <a:stretch>
              <a:fillRect/>
            </a:stretch>
          </p:blipFill>
          <p:spPr>
            <a:xfrm rot="1125790">
              <a:off x="7561112" y="889682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90" name="Google Shape;23890;p34"/>
            <p:cNvPicPr preferRelativeResize="0"/>
            <p:nvPr/>
          </p:nvPicPr>
          <p:blipFill>
            <a:blip r:embed="rId14">
              <a:alphaModFix/>
            </a:blip>
            <a:stretch>
              <a:fillRect/>
            </a:stretch>
          </p:blipFill>
          <p:spPr>
            <a:xfrm rot="-1324008">
              <a:off x="7564950" y="478948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91" name="Google Shape;23891;p34"/>
            <p:cNvPicPr preferRelativeResize="0"/>
            <p:nvPr/>
          </p:nvPicPr>
          <p:blipFill>
            <a:blip r:embed="rId15">
              <a:alphaModFix/>
            </a:blip>
            <a:stretch>
              <a:fillRect/>
            </a:stretch>
          </p:blipFill>
          <p:spPr>
            <a:xfrm rot="1035110">
              <a:off x="8235070" y="536090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92" name="Google Shape;23892;p34"/>
            <p:cNvPicPr preferRelativeResize="0"/>
            <p:nvPr/>
          </p:nvPicPr>
          <p:blipFill>
            <a:blip r:embed="rId13">
              <a:alphaModFix/>
            </a:blip>
            <a:stretch>
              <a:fillRect/>
            </a:stretch>
          </p:blipFill>
          <p:spPr>
            <a:xfrm rot="-172524">
              <a:off x="7952387" y="1117432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93" name="Google Shape;23893;p34"/>
            <p:cNvPicPr preferRelativeResize="0"/>
            <p:nvPr/>
          </p:nvPicPr>
          <p:blipFill>
            <a:blip r:embed="rId14">
              <a:alphaModFix/>
            </a:blip>
            <a:stretch>
              <a:fillRect/>
            </a:stretch>
          </p:blipFill>
          <p:spPr>
            <a:xfrm rot="1197908">
              <a:off x="8380500" y="1170948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9">
    <p:spTree>
      <p:nvGrpSpPr>
        <p:cNvPr id="23894" name="Shape 2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95" name="Google Shape;23895;p35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3896" name="Google Shape;23896;p35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7" name="Google Shape;23897;p35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8" name="Google Shape;23898;p35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9" name="Google Shape;23899;p35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0" name="Google Shape;23900;p35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1" name="Google Shape;23901;p35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2" name="Google Shape;23902;p35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3" name="Google Shape;23903;p35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4" name="Google Shape;23904;p35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5" name="Google Shape;23905;p35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6" name="Google Shape;23906;p35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7" name="Google Shape;23907;p35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8" name="Google Shape;23908;p35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9" name="Google Shape;23909;p35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0" name="Google Shape;23910;p35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1" name="Google Shape;23911;p35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2" name="Google Shape;23912;p35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3" name="Google Shape;23913;p35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4" name="Google Shape;23914;p35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5" name="Google Shape;23915;p35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6" name="Google Shape;23916;p35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7" name="Google Shape;23917;p35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8" name="Google Shape;23918;p35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9" name="Google Shape;23919;p35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0" name="Google Shape;23920;p35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1" name="Google Shape;23921;p35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2" name="Google Shape;23922;p35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3" name="Google Shape;23923;p35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4" name="Google Shape;23924;p35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5" name="Google Shape;23925;p35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6" name="Google Shape;23926;p35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7" name="Google Shape;23927;p35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8" name="Google Shape;23928;p35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9" name="Google Shape;23929;p35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0" name="Google Shape;23930;p35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1" name="Google Shape;23931;p35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2" name="Google Shape;23932;p35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3" name="Google Shape;23933;p35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4" name="Google Shape;23934;p35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5" name="Google Shape;23935;p35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6" name="Google Shape;23936;p35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7" name="Google Shape;23937;p35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8" name="Google Shape;23938;p35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9" name="Google Shape;23939;p35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0" name="Google Shape;23940;p35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1" name="Google Shape;23941;p35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2" name="Google Shape;23942;p35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3" name="Google Shape;23943;p35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4" name="Google Shape;23944;p35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5" name="Google Shape;23945;p35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6" name="Google Shape;23946;p35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7" name="Google Shape;23947;p35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8" name="Google Shape;23948;p35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9" name="Google Shape;23949;p35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0" name="Google Shape;23950;p35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1" name="Google Shape;23951;p35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2" name="Google Shape;23952;p35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3" name="Google Shape;23953;p35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4" name="Google Shape;23954;p35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5" name="Google Shape;23955;p35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6" name="Google Shape;23956;p35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7" name="Google Shape;23957;p35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8" name="Google Shape;23958;p35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9" name="Google Shape;23959;p35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0" name="Google Shape;23960;p35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1" name="Google Shape;23961;p35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2" name="Google Shape;23962;p35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3" name="Google Shape;23963;p35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4" name="Google Shape;23964;p35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5" name="Google Shape;23965;p35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6" name="Google Shape;23966;p35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7" name="Google Shape;23967;p35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8" name="Google Shape;23968;p35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9" name="Google Shape;23969;p35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0" name="Google Shape;23970;p35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1" name="Google Shape;23971;p35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2" name="Google Shape;23972;p35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3" name="Google Shape;23973;p35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4" name="Google Shape;23974;p35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5" name="Google Shape;23975;p35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6" name="Google Shape;23976;p35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7" name="Google Shape;23977;p35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8" name="Google Shape;23978;p35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9" name="Google Shape;23979;p35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0" name="Google Shape;23980;p35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1" name="Google Shape;23981;p35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2" name="Google Shape;23982;p35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3" name="Google Shape;23983;p35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4" name="Google Shape;23984;p35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5" name="Google Shape;23985;p35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6" name="Google Shape;23986;p35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7" name="Google Shape;23987;p35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8" name="Google Shape;23988;p35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9" name="Google Shape;23989;p35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0" name="Google Shape;23990;p35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1" name="Google Shape;23991;p35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2" name="Google Shape;23992;p35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3" name="Google Shape;23993;p35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4" name="Google Shape;23994;p35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5" name="Google Shape;23995;p35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6" name="Google Shape;23996;p35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7" name="Google Shape;23997;p35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8" name="Google Shape;23998;p35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9" name="Google Shape;23999;p35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0" name="Google Shape;24000;p35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1" name="Google Shape;24001;p35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2" name="Google Shape;24002;p35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3" name="Google Shape;24003;p35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4" name="Google Shape;24004;p35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5" name="Google Shape;24005;p35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6" name="Google Shape;24006;p35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7" name="Google Shape;24007;p35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8" name="Google Shape;24008;p35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9" name="Google Shape;24009;p35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0" name="Google Shape;24010;p35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1" name="Google Shape;24011;p35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2" name="Google Shape;24012;p35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3" name="Google Shape;24013;p35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4" name="Google Shape;24014;p35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5" name="Google Shape;24015;p35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6" name="Google Shape;24016;p35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7" name="Google Shape;24017;p35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8" name="Google Shape;24018;p35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9" name="Google Shape;24019;p35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0" name="Google Shape;24020;p35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1" name="Google Shape;24021;p35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2" name="Google Shape;24022;p35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3" name="Google Shape;24023;p35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4" name="Google Shape;24024;p35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5" name="Google Shape;24025;p35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6" name="Google Shape;24026;p35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7" name="Google Shape;24027;p35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8" name="Google Shape;24028;p35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9" name="Google Shape;24029;p35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0" name="Google Shape;24030;p35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1" name="Google Shape;24031;p35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2" name="Google Shape;24032;p35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3" name="Google Shape;24033;p35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4" name="Google Shape;24034;p35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5" name="Google Shape;24035;p35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6" name="Google Shape;24036;p35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7" name="Google Shape;24037;p35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8" name="Google Shape;24038;p35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9" name="Google Shape;24039;p35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0" name="Google Shape;24040;p35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1" name="Google Shape;24041;p35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2" name="Google Shape;24042;p35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3" name="Google Shape;24043;p35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4" name="Google Shape;24044;p35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5" name="Google Shape;24045;p35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6" name="Google Shape;24046;p35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7" name="Google Shape;24047;p35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8" name="Google Shape;24048;p35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9" name="Google Shape;24049;p35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0" name="Google Shape;24050;p35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1" name="Google Shape;24051;p35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2" name="Google Shape;24052;p35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3" name="Google Shape;24053;p35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4" name="Google Shape;24054;p35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5" name="Google Shape;24055;p35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6" name="Google Shape;24056;p35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7" name="Google Shape;24057;p35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8" name="Google Shape;24058;p35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9" name="Google Shape;24059;p35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0" name="Google Shape;24060;p35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1" name="Google Shape;24061;p35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2" name="Google Shape;24062;p35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3" name="Google Shape;24063;p35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4" name="Google Shape;24064;p35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5" name="Google Shape;24065;p35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6" name="Google Shape;24066;p35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7" name="Google Shape;24067;p35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8" name="Google Shape;24068;p35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9" name="Google Shape;24069;p35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0" name="Google Shape;24070;p35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1" name="Google Shape;24071;p35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2" name="Google Shape;24072;p35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3" name="Google Shape;24073;p35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4" name="Google Shape;24074;p35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5" name="Google Shape;24075;p35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6" name="Google Shape;24076;p35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7" name="Google Shape;24077;p35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8" name="Google Shape;24078;p35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9" name="Google Shape;24079;p35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0" name="Google Shape;24080;p35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1" name="Google Shape;24081;p35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2" name="Google Shape;24082;p35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3" name="Google Shape;24083;p35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4" name="Google Shape;24084;p35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5" name="Google Shape;24085;p35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6" name="Google Shape;24086;p35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7" name="Google Shape;24087;p35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8" name="Google Shape;24088;p35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9" name="Google Shape;24089;p35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0" name="Google Shape;24090;p35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1" name="Google Shape;24091;p35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2" name="Google Shape;24092;p35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3" name="Google Shape;24093;p35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4" name="Google Shape;24094;p35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5" name="Google Shape;24095;p35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6" name="Google Shape;24096;p35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7" name="Google Shape;24097;p35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8" name="Google Shape;24098;p35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9" name="Google Shape;24099;p35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0" name="Google Shape;24100;p35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1" name="Google Shape;24101;p35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2" name="Google Shape;24102;p35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3" name="Google Shape;24103;p35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4" name="Google Shape;24104;p35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5" name="Google Shape;24105;p35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6" name="Google Shape;24106;p35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7" name="Google Shape;24107;p35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8" name="Google Shape;24108;p35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9" name="Google Shape;24109;p35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0" name="Google Shape;24110;p35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1" name="Google Shape;24111;p35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2" name="Google Shape;24112;p35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3" name="Google Shape;24113;p35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4" name="Google Shape;24114;p35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5" name="Google Shape;24115;p35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6" name="Google Shape;24116;p35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7" name="Google Shape;24117;p35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8" name="Google Shape;24118;p35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9" name="Google Shape;24119;p35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0" name="Google Shape;24120;p35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1" name="Google Shape;24121;p35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2" name="Google Shape;24122;p35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3" name="Google Shape;24123;p35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4" name="Google Shape;24124;p35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5" name="Google Shape;24125;p35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6" name="Google Shape;24126;p35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7" name="Google Shape;24127;p35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8" name="Google Shape;24128;p35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9" name="Google Shape;24129;p35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0" name="Google Shape;24130;p35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1" name="Google Shape;24131;p35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2" name="Google Shape;24132;p35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3" name="Google Shape;24133;p35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4" name="Google Shape;24134;p35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5" name="Google Shape;24135;p35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6" name="Google Shape;24136;p35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7" name="Google Shape;24137;p35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8" name="Google Shape;24138;p35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9" name="Google Shape;24139;p35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0" name="Google Shape;24140;p35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1" name="Google Shape;24141;p35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2" name="Google Shape;24142;p35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3" name="Google Shape;24143;p35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4" name="Google Shape;24144;p35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5" name="Google Shape;24145;p35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6" name="Google Shape;24146;p35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7" name="Google Shape;24147;p35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8" name="Google Shape;24148;p35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9" name="Google Shape;24149;p35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0" name="Google Shape;24150;p35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1" name="Google Shape;24151;p35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2" name="Google Shape;24152;p35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3" name="Google Shape;24153;p35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4" name="Google Shape;24154;p35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5" name="Google Shape;24155;p35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6" name="Google Shape;24156;p35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7" name="Google Shape;24157;p35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8" name="Google Shape;24158;p35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9" name="Google Shape;24159;p35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0" name="Google Shape;24160;p35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1" name="Google Shape;24161;p35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2" name="Google Shape;24162;p35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3" name="Google Shape;24163;p35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4" name="Google Shape;24164;p35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5" name="Google Shape;24165;p35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6" name="Google Shape;24166;p35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7" name="Google Shape;24167;p35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8" name="Google Shape;24168;p35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9" name="Google Shape;24169;p35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0" name="Google Shape;24170;p35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1" name="Google Shape;24171;p35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2" name="Google Shape;24172;p35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3" name="Google Shape;24173;p35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4" name="Google Shape;24174;p35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5" name="Google Shape;24175;p35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6" name="Google Shape;24176;p35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7" name="Google Shape;24177;p35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8" name="Google Shape;24178;p35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9" name="Google Shape;24179;p35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0" name="Google Shape;24180;p35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1" name="Google Shape;24181;p35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2" name="Google Shape;24182;p35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3" name="Google Shape;24183;p35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4" name="Google Shape;24184;p35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5" name="Google Shape;24185;p35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6" name="Google Shape;24186;p35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7" name="Google Shape;24187;p35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8" name="Google Shape;24188;p35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9" name="Google Shape;24189;p35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0" name="Google Shape;24190;p35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1" name="Google Shape;24191;p35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2" name="Google Shape;24192;p35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3" name="Google Shape;24193;p35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4" name="Google Shape;24194;p35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5" name="Google Shape;24195;p35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6" name="Google Shape;24196;p35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7" name="Google Shape;24197;p35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8" name="Google Shape;24198;p35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9" name="Google Shape;24199;p35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0" name="Google Shape;24200;p35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1" name="Google Shape;24201;p35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2" name="Google Shape;24202;p35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3" name="Google Shape;24203;p35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4" name="Google Shape;24204;p35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5" name="Google Shape;24205;p35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6" name="Google Shape;24206;p35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7" name="Google Shape;24207;p35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8" name="Google Shape;24208;p35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9" name="Google Shape;24209;p35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0" name="Google Shape;24210;p35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1" name="Google Shape;24211;p35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2" name="Google Shape;24212;p35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3" name="Google Shape;24213;p35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4" name="Google Shape;24214;p35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5" name="Google Shape;24215;p35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6" name="Google Shape;24216;p35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7" name="Google Shape;24217;p35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8" name="Google Shape;24218;p35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9" name="Google Shape;24219;p35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0" name="Google Shape;24220;p35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1" name="Google Shape;24221;p35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2" name="Google Shape;24222;p35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3" name="Google Shape;24223;p35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4" name="Google Shape;24224;p35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5" name="Google Shape;24225;p35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6" name="Google Shape;24226;p35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7" name="Google Shape;24227;p35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8" name="Google Shape;24228;p35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9" name="Google Shape;24229;p35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0" name="Google Shape;24230;p35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1" name="Google Shape;24231;p35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2" name="Google Shape;24232;p35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3" name="Google Shape;24233;p35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4" name="Google Shape;24234;p35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5" name="Google Shape;24235;p35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6" name="Google Shape;24236;p35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7" name="Google Shape;24237;p35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8" name="Google Shape;24238;p35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9" name="Google Shape;24239;p35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0" name="Google Shape;24240;p35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1" name="Google Shape;24241;p35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2" name="Google Shape;24242;p35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3" name="Google Shape;24243;p35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4" name="Google Shape;24244;p35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5" name="Google Shape;24245;p35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6" name="Google Shape;24246;p35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7" name="Google Shape;24247;p35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8" name="Google Shape;24248;p35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9" name="Google Shape;24249;p35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0" name="Google Shape;24250;p35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1" name="Google Shape;24251;p35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2" name="Google Shape;24252;p35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3" name="Google Shape;24253;p35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4" name="Google Shape;24254;p35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5" name="Google Shape;24255;p35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6" name="Google Shape;24256;p35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7" name="Google Shape;24257;p35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8" name="Google Shape;24258;p35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9" name="Google Shape;24259;p35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0" name="Google Shape;24260;p35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1" name="Google Shape;24261;p35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2" name="Google Shape;24262;p35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3" name="Google Shape;24263;p35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4" name="Google Shape;24264;p35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5" name="Google Shape;24265;p35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6" name="Google Shape;24266;p35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7" name="Google Shape;24267;p35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8" name="Google Shape;24268;p35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9" name="Google Shape;24269;p35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0" name="Google Shape;24270;p35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1" name="Google Shape;24271;p35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2" name="Google Shape;24272;p35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3" name="Google Shape;24273;p35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4" name="Google Shape;24274;p35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5" name="Google Shape;24275;p35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6" name="Google Shape;24276;p35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7" name="Google Shape;24277;p35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8" name="Google Shape;24278;p35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9" name="Google Shape;24279;p35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0" name="Google Shape;24280;p35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1" name="Google Shape;24281;p35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2" name="Google Shape;24282;p35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3" name="Google Shape;24283;p35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4" name="Google Shape;24284;p35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5" name="Google Shape;24285;p35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6" name="Google Shape;24286;p35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7" name="Google Shape;24287;p35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8" name="Google Shape;24288;p35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9" name="Google Shape;24289;p35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0" name="Google Shape;24290;p35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1" name="Google Shape;24291;p35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2" name="Google Shape;24292;p35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3" name="Google Shape;24293;p35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4" name="Google Shape;24294;p35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5" name="Google Shape;24295;p35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6" name="Google Shape;24296;p35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7" name="Google Shape;24297;p35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8" name="Google Shape;24298;p35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9" name="Google Shape;24299;p35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0" name="Google Shape;24300;p35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1" name="Google Shape;24301;p35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2" name="Google Shape;24302;p35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3" name="Google Shape;24303;p35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4" name="Google Shape;24304;p35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5" name="Google Shape;24305;p35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6" name="Google Shape;24306;p35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7" name="Google Shape;24307;p35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8" name="Google Shape;24308;p35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9" name="Google Shape;24309;p35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0" name="Google Shape;24310;p35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1" name="Google Shape;24311;p35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2" name="Google Shape;24312;p35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3" name="Google Shape;24313;p35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4" name="Google Shape;24314;p35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5" name="Google Shape;24315;p35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6" name="Google Shape;24316;p35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7" name="Google Shape;24317;p35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8" name="Google Shape;24318;p35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9" name="Google Shape;24319;p35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0" name="Google Shape;24320;p35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1" name="Google Shape;24321;p35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2" name="Google Shape;24322;p35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3" name="Google Shape;24323;p35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4" name="Google Shape;24324;p35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5" name="Google Shape;24325;p35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6" name="Google Shape;24326;p35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7" name="Google Shape;24327;p35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8" name="Google Shape;24328;p35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9" name="Google Shape;24329;p35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0" name="Google Shape;24330;p35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1" name="Google Shape;24331;p35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2" name="Google Shape;24332;p35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3" name="Google Shape;24333;p35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4" name="Google Shape;24334;p35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5" name="Google Shape;24335;p35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6" name="Google Shape;24336;p35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7" name="Google Shape;24337;p35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8" name="Google Shape;24338;p35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9" name="Google Shape;24339;p35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0" name="Google Shape;24340;p35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1" name="Google Shape;24341;p35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2" name="Google Shape;24342;p35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3" name="Google Shape;24343;p35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4" name="Google Shape;24344;p35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5" name="Google Shape;24345;p35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6" name="Google Shape;24346;p35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7" name="Google Shape;24347;p35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8" name="Google Shape;24348;p35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9" name="Google Shape;24349;p35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0" name="Google Shape;24350;p35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1" name="Google Shape;24351;p35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2" name="Google Shape;24352;p35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3" name="Google Shape;24353;p35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4" name="Google Shape;24354;p35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5" name="Google Shape;24355;p35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6" name="Google Shape;24356;p35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7" name="Google Shape;24357;p35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8" name="Google Shape;24358;p35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9" name="Google Shape;24359;p35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0" name="Google Shape;24360;p35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1" name="Google Shape;24361;p35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2" name="Google Shape;24362;p35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3" name="Google Shape;24363;p35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4" name="Google Shape;24364;p35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5" name="Google Shape;24365;p35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6" name="Google Shape;24366;p35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7" name="Google Shape;24367;p35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8" name="Google Shape;24368;p35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9" name="Google Shape;24369;p35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0" name="Google Shape;24370;p35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1" name="Google Shape;24371;p35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2" name="Google Shape;24372;p35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3" name="Google Shape;24373;p35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4" name="Google Shape;24374;p35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5" name="Google Shape;24375;p35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6" name="Google Shape;24376;p35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7" name="Google Shape;24377;p35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8" name="Google Shape;24378;p35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9" name="Google Shape;24379;p35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0" name="Google Shape;24380;p35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1" name="Google Shape;24381;p35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2" name="Google Shape;24382;p35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3" name="Google Shape;24383;p35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4" name="Google Shape;24384;p35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5" name="Google Shape;24385;p35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6" name="Google Shape;24386;p35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7" name="Google Shape;24387;p35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8" name="Google Shape;24388;p35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9" name="Google Shape;24389;p35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0" name="Google Shape;24390;p35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1" name="Google Shape;24391;p35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2" name="Google Shape;24392;p35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3" name="Google Shape;24393;p35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4" name="Google Shape;24394;p35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5" name="Google Shape;24395;p35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6" name="Google Shape;24396;p35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7" name="Google Shape;24397;p35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8" name="Google Shape;24398;p35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9" name="Google Shape;24399;p35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0" name="Google Shape;24400;p35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1" name="Google Shape;24401;p35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2" name="Google Shape;24402;p35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3" name="Google Shape;24403;p35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4" name="Google Shape;24404;p35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5" name="Google Shape;24405;p35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6" name="Google Shape;24406;p35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7" name="Google Shape;24407;p35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8" name="Google Shape;24408;p35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9" name="Google Shape;24409;p35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0" name="Google Shape;24410;p35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1" name="Google Shape;24411;p35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2" name="Google Shape;24412;p35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3" name="Google Shape;24413;p35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4" name="Google Shape;24414;p35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5" name="Google Shape;24415;p35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6" name="Google Shape;24416;p35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7" name="Google Shape;24417;p35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8" name="Google Shape;24418;p35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9" name="Google Shape;24419;p35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0" name="Google Shape;24420;p35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1" name="Google Shape;24421;p35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2" name="Google Shape;24422;p35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3" name="Google Shape;24423;p35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4" name="Google Shape;24424;p35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5" name="Google Shape;24425;p35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6" name="Google Shape;24426;p35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7" name="Google Shape;24427;p35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8" name="Google Shape;24428;p35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9" name="Google Shape;24429;p35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0" name="Google Shape;24430;p35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1" name="Google Shape;24431;p35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2" name="Google Shape;24432;p35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3" name="Google Shape;24433;p35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4" name="Google Shape;24434;p35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5" name="Google Shape;24435;p35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6" name="Google Shape;24436;p35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7" name="Google Shape;24437;p35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8" name="Google Shape;24438;p35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9" name="Google Shape;24439;p35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0" name="Google Shape;24440;p35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1" name="Google Shape;24441;p35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2" name="Google Shape;24442;p35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3" name="Google Shape;24443;p35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4" name="Google Shape;24444;p35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5" name="Google Shape;24445;p35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6" name="Google Shape;24446;p35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7" name="Google Shape;24447;p35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8" name="Google Shape;24448;p35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9" name="Google Shape;24449;p35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0" name="Google Shape;24450;p35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1" name="Google Shape;24451;p35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2" name="Google Shape;24452;p35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3" name="Google Shape;24453;p35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4" name="Google Shape;24454;p35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5" name="Google Shape;24455;p35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6" name="Google Shape;24456;p35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7" name="Google Shape;24457;p35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8" name="Google Shape;24458;p35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9" name="Google Shape;24459;p35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0" name="Google Shape;24460;p35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1" name="Google Shape;24461;p35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2" name="Google Shape;24462;p35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3" name="Google Shape;24463;p35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4" name="Google Shape;24464;p35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5" name="Google Shape;24465;p35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6" name="Google Shape;24466;p35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7" name="Google Shape;24467;p35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8" name="Google Shape;24468;p35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9" name="Google Shape;24469;p35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0" name="Google Shape;24470;p35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1" name="Google Shape;24471;p35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2" name="Google Shape;24472;p35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3" name="Google Shape;24473;p35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4" name="Google Shape;24474;p35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5" name="Google Shape;24475;p35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6" name="Google Shape;24476;p35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7" name="Google Shape;24477;p35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8" name="Google Shape;24478;p35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9" name="Google Shape;24479;p35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0" name="Google Shape;24480;p35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1" name="Google Shape;24481;p35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2" name="Google Shape;24482;p35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3" name="Google Shape;24483;p35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4" name="Google Shape;24484;p35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5" name="Google Shape;24485;p35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6" name="Google Shape;24486;p35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7" name="Google Shape;24487;p35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8" name="Google Shape;24488;p35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9" name="Google Shape;24489;p35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0" name="Google Shape;24490;p35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1" name="Google Shape;24491;p35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2" name="Google Shape;24492;p35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3" name="Google Shape;24493;p35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4" name="Google Shape;24494;p35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5" name="Google Shape;24495;p35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6" name="Google Shape;24496;p35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7" name="Google Shape;24497;p35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8" name="Google Shape;24498;p35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9" name="Google Shape;24499;p35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0" name="Google Shape;24500;p35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1" name="Google Shape;24501;p35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2" name="Google Shape;24502;p35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3" name="Google Shape;24503;p35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4" name="Google Shape;24504;p35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5" name="Google Shape;24505;p35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6" name="Google Shape;24506;p35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7" name="Google Shape;24507;p35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8" name="Google Shape;24508;p35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9" name="Google Shape;24509;p35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0" name="Google Shape;24510;p35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1" name="Google Shape;24511;p35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2" name="Google Shape;24512;p35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3" name="Google Shape;24513;p35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4" name="Google Shape;24514;p35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5" name="Google Shape;24515;p35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6" name="Google Shape;24516;p35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7" name="Google Shape;24517;p35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8" name="Google Shape;24518;p35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9" name="Google Shape;24519;p35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0" name="Google Shape;24520;p35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1" name="Google Shape;24521;p35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2" name="Google Shape;24522;p35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3" name="Google Shape;24523;p35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4" name="Google Shape;24524;p35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5" name="Google Shape;24525;p35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6" name="Google Shape;24526;p35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7" name="Google Shape;24527;p35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8" name="Google Shape;24528;p35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9" name="Google Shape;24529;p35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0" name="Google Shape;24530;p35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1" name="Google Shape;24531;p35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2" name="Google Shape;24532;p35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3" name="Google Shape;24533;p35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4" name="Google Shape;24534;p35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5" name="Google Shape;24535;p35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6" name="Google Shape;24536;p35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7" name="Google Shape;24537;p35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8" name="Google Shape;24538;p35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9" name="Google Shape;24539;p35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0" name="Google Shape;24540;p35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1" name="Google Shape;24541;p35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2" name="Google Shape;24542;p35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3" name="Google Shape;24543;p35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4" name="Google Shape;24544;p35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5" name="Google Shape;24545;p35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6" name="Google Shape;24546;p35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7" name="Google Shape;24547;p35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8" name="Google Shape;24548;p35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9" name="Google Shape;24549;p35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0" name="Google Shape;24550;p35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1" name="Google Shape;24551;p35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2" name="Google Shape;24552;p35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3" name="Google Shape;24553;p35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4" name="Google Shape;24554;p35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5" name="Google Shape;24555;p35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6" name="Google Shape;24556;p35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7" name="Google Shape;24557;p35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8" name="Google Shape;24558;p35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9" name="Google Shape;24559;p35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0" name="Google Shape;24560;p35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1" name="Google Shape;24561;p35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2" name="Google Shape;24562;p35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3" name="Google Shape;24563;p35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4" name="Google Shape;24564;p35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5" name="Google Shape;24565;p35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6" name="Google Shape;24566;p35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7" name="Google Shape;24567;p35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8" name="Google Shape;24568;p35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9" name="Google Shape;24569;p35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0" name="Google Shape;24570;p35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1" name="Google Shape;24571;p35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2" name="Google Shape;24572;p35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3" name="Google Shape;24573;p35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4" name="Google Shape;24574;p35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5" name="Google Shape;24575;p35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6" name="Google Shape;24576;p35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7" name="Google Shape;24577;p35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8" name="Google Shape;24578;p35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9" name="Google Shape;24579;p35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0" name="Google Shape;24580;p35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1" name="Google Shape;24581;p35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2" name="Google Shape;24582;p35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3" name="Google Shape;24583;p35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4" name="Google Shape;24584;p35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5" name="Google Shape;24585;p35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6" name="Google Shape;24586;p35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7" name="Google Shape;24587;p35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8" name="Google Shape;24588;p35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9" name="Google Shape;24589;p35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0" name="Google Shape;24590;p35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1" name="Google Shape;24591;p35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2" name="Google Shape;24592;p35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3" name="Google Shape;24593;p35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4" name="Google Shape;24594;p35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5" name="Google Shape;24595;p35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6" name="Google Shape;24596;p35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7" name="Google Shape;24597;p35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8" name="Google Shape;24598;p35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9" name="Google Shape;24599;p35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0" name="Google Shape;24600;p35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1" name="Google Shape;24601;p35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2" name="Google Shape;24602;p35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3" name="Google Shape;24603;p35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4" name="Google Shape;24604;p35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5" name="Google Shape;24605;p35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6" name="Google Shape;24606;p35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7" name="Google Shape;24607;p35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8" name="Google Shape;24608;p35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9" name="Google Shape;24609;p35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0" name="Google Shape;24610;p35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1" name="Google Shape;24611;p35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2" name="Google Shape;24612;p35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3" name="Google Shape;24613;p35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4" name="Google Shape;24614;p35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5" name="Google Shape;24615;p35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6" name="Google Shape;24616;p35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7" name="Google Shape;24617;p35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8" name="Google Shape;24618;p35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9" name="Google Shape;24619;p35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0" name="Google Shape;24620;p35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1" name="Google Shape;24621;p35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2" name="Google Shape;24622;p35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3" name="Google Shape;24623;p35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4" name="Google Shape;24624;p35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5" name="Google Shape;24625;p35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6" name="Google Shape;24626;p35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7" name="Google Shape;24627;p35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8" name="Google Shape;24628;p35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9" name="Google Shape;24629;p35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0" name="Google Shape;24630;p35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1" name="Google Shape;24631;p35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2" name="Google Shape;24632;p35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3" name="Google Shape;24633;p35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4" name="Google Shape;24634;p35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5" name="Google Shape;24635;p35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6" name="Google Shape;24636;p35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7" name="Google Shape;24637;p35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8" name="Google Shape;24638;p35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9" name="Google Shape;24639;p35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0" name="Google Shape;24640;p35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1" name="Google Shape;24641;p35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2" name="Google Shape;24642;p35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3" name="Google Shape;24643;p35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4" name="Google Shape;24644;p35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5" name="Google Shape;24645;p35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6" name="Google Shape;24646;p35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7" name="Google Shape;24647;p35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8" name="Google Shape;24648;p35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9" name="Google Shape;24649;p35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0" name="Google Shape;24650;p35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1" name="Google Shape;24651;p35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2" name="Google Shape;24652;p35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3" name="Google Shape;24653;p35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4" name="Google Shape;24654;p35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5" name="Google Shape;24655;p35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6" name="Google Shape;24656;p35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7" name="Google Shape;24657;p35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8" name="Google Shape;24658;p35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9" name="Google Shape;24659;p35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0" name="Google Shape;24660;p35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1" name="Google Shape;24661;p35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2" name="Google Shape;24662;p35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3" name="Google Shape;24663;p35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4" name="Google Shape;24664;p35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5" name="Google Shape;24665;p35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6" name="Google Shape;24666;p35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7" name="Google Shape;24667;p35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8" name="Google Shape;24668;p35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9" name="Google Shape;24669;p35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0" name="Google Shape;24670;p35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1" name="Google Shape;24671;p35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2" name="Google Shape;24672;p35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3" name="Google Shape;24673;p35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4" name="Google Shape;24674;p35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5" name="Google Shape;24675;p35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6" name="Google Shape;24676;p35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7" name="Google Shape;24677;p35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8" name="Google Shape;24678;p35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9" name="Google Shape;24679;p35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4680" name="Google Shape;24680;p3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20976">
            <a:off x="8326720" y="-173109"/>
            <a:ext cx="2908657" cy="2680253"/>
          </a:xfrm>
          <a:prstGeom prst="rect">
            <a:avLst/>
          </a:prstGeom>
          <a:noFill/>
          <a:ln>
            <a:noFill/>
          </a:ln>
        </p:spPr>
      </p:pic>
      <p:pic>
        <p:nvPicPr>
          <p:cNvPr id="24681" name="Google Shape;24681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02">
            <a:off x="-1254702" y="2843522"/>
            <a:ext cx="2212351" cy="25740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9_1">
    <p:spTree>
      <p:nvGrpSpPr>
        <p:cNvPr id="24682" name="Shape 2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83" name="Google Shape;24683;p36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4684" name="Google Shape;24684;p36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5" name="Google Shape;24685;p36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6" name="Google Shape;24686;p36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7" name="Google Shape;24687;p36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8" name="Google Shape;24688;p36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9" name="Google Shape;24689;p36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0" name="Google Shape;24690;p36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1" name="Google Shape;24691;p36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2" name="Google Shape;24692;p36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3" name="Google Shape;24693;p36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4" name="Google Shape;24694;p36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5" name="Google Shape;24695;p36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6" name="Google Shape;24696;p36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7" name="Google Shape;24697;p36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8" name="Google Shape;24698;p36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9" name="Google Shape;24699;p36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0" name="Google Shape;24700;p36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1" name="Google Shape;24701;p36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2" name="Google Shape;24702;p36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3" name="Google Shape;24703;p36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4" name="Google Shape;24704;p36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5" name="Google Shape;24705;p36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6" name="Google Shape;24706;p36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7" name="Google Shape;24707;p36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8" name="Google Shape;24708;p36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9" name="Google Shape;24709;p36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0" name="Google Shape;24710;p36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1" name="Google Shape;24711;p36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2" name="Google Shape;24712;p36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3" name="Google Shape;24713;p36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4" name="Google Shape;24714;p36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5" name="Google Shape;24715;p36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6" name="Google Shape;24716;p36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7" name="Google Shape;24717;p36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8" name="Google Shape;24718;p36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9" name="Google Shape;24719;p36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0" name="Google Shape;24720;p36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1" name="Google Shape;24721;p36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2" name="Google Shape;24722;p36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3" name="Google Shape;24723;p36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4" name="Google Shape;24724;p36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5" name="Google Shape;24725;p36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6" name="Google Shape;24726;p36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7" name="Google Shape;24727;p36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8" name="Google Shape;24728;p36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9" name="Google Shape;24729;p36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0" name="Google Shape;24730;p36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1" name="Google Shape;24731;p36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2" name="Google Shape;24732;p36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3" name="Google Shape;24733;p36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4" name="Google Shape;24734;p36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5" name="Google Shape;24735;p36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6" name="Google Shape;24736;p36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7" name="Google Shape;24737;p36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8" name="Google Shape;24738;p36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9" name="Google Shape;24739;p36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0" name="Google Shape;24740;p36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1" name="Google Shape;24741;p36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2" name="Google Shape;24742;p36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3" name="Google Shape;24743;p36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4" name="Google Shape;24744;p36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5" name="Google Shape;24745;p36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6" name="Google Shape;24746;p36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7" name="Google Shape;24747;p36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8" name="Google Shape;24748;p36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9" name="Google Shape;24749;p36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0" name="Google Shape;24750;p36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1" name="Google Shape;24751;p36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2" name="Google Shape;24752;p36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3" name="Google Shape;24753;p36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4" name="Google Shape;24754;p36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5" name="Google Shape;24755;p36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6" name="Google Shape;24756;p36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7" name="Google Shape;24757;p36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8" name="Google Shape;24758;p36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9" name="Google Shape;24759;p36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0" name="Google Shape;24760;p36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1" name="Google Shape;24761;p36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2" name="Google Shape;24762;p36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3" name="Google Shape;24763;p36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4" name="Google Shape;24764;p36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5" name="Google Shape;24765;p36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6" name="Google Shape;24766;p36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7" name="Google Shape;24767;p36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8" name="Google Shape;24768;p36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9" name="Google Shape;24769;p36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0" name="Google Shape;24770;p36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1" name="Google Shape;24771;p36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2" name="Google Shape;24772;p36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3" name="Google Shape;24773;p36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4" name="Google Shape;24774;p36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5" name="Google Shape;24775;p36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6" name="Google Shape;24776;p36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7" name="Google Shape;24777;p36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8" name="Google Shape;24778;p36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9" name="Google Shape;24779;p36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0" name="Google Shape;24780;p36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1" name="Google Shape;24781;p36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2" name="Google Shape;24782;p36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3" name="Google Shape;24783;p36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4" name="Google Shape;24784;p36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5" name="Google Shape;24785;p36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6" name="Google Shape;24786;p36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7" name="Google Shape;24787;p36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8" name="Google Shape;24788;p36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9" name="Google Shape;24789;p36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0" name="Google Shape;24790;p36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1" name="Google Shape;24791;p36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2" name="Google Shape;24792;p36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3" name="Google Shape;24793;p36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4" name="Google Shape;24794;p36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5" name="Google Shape;24795;p36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6" name="Google Shape;24796;p36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7" name="Google Shape;24797;p36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8" name="Google Shape;24798;p36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9" name="Google Shape;24799;p36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0" name="Google Shape;24800;p36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1" name="Google Shape;24801;p36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2" name="Google Shape;24802;p36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3" name="Google Shape;24803;p36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4" name="Google Shape;24804;p36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5" name="Google Shape;24805;p36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6" name="Google Shape;24806;p36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7" name="Google Shape;24807;p36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8" name="Google Shape;24808;p36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9" name="Google Shape;24809;p36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0" name="Google Shape;24810;p36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1" name="Google Shape;24811;p36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2" name="Google Shape;24812;p36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3" name="Google Shape;24813;p36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4" name="Google Shape;24814;p36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5" name="Google Shape;24815;p36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6" name="Google Shape;24816;p36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7" name="Google Shape;24817;p36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8" name="Google Shape;24818;p36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9" name="Google Shape;24819;p36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0" name="Google Shape;24820;p36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1" name="Google Shape;24821;p36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2" name="Google Shape;24822;p36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3" name="Google Shape;24823;p36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4" name="Google Shape;24824;p36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5" name="Google Shape;24825;p36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6" name="Google Shape;24826;p36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7" name="Google Shape;24827;p36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8" name="Google Shape;24828;p36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9" name="Google Shape;24829;p36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0" name="Google Shape;24830;p36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1" name="Google Shape;24831;p36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2" name="Google Shape;24832;p36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3" name="Google Shape;24833;p36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4" name="Google Shape;24834;p36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5" name="Google Shape;24835;p36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6" name="Google Shape;24836;p36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7" name="Google Shape;24837;p36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8" name="Google Shape;24838;p36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9" name="Google Shape;24839;p36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0" name="Google Shape;24840;p36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1" name="Google Shape;24841;p36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2" name="Google Shape;24842;p36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3" name="Google Shape;24843;p36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4" name="Google Shape;24844;p36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5" name="Google Shape;24845;p36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6" name="Google Shape;24846;p36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7" name="Google Shape;24847;p36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8" name="Google Shape;24848;p36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9" name="Google Shape;24849;p36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0" name="Google Shape;24850;p36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1" name="Google Shape;24851;p36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2" name="Google Shape;24852;p36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3" name="Google Shape;24853;p36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4" name="Google Shape;24854;p36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5" name="Google Shape;24855;p36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6" name="Google Shape;24856;p36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7" name="Google Shape;24857;p36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8" name="Google Shape;24858;p36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9" name="Google Shape;24859;p36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0" name="Google Shape;24860;p36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1" name="Google Shape;24861;p36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2" name="Google Shape;24862;p36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3" name="Google Shape;24863;p36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4" name="Google Shape;24864;p36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5" name="Google Shape;24865;p36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6" name="Google Shape;24866;p36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7" name="Google Shape;24867;p36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8" name="Google Shape;24868;p36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9" name="Google Shape;24869;p36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0" name="Google Shape;24870;p36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1" name="Google Shape;24871;p36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2" name="Google Shape;24872;p36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3" name="Google Shape;24873;p36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4" name="Google Shape;24874;p36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5" name="Google Shape;24875;p36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6" name="Google Shape;24876;p36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7" name="Google Shape;24877;p36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8" name="Google Shape;24878;p36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9" name="Google Shape;24879;p36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0" name="Google Shape;24880;p36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1" name="Google Shape;24881;p36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2" name="Google Shape;24882;p36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3" name="Google Shape;24883;p36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4" name="Google Shape;24884;p36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5" name="Google Shape;24885;p36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6" name="Google Shape;24886;p36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7" name="Google Shape;24887;p36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8" name="Google Shape;24888;p36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9" name="Google Shape;24889;p36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0" name="Google Shape;24890;p36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1" name="Google Shape;24891;p36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2" name="Google Shape;24892;p36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3" name="Google Shape;24893;p36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4" name="Google Shape;24894;p36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5" name="Google Shape;24895;p36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6" name="Google Shape;24896;p36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7" name="Google Shape;24897;p36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8" name="Google Shape;24898;p36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9" name="Google Shape;24899;p36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0" name="Google Shape;24900;p36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1" name="Google Shape;24901;p36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2" name="Google Shape;24902;p36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3" name="Google Shape;24903;p36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4" name="Google Shape;24904;p36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5" name="Google Shape;24905;p36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6" name="Google Shape;24906;p36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7" name="Google Shape;24907;p36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8" name="Google Shape;24908;p36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9" name="Google Shape;24909;p36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0" name="Google Shape;24910;p36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1" name="Google Shape;24911;p36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2" name="Google Shape;24912;p36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3" name="Google Shape;24913;p36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4" name="Google Shape;24914;p36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5" name="Google Shape;24915;p36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6" name="Google Shape;24916;p36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7" name="Google Shape;24917;p36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8" name="Google Shape;24918;p36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9" name="Google Shape;24919;p36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0" name="Google Shape;24920;p36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1" name="Google Shape;24921;p36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2" name="Google Shape;24922;p36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3" name="Google Shape;24923;p36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4" name="Google Shape;24924;p36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5" name="Google Shape;24925;p36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6" name="Google Shape;24926;p36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7" name="Google Shape;24927;p36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8" name="Google Shape;24928;p36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9" name="Google Shape;24929;p36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0" name="Google Shape;24930;p36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1" name="Google Shape;24931;p36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2" name="Google Shape;24932;p36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3" name="Google Shape;24933;p36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4" name="Google Shape;24934;p36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5" name="Google Shape;24935;p36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6" name="Google Shape;24936;p36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7" name="Google Shape;24937;p36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8" name="Google Shape;24938;p36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9" name="Google Shape;24939;p36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0" name="Google Shape;24940;p36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1" name="Google Shape;24941;p36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2" name="Google Shape;24942;p36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3" name="Google Shape;24943;p36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4" name="Google Shape;24944;p36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5" name="Google Shape;24945;p36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6" name="Google Shape;24946;p36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7" name="Google Shape;24947;p36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8" name="Google Shape;24948;p36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9" name="Google Shape;24949;p36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0" name="Google Shape;24950;p36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1" name="Google Shape;24951;p36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2" name="Google Shape;24952;p36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3" name="Google Shape;24953;p36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4" name="Google Shape;24954;p36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5" name="Google Shape;24955;p36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6" name="Google Shape;24956;p36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7" name="Google Shape;24957;p36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8" name="Google Shape;24958;p36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9" name="Google Shape;24959;p36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0" name="Google Shape;24960;p36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1" name="Google Shape;24961;p36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2" name="Google Shape;24962;p36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3" name="Google Shape;24963;p36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4" name="Google Shape;24964;p36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5" name="Google Shape;24965;p36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6" name="Google Shape;24966;p36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7" name="Google Shape;24967;p36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8" name="Google Shape;24968;p36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9" name="Google Shape;24969;p36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0" name="Google Shape;24970;p36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1" name="Google Shape;24971;p36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2" name="Google Shape;24972;p36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3" name="Google Shape;24973;p36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4" name="Google Shape;24974;p36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5" name="Google Shape;24975;p36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6" name="Google Shape;24976;p36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7" name="Google Shape;24977;p36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8" name="Google Shape;24978;p36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9" name="Google Shape;24979;p36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0" name="Google Shape;24980;p36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1" name="Google Shape;24981;p36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2" name="Google Shape;24982;p36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3" name="Google Shape;24983;p36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4" name="Google Shape;24984;p36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5" name="Google Shape;24985;p36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6" name="Google Shape;24986;p36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7" name="Google Shape;24987;p36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8" name="Google Shape;24988;p36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9" name="Google Shape;24989;p36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0" name="Google Shape;24990;p36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1" name="Google Shape;24991;p36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2" name="Google Shape;24992;p36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3" name="Google Shape;24993;p36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4" name="Google Shape;24994;p36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5" name="Google Shape;24995;p36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6" name="Google Shape;24996;p36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7" name="Google Shape;24997;p36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8" name="Google Shape;24998;p36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9" name="Google Shape;24999;p36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0" name="Google Shape;25000;p36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1" name="Google Shape;25001;p36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2" name="Google Shape;25002;p36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3" name="Google Shape;25003;p36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4" name="Google Shape;25004;p36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5" name="Google Shape;25005;p36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6" name="Google Shape;25006;p36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7" name="Google Shape;25007;p36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8" name="Google Shape;25008;p36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9" name="Google Shape;25009;p36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0" name="Google Shape;25010;p36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1" name="Google Shape;25011;p36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2" name="Google Shape;25012;p36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3" name="Google Shape;25013;p36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4" name="Google Shape;25014;p36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5" name="Google Shape;25015;p36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6" name="Google Shape;25016;p36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7" name="Google Shape;25017;p36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8" name="Google Shape;25018;p36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9" name="Google Shape;25019;p36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0" name="Google Shape;25020;p36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1" name="Google Shape;25021;p36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2" name="Google Shape;25022;p36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3" name="Google Shape;25023;p36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4" name="Google Shape;25024;p36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5" name="Google Shape;25025;p36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6" name="Google Shape;25026;p36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7" name="Google Shape;25027;p36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8" name="Google Shape;25028;p36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9" name="Google Shape;25029;p36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0" name="Google Shape;25030;p36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1" name="Google Shape;25031;p36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2" name="Google Shape;25032;p36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3" name="Google Shape;25033;p36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4" name="Google Shape;25034;p36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5" name="Google Shape;25035;p36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6" name="Google Shape;25036;p36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7" name="Google Shape;25037;p36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8" name="Google Shape;25038;p36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9" name="Google Shape;25039;p36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0" name="Google Shape;25040;p36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1" name="Google Shape;25041;p36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2" name="Google Shape;25042;p36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3" name="Google Shape;25043;p36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4" name="Google Shape;25044;p36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5" name="Google Shape;25045;p36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6" name="Google Shape;25046;p36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7" name="Google Shape;25047;p36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8" name="Google Shape;25048;p36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9" name="Google Shape;25049;p36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0" name="Google Shape;25050;p36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1" name="Google Shape;25051;p36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2" name="Google Shape;25052;p36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3" name="Google Shape;25053;p36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4" name="Google Shape;25054;p36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5" name="Google Shape;25055;p36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6" name="Google Shape;25056;p36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7" name="Google Shape;25057;p36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8" name="Google Shape;25058;p36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9" name="Google Shape;25059;p36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0" name="Google Shape;25060;p36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1" name="Google Shape;25061;p36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2" name="Google Shape;25062;p36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3" name="Google Shape;25063;p36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4" name="Google Shape;25064;p36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5" name="Google Shape;25065;p36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6" name="Google Shape;25066;p36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7" name="Google Shape;25067;p36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8" name="Google Shape;25068;p36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9" name="Google Shape;25069;p36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0" name="Google Shape;25070;p36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1" name="Google Shape;25071;p36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2" name="Google Shape;25072;p36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3" name="Google Shape;25073;p36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4" name="Google Shape;25074;p36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5" name="Google Shape;25075;p36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6" name="Google Shape;25076;p36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7" name="Google Shape;25077;p36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8" name="Google Shape;25078;p36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9" name="Google Shape;25079;p36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0" name="Google Shape;25080;p36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1" name="Google Shape;25081;p36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2" name="Google Shape;25082;p36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3" name="Google Shape;25083;p36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4" name="Google Shape;25084;p36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5" name="Google Shape;25085;p36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6" name="Google Shape;25086;p36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7" name="Google Shape;25087;p36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8" name="Google Shape;25088;p36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9" name="Google Shape;25089;p36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0" name="Google Shape;25090;p36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1" name="Google Shape;25091;p36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2" name="Google Shape;25092;p36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3" name="Google Shape;25093;p36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4" name="Google Shape;25094;p36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5" name="Google Shape;25095;p36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6" name="Google Shape;25096;p36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7" name="Google Shape;25097;p36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8" name="Google Shape;25098;p36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9" name="Google Shape;25099;p36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0" name="Google Shape;25100;p36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1" name="Google Shape;25101;p36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2" name="Google Shape;25102;p36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3" name="Google Shape;25103;p36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4" name="Google Shape;25104;p36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5" name="Google Shape;25105;p36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6" name="Google Shape;25106;p36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7" name="Google Shape;25107;p36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8" name="Google Shape;25108;p36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9" name="Google Shape;25109;p36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0" name="Google Shape;25110;p36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1" name="Google Shape;25111;p36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2" name="Google Shape;25112;p36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3" name="Google Shape;25113;p36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4" name="Google Shape;25114;p36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5" name="Google Shape;25115;p36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6" name="Google Shape;25116;p36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7" name="Google Shape;25117;p36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8" name="Google Shape;25118;p36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9" name="Google Shape;25119;p36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0" name="Google Shape;25120;p36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1" name="Google Shape;25121;p36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2" name="Google Shape;25122;p36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3" name="Google Shape;25123;p36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4" name="Google Shape;25124;p36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5" name="Google Shape;25125;p36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6" name="Google Shape;25126;p36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7" name="Google Shape;25127;p36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8" name="Google Shape;25128;p36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9" name="Google Shape;25129;p36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0" name="Google Shape;25130;p36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1" name="Google Shape;25131;p36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2" name="Google Shape;25132;p36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3" name="Google Shape;25133;p36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4" name="Google Shape;25134;p36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5" name="Google Shape;25135;p36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6" name="Google Shape;25136;p36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7" name="Google Shape;25137;p36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8" name="Google Shape;25138;p36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9" name="Google Shape;25139;p36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0" name="Google Shape;25140;p36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1" name="Google Shape;25141;p36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2" name="Google Shape;25142;p36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3" name="Google Shape;25143;p36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4" name="Google Shape;25144;p36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5" name="Google Shape;25145;p36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6" name="Google Shape;25146;p36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7" name="Google Shape;25147;p36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8" name="Google Shape;25148;p36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9" name="Google Shape;25149;p36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0" name="Google Shape;25150;p36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1" name="Google Shape;25151;p36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2" name="Google Shape;25152;p36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3" name="Google Shape;25153;p36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4" name="Google Shape;25154;p36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5" name="Google Shape;25155;p36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6" name="Google Shape;25156;p36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7" name="Google Shape;25157;p36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8" name="Google Shape;25158;p36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9" name="Google Shape;25159;p36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0" name="Google Shape;25160;p36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1" name="Google Shape;25161;p36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2" name="Google Shape;25162;p36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3" name="Google Shape;25163;p36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4" name="Google Shape;25164;p36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5" name="Google Shape;25165;p36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6" name="Google Shape;25166;p36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7" name="Google Shape;25167;p36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8" name="Google Shape;25168;p36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9" name="Google Shape;25169;p36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0" name="Google Shape;25170;p36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1" name="Google Shape;25171;p36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2" name="Google Shape;25172;p36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3" name="Google Shape;25173;p36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4" name="Google Shape;25174;p36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5" name="Google Shape;25175;p36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6" name="Google Shape;25176;p36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7" name="Google Shape;25177;p36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8" name="Google Shape;25178;p36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9" name="Google Shape;25179;p36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0" name="Google Shape;25180;p36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1" name="Google Shape;25181;p36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2" name="Google Shape;25182;p36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3" name="Google Shape;25183;p36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4" name="Google Shape;25184;p36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5" name="Google Shape;25185;p36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6" name="Google Shape;25186;p36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7" name="Google Shape;25187;p36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8" name="Google Shape;25188;p36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9" name="Google Shape;25189;p36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0" name="Google Shape;25190;p36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1" name="Google Shape;25191;p36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2" name="Google Shape;25192;p36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3" name="Google Shape;25193;p36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4" name="Google Shape;25194;p36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5" name="Google Shape;25195;p36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6" name="Google Shape;25196;p36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7" name="Google Shape;25197;p36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8" name="Google Shape;25198;p36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9" name="Google Shape;25199;p36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0" name="Google Shape;25200;p36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1" name="Google Shape;25201;p36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2" name="Google Shape;25202;p36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3" name="Google Shape;25203;p36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4" name="Google Shape;25204;p36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5" name="Google Shape;25205;p36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6" name="Google Shape;25206;p36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7" name="Google Shape;25207;p36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8" name="Google Shape;25208;p36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9" name="Google Shape;25209;p36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0" name="Google Shape;25210;p36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1" name="Google Shape;25211;p36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2" name="Google Shape;25212;p36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3" name="Google Shape;25213;p36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4" name="Google Shape;25214;p36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5" name="Google Shape;25215;p36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6" name="Google Shape;25216;p36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7" name="Google Shape;25217;p36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8" name="Google Shape;25218;p36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9" name="Google Shape;25219;p36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0" name="Google Shape;25220;p36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1" name="Google Shape;25221;p36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2" name="Google Shape;25222;p36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3" name="Google Shape;25223;p36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4" name="Google Shape;25224;p36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5" name="Google Shape;25225;p36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6" name="Google Shape;25226;p36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7" name="Google Shape;25227;p36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8" name="Google Shape;25228;p36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9" name="Google Shape;25229;p36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0" name="Google Shape;25230;p36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1" name="Google Shape;25231;p36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2" name="Google Shape;25232;p36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3" name="Google Shape;25233;p36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4" name="Google Shape;25234;p36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5" name="Google Shape;25235;p36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6" name="Google Shape;25236;p36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7" name="Google Shape;25237;p36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8" name="Google Shape;25238;p36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9" name="Google Shape;25239;p36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0" name="Google Shape;25240;p36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1" name="Google Shape;25241;p36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2" name="Google Shape;25242;p36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3" name="Google Shape;25243;p36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4" name="Google Shape;25244;p36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5" name="Google Shape;25245;p36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6" name="Google Shape;25246;p36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7" name="Google Shape;25247;p36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8" name="Google Shape;25248;p36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9" name="Google Shape;25249;p36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0" name="Google Shape;25250;p36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1" name="Google Shape;25251;p36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2" name="Google Shape;25252;p36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3" name="Google Shape;25253;p36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4" name="Google Shape;25254;p36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5" name="Google Shape;25255;p36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6" name="Google Shape;25256;p36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7" name="Google Shape;25257;p36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8" name="Google Shape;25258;p36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9" name="Google Shape;25259;p36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0" name="Google Shape;25260;p36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1" name="Google Shape;25261;p36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2" name="Google Shape;25262;p36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3" name="Google Shape;25263;p36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4" name="Google Shape;25264;p36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5" name="Google Shape;25265;p36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6" name="Google Shape;25266;p36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7" name="Google Shape;25267;p36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8" name="Google Shape;25268;p36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9" name="Google Shape;25269;p36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0" name="Google Shape;25270;p36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1" name="Google Shape;25271;p36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2" name="Google Shape;25272;p36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3" name="Google Shape;25273;p36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4" name="Google Shape;25274;p36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5" name="Google Shape;25275;p36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6" name="Google Shape;25276;p36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7" name="Google Shape;25277;p36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8" name="Google Shape;25278;p36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9" name="Google Shape;25279;p36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0" name="Google Shape;25280;p36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1" name="Google Shape;25281;p36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2" name="Google Shape;25282;p36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3" name="Google Shape;25283;p36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4" name="Google Shape;25284;p36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5" name="Google Shape;25285;p36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6" name="Google Shape;25286;p36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7" name="Google Shape;25287;p36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8" name="Google Shape;25288;p36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9" name="Google Shape;25289;p36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0" name="Google Shape;25290;p36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1" name="Google Shape;25291;p36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2" name="Google Shape;25292;p36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3" name="Google Shape;25293;p36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4" name="Google Shape;25294;p36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5" name="Google Shape;25295;p36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6" name="Google Shape;25296;p36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7" name="Google Shape;25297;p36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8" name="Google Shape;25298;p36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9" name="Google Shape;25299;p36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0" name="Google Shape;25300;p36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1" name="Google Shape;25301;p36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2" name="Google Shape;25302;p36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3" name="Google Shape;25303;p36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4" name="Google Shape;25304;p36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5" name="Google Shape;25305;p36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6" name="Google Shape;25306;p36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7" name="Google Shape;25307;p36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8" name="Google Shape;25308;p36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9" name="Google Shape;25309;p36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0" name="Google Shape;25310;p36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1" name="Google Shape;25311;p36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2" name="Google Shape;25312;p36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3" name="Google Shape;25313;p36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4" name="Google Shape;25314;p36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5" name="Google Shape;25315;p36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6" name="Google Shape;25316;p36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7" name="Google Shape;25317;p36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8" name="Google Shape;25318;p36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9" name="Google Shape;25319;p36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0" name="Google Shape;25320;p36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1" name="Google Shape;25321;p36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2" name="Google Shape;25322;p36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3" name="Google Shape;25323;p36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4" name="Google Shape;25324;p36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5" name="Google Shape;25325;p36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6" name="Google Shape;25326;p36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7" name="Google Shape;25327;p36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8" name="Google Shape;25328;p36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9" name="Google Shape;25329;p36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0" name="Google Shape;25330;p36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1" name="Google Shape;25331;p36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2" name="Google Shape;25332;p36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3" name="Google Shape;25333;p36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4" name="Google Shape;25334;p36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5" name="Google Shape;25335;p36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6" name="Google Shape;25336;p36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7" name="Google Shape;25337;p36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8" name="Google Shape;25338;p36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9" name="Google Shape;25339;p36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0" name="Google Shape;25340;p36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1" name="Google Shape;25341;p36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2" name="Google Shape;25342;p36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3" name="Google Shape;25343;p36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4" name="Google Shape;25344;p36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5" name="Google Shape;25345;p36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6" name="Google Shape;25346;p36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7" name="Google Shape;25347;p36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8" name="Google Shape;25348;p36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9" name="Google Shape;25349;p36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0" name="Google Shape;25350;p36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1" name="Google Shape;25351;p36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2" name="Google Shape;25352;p36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3" name="Google Shape;25353;p36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4" name="Google Shape;25354;p36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5" name="Google Shape;25355;p36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6" name="Google Shape;25356;p36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7" name="Google Shape;25357;p36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8" name="Google Shape;25358;p36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9" name="Google Shape;25359;p36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0" name="Google Shape;25360;p36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1" name="Google Shape;25361;p36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2" name="Google Shape;25362;p36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3" name="Google Shape;25363;p36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4" name="Google Shape;25364;p36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5" name="Google Shape;25365;p36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6" name="Google Shape;25366;p36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7" name="Google Shape;25367;p36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8" name="Google Shape;25368;p36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9" name="Google Shape;25369;p36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0" name="Google Shape;25370;p36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1" name="Google Shape;25371;p36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2" name="Google Shape;25372;p36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3" name="Google Shape;25373;p36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4" name="Google Shape;25374;p36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5" name="Google Shape;25375;p36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6" name="Google Shape;25376;p36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7" name="Google Shape;25377;p36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8" name="Google Shape;25378;p36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9" name="Google Shape;25379;p36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0" name="Google Shape;25380;p36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1" name="Google Shape;25381;p36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2" name="Google Shape;25382;p36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3" name="Google Shape;25383;p36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4" name="Google Shape;25384;p36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5" name="Google Shape;25385;p36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6" name="Google Shape;25386;p36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7" name="Google Shape;25387;p36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8" name="Google Shape;25388;p36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9" name="Google Shape;25389;p36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0" name="Google Shape;25390;p36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1" name="Google Shape;25391;p36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2" name="Google Shape;25392;p36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3" name="Google Shape;25393;p36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4" name="Google Shape;25394;p36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5" name="Google Shape;25395;p36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6" name="Google Shape;25396;p36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7" name="Google Shape;25397;p36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8" name="Google Shape;25398;p36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9" name="Google Shape;25399;p36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0" name="Google Shape;25400;p36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1" name="Google Shape;25401;p36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2" name="Google Shape;25402;p36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3" name="Google Shape;25403;p36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4" name="Google Shape;25404;p36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5" name="Google Shape;25405;p36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6" name="Google Shape;25406;p36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7" name="Google Shape;25407;p36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8" name="Google Shape;25408;p36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9" name="Google Shape;25409;p36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0" name="Google Shape;25410;p36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1" name="Google Shape;25411;p36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2" name="Google Shape;25412;p36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3" name="Google Shape;25413;p36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4" name="Google Shape;25414;p36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5" name="Google Shape;25415;p36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6" name="Google Shape;25416;p36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7" name="Google Shape;25417;p36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8" name="Google Shape;25418;p36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9" name="Google Shape;25419;p36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0" name="Google Shape;25420;p36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1" name="Google Shape;25421;p36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2" name="Google Shape;25422;p36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3" name="Google Shape;25423;p36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4" name="Google Shape;25424;p36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5" name="Google Shape;25425;p36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6" name="Google Shape;25426;p36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7" name="Google Shape;25427;p36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8" name="Google Shape;25428;p36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9" name="Google Shape;25429;p36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0" name="Google Shape;25430;p36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1" name="Google Shape;25431;p36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2" name="Google Shape;25432;p36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3" name="Google Shape;25433;p36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4" name="Google Shape;25434;p36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5" name="Google Shape;25435;p36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6" name="Google Shape;25436;p36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7" name="Google Shape;25437;p36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8" name="Google Shape;25438;p36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9" name="Google Shape;25439;p36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0" name="Google Shape;25440;p36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1" name="Google Shape;25441;p36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2" name="Google Shape;25442;p36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3" name="Google Shape;25443;p36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4" name="Google Shape;25444;p36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5" name="Google Shape;25445;p36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6" name="Google Shape;25446;p36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7" name="Google Shape;25447;p36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8" name="Google Shape;25448;p36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9" name="Google Shape;25449;p36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0" name="Google Shape;25450;p36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1" name="Google Shape;25451;p36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2" name="Google Shape;25452;p36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3" name="Google Shape;25453;p36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4" name="Google Shape;25454;p36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5" name="Google Shape;25455;p36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6" name="Google Shape;25456;p36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7" name="Google Shape;25457;p36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8" name="Google Shape;25458;p36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9" name="Google Shape;25459;p36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0" name="Google Shape;25460;p36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1" name="Google Shape;25461;p36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2" name="Google Shape;25462;p36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3" name="Google Shape;25463;p36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4" name="Google Shape;25464;p36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5" name="Google Shape;25465;p36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6" name="Google Shape;25466;p36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7" name="Google Shape;25467;p36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5468" name="Google Shape;25468;p3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452169">
            <a:off x="-1593929" y="4017891"/>
            <a:ext cx="2908657" cy="268025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69" name="Google Shape;25469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10110">
            <a:off x="8178721" y="380375"/>
            <a:ext cx="2996076" cy="208029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612" name="Shape 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3" name="Google Shape;1613;p5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1614" name="Google Shape;1614;p5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5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5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5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5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5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5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5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5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5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5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5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5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5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5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5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5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5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5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5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5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5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5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5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5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5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5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5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5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5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5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5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5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5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5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5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5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5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5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5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5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5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5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5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5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5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5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5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5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5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5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5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5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5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5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5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5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5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5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5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5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5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5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5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5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5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5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5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5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5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5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5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5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5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5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5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5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5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5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5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5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5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5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5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5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5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5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5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5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5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5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5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5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5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5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5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98" name="Google Shape;2398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2399" name="Google Shape;2399;p5"/>
          <p:cNvSpPr txBox="1"/>
          <p:nvPr>
            <p:ph idx="1" type="subTitle"/>
          </p:nvPr>
        </p:nvSpPr>
        <p:spPr>
          <a:xfrm>
            <a:off x="5055284" y="3619024"/>
            <a:ext cx="2505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00" name="Google Shape;2400;p5"/>
          <p:cNvSpPr txBox="1"/>
          <p:nvPr>
            <p:ph idx="2" type="subTitle"/>
          </p:nvPr>
        </p:nvSpPr>
        <p:spPr>
          <a:xfrm>
            <a:off x="1583300" y="3619024"/>
            <a:ext cx="2505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01" name="Google Shape;2401;p5"/>
          <p:cNvSpPr txBox="1"/>
          <p:nvPr>
            <p:ph idx="3" type="subTitle"/>
          </p:nvPr>
        </p:nvSpPr>
        <p:spPr>
          <a:xfrm>
            <a:off x="5055275" y="3198725"/>
            <a:ext cx="2505600" cy="519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sp>
        <p:nvSpPr>
          <p:cNvPr id="2402" name="Google Shape;2402;p5"/>
          <p:cNvSpPr txBox="1"/>
          <p:nvPr>
            <p:ph idx="4" type="subTitle"/>
          </p:nvPr>
        </p:nvSpPr>
        <p:spPr>
          <a:xfrm>
            <a:off x="1583075" y="3198725"/>
            <a:ext cx="2505600" cy="519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b="1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Lexend Mega"/>
              <a:buNone/>
              <a:defRPr sz="2400"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/>
        </p:txBody>
      </p:sp>
      <p:pic>
        <p:nvPicPr>
          <p:cNvPr id="2403" name="Google Shape;2403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381043">
            <a:off x="-1026901" y="3508926"/>
            <a:ext cx="2143276" cy="19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04" name="Google Shape;2404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00">
            <a:off x="7698149" y="-1042089"/>
            <a:ext cx="2212350" cy="25740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405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grpSp>
        <p:nvGrpSpPr>
          <p:cNvPr id="2407" name="Google Shape;2407;p6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2408" name="Google Shape;2408;p6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6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6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6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6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6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6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6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6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6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6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6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6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6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6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6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6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6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6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6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6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6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6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6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6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6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6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6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6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6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6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6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6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6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6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6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6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6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6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6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6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6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6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6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6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6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6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6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6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6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6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6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6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6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6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6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6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6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6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6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6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6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6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6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6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6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6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6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6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6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6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6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6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6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6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6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6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6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6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6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6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6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6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6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6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6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6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6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6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6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6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6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6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6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6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6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6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6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6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6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6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6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6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6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6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6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6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6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6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6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6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6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6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6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6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6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6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6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6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6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6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6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6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6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6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6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6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6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6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6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6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6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6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6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6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6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6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6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6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6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6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6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6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6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6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6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6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6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6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6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6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6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6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6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6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6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6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6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6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6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6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6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6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6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6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6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6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6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6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6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6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6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6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6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6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6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6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6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6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6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6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6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6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6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6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6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6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6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6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6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6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6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6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6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6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6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6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6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6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6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6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6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6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6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6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6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6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6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6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6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6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6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6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6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6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6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6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6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6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6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6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6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6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6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6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6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6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6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6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6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6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6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6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6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6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6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6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6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6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6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6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6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6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6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6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6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6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6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6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6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6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6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6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6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6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6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6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6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6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6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6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6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6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6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6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6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6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6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6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6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6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6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6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6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6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6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6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6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6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6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6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6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6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6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6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6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6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6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6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6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6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6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6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6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6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6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6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6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6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6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6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6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6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6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6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6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6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6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6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6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6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6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6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6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6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6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6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6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6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6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6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6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6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6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6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6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6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6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6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6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6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6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6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6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6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6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6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6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6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6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6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6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6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6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6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6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6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6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6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6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6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6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6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6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6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6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6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6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6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6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6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6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6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6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6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6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6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6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6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6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6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6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6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6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6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6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6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6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6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6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6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6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6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6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6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6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6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6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6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6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6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6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6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6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6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6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6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6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6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6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6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6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6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6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6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6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6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6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6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6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6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6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6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6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6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6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6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6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6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6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6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6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6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6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6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6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6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6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6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6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6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6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6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6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6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6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6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6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6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6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6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6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6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6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6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6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6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6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6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6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6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6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6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6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6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6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6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6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6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6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6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6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6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6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6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6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6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6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6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6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6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6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6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6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6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6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6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6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6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6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6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6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6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6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6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6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6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6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6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6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6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6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6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6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6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6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6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6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6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6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6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6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6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6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6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6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6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6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6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6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6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6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6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6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6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6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6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6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6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6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6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6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6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6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6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6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6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6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6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6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6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6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6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6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6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6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6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6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6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6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6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6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6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6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6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6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6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6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6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6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6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6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6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6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6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6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6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6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6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6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6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6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6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6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6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6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6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6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6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6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6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6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6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6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6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6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6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6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6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6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6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6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6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6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6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6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6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6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6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6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6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6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6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6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6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6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6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6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6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6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6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6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6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6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6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6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6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6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6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6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6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6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6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6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6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6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6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6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6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6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6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6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6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6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6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6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6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6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6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6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6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6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6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6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6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6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6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6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6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6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6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6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6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6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6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6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6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6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6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6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6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6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6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6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6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6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6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6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6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6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6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6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6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6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6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6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6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6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6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6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6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6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6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6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6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6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6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6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6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6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6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6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6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6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6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6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6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6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6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6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6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6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6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6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6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6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6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6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6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6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6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6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6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6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6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6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6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6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192" name="Google Shape;3192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4680644">
            <a:off x="-1302775" y="431826"/>
            <a:ext cx="2143275" cy="1974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93" name="Google Shape;3193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5950866">
            <a:off x="7278375" y="3420600"/>
            <a:ext cx="3417975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194" name="Shape 3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Google Shape;3195;p7"/>
          <p:cNvSpPr txBox="1"/>
          <p:nvPr>
            <p:ph type="title"/>
          </p:nvPr>
        </p:nvSpPr>
        <p:spPr>
          <a:xfrm>
            <a:off x="720000" y="445025"/>
            <a:ext cx="77109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3196" name="Google Shape;3196;p7"/>
          <p:cNvSpPr txBox="1"/>
          <p:nvPr>
            <p:ph idx="1" type="subTitle"/>
          </p:nvPr>
        </p:nvSpPr>
        <p:spPr>
          <a:xfrm>
            <a:off x="720000" y="1624100"/>
            <a:ext cx="4294800" cy="229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Nunito Light"/>
              <a:buChar char="●"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/>
        </p:txBody>
      </p:sp>
      <p:pic>
        <p:nvPicPr>
          <p:cNvPr id="3197" name="Google Shape;3197;p7"/>
          <p:cNvPicPr preferRelativeResize="0"/>
          <p:nvPr/>
        </p:nvPicPr>
        <p:blipFill>
          <a:blip r:embed="rId2">
            <a:alphaModFix amt="90000"/>
          </a:blip>
          <a:stretch>
            <a:fillRect/>
          </a:stretch>
        </p:blipFill>
        <p:spPr>
          <a:xfrm rot="971353">
            <a:off x="5896343" y="2318649"/>
            <a:ext cx="1066075" cy="10177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98" name="Google Shape;3198;p7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3199" name="Google Shape;3199;p7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7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7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7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7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7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7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7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7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7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7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7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7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7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7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7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7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7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7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7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7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7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7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7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7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7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7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7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7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7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7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7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7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7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7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7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7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7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7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7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7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7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7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7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7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7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7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7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7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7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7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7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7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7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7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7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7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7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7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7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7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7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7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7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7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7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7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7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7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7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7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7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7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7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7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7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7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7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7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7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7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7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7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7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7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7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7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7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7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7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7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7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7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7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7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7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7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7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7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7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7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7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7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7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7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7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7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7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7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7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7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7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7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7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7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7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7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7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7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7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7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7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7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7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7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7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7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7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7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7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7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7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7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7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7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7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7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7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7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7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7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7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7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7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7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7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7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7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7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7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7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7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7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7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7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7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7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7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7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7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7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7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7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7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7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7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7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7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7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7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7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7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7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7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7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7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7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7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7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7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7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7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7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7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7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7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7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7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7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7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7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7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7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7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7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7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7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7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7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7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7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7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7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7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7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7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7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7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7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7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7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7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7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7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7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7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7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7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7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7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7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7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7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7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7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7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7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7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7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7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7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7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7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7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7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7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7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7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7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7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7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7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7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7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7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7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7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7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7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7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7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7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7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7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7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7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7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7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7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7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7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7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7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7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7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7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7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7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7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7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7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7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7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7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7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7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7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7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7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7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7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7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7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7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7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7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7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7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7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7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7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7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7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7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7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7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7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7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7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7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7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7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7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7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7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7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7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7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7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7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7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7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7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7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7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7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7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7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7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7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7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7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7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7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7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7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7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7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7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7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7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7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7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7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7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7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7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7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7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7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7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7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7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7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7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7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7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7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7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7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7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7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7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7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7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7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7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7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7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7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7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7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7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7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7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7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7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7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7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7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7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7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7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7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7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7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7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7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7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7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7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7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7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7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7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7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7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7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7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7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7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7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7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7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7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7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7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7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7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7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7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7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7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7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7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7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7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7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7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7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7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7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7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7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7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7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7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7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7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7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7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7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7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7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7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7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7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7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7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7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7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7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7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7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7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7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7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7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7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7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7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7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7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7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7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7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7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7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7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7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7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7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7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7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7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7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7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7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7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7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7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7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7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7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7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7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7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7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7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7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7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7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7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7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7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7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7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7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7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7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7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7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7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7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7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7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7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7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7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7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7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7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7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7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7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7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7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7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7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7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7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7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7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7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7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7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7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7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7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7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7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7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7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7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7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7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7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7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7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7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7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7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7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7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7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7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7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7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7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7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7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7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7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7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7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7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7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7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7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7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7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7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7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7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7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7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7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7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7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7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7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7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7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7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7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7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7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7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7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7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7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7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7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7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7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7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7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7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7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7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7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7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7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7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7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7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7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7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7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7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7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7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7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7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7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7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7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7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7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7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7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7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7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7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7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7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7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7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7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7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7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7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7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7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7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7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7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7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7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7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7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7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7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7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7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7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7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7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7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7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7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7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7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7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7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7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7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7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7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7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7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7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7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7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7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7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7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7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7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7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7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7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7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7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7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7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7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7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7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7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7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7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7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7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7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7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7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7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7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7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7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7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7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7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7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7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7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7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7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7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7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7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7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7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7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7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7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7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7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7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7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7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7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7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7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7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7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7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7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7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7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7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7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7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7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7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7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7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7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7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7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7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7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7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7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7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7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7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7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7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7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7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7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7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7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7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7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7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7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7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7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7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7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7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7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7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7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7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7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7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7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7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7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7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7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7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7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7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7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7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7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7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7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7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7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7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7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7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7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7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7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7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7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7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7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7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7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7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7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7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7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7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7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7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7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7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7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7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7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7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7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7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7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7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7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7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7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7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7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7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7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7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7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7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3983" name="Google Shape;3983;p7"/>
          <p:cNvPicPr preferRelativeResize="0"/>
          <p:nvPr/>
        </p:nvPicPr>
        <p:blipFill rotWithShape="1">
          <a:blip r:embed="rId3">
            <a:alphaModFix/>
          </a:blip>
          <a:srcRect b="53973" l="0" r="25222" t="-3063"/>
          <a:stretch/>
        </p:blipFill>
        <p:spPr>
          <a:xfrm flipH="1">
            <a:off x="3149900" y="2970650"/>
            <a:ext cx="5634350" cy="16333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984" name="Google Shape;3984;p7"/>
          <p:cNvGrpSpPr/>
          <p:nvPr/>
        </p:nvGrpSpPr>
        <p:grpSpPr>
          <a:xfrm flipH="1">
            <a:off x="5809383" y="1281581"/>
            <a:ext cx="2030695" cy="1499086"/>
            <a:chOff x="4990926" y="1211272"/>
            <a:chExt cx="2163767" cy="1597321"/>
          </a:xfrm>
        </p:grpSpPr>
        <p:pic>
          <p:nvPicPr>
            <p:cNvPr id="3985" name="Google Shape;3985;p7"/>
            <p:cNvPicPr preferRelativeResize="0"/>
            <p:nvPr/>
          </p:nvPicPr>
          <p:blipFill>
            <a:blip r:embed="rId4">
              <a:alphaModFix amt="60000"/>
            </a:blip>
            <a:stretch>
              <a:fillRect/>
            </a:stretch>
          </p:blipFill>
          <p:spPr>
            <a:xfrm>
              <a:off x="6529943" y="1211272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86" name="Google Shape;3986;p7"/>
            <p:cNvPicPr preferRelativeResize="0"/>
            <p:nvPr/>
          </p:nvPicPr>
          <p:blipFill>
            <a:blip r:embed="rId5">
              <a:alphaModFix amt="60000"/>
            </a:blip>
            <a:stretch>
              <a:fillRect/>
            </a:stretch>
          </p:blipFill>
          <p:spPr>
            <a:xfrm>
              <a:off x="5633798" y="2454323"/>
              <a:ext cx="703975" cy="1788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87" name="Google Shape;3987;p7"/>
            <p:cNvPicPr preferRelativeResize="0"/>
            <p:nvPr/>
          </p:nvPicPr>
          <p:blipFill>
            <a:blip r:embed="rId6">
              <a:alphaModFix amt="60000"/>
            </a:blip>
            <a:stretch>
              <a:fillRect/>
            </a:stretch>
          </p:blipFill>
          <p:spPr>
            <a:xfrm>
              <a:off x="4990926" y="2684088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88" name="Google Shape;3988;p7"/>
            <p:cNvPicPr preferRelativeResize="0"/>
            <p:nvPr/>
          </p:nvPicPr>
          <p:blipFill>
            <a:blip r:embed="rId7">
              <a:alphaModFix amt="60000"/>
            </a:blip>
            <a:stretch>
              <a:fillRect/>
            </a:stretch>
          </p:blipFill>
          <p:spPr>
            <a:xfrm>
              <a:off x="5484867" y="1747087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3989" name="Google Shape;3989;p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flipH="1" rot="-1190727">
            <a:off x="1474414" y="4610051"/>
            <a:ext cx="3417973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990" name="Google Shape;3990;p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9560083">
            <a:off x="7884126" y="711401"/>
            <a:ext cx="2143275" cy="1974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991" name="Shape 3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2" name="Google Shape;3992;p8"/>
          <p:cNvSpPr txBox="1"/>
          <p:nvPr>
            <p:ph type="title"/>
          </p:nvPr>
        </p:nvSpPr>
        <p:spPr>
          <a:xfrm>
            <a:off x="713325" y="1471350"/>
            <a:ext cx="7717500" cy="189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5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3993" name="Google Shape;3993;p8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3994" name="Google Shape;3994;p8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8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8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8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8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8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8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8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8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8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8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8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8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8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8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8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8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8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8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8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8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8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8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8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8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8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8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8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8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8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8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8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8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8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8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8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8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8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8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8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8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8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8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8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8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8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8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8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8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8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8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8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8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8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8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8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8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8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8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8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8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8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8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8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8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8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8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8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8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8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8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8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8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8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8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8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8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8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8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8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8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8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8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8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8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8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8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8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8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8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8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8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8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8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8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8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8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8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8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8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8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8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8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8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8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8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8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8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8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8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8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8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8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8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8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8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8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8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8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8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8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8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8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8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8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8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8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8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8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8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8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8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8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8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8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8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8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8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8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8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8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8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8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8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8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8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8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8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8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8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8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8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8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8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8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8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8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8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8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8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8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8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8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8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8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8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8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8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8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8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8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8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8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8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8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8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8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8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8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8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8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8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8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8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8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8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8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8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8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8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8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8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8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8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8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8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8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8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8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8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8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8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8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8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8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8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8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8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8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8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8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8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8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8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8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8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8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8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8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8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8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8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8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8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8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8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8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8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8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8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8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8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8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8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8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8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8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8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8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8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8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8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8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8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8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8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8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8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8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8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8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8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8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8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8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8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8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8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8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8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8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8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8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8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8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8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8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8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8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8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8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8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8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8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8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8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8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8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8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8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8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8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8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8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8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8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8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8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8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8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8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8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8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8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8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8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8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8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8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8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8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8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8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8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8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8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8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8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8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8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8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8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8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8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8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8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8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8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8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8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8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8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8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8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8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8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8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8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8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8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8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8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8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8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8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8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8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8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8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8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8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8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8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8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8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8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8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8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8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8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8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8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8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8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8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8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8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8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8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8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8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8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8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8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8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8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8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8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8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8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8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8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8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8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8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8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8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8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8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8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8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8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8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8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8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8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8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8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8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8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8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8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8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8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8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8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8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8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8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8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8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8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8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8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8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8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8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8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8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8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8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8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8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8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8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8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8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8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8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8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8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8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8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8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8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8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8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8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8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8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8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8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8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8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8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8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8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8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8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8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8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8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8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8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8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8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8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8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8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8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8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8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8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8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8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8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8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8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8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8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8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8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8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8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8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8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8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8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8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8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8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8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8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8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8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8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8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8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8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8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8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778" name="Google Shape;4778;p8"/>
          <p:cNvPicPr preferRelativeResize="0"/>
          <p:nvPr/>
        </p:nvPicPr>
        <p:blipFill rotWithShape="1">
          <a:blip r:embed="rId2">
            <a:alphaModFix/>
          </a:blip>
          <a:srcRect b="6532" l="0" r="0" t="49447"/>
          <a:stretch/>
        </p:blipFill>
        <p:spPr>
          <a:xfrm flipH="1">
            <a:off x="331625" y="3223200"/>
            <a:ext cx="6360050" cy="1705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9" name="Google Shape;4779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720312">
            <a:off x="-1039455" y="-1114135"/>
            <a:ext cx="2908657" cy="2680254"/>
          </a:xfrm>
          <a:prstGeom prst="rect">
            <a:avLst/>
          </a:prstGeom>
          <a:noFill/>
          <a:ln>
            <a:noFill/>
          </a:ln>
        </p:spPr>
      </p:pic>
      <p:pic>
        <p:nvPicPr>
          <p:cNvPr id="4780" name="Google Shape;4780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 rot="-1179627">
            <a:off x="7190289" y="4341538"/>
            <a:ext cx="3417973" cy="10177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81" name="Google Shape;4781;p8"/>
          <p:cNvGrpSpPr/>
          <p:nvPr/>
        </p:nvGrpSpPr>
        <p:grpSpPr>
          <a:xfrm>
            <a:off x="239456" y="219260"/>
            <a:ext cx="1143419" cy="965746"/>
            <a:chOff x="239456" y="219260"/>
            <a:chExt cx="1143419" cy="965746"/>
          </a:xfrm>
        </p:grpSpPr>
        <p:pic>
          <p:nvPicPr>
            <p:cNvPr id="4782" name="Google Shape;4782;p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122643" y="663841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83" name="Google Shape;4783;p8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043256" y="253107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84" name="Google Shape;4784;p8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285801" y="310250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85" name="Google Shape;4785;p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777893" y="881616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86" name="Google Shape;4786;p8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310931" y="945107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787" name="Google Shape;4787;p8"/>
          <p:cNvPicPr preferRelativeResize="0"/>
          <p:nvPr/>
        </p:nvPicPr>
        <p:blipFill rotWithShape="1">
          <a:blip r:embed="rId2">
            <a:alphaModFix/>
          </a:blip>
          <a:srcRect b="53973" l="0" r="0" t="-3063"/>
          <a:stretch/>
        </p:blipFill>
        <p:spPr>
          <a:xfrm flipH="1">
            <a:off x="3120725" y="3734775"/>
            <a:ext cx="5654925" cy="12258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788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9" name="Google Shape;4789;p9"/>
          <p:cNvSpPr txBox="1"/>
          <p:nvPr>
            <p:ph type="title"/>
          </p:nvPr>
        </p:nvSpPr>
        <p:spPr>
          <a:xfrm>
            <a:off x="3644375" y="1579300"/>
            <a:ext cx="4634100" cy="116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6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  <p:sp>
        <p:nvSpPr>
          <p:cNvPr id="4790" name="Google Shape;4790;p9"/>
          <p:cNvSpPr txBox="1"/>
          <p:nvPr>
            <p:ph idx="1" type="subTitle"/>
          </p:nvPr>
        </p:nvSpPr>
        <p:spPr>
          <a:xfrm>
            <a:off x="4160825" y="2740725"/>
            <a:ext cx="3601200" cy="100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791" name="Google Shape;4791;p9"/>
          <p:cNvGrpSpPr/>
          <p:nvPr/>
        </p:nvGrpSpPr>
        <p:grpSpPr>
          <a:xfrm rot="5400000">
            <a:off x="2168399" y="-1668622"/>
            <a:ext cx="4807201" cy="8480743"/>
            <a:chOff x="2220600" y="237075"/>
            <a:chExt cx="3178525" cy="5240850"/>
          </a:xfrm>
        </p:grpSpPr>
        <p:sp>
          <p:nvSpPr>
            <p:cNvPr id="4792" name="Google Shape;4792;p9"/>
            <p:cNvSpPr/>
            <p:nvPr/>
          </p:nvSpPr>
          <p:spPr>
            <a:xfrm>
              <a:off x="2240700" y="253575"/>
              <a:ext cx="98850" cy="179150"/>
            </a:xfrm>
            <a:custGeom>
              <a:rect b="b" l="l" r="r" t="t"/>
              <a:pathLst>
                <a:path extrusionOk="0" h="7166" w="3954">
                  <a:moveTo>
                    <a:pt x="1366" y="532"/>
                  </a:moveTo>
                  <a:cubicBezTo>
                    <a:pt x="1462" y="589"/>
                    <a:pt x="2078" y="608"/>
                    <a:pt x="2188" y="618"/>
                  </a:cubicBezTo>
                  <a:cubicBezTo>
                    <a:pt x="2232" y="620"/>
                    <a:pt x="2276" y="620"/>
                    <a:pt x="2319" y="620"/>
                  </a:cubicBezTo>
                  <a:cubicBezTo>
                    <a:pt x="2490" y="620"/>
                    <a:pt x="2661" y="611"/>
                    <a:pt x="2832" y="611"/>
                  </a:cubicBezTo>
                  <a:cubicBezTo>
                    <a:pt x="2908" y="611"/>
                    <a:pt x="2985" y="613"/>
                    <a:pt x="3061" y="618"/>
                  </a:cubicBezTo>
                  <a:cubicBezTo>
                    <a:pt x="3341" y="691"/>
                    <a:pt x="3113" y="847"/>
                    <a:pt x="3196" y="982"/>
                  </a:cubicBezTo>
                  <a:cubicBezTo>
                    <a:pt x="3206" y="1018"/>
                    <a:pt x="3209" y="1036"/>
                    <a:pt x="3201" y="1036"/>
                  </a:cubicBezTo>
                  <a:cubicBezTo>
                    <a:pt x="3193" y="1036"/>
                    <a:pt x="3175" y="1018"/>
                    <a:pt x="3144" y="982"/>
                  </a:cubicBezTo>
                  <a:cubicBezTo>
                    <a:pt x="2905" y="1262"/>
                    <a:pt x="3081" y="1709"/>
                    <a:pt x="3102" y="2031"/>
                  </a:cubicBezTo>
                  <a:cubicBezTo>
                    <a:pt x="3113" y="2447"/>
                    <a:pt x="3050" y="2862"/>
                    <a:pt x="3019" y="3278"/>
                  </a:cubicBezTo>
                  <a:cubicBezTo>
                    <a:pt x="2927" y="3133"/>
                    <a:pt x="2723" y="3089"/>
                    <a:pt x="2473" y="3089"/>
                  </a:cubicBezTo>
                  <a:cubicBezTo>
                    <a:pt x="2087" y="3089"/>
                    <a:pt x="1589" y="3193"/>
                    <a:pt x="1214" y="3193"/>
                  </a:cubicBezTo>
                  <a:cubicBezTo>
                    <a:pt x="874" y="3193"/>
                    <a:pt x="634" y="3107"/>
                    <a:pt x="671" y="2779"/>
                  </a:cubicBezTo>
                  <a:cubicBezTo>
                    <a:pt x="734" y="2176"/>
                    <a:pt x="661" y="1574"/>
                    <a:pt x="557" y="982"/>
                  </a:cubicBezTo>
                  <a:cubicBezTo>
                    <a:pt x="505" y="681"/>
                    <a:pt x="657" y="627"/>
                    <a:pt x="843" y="627"/>
                  </a:cubicBezTo>
                  <a:cubicBezTo>
                    <a:pt x="949" y="627"/>
                    <a:pt x="1065" y="644"/>
                    <a:pt x="1162" y="644"/>
                  </a:cubicBezTo>
                  <a:cubicBezTo>
                    <a:pt x="1269" y="644"/>
                    <a:pt x="1351" y="623"/>
                    <a:pt x="1366" y="532"/>
                  </a:cubicBezTo>
                  <a:close/>
                  <a:moveTo>
                    <a:pt x="2432" y="1"/>
                  </a:moveTo>
                  <a:cubicBezTo>
                    <a:pt x="2269" y="1"/>
                    <a:pt x="2157" y="10"/>
                    <a:pt x="2157" y="16"/>
                  </a:cubicBezTo>
                  <a:cubicBezTo>
                    <a:pt x="2049" y="91"/>
                    <a:pt x="1912" y="115"/>
                    <a:pt x="1760" y="115"/>
                  </a:cubicBezTo>
                  <a:cubicBezTo>
                    <a:pt x="1506" y="115"/>
                    <a:pt x="1210" y="49"/>
                    <a:pt x="942" y="49"/>
                  </a:cubicBezTo>
                  <a:cubicBezTo>
                    <a:pt x="795" y="49"/>
                    <a:pt x="656" y="69"/>
                    <a:pt x="536" y="130"/>
                  </a:cubicBezTo>
                  <a:cubicBezTo>
                    <a:pt x="504" y="122"/>
                    <a:pt x="474" y="118"/>
                    <a:pt x="447" y="118"/>
                  </a:cubicBezTo>
                  <a:cubicBezTo>
                    <a:pt x="0" y="118"/>
                    <a:pt x="113" y="1090"/>
                    <a:pt x="152" y="1325"/>
                  </a:cubicBezTo>
                  <a:cubicBezTo>
                    <a:pt x="245" y="1948"/>
                    <a:pt x="277" y="2633"/>
                    <a:pt x="204" y="3257"/>
                  </a:cubicBezTo>
                  <a:cubicBezTo>
                    <a:pt x="138" y="3825"/>
                    <a:pt x="732" y="3884"/>
                    <a:pt x="1245" y="3884"/>
                  </a:cubicBezTo>
                  <a:cubicBezTo>
                    <a:pt x="1379" y="3884"/>
                    <a:pt x="1507" y="3880"/>
                    <a:pt x="1617" y="3880"/>
                  </a:cubicBezTo>
                  <a:cubicBezTo>
                    <a:pt x="1859" y="3880"/>
                    <a:pt x="2106" y="3871"/>
                    <a:pt x="2352" y="3871"/>
                  </a:cubicBezTo>
                  <a:cubicBezTo>
                    <a:pt x="2474" y="3871"/>
                    <a:pt x="2597" y="3873"/>
                    <a:pt x="2718" y="3880"/>
                  </a:cubicBezTo>
                  <a:cubicBezTo>
                    <a:pt x="3144" y="3890"/>
                    <a:pt x="3092" y="3932"/>
                    <a:pt x="3113" y="4327"/>
                  </a:cubicBezTo>
                  <a:cubicBezTo>
                    <a:pt x="3164" y="4981"/>
                    <a:pt x="3185" y="5677"/>
                    <a:pt x="3289" y="6311"/>
                  </a:cubicBezTo>
                  <a:cubicBezTo>
                    <a:pt x="3306" y="6456"/>
                    <a:pt x="3330" y="7165"/>
                    <a:pt x="3584" y="7165"/>
                  </a:cubicBezTo>
                  <a:cubicBezTo>
                    <a:pt x="3640" y="7165"/>
                    <a:pt x="3707" y="7131"/>
                    <a:pt x="3788" y="7048"/>
                  </a:cubicBezTo>
                  <a:cubicBezTo>
                    <a:pt x="3954" y="6882"/>
                    <a:pt x="3829" y="6363"/>
                    <a:pt x="3829" y="6155"/>
                  </a:cubicBezTo>
                  <a:cubicBezTo>
                    <a:pt x="3809" y="5729"/>
                    <a:pt x="3809" y="5303"/>
                    <a:pt x="3798" y="4888"/>
                  </a:cubicBezTo>
                  <a:cubicBezTo>
                    <a:pt x="3798" y="4870"/>
                    <a:pt x="3798" y="4846"/>
                    <a:pt x="3798" y="4815"/>
                  </a:cubicBezTo>
                  <a:cubicBezTo>
                    <a:pt x="3819" y="3787"/>
                    <a:pt x="3757" y="2748"/>
                    <a:pt x="3777" y="1719"/>
                  </a:cubicBezTo>
                  <a:cubicBezTo>
                    <a:pt x="3788" y="1262"/>
                    <a:pt x="3757" y="805"/>
                    <a:pt x="3653" y="379"/>
                  </a:cubicBezTo>
                  <a:cubicBezTo>
                    <a:pt x="3578" y="59"/>
                    <a:pt x="2843" y="1"/>
                    <a:pt x="24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2328625" y="242000"/>
              <a:ext cx="1567625" cy="295050"/>
            </a:xfrm>
            <a:custGeom>
              <a:rect b="b" l="l" r="r" t="t"/>
              <a:pathLst>
                <a:path extrusionOk="0" h="11802" w="62705">
                  <a:moveTo>
                    <a:pt x="24745" y="1"/>
                  </a:moveTo>
                  <a:cubicBezTo>
                    <a:pt x="23513" y="123"/>
                    <a:pt x="22266" y="165"/>
                    <a:pt x="21017" y="165"/>
                  </a:cubicBezTo>
                  <a:cubicBezTo>
                    <a:pt x="19928" y="165"/>
                    <a:pt x="18838" y="133"/>
                    <a:pt x="17754" y="94"/>
                  </a:cubicBezTo>
                  <a:cubicBezTo>
                    <a:pt x="16871" y="167"/>
                    <a:pt x="15978" y="229"/>
                    <a:pt x="15074" y="261"/>
                  </a:cubicBezTo>
                  <a:cubicBezTo>
                    <a:pt x="13692" y="302"/>
                    <a:pt x="12300" y="219"/>
                    <a:pt x="10950" y="593"/>
                  </a:cubicBezTo>
                  <a:cubicBezTo>
                    <a:pt x="10811" y="585"/>
                    <a:pt x="10672" y="582"/>
                    <a:pt x="10533" y="582"/>
                  </a:cubicBezTo>
                  <a:cubicBezTo>
                    <a:pt x="10308" y="582"/>
                    <a:pt x="10084" y="590"/>
                    <a:pt x="9859" y="603"/>
                  </a:cubicBezTo>
                  <a:cubicBezTo>
                    <a:pt x="9831" y="605"/>
                    <a:pt x="9802" y="606"/>
                    <a:pt x="9774" y="606"/>
                  </a:cubicBezTo>
                  <a:cubicBezTo>
                    <a:pt x="9505" y="606"/>
                    <a:pt x="9237" y="530"/>
                    <a:pt x="8969" y="530"/>
                  </a:cubicBezTo>
                  <a:cubicBezTo>
                    <a:pt x="8954" y="530"/>
                    <a:pt x="8939" y="530"/>
                    <a:pt x="8924" y="531"/>
                  </a:cubicBezTo>
                  <a:cubicBezTo>
                    <a:pt x="8861" y="532"/>
                    <a:pt x="8797" y="532"/>
                    <a:pt x="8733" y="532"/>
                  </a:cubicBezTo>
                  <a:cubicBezTo>
                    <a:pt x="8203" y="532"/>
                    <a:pt x="7633" y="497"/>
                    <a:pt x="7096" y="479"/>
                  </a:cubicBezTo>
                  <a:cubicBezTo>
                    <a:pt x="6358" y="458"/>
                    <a:pt x="5621" y="416"/>
                    <a:pt x="4883" y="354"/>
                  </a:cubicBezTo>
                  <a:cubicBezTo>
                    <a:pt x="4587" y="334"/>
                    <a:pt x="4292" y="275"/>
                    <a:pt x="4016" y="275"/>
                  </a:cubicBezTo>
                  <a:cubicBezTo>
                    <a:pt x="3865" y="275"/>
                    <a:pt x="3720" y="292"/>
                    <a:pt x="3585" y="344"/>
                  </a:cubicBezTo>
                  <a:cubicBezTo>
                    <a:pt x="3128" y="489"/>
                    <a:pt x="3231" y="1216"/>
                    <a:pt x="3231" y="1580"/>
                  </a:cubicBezTo>
                  <a:cubicBezTo>
                    <a:pt x="3231" y="2338"/>
                    <a:pt x="2982" y="3221"/>
                    <a:pt x="3283" y="3948"/>
                  </a:cubicBezTo>
                  <a:cubicBezTo>
                    <a:pt x="3060" y="4043"/>
                    <a:pt x="2799" y="4068"/>
                    <a:pt x="2529" y="4068"/>
                  </a:cubicBezTo>
                  <a:cubicBezTo>
                    <a:pt x="2220" y="4068"/>
                    <a:pt x="1899" y="4035"/>
                    <a:pt x="1608" y="4035"/>
                  </a:cubicBezTo>
                  <a:cubicBezTo>
                    <a:pt x="1538" y="4035"/>
                    <a:pt x="1469" y="4037"/>
                    <a:pt x="1403" y="4042"/>
                  </a:cubicBezTo>
                  <a:cubicBezTo>
                    <a:pt x="1247" y="4052"/>
                    <a:pt x="769" y="4031"/>
                    <a:pt x="780" y="4291"/>
                  </a:cubicBezTo>
                  <a:cubicBezTo>
                    <a:pt x="790" y="4509"/>
                    <a:pt x="1652" y="4468"/>
                    <a:pt x="1860" y="4489"/>
                  </a:cubicBezTo>
                  <a:cubicBezTo>
                    <a:pt x="2224" y="4509"/>
                    <a:pt x="2577" y="4540"/>
                    <a:pt x="2941" y="4551"/>
                  </a:cubicBezTo>
                  <a:cubicBezTo>
                    <a:pt x="3314" y="4561"/>
                    <a:pt x="3314" y="4655"/>
                    <a:pt x="3304" y="5008"/>
                  </a:cubicBezTo>
                  <a:cubicBezTo>
                    <a:pt x="3273" y="5829"/>
                    <a:pt x="3418" y="6639"/>
                    <a:pt x="3418" y="7449"/>
                  </a:cubicBezTo>
                  <a:cubicBezTo>
                    <a:pt x="3408" y="8291"/>
                    <a:pt x="3460" y="9080"/>
                    <a:pt x="3418" y="9973"/>
                  </a:cubicBezTo>
                  <a:cubicBezTo>
                    <a:pt x="3408" y="10223"/>
                    <a:pt x="3429" y="10534"/>
                    <a:pt x="3294" y="10763"/>
                  </a:cubicBezTo>
                  <a:cubicBezTo>
                    <a:pt x="3138" y="11012"/>
                    <a:pt x="2920" y="10908"/>
                    <a:pt x="2722" y="11012"/>
                  </a:cubicBezTo>
                  <a:cubicBezTo>
                    <a:pt x="2390" y="11002"/>
                    <a:pt x="2068" y="10991"/>
                    <a:pt x="1746" y="10991"/>
                  </a:cubicBezTo>
                  <a:cubicBezTo>
                    <a:pt x="1662" y="11001"/>
                    <a:pt x="988" y="11078"/>
                    <a:pt x="839" y="11078"/>
                  </a:cubicBezTo>
                  <a:cubicBezTo>
                    <a:pt x="823" y="11078"/>
                    <a:pt x="813" y="11077"/>
                    <a:pt x="811" y="11075"/>
                  </a:cubicBezTo>
                  <a:cubicBezTo>
                    <a:pt x="707" y="10960"/>
                    <a:pt x="427" y="10888"/>
                    <a:pt x="499" y="10659"/>
                  </a:cubicBezTo>
                  <a:cubicBezTo>
                    <a:pt x="624" y="10295"/>
                    <a:pt x="614" y="9901"/>
                    <a:pt x="603" y="9516"/>
                  </a:cubicBezTo>
                  <a:cubicBezTo>
                    <a:pt x="603" y="9267"/>
                    <a:pt x="603" y="8945"/>
                    <a:pt x="312" y="8841"/>
                  </a:cubicBezTo>
                  <a:cubicBezTo>
                    <a:pt x="279" y="8830"/>
                    <a:pt x="249" y="8824"/>
                    <a:pt x="223" y="8824"/>
                  </a:cubicBezTo>
                  <a:cubicBezTo>
                    <a:pt x="13" y="8824"/>
                    <a:pt x="21" y="9164"/>
                    <a:pt x="21" y="9340"/>
                  </a:cubicBezTo>
                  <a:cubicBezTo>
                    <a:pt x="1" y="9703"/>
                    <a:pt x="11" y="10067"/>
                    <a:pt x="53" y="10420"/>
                  </a:cubicBezTo>
                  <a:cubicBezTo>
                    <a:pt x="84" y="10763"/>
                    <a:pt x="32" y="11199"/>
                    <a:pt x="136" y="11521"/>
                  </a:cubicBezTo>
                  <a:cubicBezTo>
                    <a:pt x="195" y="11696"/>
                    <a:pt x="473" y="11741"/>
                    <a:pt x="773" y="11741"/>
                  </a:cubicBezTo>
                  <a:cubicBezTo>
                    <a:pt x="1100" y="11741"/>
                    <a:pt x="1455" y="11688"/>
                    <a:pt x="1590" y="11688"/>
                  </a:cubicBezTo>
                  <a:cubicBezTo>
                    <a:pt x="1619" y="11687"/>
                    <a:pt x="1647" y="11687"/>
                    <a:pt x="1676" y="11687"/>
                  </a:cubicBezTo>
                  <a:cubicBezTo>
                    <a:pt x="2363" y="11687"/>
                    <a:pt x="3042" y="11802"/>
                    <a:pt x="3730" y="11802"/>
                  </a:cubicBezTo>
                  <a:cubicBezTo>
                    <a:pt x="3732" y="11802"/>
                    <a:pt x="3733" y="11802"/>
                    <a:pt x="3735" y="11802"/>
                  </a:cubicBezTo>
                  <a:cubicBezTo>
                    <a:pt x="4134" y="11802"/>
                    <a:pt x="4052" y="10523"/>
                    <a:pt x="4062" y="10254"/>
                  </a:cubicBezTo>
                  <a:cubicBezTo>
                    <a:pt x="4104" y="8654"/>
                    <a:pt x="4083" y="7065"/>
                    <a:pt x="3896" y="5475"/>
                  </a:cubicBezTo>
                  <a:cubicBezTo>
                    <a:pt x="3865" y="5226"/>
                    <a:pt x="3647" y="4582"/>
                    <a:pt x="3927" y="4540"/>
                  </a:cubicBezTo>
                  <a:cubicBezTo>
                    <a:pt x="4041" y="4522"/>
                    <a:pt x="4159" y="4516"/>
                    <a:pt x="4280" y="4516"/>
                  </a:cubicBezTo>
                  <a:cubicBezTo>
                    <a:pt x="4576" y="4516"/>
                    <a:pt x="4886" y="4557"/>
                    <a:pt x="5174" y="4572"/>
                  </a:cubicBezTo>
                  <a:cubicBezTo>
                    <a:pt x="5193" y="4573"/>
                    <a:pt x="5216" y="4574"/>
                    <a:pt x="5243" y="4574"/>
                  </a:cubicBezTo>
                  <a:cubicBezTo>
                    <a:pt x="5400" y="4574"/>
                    <a:pt x="5690" y="4555"/>
                    <a:pt x="5986" y="4555"/>
                  </a:cubicBezTo>
                  <a:cubicBezTo>
                    <a:pt x="6449" y="4555"/>
                    <a:pt x="6928" y="4600"/>
                    <a:pt x="6940" y="4831"/>
                  </a:cubicBezTo>
                  <a:cubicBezTo>
                    <a:pt x="6992" y="5558"/>
                    <a:pt x="6981" y="6327"/>
                    <a:pt x="7096" y="7054"/>
                  </a:cubicBezTo>
                  <a:cubicBezTo>
                    <a:pt x="7148" y="7345"/>
                    <a:pt x="7293" y="7844"/>
                    <a:pt x="6981" y="7979"/>
                  </a:cubicBezTo>
                  <a:cubicBezTo>
                    <a:pt x="6873" y="8022"/>
                    <a:pt x="6740" y="8037"/>
                    <a:pt x="6597" y="8037"/>
                  </a:cubicBezTo>
                  <a:cubicBezTo>
                    <a:pt x="6330" y="8037"/>
                    <a:pt x="6031" y="7986"/>
                    <a:pt x="5808" y="7979"/>
                  </a:cubicBezTo>
                  <a:cubicBezTo>
                    <a:pt x="5558" y="7972"/>
                    <a:pt x="5303" y="7964"/>
                    <a:pt x="5054" y="7964"/>
                  </a:cubicBezTo>
                  <a:cubicBezTo>
                    <a:pt x="4951" y="7964"/>
                    <a:pt x="4848" y="7966"/>
                    <a:pt x="4748" y="7969"/>
                  </a:cubicBezTo>
                  <a:cubicBezTo>
                    <a:pt x="4613" y="7969"/>
                    <a:pt x="4073" y="8270"/>
                    <a:pt x="4333" y="8426"/>
                  </a:cubicBezTo>
                  <a:cubicBezTo>
                    <a:pt x="4842" y="8727"/>
                    <a:pt x="5652" y="8654"/>
                    <a:pt x="6244" y="8706"/>
                  </a:cubicBezTo>
                  <a:cubicBezTo>
                    <a:pt x="6451" y="8718"/>
                    <a:pt x="6661" y="8723"/>
                    <a:pt x="6871" y="8723"/>
                  </a:cubicBezTo>
                  <a:cubicBezTo>
                    <a:pt x="7020" y="8723"/>
                    <a:pt x="7168" y="8721"/>
                    <a:pt x="7314" y="8716"/>
                  </a:cubicBezTo>
                  <a:cubicBezTo>
                    <a:pt x="7802" y="8685"/>
                    <a:pt x="7771" y="8488"/>
                    <a:pt x="7719" y="8031"/>
                  </a:cubicBezTo>
                  <a:cubicBezTo>
                    <a:pt x="7667" y="7615"/>
                    <a:pt x="7626" y="7189"/>
                    <a:pt x="7605" y="6774"/>
                  </a:cubicBezTo>
                  <a:cubicBezTo>
                    <a:pt x="7584" y="6504"/>
                    <a:pt x="7678" y="6026"/>
                    <a:pt x="7563" y="5777"/>
                  </a:cubicBezTo>
                  <a:cubicBezTo>
                    <a:pt x="7563" y="5780"/>
                    <a:pt x="7562" y="5783"/>
                    <a:pt x="7560" y="5783"/>
                  </a:cubicBezTo>
                  <a:cubicBezTo>
                    <a:pt x="7557" y="5783"/>
                    <a:pt x="7553" y="5776"/>
                    <a:pt x="7553" y="5756"/>
                  </a:cubicBezTo>
                  <a:lnTo>
                    <a:pt x="7553" y="5756"/>
                  </a:lnTo>
                  <a:cubicBezTo>
                    <a:pt x="7563" y="5766"/>
                    <a:pt x="7563" y="5777"/>
                    <a:pt x="7563" y="5777"/>
                  </a:cubicBezTo>
                  <a:cubicBezTo>
                    <a:pt x="7584" y="5735"/>
                    <a:pt x="7657" y="5403"/>
                    <a:pt x="7667" y="5361"/>
                  </a:cubicBezTo>
                  <a:cubicBezTo>
                    <a:pt x="7709" y="5049"/>
                    <a:pt x="7688" y="4738"/>
                    <a:pt x="7698" y="4426"/>
                  </a:cubicBezTo>
                  <a:cubicBezTo>
                    <a:pt x="7709" y="4281"/>
                    <a:pt x="7272" y="4104"/>
                    <a:pt x="7158" y="4073"/>
                  </a:cubicBezTo>
                  <a:cubicBezTo>
                    <a:pt x="7022" y="4025"/>
                    <a:pt x="6882" y="4022"/>
                    <a:pt x="6740" y="4022"/>
                  </a:cubicBezTo>
                  <a:cubicBezTo>
                    <a:pt x="6717" y="4022"/>
                    <a:pt x="6693" y="4022"/>
                    <a:pt x="6669" y="4022"/>
                  </a:cubicBezTo>
                  <a:cubicBezTo>
                    <a:pt x="6587" y="4022"/>
                    <a:pt x="6504" y="4021"/>
                    <a:pt x="6421" y="4011"/>
                  </a:cubicBezTo>
                  <a:cubicBezTo>
                    <a:pt x="6068" y="3975"/>
                    <a:pt x="5675" y="3963"/>
                    <a:pt x="5286" y="3963"/>
                  </a:cubicBezTo>
                  <a:cubicBezTo>
                    <a:pt x="4988" y="3963"/>
                    <a:pt x="4691" y="3970"/>
                    <a:pt x="4416" y="3979"/>
                  </a:cubicBezTo>
                  <a:cubicBezTo>
                    <a:pt x="4346" y="3985"/>
                    <a:pt x="4075" y="4017"/>
                    <a:pt x="3851" y="4017"/>
                  </a:cubicBezTo>
                  <a:cubicBezTo>
                    <a:pt x="3672" y="4017"/>
                    <a:pt x="3523" y="3997"/>
                    <a:pt x="3533" y="3928"/>
                  </a:cubicBezTo>
                  <a:cubicBezTo>
                    <a:pt x="3564" y="3751"/>
                    <a:pt x="3772" y="3761"/>
                    <a:pt x="3782" y="3574"/>
                  </a:cubicBezTo>
                  <a:cubicBezTo>
                    <a:pt x="3813" y="3273"/>
                    <a:pt x="3740" y="2951"/>
                    <a:pt x="3740" y="2650"/>
                  </a:cubicBezTo>
                  <a:cubicBezTo>
                    <a:pt x="3740" y="2328"/>
                    <a:pt x="3792" y="2016"/>
                    <a:pt x="3782" y="1704"/>
                  </a:cubicBezTo>
                  <a:cubicBezTo>
                    <a:pt x="3782" y="1538"/>
                    <a:pt x="3647" y="1195"/>
                    <a:pt x="3782" y="1071"/>
                  </a:cubicBezTo>
                  <a:cubicBezTo>
                    <a:pt x="3917" y="946"/>
                    <a:pt x="4384" y="915"/>
                    <a:pt x="4551" y="915"/>
                  </a:cubicBezTo>
                  <a:cubicBezTo>
                    <a:pt x="4661" y="857"/>
                    <a:pt x="4802" y="842"/>
                    <a:pt x="4947" y="842"/>
                  </a:cubicBezTo>
                  <a:cubicBezTo>
                    <a:pt x="5116" y="842"/>
                    <a:pt x="5289" y="863"/>
                    <a:pt x="5423" y="863"/>
                  </a:cubicBezTo>
                  <a:cubicBezTo>
                    <a:pt x="5797" y="863"/>
                    <a:pt x="6182" y="863"/>
                    <a:pt x="6566" y="853"/>
                  </a:cubicBezTo>
                  <a:cubicBezTo>
                    <a:pt x="6663" y="853"/>
                    <a:pt x="6825" y="811"/>
                    <a:pt x="6965" y="811"/>
                  </a:cubicBezTo>
                  <a:cubicBezTo>
                    <a:pt x="7035" y="811"/>
                    <a:pt x="7099" y="821"/>
                    <a:pt x="7148" y="853"/>
                  </a:cubicBezTo>
                  <a:cubicBezTo>
                    <a:pt x="7252" y="863"/>
                    <a:pt x="7574" y="853"/>
                    <a:pt x="7678" y="915"/>
                  </a:cubicBezTo>
                  <a:cubicBezTo>
                    <a:pt x="7726" y="914"/>
                    <a:pt x="7774" y="913"/>
                    <a:pt x="7822" y="913"/>
                  </a:cubicBezTo>
                  <a:cubicBezTo>
                    <a:pt x="8422" y="913"/>
                    <a:pt x="9029" y="1013"/>
                    <a:pt x="9636" y="1013"/>
                  </a:cubicBezTo>
                  <a:cubicBezTo>
                    <a:pt x="9707" y="1013"/>
                    <a:pt x="9778" y="1012"/>
                    <a:pt x="9849" y="1008"/>
                  </a:cubicBezTo>
                  <a:cubicBezTo>
                    <a:pt x="10742" y="977"/>
                    <a:pt x="11656" y="946"/>
                    <a:pt x="12539" y="821"/>
                  </a:cubicBezTo>
                  <a:cubicBezTo>
                    <a:pt x="12732" y="798"/>
                    <a:pt x="12929" y="789"/>
                    <a:pt x="13130" y="789"/>
                  </a:cubicBezTo>
                  <a:cubicBezTo>
                    <a:pt x="13458" y="789"/>
                    <a:pt x="13793" y="813"/>
                    <a:pt x="14129" y="832"/>
                  </a:cubicBezTo>
                  <a:cubicBezTo>
                    <a:pt x="14597" y="768"/>
                    <a:pt x="15067" y="750"/>
                    <a:pt x="15538" y="750"/>
                  </a:cubicBezTo>
                  <a:cubicBezTo>
                    <a:pt x="16144" y="750"/>
                    <a:pt x="16752" y="780"/>
                    <a:pt x="17359" y="780"/>
                  </a:cubicBezTo>
                  <a:cubicBezTo>
                    <a:pt x="17629" y="780"/>
                    <a:pt x="17889" y="790"/>
                    <a:pt x="18159" y="790"/>
                  </a:cubicBezTo>
                  <a:cubicBezTo>
                    <a:pt x="18468" y="775"/>
                    <a:pt x="18777" y="771"/>
                    <a:pt x="19086" y="771"/>
                  </a:cubicBezTo>
                  <a:cubicBezTo>
                    <a:pt x="19612" y="771"/>
                    <a:pt x="20138" y="784"/>
                    <a:pt x="20665" y="784"/>
                  </a:cubicBezTo>
                  <a:cubicBezTo>
                    <a:pt x="21110" y="784"/>
                    <a:pt x="21556" y="774"/>
                    <a:pt x="22003" y="738"/>
                  </a:cubicBezTo>
                  <a:cubicBezTo>
                    <a:pt x="22242" y="718"/>
                    <a:pt x="22470" y="697"/>
                    <a:pt x="22709" y="676"/>
                  </a:cubicBezTo>
                  <a:cubicBezTo>
                    <a:pt x="22803" y="655"/>
                    <a:pt x="22906" y="635"/>
                    <a:pt x="23000" y="614"/>
                  </a:cubicBezTo>
                  <a:cubicBezTo>
                    <a:pt x="23186" y="586"/>
                    <a:pt x="23374" y="575"/>
                    <a:pt x="23565" y="575"/>
                  </a:cubicBezTo>
                  <a:cubicBezTo>
                    <a:pt x="24207" y="575"/>
                    <a:pt x="24869" y="697"/>
                    <a:pt x="25497" y="697"/>
                  </a:cubicBezTo>
                  <a:cubicBezTo>
                    <a:pt x="25517" y="697"/>
                    <a:pt x="25536" y="697"/>
                    <a:pt x="25555" y="697"/>
                  </a:cubicBezTo>
                  <a:cubicBezTo>
                    <a:pt x="26366" y="676"/>
                    <a:pt x="27166" y="614"/>
                    <a:pt x="27986" y="603"/>
                  </a:cubicBezTo>
                  <a:cubicBezTo>
                    <a:pt x="28154" y="600"/>
                    <a:pt x="28322" y="599"/>
                    <a:pt x="28490" y="599"/>
                  </a:cubicBezTo>
                  <a:cubicBezTo>
                    <a:pt x="30103" y="599"/>
                    <a:pt x="31722" y="718"/>
                    <a:pt x="33334" y="718"/>
                  </a:cubicBezTo>
                  <a:cubicBezTo>
                    <a:pt x="33394" y="718"/>
                    <a:pt x="33453" y="718"/>
                    <a:pt x="33513" y="718"/>
                  </a:cubicBezTo>
                  <a:cubicBezTo>
                    <a:pt x="33994" y="718"/>
                    <a:pt x="34464" y="711"/>
                    <a:pt x="34934" y="711"/>
                  </a:cubicBezTo>
                  <a:cubicBezTo>
                    <a:pt x="35287" y="711"/>
                    <a:pt x="35639" y="715"/>
                    <a:pt x="35996" y="728"/>
                  </a:cubicBezTo>
                  <a:cubicBezTo>
                    <a:pt x="36691" y="753"/>
                    <a:pt x="37405" y="803"/>
                    <a:pt x="38104" y="803"/>
                  </a:cubicBezTo>
                  <a:cubicBezTo>
                    <a:pt x="38292" y="803"/>
                    <a:pt x="38480" y="799"/>
                    <a:pt x="38665" y="790"/>
                  </a:cubicBezTo>
                  <a:cubicBezTo>
                    <a:pt x="39476" y="759"/>
                    <a:pt x="40255" y="697"/>
                    <a:pt x="41044" y="562"/>
                  </a:cubicBezTo>
                  <a:cubicBezTo>
                    <a:pt x="41092" y="553"/>
                    <a:pt x="41142" y="550"/>
                    <a:pt x="41192" y="550"/>
                  </a:cubicBezTo>
                  <a:cubicBezTo>
                    <a:pt x="41454" y="550"/>
                    <a:pt x="41736" y="647"/>
                    <a:pt x="41989" y="655"/>
                  </a:cubicBezTo>
                  <a:cubicBezTo>
                    <a:pt x="42052" y="658"/>
                    <a:pt x="42115" y="659"/>
                    <a:pt x="42178" y="659"/>
                  </a:cubicBezTo>
                  <a:cubicBezTo>
                    <a:pt x="42634" y="659"/>
                    <a:pt x="43090" y="598"/>
                    <a:pt x="43537" y="562"/>
                  </a:cubicBezTo>
                  <a:cubicBezTo>
                    <a:pt x="43927" y="535"/>
                    <a:pt x="44597" y="526"/>
                    <a:pt x="45419" y="526"/>
                  </a:cubicBezTo>
                  <a:cubicBezTo>
                    <a:pt x="47818" y="526"/>
                    <a:pt x="51511" y="609"/>
                    <a:pt x="53290" y="609"/>
                  </a:cubicBezTo>
                  <a:cubicBezTo>
                    <a:pt x="53549" y="609"/>
                    <a:pt x="53768" y="607"/>
                    <a:pt x="53936" y="603"/>
                  </a:cubicBezTo>
                  <a:cubicBezTo>
                    <a:pt x="54058" y="600"/>
                    <a:pt x="54181" y="598"/>
                    <a:pt x="54304" y="598"/>
                  </a:cubicBezTo>
                  <a:cubicBezTo>
                    <a:pt x="55415" y="598"/>
                    <a:pt x="56532" y="723"/>
                    <a:pt x="57644" y="723"/>
                  </a:cubicBezTo>
                  <a:cubicBezTo>
                    <a:pt x="57918" y="723"/>
                    <a:pt x="58192" y="716"/>
                    <a:pt x="58465" y="697"/>
                  </a:cubicBezTo>
                  <a:cubicBezTo>
                    <a:pt x="59144" y="653"/>
                    <a:pt x="59815" y="537"/>
                    <a:pt x="60498" y="537"/>
                  </a:cubicBezTo>
                  <a:cubicBezTo>
                    <a:pt x="60630" y="537"/>
                    <a:pt x="60763" y="541"/>
                    <a:pt x="60896" y="551"/>
                  </a:cubicBezTo>
                  <a:cubicBezTo>
                    <a:pt x="60962" y="556"/>
                    <a:pt x="61340" y="590"/>
                    <a:pt x="61711" y="590"/>
                  </a:cubicBezTo>
                  <a:cubicBezTo>
                    <a:pt x="62214" y="590"/>
                    <a:pt x="62704" y="527"/>
                    <a:pt x="62381" y="240"/>
                  </a:cubicBezTo>
                  <a:lnTo>
                    <a:pt x="62381" y="229"/>
                  </a:lnTo>
                  <a:cubicBezTo>
                    <a:pt x="62257" y="115"/>
                    <a:pt x="62080" y="53"/>
                    <a:pt x="61903" y="11"/>
                  </a:cubicBezTo>
                  <a:cubicBezTo>
                    <a:pt x="61488" y="22"/>
                    <a:pt x="61062" y="42"/>
                    <a:pt x="60647" y="63"/>
                  </a:cubicBezTo>
                  <a:cubicBezTo>
                    <a:pt x="60307" y="90"/>
                    <a:pt x="59964" y="109"/>
                    <a:pt x="59626" y="109"/>
                  </a:cubicBezTo>
                  <a:cubicBezTo>
                    <a:pt x="59313" y="109"/>
                    <a:pt x="59004" y="93"/>
                    <a:pt x="58704" y="53"/>
                  </a:cubicBezTo>
                  <a:cubicBezTo>
                    <a:pt x="57831" y="136"/>
                    <a:pt x="56969" y="125"/>
                    <a:pt x="56065" y="146"/>
                  </a:cubicBezTo>
                  <a:cubicBezTo>
                    <a:pt x="55938" y="150"/>
                    <a:pt x="55736" y="152"/>
                    <a:pt x="55475" y="152"/>
                  </a:cubicBezTo>
                  <a:cubicBezTo>
                    <a:pt x="53568" y="152"/>
                    <a:pt x="48574" y="63"/>
                    <a:pt x="47651" y="63"/>
                  </a:cubicBezTo>
                  <a:cubicBezTo>
                    <a:pt x="47462" y="71"/>
                    <a:pt x="46982" y="157"/>
                    <a:pt x="46645" y="157"/>
                  </a:cubicBezTo>
                  <a:cubicBezTo>
                    <a:pt x="46556" y="157"/>
                    <a:pt x="46476" y="151"/>
                    <a:pt x="46415" y="136"/>
                  </a:cubicBezTo>
                  <a:cubicBezTo>
                    <a:pt x="46169" y="155"/>
                    <a:pt x="45925" y="163"/>
                    <a:pt x="45681" y="163"/>
                  </a:cubicBezTo>
                  <a:cubicBezTo>
                    <a:pt x="45400" y="163"/>
                    <a:pt x="45119" y="153"/>
                    <a:pt x="44836" y="136"/>
                  </a:cubicBezTo>
                  <a:cubicBezTo>
                    <a:pt x="44805" y="146"/>
                    <a:pt x="44773" y="157"/>
                    <a:pt x="44753" y="167"/>
                  </a:cubicBezTo>
                  <a:cubicBezTo>
                    <a:pt x="44732" y="157"/>
                    <a:pt x="44701" y="146"/>
                    <a:pt x="44670" y="136"/>
                  </a:cubicBezTo>
                  <a:cubicBezTo>
                    <a:pt x="44368" y="115"/>
                    <a:pt x="44057" y="94"/>
                    <a:pt x="43745" y="84"/>
                  </a:cubicBezTo>
                  <a:lnTo>
                    <a:pt x="43537" y="84"/>
                  </a:lnTo>
                  <a:cubicBezTo>
                    <a:pt x="43392" y="105"/>
                    <a:pt x="43257" y="125"/>
                    <a:pt x="43132" y="146"/>
                  </a:cubicBezTo>
                  <a:cubicBezTo>
                    <a:pt x="42966" y="292"/>
                    <a:pt x="42488" y="250"/>
                    <a:pt x="42280" y="271"/>
                  </a:cubicBezTo>
                  <a:cubicBezTo>
                    <a:pt x="42116" y="290"/>
                    <a:pt x="41957" y="296"/>
                    <a:pt x="41799" y="296"/>
                  </a:cubicBezTo>
                  <a:cubicBezTo>
                    <a:pt x="41607" y="296"/>
                    <a:pt x="41415" y="287"/>
                    <a:pt x="41210" y="281"/>
                  </a:cubicBezTo>
                  <a:cubicBezTo>
                    <a:pt x="40597" y="273"/>
                    <a:pt x="39983" y="258"/>
                    <a:pt x="39370" y="258"/>
                  </a:cubicBezTo>
                  <a:cubicBezTo>
                    <a:pt x="39225" y="258"/>
                    <a:pt x="39080" y="259"/>
                    <a:pt x="38935" y="261"/>
                  </a:cubicBezTo>
                  <a:cubicBezTo>
                    <a:pt x="38822" y="261"/>
                    <a:pt x="38092" y="234"/>
                    <a:pt x="37531" y="234"/>
                  </a:cubicBezTo>
                  <a:cubicBezTo>
                    <a:pt x="37171" y="234"/>
                    <a:pt x="36880" y="245"/>
                    <a:pt x="36868" y="281"/>
                  </a:cubicBezTo>
                  <a:cubicBezTo>
                    <a:pt x="36808" y="230"/>
                    <a:pt x="36740" y="213"/>
                    <a:pt x="36668" y="213"/>
                  </a:cubicBezTo>
                  <a:cubicBezTo>
                    <a:pt x="36516" y="213"/>
                    <a:pt x="36348" y="289"/>
                    <a:pt x="36211" y="289"/>
                  </a:cubicBezTo>
                  <a:cubicBezTo>
                    <a:pt x="36186" y="289"/>
                    <a:pt x="36163" y="287"/>
                    <a:pt x="36141" y="281"/>
                  </a:cubicBezTo>
                  <a:cubicBezTo>
                    <a:pt x="36019" y="174"/>
                    <a:pt x="35779" y="144"/>
                    <a:pt x="35518" y="144"/>
                  </a:cubicBezTo>
                  <a:cubicBezTo>
                    <a:pt x="35200" y="144"/>
                    <a:pt x="34850" y="188"/>
                    <a:pt x="34645" y="188"/>
                  </a:cubicBezTo>
                  <a:cubicBezTo>
                    <a:pt x="34463" y="190"/>
                    <a:pt x="34282" y="192"/>
                    <a:pt x="34101" y="192"/>
                  </a:cubicBezTo>
                  <a:cubicBezTo>
                    <a:pt x="33559" y="192"/>
                    <a:pt x="33019" y="180"/>
                    <a:pt x="32474" y="157"/>
                  </a:cubicBezTo>
                  <a:cubicBezTo>
                    <a:pt x="30978" y="94"/>
                    <a:pt x="29493" y="125"/>
                    <a:pt x="27997" y="42"/>
                  </a:cubicBezTo>
                  <a:cubicBezTo>
                    <a:pt x="27517" y="15"/>
                    <a:pt x="27039" y="10"/>
                    <a:pt x="26563" y="10"/>
                  </a:cubicBezTo>
                  <a:cubicBezTo>
                    <a:pt x="26261" y="10"/>
                    <a:pt x="25960" y="12"/>
                    <a:pt x="25659" y="12"/>
                  </a:cubicBezTo>
                  <a:cubicBezTo>
                    <a:pt x="25354" y="12"/>
                    <a:pt x="25050" y="10"/>
                    <a:pt x="24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2221125" y="438825"/>
              <a:ext cx="180825" cy="2120100"/>
            </a:xfrm>
            <a:custGeom>
              <a:rect b="b" l="l" r="r" t="t"/>
              <a:pathLst>
                <a:path extrusionOk="0" h="84804" w="7233">
                  <a:moveTo>
                    <a:pt x="6612" y="768"/>
                  </a:moveTo>
                  <a:cubicBezTo>
                    <a:pt x="6653" y="772"/>
                    <a:pt x="6708" y="778"/>
                    <a:pt x="6752" y="781"/>
                  </a:cubicBezTo>
                  <a:cubicBezTo>
                    <a:pt x="6705" y="776"/>
                    <a:pt x="6659" y="772"/>
                    <a:pt x="6612" y="768"/>
                  </a:cubicBezTo>
                  <a:close/>
                  <a:moveTo>
                    <a:pt x="2741" y="1"/>
                  </a:moveTo>
                  <a:cubicBezTo>
                    <a:pt x="2358" y="1"/>
                    <a:pt x="1891" y="89"/>
                    <a:pt x="1631" y="96"/>
                  </a:cubicBezTo>
                  <a:cubicBezTo>
                    <a:pt x="1299" y="96"/>
                    <a:pt x="675" y="96"/>
                    <a:pt x="748" y="615"/>
                  </a:cubicBezTo>
                  <a:cubicBezTo>
                    <a:pt x="893" y="1675"/>
                    <a:pt x="862" y="2786"/>
                    <a:pt x="748" y="3856"/>
                  </a:cubicBezTo>
                  <a:cubicBezTo>
                    <a:pt x="623" y="5020"/>
                    <a:pt x="696" y="6235"/>
                    <a:pt x="686" y="7409"/>
                  </a:cubicBezTo>
                  <a:cubicBezTo>
                    <a:pt x="675" y="8541"/>
                    <a:pt x="623" y="9663"/>
                    <a:pt x="613" y="10795"/>
                  </a:cubicBezTo>
                  <a:cubicBezTo>
                    <a:pt x="613" y="11377"/>
                    <a:pt x="706" y="11959"/>
                    <a:pt x="706" y="12551"/>
                  </a:cubicBezTo>
                  <a:cubicBezTo>
                    <a:pt x="706" y="12904"/>
                    <a:pt x="706" y="13392"/>
                    <a:pt x="654" y="13808"/>
                  </a:cubicBezTo>
                  <a:cubicBezTo>
                    <a:pt x="654" y="13985"/>
                    <a:pt x="634" y="14172"/>
                    <a:pt x="561" y="14348"/>
                  </a:cubicBezTo>
                  <a:cubicBezTo>
                    <a:pt x="534" y="14455"/>
                    <a:pt x="515" y="14508"/>
                    <a:pt x="510" y="14508"/>
                  </a:cubicBezTo>
                  <a:cubicBezTo>
                    <a:pt x="509" y="14508"/>
                    <a:pt x="509" y="14507"/>
                    <a:pt x="509" y="14504"/>
                  </a:cubicBezTo>
                  <a:cubicBezTo>
                    <a:pt x="499" y="14535"/>
                    <a:pt x="499" y="14577"/>
                    <a:pt x="499" y="14608"/>
                  </a:cubicBezTo>
                  <a:cubicBezTo>
                    <a:pt x="488" y="14670"/>
                    <a:pt x="488" y="14732"/>
                    <a:pt x="488" y="14795"/>
                  </a:cubicBezTo>
                  <a:cubicBezTo>
                    <a:pt x="478" y="14847"/>
                    <a:pt x="478" y="14909"/>
                    <a:pt x="478" y="14961"/>
                  </a:cubicBezTo>
                  <a:cubicBezTo>
                    <a:pt x="467" y="15231"/>
                    <a:pt x="478" y="15512"/>
                    <a:pt x="478" y="15771"/>
                  </a:cubicBezTo>
                  <a:cubicBezTo>
                    <a:pt x="478" y="16021"/>
                    <a:pt x="332" y="16893"/>
                    <a:pt x="561" y="17070"/>
                  </a:cubicBezTo>
                  <a:cubicBezTo>
                    <a:pt x="748" y="17174"/>
                    <a:pt x="592" y="18701"/>
                    <a:pt x="592" y="18992"/>
                  </a:cubicBezTo>
                  <a:cubicBezTo>
                    <a:pt x="613" y="19791"/>
                    <a:pt x="592" y="53865"/>
                    <a:pt x="613" y="54665"/>
                  </a:cubicBezTo>
                  <a:cubicBezTo>
                    <a:pt x="623" y="55039"/>
                    <a:pt x="644" y="55423"/>
                    <a:pt x="675" y="55797"/>
                  </a:cubicBezTo>
                  <a:cubicBezTo>
                    <a:pt x="561" y="56150"/>
                    <a:pt x="540" y="56534"/>
                    <a:pt x="551" y="56908"/>
                  </a:cubicBezTo>
                  <a:cubicBezTo>
                    <a:pt x="436" y="57220"/>
                    <a:pt x="540" y="57594"/>
                    <a:pt x="540" y="57926"/>
                  </a:cubicBezTo>
                  <a:cubicBezTo>
                    <a:pt x="540" y="58342"/>
                    <a:pt x="509" y="58757"/>
                    <a:pt x="499" y="59183"/>
                  </a:cubicBezTo>
                  <a:cubicBezTo>
                    <a:pt x="447" y="60555"/>
                    <a:pt x="416" y="61915"/>
                    <a:pt x="426" y="63297"/>
                  </a:cubicBezTo>
                  <a:cubicBezTo>
                    <a:pt x="447" y="64783"/>
                    <a:pt x="436" y="66279"/>
                    <a:pt x="322" y="67764"/>
                  </a:cubicBezTo>
                  <a:cubicBezTo>
                    <a:pt x="197" y="69301"/>
                    <a:pt x="384" y="70901"/>
                    <a:pt x="135" y="72418"/>
                  </a:cubicBezTo>
                  <a:cubicBezTo>
                    <a:pt x="21" y="73135"/>
                    <a:pt x="0" y="73872"/>
                    <a:pt x="0" y="74599"/>
                  </a:cubicBezTo>
                  <a:cubicBezTo>
                    <a:pt x="10" y="75358"/>
                    <a:pt x="166" y="76085"/>
                    <a:pt x="156" y="76823"/>
                  </a:cubicBezTo>
                  <a:cubicBezTo>
                    <a:pt x="145" y="78298"/>
                    <a:pt x="93" y="79773"/>
                    <a:pt x="104" y="81237"/>
                  </a:cubicBezTo>
                  <a:cubicBezTo>
                    <a:pt x="114" y="82006"/>
                    <a:pt x="229" y="82754"/>
                    <a:pt x="239" y="83512"/>
                  </a:cubicBezTo>
                  <a:cubicBezTo>
                    <a:pt x="239" y="83845"/>
                    <a:pt x="218" y="84188"/>
                    <a:pt x="260" y="84520"/>
                  </a:cubicBezTo>
                  <a:cubicBezTo>
                    <a:pt x="273" y="84651"/>
                    <a:pt x="385" y="84803"/>
                    <a:pt x="451" y="84803"/>
                  </a:cubicBezTo>
                  <a:cubicBezTo>
                    <a:pt x="489" y="84803"/>
                    <a:pt x="511" y="84751"/>
                    <a:pt x="488" y="84614"/>
                  </a:cubicBezTo>
                  <a:cubicBezTo>
                    <a:pt x="644" y="84385"/>
                    <a:pt x="613" y="83959"/>
                    <a:pt x="613" y="83689"/>
                  </a:cubicBezTo>
                  <a:cubicBezTo>
                    <a:pt x="613" y="83284"/>
                    <a:pt x="706" y="82765"/>
                    <a:pt x="530" y="82401"/>
                  </a:cubicBezTo>
                  <a:cubicBezTo>
                    <a:pt x="499" y="82359"/>
                    <a:pt x="686" y="81393"/>
                    <a:pt x="706" y="81175"/>
                  </a:cubicBezTo>
                  <a:cubicBezTo>
                    <a:pt x="758" y="80583"/>
                    <a:pt x="758" y="79991"/>
                    <a:pt x="758" y="79399"/>
                  </a:cubicBezTo>
                  <a:cubicBezTo>
                    <a:pt x="758" y="78640"/>
                    <a:pt x="717" y="77903"/>
                    <a:pt x="696" y="77155"/>
                  </a:cubicBezTo>
                  <a:cubicBezTo>
                    <a:pt x="644" y="76906"/>
                    <a:pt x="644" y="76646"/>
                    <a:pt x="686" y="76397"/>
                  </a:cubicBezTo>
                  <a:cubicBezTo>
                    <a:pt x="686" y="76293"/>
                    <a:pt x="686" y="76199"/>
                    <a:pt x="686" y="76095"/>
                  </a:cubicBezTo>
                  <a:cubicBezTo>
                    <a:pt x="696" y="74994"/>
                    <a:pt x="644" y="73903"/>
                    <a:pt x="706" y="72802"/>
                  </a:cubicBezTo>
                  <a:cubicBezTo>
                    <a:pt x="738" y="72335"/>
                    <a:pt x="779" y="71867"/>
                    <a:pt x="769" y="71400"/>
                  </a:cubicBezTo>
                  <a:cubicBezTo>
                    <a:pt x="758" y="70849"/>
                    <a:pt x="654" y="70309"/>
                    <a:pt x="675" y="69759"/>
                  </a:cubicBezTo>
                  <a:cubicBezTo>
                    <a:pt x="727" y="68024"/>
                    <a:pt x="873" y="66403"/>
                    <a:pt x="893" y="64648"/>
                  </a:cubicBezTo>
                  <a:cubicBezTo>
                    <a:pt x="904" y="63650"/>
                    <a:pt x="883" y="62622"/>
                    <a:pt x="956" y="61614"/>
                  </a:cubicBezTo>
                  <a:cubicBezTo>
                    <a:pt x="987" y="61033"/>
                    <a:pt x="987" y="60440"/>
                    <a:pt x="1028" y="59859"/>
                  </a:cubicBezTo>
                  <a:cubicBezTo>
                    <a:pt x="1039" y="59578"/>
                    <a:pt x="1236" y="58882"/>
                    <a:pt x="1070" y="58633"/>
                  </a:cubicBezTo>
                  <a:cubicBezTo>
                    <a:pt x="1070" y="58633"/>
                    <a:pt x="1101" y="57823"/>
                    <a:pt x="1101" y="57739"/>
                  </a:cubicBezTo>
                  <a:cubicBezTo>
                    <a:pt x="1091" y="57262"/>
                    <a:pt x="1174" y="56805"/>
                    <a:pt x="1226" y="56337"/>
                  </a:cubicBezTo>
                  <a:cubicBezTo>
                    <a:pt x="1340" y="55226"/>
                    <a:pt x="1267" y="20810"/>
                    <a:pt x="1267" y="19698"/>
                  </a:cubicBezTo>
                  <a:cubicBezTo>
                    <a:pt x="1257" y="17516"/>
                    <a:pt x="1236" y="15335"/>
                    <a:pt x="1247" y="13153"/>
                  </a:cubicBezTo>
                  <a:cubicBezTo>
                    <a:pt x="1257" y="12073"/>
                    <a:pt x="1247" y="11003"/>
                    <a:pt x="1257" y="9923"/>
                  </a:cubicBezTo>
                  <a:cubicBezTo>
                    <a:pt x="1257" y="8967"/>
                    <a:pt x="1132" y="8032"/>
                    <a:pt x="1195" y="7076"/>
                  </a:cubicBezTo>
                  <a:cubicBezTo>
                    <a:pt x="1278" y="5934"/>
                    <a:pt x="1247" y="4791"/>
                    <a:pt x="1267" y="3648"/>
                  </a:cubicBezTo>
                  <a:cubicBezTo>
                    <a:pt x="1278" y="3160"/>
                    <a:pt x="1299" y="2682"/>
                    <a:pt x="1330" y="2194"/>
                  </a:cubicBezTo>
                  <a:cubicBezTo>
                    <a:pt x="1350" y="1882"/>
                    <a:pt x="1506" y="937"/>
                    <a:pt x="1288" y="719"/>
                  </a:cubicBezTo>
                  <a:lnTo>
                    <a:pt x="1288" y="719"/>
                  </a:lnTo>
                  <a:cubicBezTo>
                    <a:pt x="1349" y="734"/>
                    <a:pt x="1421" y="740"/>
                    <a:pt x="1500" y="740"/>
                  </a:cubicBezTo>
                  <a:cubicBezTo>
                    <a:pt x="1746" y="740"/>
                    <a:pt x="2057" y="683"/>
                    <a:pt x="2285" y="667"/>
                  </a:cubicBezTo>
                  <a:cubicBezTo>
                    <a:pt x="2524" y="641"/>
                    <a:pt x="2763" y="631"/>
                    <a:pt x="3002" y="631"/>
                  </a:cubicBezTo>
                  <a:cubicBezTo>
                    <a:pt x="3241" y="631"/>
                    <a:pt x="3480" y="641"/>
                    <a:pt x="3719" y="657"/>
                  </a:cubicBezTo>
                  <a:cubicBezTo>
                    <a:pt x="4680" y="716"/>
                    <a:pt x="5650" y="681"/>
                    <a:pt x="6612" y="768"/>
                  </a:cubicBezTo>
                  <a:lnTo>
                    <a:pt x="6612" y="768"/>
                  </a:lnTo>
                  <a:cubicBezTo>
                    <a:pt x="6574" y="763"/>
                    <a:pt x="6548" y="760"/>
                    <a:pt x="6552" y="760"/>
                  </a:cubicBezTo>
                  <a:cubicBezTo>
                    <a:pt x="6557" y="760"/>
                    <a:pt x="6611" y="765"/>
                    <a:pt x="6752" y="781"/>
                  </a:cubicBezTo>
                  <a:cubicBezTo>
                    <a:pt x="6774" y="783"/>
                    <a:pt x="6795" y="785"/>
                    <a:pt x="6816" y="785"/>
                  </a:cubicBezTo>
                  <a:cubicBezTo>
                    <a:pt x="7079" y="785"/>
                    <a:pt x="7233" y="602"/>
                    <a:pt x="7137" y="303"/>
                  </a:cubicBezTo>
                  <a:lnTo>
                    <a:pt x="7126" y="303"/>
                  </a:lnTo>
                  <a:cubicBezTo>
                    <a:pt x="7055" y="90"/>
                    <a:pt x="6895" y="38"/>
                    <a:pt x="6714" y="38"/>
                  </a:cubicBezTo>
                  <a:cubicBezTo>
                    <a:pt x="6550" y="38"/>
                    <a:pt x="6370" y="80"/>
                    <a:pt x="6222" y="85"/>
                  </a:cubicBezTo>
                  <a:cubicBezTo>
                    <a:pt x="6163" y="86"/>
                    <a:pt x="6104" y="87"/>
                    <a:pt x="6045" y="87"/>
                  </a:cubicBezTo>
                  <a:cubicBezTo>
                    <a:pt x="5564" y="87"/>
                    <a:pt x="5083" y="53"/>
                    <a:pt x="4602" y="44"/>
                  </a:cubicBezTo>
                  <a:cubicBezTo>
                    <a:pt x="4388" y="38"/>
                    <a:pt x="4100" y="6"/>
                    <a:pt x="3825" y="6"/>
                  </a:cubicBezTo>
                  <a:cubicBezTo>
                    <a:pt x="3605" y="6"/>
                    <a:pt x="3392" y="26"/>
                    <a:pt x="3231" y="96"/>
                  </a:cubicBezTo>
                  <a:cubicBezTo>
                    <a:pt x="3117" y="25"/>
                    <a:pt x="2940" y="1"/>
                    <a:pt x="27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2685975" y="244875"/>
              <a:ext cx="133525" cy="10400"/>
            </a:xfrm>
            <a:custGeom>
              <a:rect b="b" l="l" r="r" t="t"/>
              <a:pathLst>
                <a:path extrusionOk="0" h="416" w="5341">
                  <a:moveTo>
                    <a:pt x="3917" y="0"/>
                  </a:moveTo>
                  <a:cubicBezTo>
                    <a:pt x="3585" y="42"/>
                    <a:pt x="3231" y="73"/>
                    <a:pt x="2889" y="62"/>
                  </a:cubicBezTo>
                  <a:cubicBezTo>
                    <a:pt x="2047" y="52"/>
                    <a:pt x="1195" y="156"/>
                    <a:pt x="354" y="156"/>
                  </a:cubicBezTo>
                  <a:cubicBezTo>
                    <a:pt x="240" y="156"/>
                    <a:pt x="115" y="135"/>
                    <a:pt x="1" y="208"/>
                  </a:cubicBezTo>
                  <a:cubicBezTo>
                    <a:pt x="63" y="291"/>
                    <a:pt x="157" y="291"/>
                    <a:pt x="250" y="301"/>
                  </a:cubicBezTo>
                  <a:cubicBezTo>
                    <a:pt x="281" y="301"/>
                    <a:pt x="323" y="301"/>
                    <a:pt x="354" y="301"/>
                  </a:cubicBezTo>
                  <a:cubicBezTo>
                    <a:pt x="458" y="301"/>
                    <a:pt x="562" y="301"/>
                    <a:pt x="666" y="301"/>
                  </a:cubicBezTo>
                  <a:cubicBezTo>
                    <a:pt x="718" y="301"/>
                    <a:pt x="769" y="301"/>
                    <a:pt x="821" y="301"/>
                  </a:cubicBezTo>
                  <a:cubicBezTo>
                    <a:pt x="853" y="301"/>
                    <a:pt x="894" y="301"/>
                    <a:pt x="925" y="301"/>
                  </a:cubicBezTo>
                  <a:cubicBezTo>
                    <a:pt x="1029" y="301"/>
                    <a:pt x="1133" y="301"/>
                    <a:pt x="1237" y="301"/>
                  </a:cubicBezTo>
                  <a:cubicBezTo>
                    <a:pt x="1486" y="301"/>
                    <a:pt x="1725" y="395"/>
                    <a:pt x="1974" y="374"/>
                  </a:cubicBezTo>
                  <a:cubicBezTo>
                    <a:pt x="2868" y="416"/>
                    <a:pt x="3740" y="208"/>
                    <a:pt x="4623" y="146"/>
                  </a:cubicBezTo>
                  <a:cubicBezTo>
                    <a:pt x="4686" y="83"/>
                    <a:pt x="4707" y="104"/>
                    <a:pt x="4727" y="177"/>
                  </a:cubicBezTo>
                  <a:cubicBezTo>
                    <a:pt x="4862" y="239"/>
                    <a:pt x="4987" y="187"/>
                    <a:pt x="5101" y="135"/>
                  </a:cubicBezTo>
                  <a:cubicBezTo>
                    <a:pt x="5184" y="94"/>
                    <a:pt x="5247" y="42"/>
                    <a:pt x="5340" y="42"/>
                  </a:cubicBezTo>
                  <a:cubicBezTo>
                    <a:pt x="4873" y="31"/>
                    <a:pt x="4395" y="10"/>
                    <a:pt x="39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2865175" y="240975"/>
              <a:ext cx="339200" cy="14050"/>
            </a:xfrm>
            <a:custGeom>
              <a:rect b="b" l="l" r="r" t="t"/>
              <a:pathLst>
                <a:path extrusionOk="0" h="562" w="13568">
                  <a:moveTo>
                    <a:pt x="12809" y="239"/>
                  </a:moveTo>
                  <a:cubicBezTo>
                    <a:pt x="11978" y="281"/>
                    <a:pt x="11157" y="187"/>
                    <a:pt x="10337" y="177"/>
                  </a:cubicBezTo>
                  <a:cubicBezTo>
                    <a:pt x="9142" y="166"/>
                    <a:pt x="7947" y="156"/>
                    <a:pt x="6753" y="94"/>
                  </a:cubicBezTo>
                  <a:cubicBezTo>
                    <a:pt x="6046" y="52"/>
                    <a:pt x="5340" y="0"/>
                    <a:pt x="4644" y="63"/>
                  </a:cubicBezTo>
                  <a:cubicBezTo>
                    <a:pt x="4125" y="115"/>
                    <a:pt x="3616" y="94"/>
                    <a:pt x="3117" y="63"/>
                  </a:cubicBezTo>
                  <a:cubicBezTo>
                    <a:pt x="2089" y="156"/>
                    <a:pt x="1050" y="198"/>
                    <a:pt x="1" y="208"/>
                  </a:cubicBezTo>
                  <a:cubicBezTo>
                    <a:pt x="156" y="239"/>
                    <a:pt x="312" y="270"/>
                    <a:pt x="478" y="270"/>
                  </a:cubicBezTo>
                  <a:cubicBezTo>
                    <a:pt x="603" y="270"/>
                    <a:pt x="800" y="312"/>
                    <a:pt x="884" y="499"/>
                  </a:cubicBezTo>
                  <a:cubicBezTo>
                    <a:pt x="904" y="520"/>
                    <a:pt x="925" y="530"/>
                    <a:pt x="956" y="540"/>
                  </a:cubicBezTo>
                  <a:cubicBezTo>
                    <a:pt x="1019" y="530"/>
                    <a:pt x="1081" y="499"/>
                    <a:pt x="1081" y="437"/>
                  </a:cubicBezTo>
                  <a:cubicBezTo>
                    <a:pt x="1071" y="208"/>
                    <a:pt x="1216" y="208"/>
                    <a:pt x="1361" y="239"/>
                  </a:cubicBezTo>
                  <a:cubicBezTo>
                    <a:pt x="1902" y="353"/>
                    <a:pt x="2452" y="353"/>
                    <a:pt x="2992" y="405"/>
                  </a:cubicBezTo>
                  <a:cubicBezTo>
                    <a:pt x="3023" y="416"/>
                    <a:pt x="3044" y="426"/>
                    <a:pt x="3075" y="437"/>
                  </a:cubicBezTo>
                  <a:cubicBezTo>
                    <a:pt x="3273" y="447"/>
                    <a:pt x="3449" y="395"/>
                    <a:pt x="3657" y="426"/>
                  </a:cubicBezTo>
                  <a:cubicBezTo>
                    <a:pt x="3886" y="468"/>
                    <a:pt x="4177" y="561"/>
                    <a:pt x="4395" y="416"/>
                  </a:cubicBezTo>
                  <a:cubicBezTo>
                    <a:pt x="4602" y="281"/>
                    <a:pt x="4800" y="291"/>
                    <a:pt x="5028" y="281"/>
                  </a:cubicBezTo>
                  <a:cubicBezTo>
                    <a:pt x="5849" y="270"/>
                    <a:pt x="6680" y="302"/>
                    <a:pt x="7511" y="322"/>
                  </a:cubicBezTo>
                  <a:cubicBezTo>
                    <a:pt x="8529" y="343"/>
                    <a:pt x="9547" y="322"/>
                    <a:pt x="10565" y="333"/>
                  </a:cubicBezTo>
                  <a:cubicBezTo>
                    <a:pt x="10617" y="333"/>
                    <a:pt x="10669" y="333"/>
                    <a:pt x="10721" y="333"/>
                  </a:cubicBezTo>
                  <a:cubicBezTo>
                    <a:pt x="11064" y="364"/>
                    <a:pt x="11407" y="416"/>
                    <a:pt x="11760" y="405"/>
                  </a:cubicBezTo>
                  <a:cubicBezTo>
                    <a:pt x="12238" y="416"/>
                    <a:pt x="12716" y="416"/>
                    <a:pt x="13193" y="405"/>
                  </a:cubicBezTo>
                  <a:cubicBezTo>
                    <a:pt x="13328" y="395"/>
                    <a:pt x="13515" y="457"/>
                    <a:pt x="13567" y="229"/>
                  </a:cubicBezTo>
                  <a:cubicBezTo>
                    <a:pt x="13308" y="239"/>
                    <a:pt x="13058" y="229"/>
                    <a:pt x="1280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3253950" y="244075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53"/>
                  </a:moveTo>
                  <a:cubicBezTo>
                    <a:pt x="7729" y="126"/>
                    <a:pt x="7677" y="84"/>
                    <a:pt x="7636" y="42"/>
                  </a:cubicBezTo>
                  <a:cubicBezTo>
                    <a:pt x="7345" y="32"/>
                    <a:pt x="7044" y="11"/>
                    <a:pt x="6732" y="1"/>
                  </a:cubicBezTo>
                  <a:cubicBezTo>
                    <a:pt x="6701" y="1"/>
                    <a:pt x="6659" y="1"/>
                    <a:pt x="6628" y="1"/>
                  </a:cubicBezTo>
                  <a:cubicBezTo>
                    <a:pt x="6452" y="22"/>
                    <a:pt x="6285" y="42"/>
                    <a:pt x="6119" y="63"/>
                  </a:cubicBezTo>
                  <a:cubicBezTo>
                    <a:pt x="6067" y="115"/>
                    <a:pt x="6005" y="105"/>
                    <a:pt x="5943" y="115"/>
                  </a:cubicBezTo>
                  <a:cubicBezTo>
                    <a:pt x="5569" y="157"/>
                    <a:pt x="5195" y="198"/>
                    <a:pt x="4821" y="240"/>
                  </a:cubicBezTo>
                  <a:cubicBezTo>
                    <a:pt x="3886" y="188"/>
                    <a:pt x="2961" y="219"/>
                    <a:pt x="2026" y="229"/>
                  </a:cubicBezTo>
                  <a:cubicBezTo>
                    <a:pt x="1870" y="229"/>
                    <a:pt x="1704" y="250"/>
                    <a:pt x="1548" y="219"/>
                  </a:cubicBezTo>
                  <a:cubicBezTo>
                    <a:pt x="1382" y="209"/>
                    <a:pt x="1299" y="437"/>
                    <a:pt x="1112" y="344"/>
                  </a:cubicBezTo>
                  <a:cubicBezTo>
                    <a:pt x="1081" y="333"/>
                    <a:pt x="1060" y="333"/>
                    <a:pt x="1029" y="323"/>
                  </a:cubicBezTo>
                  <a:cubicBezTo>
                    <a:pt x="977" y="302"/>
                    <a:pt x="925" y="271"/>
                    <a:pt x="863" y="261"/>
                  </a:cubicBezTo>
                  <a:cubicBezTo>
                    <a:pt x="790" y="250"/>
                    <a:pt x="717" y="250"/>
                    <a:pt x="634" y="261"/>
                  </a:cubicBezTo>
                  <a:cubicBezTo>
                    <a:pt x="478" y="292"/>
                    <a:pt x="302" y="250"/>
                    <a:pt x="177" y="375"/>
                  </a:cubicBezTo>
                  <a:cubicBezTo>
                    <a:pt x="84" y="468"/>
                    <a:pt x="1" y="572"/>
                    <a:pt x="219" y="614"/>
                  </a:cubicBezTo>
                  <a:cubicBezTo>
                    <a:pt x="1206" y="749"/>
                    <a:pt x="2192" y="645"/>
                    <a:pt x="3169" y="583"/>
                  </a:cubicBezTo>
                  <a:cubicBezTo>
                    <a:pt x="3408" y="593"/>
                    <a:pt x="3636" y="510"/>
                    <a:pt x="3875" y="500"/>
                  </a:cubicBezTo>
                  <a:cubicBezTo>
                    <a:pt x="4031" y="489"/>
                    <a:pt x="4187" y="416"/>
                    <a:pt x="4343" y="500"/>
                  </a:cubicBezTo>
                  <a:lnTo>
                    <a:pt x="4343" y="500"/>
                  </a:lnTo>
                  <a:cubicBezTo>
                    <a:pt x="4696" y="572"/>
                    <a:pt x="5049" y="583"/>
                    <a:pt x="5402" y="562"/>
                  </a:cubicBezTo>
                  <a:cubicBezTo>
                    <a:pt x="6150" y="520"/>
                    <a:pt x="6898" y="406"/>
                    <a:pt x="7646" y="489"/>
                  </a:cubicBezTo>
                  <a:cubicBezTo>
                    <a:pt x="7792" y="406"/>
                    <a:pt x="7667" y="385"/>
                    <a:pt x="7615" y="333"/>
                  </a:cubicBezTo>
                  <a:cubicBezTo>
                    <a:pt x="7875" y="468"/>
                    <a:pt x="8103" y="541"/>
                    <a:pt x="8311" y="261"/>
                  </a:cubicBezTo>
                  <a:cubicBezTo>
                    <a:pt x="8373" y="167"/>
                    <a:pt x="8519" y="209"/>
                    <a:pt x="8623" y="209"/>
                  </a:cubicBezTo>
                  <a:cubicBezTo>
                    <a:pt x="8820" y="198"/>
                    <a:pt x="9017" y="229"/>
                    <a:pt x="9215" y="188"/>
                  </a:cubicBezTo>
                  <a:cubicBezTo>
                    <a:pt x="9277" y="167"/>
                    <a:pt x="9391" y="146"/>
                    <a:pt x="9339" y="63"/>
                  </a:cubicBezTo>
                  <a:cubicBezTo>
                    <a:pt x="8810" y="94"/>
                    <a:pt x="8301" y="84"/>
                    <a:pt x="777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2989050" y="24512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541"/>
                  </a:moveTo>
                  <a:cubicBezTo>
                    <a:pt x="8062" y="624"/>
                    <a:pt x="7574" y="593"/>
                    <a:pt x="7096" y="593"/>
                  </a:cubicBezTo>
                  <a:cubicBezTo>
                    <a:pt x="6348" y="593"/>
                    <a:pt x="5610" y="499"/>
                    <a:pt x="4862" y="530"/>
                  </a:cubicBezTo>
                  <a:cubicBezTo>
                    <a:pt x="3969" y="561"/>
                    <a:pt x="3065" y="499"/>
                    <a:pt x="2172" y="478"/>
                  </a:cubicBezTo>
                  <a:cubicBezTo>
                    <a:pt x="1694" y="468"/>
                    <a:pt x="1226" y="489"/>
                    <a:pt x="759" y="489"/>
                  </a:cubicBezTo>
                  <a:cubicBezTo>
                    <a:pt x="686" y="489"/>
                    <a:pt x="624" y="478"/>
                    <a:pt x="562" y="468"/>
                  </a:cubicBezTo>
                  <a:cubicBezTo>
                    <a:pt x="541" y="447"/>
                    <a:pt x="520" y="447"/>
                    <a:pt x="489" y="468"/>
                  </a:cubicBezTo>
                  <a:cubicBezTo>
                    <a:pt x="343" y="499"/>
                    <a:pt x="188" y="489"/>
                    <a:pt x="32" y="478"/>
                  </a:cubicBezTo>
                  <a:cubicBezTo>
                    <a:pt x="1" y="416"/>
                    <a:pt x="42" y="385"/>
                    <a:pt x="94" y="354"/>
                  </a:cubicBezTo>
                  <a:cubicBezTo>
                    <a:pt x="167" y="323"/>
                    <a:pt x="260" y="343"/>
                    <a:pt x="323" y="302"/>
                  </a:cubicBezTo>
                  <a:cubicBezTo>
                    <a:pt x="479" y="208"/>
                    <a:pt x="603" y="136"/>
                    <a:pt x="821" y="219"/>
                  </a:cubicBezTo>
                  <a:cubicBezTo>
                    <a:pt x="1071" y="302"/>
                    <a:pt x="1362" y="281"/>
                    <a:pt x="1621" y="291"/>
                  </a:cubicBezTo>
                  <a:cubicBezTo>
                    <a:pt x="2026" y="302"/>
                    <a:pt x="2431" y="354"/>
                    <a:pt x="2837" y="281"/>
                  </a:cubicBezTo>
                  <a:cubicBezTo>
                    <a:pt x="3013" y="239"/>
                    <a:pt x="3190" y="229"/>
                    <a:pt x="3377" y="312"/>
                  </a:cubicBezTo>
                  <a:cubicBezTo>
                    <a:pt x="3595" y="395"/>
                    <a:pt x="3844" y="271"/>
                    <a:pt x="4073" y="333"/>
                  </a:cubicBezTo>
                  <a:cubicBezTo>
                    <a:pt x="4104" y="343"/>
                    <a:pt x="4094" y="395"/>
                    <a:pt x="4125" y="395"/>
                  </a:cubicBezTo>
                  <a:cubicBezTo>
                    <a:pt x="4146" y="385"/>
                    <a:pt x="4104" y="343"/>
                    <a:pt x="4135" y="333"/>
                  </a:cubicBezTo>
                  <a:cubicBezTo>
                    <a:pt x="4457" y="364"/>
                    <a:pt x="4790" y="260"/>
                    <a:pt x="5122" y="354"/>
                  </a:cubicBezTo>
                  <a:cubicBezTo>
                    <a:pt x="5184" y="374"/>
                    <a:pt x="5257" y="374"/>
                    <a:pt x="5267" y="291"/>
                  </a:cubicBezTo>
                  <a:cubicBezTo>
                    <a:pt x="5299" y="115"/>
                    <a:pt x="5475" y="156"/>
                    <a:pt x="5569" y="84"/>
                  </a:cubicBezTo>
                  <a:lnTo>
                    <a:pt x="5704" y="84"/>
                  </a:lnTo>
                  <a:cubicBezTo>
                    <a:pt x="5797" y="146"/>
                    <a:pt x="5745" y="468"/>
                    <a:pt x="5995" y="229"/>
                  </a:cubicBezTo>
                  <a:cubicBezTo>
                    <a:pt x="6015" y="208"/>
                    <a:pt x="6067" y="219"/>
                    <a:pt x="6088" y="239"/>
                  </a:cubicBezTo>
                  <a:cubicBezTo>
                    <a:pt x="6348" y="478"/>
                    <a:pt x="6545" y="271"/>
                    <a:pt x="6753" y="146"/>
                  </a:cubicBezTo>
                  <a:cubicBezTo>
                    <a:pt x="7272" y="146"/>
                    <a:pt x="7792" y="146"/>
                    <a:pt x="8301" y="136"/>
                  </a:cubicBezTo>
                  <a:cubicBezTo>
                    <a:pt x="8405" y="136"/>
                    <a:pt x="8529" y="177"/>
                    <a:pt x="8612" y="63"/>
                  </a:cubicBezTo>
                  <a:cubicBezTo>
                    <a:pt x="8758" y="11"/>
                    <a:pt x="8914" y="0"/>
                    <a:pt x="9069" y="73"/>
                  </a:cubicBezTo>
                  <a:cubicBezTo>
                    <a:pt x="9090" y="84"/>
                    <a:pt x="9090" y="104"/>
                    <a:pt x="9090" y="125"/>
                  </a:cubicBezTo>
                  <a:cubicBezTo>
                    <a:pt x="9090" y="146"/>
                    <a:pt x="9090" y="156"/>
                    <a:pt x="9090" y="156"/>
                  </a:cubicBezTo>
                  <a:cubicBezTo>
                    <a:pt x="9028" y="187"/>
                    <a:pt x="8955" y="343"/>
                    <a:pt x="8914" y="499"/>
                  </a:cubicBezTo>
                  <a:cubicBezTo>
                    <a:pt x="8789" y="520"/>
                    <a:pt x="8664" y="458"/>
                    <a:pt x="8540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2752975" y="255525"/>
              <a:ext cx="70425" cy="6775"/>
            </a:xfrm>
            <a:custGeom>
              <a:rect b="b" l="l" r="r" t="t"/>
              <a:pathLst>
                <a:path extrusionOk="0" h="271" w="2817">
                  <a:moveTo>
                    <a:pt x="1175" y="249"/>
                  </a:moveTo>
                  <a:cubicBezTo>
                    <a:pt x="1725" y="218"/>
                    <a:pt x="2265" y="229"/>
                    <a:pt x="2816" y="229"/>
                  </a:cubicBezTo>
                  <a:cubicBezTo>
                    <a:pt x="2743" y="0"/>
                    <a:pt x="2723" y="0"/>
                    <a:pt x="2369" y="62"/>
                  </a:cubicBezTo>
                  <a:cubicBezTo>
                    <a:pt x="2224" y="52"/>
                    <a:pt x="2089" y="114"/>
                    <a:pt x="1954" y="104"/>
                  </a:cubicBezTo>
                  <a:cubicBezTo>
                    <a:pt x="1923" y="114"/>
                    <a:pt x="1892" y="114"/>
                    <a:pt x="1860" y="125"/>
                  </a:cubicBezTo>
                  <a:cubicBezTo>
                    <a:pt x="1331" y="270"/>
                    <a:pt x="801" y="166"/>
                    <a:pt x="271" y="218"/>
                  </a:cubicBezTo>
                  <a:cubicBezTo>
                    <a:pt x="177" y="229"/>
                    <a:pt x="84" y="229"/>
                    <a:pt x="1" y="229"/>
                  </a:cubicBezTo>
                  <a:cubicBezTo>
                    <a:pt x="126" y="229"/>
                    <a:pt x="261" y="239"/>
                    <a:pt x="385" y="239"/>
                  </a:cubicBezTo>
                  <a:cubicBezTo>
                    <a:pt x="645" y="239"/>
                    <a:pt x="915" y="239"/>
                    <a:pt x="1175" y="24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2602350" y="248250"/>
              <a:ext cx="125475" cy="15600"/>
            </a:xfrm>
            <a:custGeom>
              <a:rect b="b" l="l" r="r" t="t"/>
              <a:pathLst>
                <a:path extrusionOk="0" h="624" w="5019">
                  <a:moveTo>
                    <a:pt x="520" y="613"/>
                  </a:moveTo>
                  <a:cubicBezTo>
                    <a:pt x="655" y="613"/>
                    <a:pt x="790" y="530"/>
                    <a:pt x="936" y="613"/>
                  </a:cubicBezTo>
                  <a:cubicBezTo>
                    <a:pt x="1154" y="623"/>
                    <a:pt x="1372" y="603"/>
                    <a:pt x="1580" y="571"/>
                  </a:cubicBezTo>
                  <a:cubicBezTo>
                    <a:pt x="1829" y="540"/>
                    <a:pt x="2068" y="530"/>
                    <a:pt x="2307" y="561"/>
                  </a:cubicBezTo>
                  <a:cubicBezTo>
                    <a:pt x="2525" y="592"/>
                    <a:pt x="2743" y="603"/>
                    <a:pt x="2961" y="603"/>
                  </a:cubicBezTo>
                  <a:cubicBezTo>
                    <a:pt x="2982" y="603"/>
                    <a:pt x="3003" y="603"/>
                    <a:pt x="3013" y="592"/>
                  </a:cubicBezTo>
                  <a:cubicBezTo>
                    <a:pt x="3678" y="488"/>
                    <a:pt x="4353" y="488"/>
                    <a:pt x="5018" y="499"/>
                  </a:cubicBezTo>
                  <a:cubicBezTo>
                    <a:pt x="4862" y="488"/>
                    <a:pt x="4707" y="478"/>
                    <a:pt x="4551" y="468"/>
                  </a:cubicBezTo>
                  <a:cubicBezTo>
                    <a:pt x="3730" y="395"/>
                    <a:pt x="2899" y="478"/>
                    <a:pt x="2078" y="322"/>
                  </a:cubicBezTo>
                  <a:cubicBezTo>
                    <a:pt x="2265" y="353"/>
                    <a:pt x="2442" y="187"/>
                    <a:pt x="2619" y="249"/>
                  </a:cubicBezTo>
                  <a:cubicBezTo>
                    <a:pt x="3013" y="416"/>
                    <a:pt x="3418" y="249"/>
                    <a:pt x="3813" y="353"/>
                  </a:cubicBezTo>
                  <a:cubicBezTo>
                    <a:pt x="4063" y="416"/>
                    <a:pt x="4114" y="301"/>
                    <a:pt x="4031" y="94"/>
                  </a:cubicBezTo>
                  <a:lnTo>
                    <a:pt x="3699" y="94"/>
                  </a:lnTo>
                  <a:cubicBezTo>
                    <a:pt x="3678" y="114"/>
                    <a:pt x="3657" y="114"/>
                    <a:pt x="3637" y="94"/>
                  </a:cubicBezTo>
                  <a:cubicBezTo>
                    <a:pt x="3533" y="83"/>
                    <a:pt x="3439" y="83"/>
                    <a:pt x="3346" y="73"/>
                  </a:cubicBezTo>
                  <a:cubicBezTo>
                    <a:pt x="2930" y="104"/>
                    <a:pt x="2515" y="94"/>
                    <a:pt x="2099" y="52"/>
                  </a:cubicBezTo>
                  <a:cubicBezTo>
                    <a:pt x="1382" y="0"/>
                    <a:pt x="686" y="156"/>
                    <a:pt x="1" y="343"/>
                  </a:cubicBezTo>
                  <a:cubicBezTo>
                    <a:pt x="94" y="592"/>
                    <a:pt x="292" y="613"/>
                    <a:pt x="52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2502900" y="255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79" y="73"/>
                  </a:moveTo>
                  <a:cubicBezTo>
                    <a:pt x="4020" y="73"/>
                    <a:pt x="4103" y="83"/>
                    <a:pt x="4103" y="83"/>
                  </a:cubicBezTo>
                  <a:cubicBezTo>
                    <a:pt x="4124" y="301"/>
                    <a:pt x="4280" y="270"/>
                    <a:pt x="4415" y="270"/>
                  </a:cubicBezTo>
                  <a:cubicBezTo>
                    <a:pt x="4529" y="270"/>
                    <a:pt x="4633" y="250"/>
                    <a:pt x="4747" y="250"/>
                  </a:cubicBezTo>
                  <a:cubicBezTo>
                    <a:pt x="4810" y="250"/>
                    <a:pt x="4872" y="281"/>
                    <a:pt x="4914" y="343"/>
                  </a:cubicBezTo>
                  <a:cubicBezTo>
                    <a:pt x="4301" y="426"/>
                    <a:pt x="3698" y="447"/>
                    <a:pt x="3085" y="478"/>
                  </a:cubicBezTo>
                  <a:cubicBezTo>
                    <a:pt x="2389" y="509"/>
                    <a:pt x="1693" y="499"/>
                    <a:pt x="997" y="405"/>
                  </a:cubicBezTo>
                  <a:cubicBezTo>
                    <a:pt x="904" y="385"/>
                    <a:pt x="800" y="395"/>
                    <a:pt x="707" y="395"/>
                  </a:cubicBezTo>
                  <a:lnTo>
                    <a:pt x="707" y="395"/>
                  </a:lnTo>
                  <a:cubicBezTo>
                    <a:pt x="675" y="374"/>
                    <a:pt x="644" y="364"/>
                    <a:pt x="613" y="343"/>
                  </a:cubicBezTo>
                  <a:cubicBezTo>
                    <a:pt x="447" y="353"/>
                    <a:pt x="312" y="208"/>
                    <a:pt x="135" y="250"/>
                  </a:cubicBezTo>
                  <a:cubicBezTo>
                    <a:pt x="73" y="270"/>
                    <a:pt x="0" y="208"/>
                    <a:pt x="10" y="135"/>
                  </a:cubicBezTo>
                  <a:cubicBezTo>
                    <a:pt x="21" y="21"/>
                    <a:pt x="125" y="11"/>
                    <a:pt x="208" y="11"/>
                  </a:cubicBezTo>
                  <a:cubicBezTo>
                    <a:pt x="675" y="11"/>
                    <a:pt x="1132" y="0"/>
                    <a:pt x="1589" y="11"/>
                  </a:cubicBezTo>
                  <a:cubicBezTo>
                    <a:pt x="1714" y="21"/>
                    <a:pt x="1828" y="11"/>
                    <a:pt x="1953" y="11"/>
                  </a:cubicBezTo>
                  <a:cubicBezTo>
                    <a:pt x="2265" y="0"/>
                    <a:pt x="2566" y="104"/>
                    <a:pt x="2888" y="83"/>
                  </a:cubicBezTo>
                  <a:cubicBezTo>
                    <a:pt x="3252" y="63"/>
                    <a:pt x="3615" y="52"/>
                    <a:pt x="397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2412250" y="246950"/>
              <a:ext cx="139500" cy="20525"/>
            </a:xfrm>
            <a:custGeom>
              <a:rect b="b" l="l" r="r" t="t"/>
              <a:pathLst>
                <a:path extrusionOk="0" h="821" w="5580">
                  <a:moveTo>
                    <a:pt x="5579" y="395"/>
                  </a:moveTo>
                  <a:cubicBezTo>
                    <a:pt x="5465" y="405"/>
                    <a:pt x="5361" y="426"/>
                    <a:pt x="5236" y="416"/>
                  </a:cubicBezTo>
                  <a:cubicBezTo>
                    <a:pt x="4738" y="385"/>
                    <a:pt x="4239" y="385"/>
                    <a:pt x="3740" y="416"/>
                  </a:cubicBezTo>
                  <a:cubicBezTo>
                    <a:pt x="3720" y="416"/>
                    <a:pt x="3709" y="437"/>
                    <a:pt x="3699" y="457"/>
                  </a:cubicBezTo>
                  <a:cubicBezTo>
                    <a:pt x="3699" y="520"/>
                    <a:pt x="3751" y="530"/>
                    <a:pt x="3792" y="520"/>
                  </a:cubicBezTo>
                  <a:cubicBezTo>
                    <a:pt x="3865" y="509"/>
                    <a:pt x="3938" y="488"/>
                    <a:pt x="4010" y="468"/>
                  </a:cubicBezTo>
                  <a:cubicBezTo>
                    <a:pt x="4125" y="447"/>
                    <a:pt x="3979" y="623"/>
                    <a:pt x="4114" y="592"/>
                  </a:cubicBezTo>
                  <a:cubicBezTo>
                    <a:pt x="4187" y="582"/>
                    <a:pt x="4270" y="582"/>
                    <a:pt x="4312" y="665"/>
                  </a:cubicBezTo>
                  <a:cubicBezTo>
                    <a:pt x="4135" y="707"/>
                    <a:pt x="3969" y="727"/>
                    <a:pt x="3792" y="644"/>
                  </a:cubicBezTo>
                  <a:lnTo>
                    <a:pt x="3803" y="655"/>
                  </a:lnTo>
                  <a:cubicBezTo>
                    <a:pt x="3730" y="613"/>
                    <a:pt x="3657" y="644"/>
                    <a:pt x="3595" y="623"/>
                  </a:cubicBezTo>
                  <a:cubicBezTo>
                    <a:pt x="3564" y="613"/>
                    <a:pt x="3543" y="592"/>
                    <a:pt x="3522" y="582"/>
                  </a:cubicBezTo>
                  <a:cubicBezTo>
                    <a:pt x="3263" y="561"/>
                    <a:pt x="2992" y="353"/>
                    <a:pt x="2743" y="613"/>
                  </a:cubicBezTo>
                  <a:cubicBezTo>
                    <a:pt x="2702" y="634"/>
                    <a:pt x="2660" y="634"/>
                    <a:pt x="2608" y="623"/>
                  </a:cubicBezTo>
                  <a:cubicBezTo>
                    <a:pt x="2577" y="592"/>
                    <a:pt x="2556" y="551"/>
                    <a:pt x="2546" y="509"/>
                  </a:cubicBezTo>
                  <a:cubicBezTo>
                    <a:pt x="2244" y="312"/>
                    <a:pt x="1902" y="499"/>
                    <a:pt x="1590" y="405"/>
                  </a:cubicBezTo>
                  <a:cubicBezTo>
                    <a:pt x="1559" y="405"/>
                    <a:pt x="1455" y="613"/>
                    <a:pt x="1310" y="655"/>
                  </a:cubicBezTo>
                  <a:cubicBezTo>
                    <a:pt x="1029" y="738"/>
                    <a:pt x="749" y="800"/>
                    <a:pt x="458" y="821"/>
                  </a:cubicBezTo>
                  <a:cubicBezTo>
                    <a:pt x="458" y="509"/>
                    <a:pt x="156" y="540"/>
                    <a:pt x="1" y="405"/>
                  </a:cubicBezTo>
                  <a:cubicBezTo>
                    <a:pt x="21" y="260"/>
                    <a:pt x="125" y="198"/>
                    <a:pt x="240" y="146"/>
                  </a:cubicBezTo>
                  <a:lnTo>
                    <a:pt x="240" y="146"/>
                  </a:lnTo>
                  <a:cubicBezTo>
                    <a:pt x="343" y="31"/>
                    <a:pt x="479" y="0"/>
                    <a:pt x="624" y="73"/>
                  </a:cubicBezTo>
                  <a:lnTo>
                    <a:pt x="634" y="83"/>
                  </a:lnTo>
                  <a:lnTo>
                    <a:pt x="655" y="73"/>
                  </a:lnTo>
                  <a:cubicBezTo>
                    <a:pt x="1611" y="187"/>
                    <a:pt x="2567" y="218"/>
                    <a:pt x="3522" y="270"/>
                  </a:cubicBezTo>
                  <a:cubicBezTo>
                    <a:pt x="4114" y="301"/>
                    <a:pt x="4706" y="291"/>
                    <a:pt x="5299" y="301"/>
                  </a:cubicBezTo>
                  <a:cubicBezTo>
                    <a:pt x="5392" y="301"/>
                    <a:pt x="5527" y="239"/>
                    <a:pt x="5579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3250050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4977" y="105"/>
                  </a:moveTo>
                  <a:cubicBezTo>
                    <a:pt x="4156" y="105"/>
                    <a:pt x="3335" y="115"/>
                    <a:pt x="2515" y="115"/>
                  </a:cubicBezTo>
                  <a:cubicBezTo>
                    <a:pt x="2442" y="115"/>
                    <a:pt x="2359" y="126"/>
                    <a:pt x="2286" y="115"/>
                  </a:cubicBezTo>
                  <a:cubicBezTo>
                    <a:pt x="2141" y="84"/>
                    <a:pt x="2068" y="292"/>
                    <a:pt x="1954" y="240"/>
                  </a:cubicBezTo>
                  <a:cubicBezTo>
                    <a:pt x="1829" y="198"/>
                    <a:pt x="1736" y="94"/>
                    <a:pt x="1590" y="126"/>
                  </a:cubicBezTo>
                  <a:cubicBezTo>
                    <a:pt x="1424" y="240"/>
                    <a:pt x="1247" y="188"/>
                    <a:pt x="1071" y="178"/>
                  </a:cubicBezTo>
                  <a:lnTo>
                    <a:pt x="801" y="178"/>
                  </a:lnTo>
                  <a:cubicBezTo>
                    <a:pt x="655" y="167"/>
                    <a:pt x="510" y="146"/>
                    <a:pt x="354" y="188"/>
                  </a:cubicBezTo>
                  <a:cubicBezTo>
                    <a:pt x="229" y="219"/>
                    <a:pt x="94" y="219"/>
                    <a:pt x="1" y="84"/>
                  </a:cubicBezTo>
                  <a:cubicBezTo>
                    <a:pt x="11" y="74"/>
                    <a:pt x="11" y="53"/>
                    <a:pt x="21" y="32"/>
                  </a:cubicBezTo>
                  <a:cubicBezTo>
                    <a:pt x="406" y="1"/>
                    <a:pt x="780" y="84"/>
                    <a:pt x="1164" y="74"/>
                  </a:cubicBezTo>
                  <a:cubicBezTo>
                    <a:pt x="2380" y="11"/>
                    <a:pt x="3595" y="53"/>
                    <a:pt x="4810" y="74"/>
                  </a:cubicBezTo>
                  <a:cubicBezTo>
                    <a:pt x="4862" y="74"/>
                    <a:pt x="4914" y="94"/>
                    <a:pt x="4977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3231875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21" y="73"/>
                  </a:moveTo>
                  <a:cubicBezTo>
                    <a:pt x="260" y="21"/>
                    <a:pt x="510" y="0"/>
                    <a:pt x="748" y="73"/>
                  </a:cubicBezTo>
                  <a:lnTo>
                    <a:pt x="738" y="94"/>
                  </a:lnTo>
                  <a:cubicBezTo>
                    <a:pt x="499" y="281"/>
                    <a:pt x="250" y="250"/>
                    <a:pt x="1" y="125"/>
                  </a:cubicBezTo>
                  <a:lnTo>
                    <a:pt x="21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321577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219" y="21"/>
                    <a:pt x="447" y="0"/>
                    <a:pt x="665" y="73"/>
                  </a:cubicBezTo>
                  <a:lnTo>
                    <a:pt x="655" y="104"/>
                  </a:lnTo>
                  <a:cubicBezTo>
                    <a:pt x="426" y="250"/>
                    <a:pt x="208" y="198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2234625" y="671550"/>
              <a:ext cx="18450" cy="1228700"/>
            </a:xfrm>
            <a:custGeom>
              <a:rect b="b" l="l" r="r" t="t"/>
              <a:pathLst>
                <a:path extrusionOk="0" h="49148" w="738">
                  <a:moveTo>
                    <a:pt x="11" y="47599"/>
                  </a:moveTo>
                  <a:cubicBezTo>
                    <a:pt x="0" y="47215"/>
                    <a:pt x="11" y="46841"/>
                    <a:pt x="135" y="46488"/>
                  </a:cubicBezTo>
                  <a:cubicBezTo>
                    <a:pt x="229" y="46062"/>
                    <a:pt x="250" y="45626"/>
                    <a:pt x="135" y="45200"/>
                  </a:cubicBezTo>
                  <a:cubicBezTo>
                    <a:pt x="125" y="45148"/>
                    <a:pt x="104" y="45096"/>
                    <a:pt x="135" y="45044"/>
                  </a:cubicBezTo>
                  <a:cubicBezTo>
                    <a:pt x="156" y="45023"/>
                    <a:pt x="187" y="45034"/>
                    <a:pt x="208" y="45044"/>
                  </a:cubicBezTo>
                  <a:cubicBezTo>
                    <a:pt x="208" y="45013"/>
                    <a:pt x="177" y="45034"/>
                    <a:pt x="166" y="45013"/>
                  </a:cubicBezTo>
                  <a:cubicBezTo>
                    <a:pt x="94" y="44847"/>
                    <a:pt x="333" y="44722"/>
                    <a:pt x="239" y="44545"/>
                  </a:cubicBezTo>
                  <a:cubicBezTo>
                    <a:pt x="218" y="44431"/>
                    <a:pt x="229" y="44317"/>
                    <a:pt x="229" y="44192"/>
                  </a:cubicBezTo>
                  <a:cubicBezTo>
                    <a:pt x="229" y="44088"/>
                    <a:pt x="239" y="43974"/>
                    <a:pt x="395" y="43974"/>
                  </a:cubicBezTo>
                  <a:cubicBezTo>
                    <a:pt x="488" y="44036"/>
                    <a:pt x="457" y="44161"/>
                    <a:pt x="530" y="44265"/>
                  </a:cubicBezTo>
                  <a:cubicBezTo>
                    <a:pt x="572" y="43101"/>
                    <a:pt x="613" y="8685"/>
                    <a:pt x="509" y="7543"/>
                  </a:cubicBezTo>
                  <a:cubicBezTo>
                    <a:pt x="509" y="6296"/>
                    <a:pt x="478" y="5060"/>
                    <a:pt x="520" y="3813"/>
                  </a:cubicBezTo>
                  <a:cubicBezTo>
                    <a:pt x="551" y="3709"/>
                    <a:pt x="572" y="3595"/>
                    <a:pt x="540" y="3481"/>
                  </a:cubicBezTo>
                  <a:cubicBezTo>
                    <a:pt x="478" y="3107"/>
                    <a:pt x="530" y="2743"/>
                    <a:pt x="572" y="2380"/>
                  </a:cubicBezTo>
                  <a:cubicBezTo>
                    <a:pt x="582" y="2307"/>
                    <a:pt x="582" y="2245"/>
                    <a:pt x="582" y="2172"/>
                  </a:cubicBezTo>
                  <a:cubicBezTo>
                    <a:pt x="582" y="2099"/>
                    <a:pt x="592" y="2016"/>
                    <a:pt x="592" y="1933"/>
                  </a:cubicBezTo>
                  <a:lnTo>
                    <a:pt x="592" y="1850"/>
                  </a:lnTo>
                  <a:cubicBezTo>
                    <a:pt x="592" y="1756"/>
                    <a:pt x="572" y="1663"/>
                    <a:pt x="592" y="1559"/>
                  </a:cubicBezTo>
                  <a:cubicBezTo>
                    <a:pt x="592" y="1538"/>
                    <a:pt x="592" y="1507"/>
                    <a:pt x="592" y="1486"/>
                  </a:cubicBezTo>
                  <a:cubicBezTo>
                    <a:pt x="592" y="1466"/>
                    <a:pt x="592" y="1434"/>
                    <a:pt x="582" y="1414"/>
                  </a:cubicBezTo>
                  <a:cubicBezTo>
                    <a:pt x="572" y="1372"/>
                    <a:pt x="561" y="1331"/>
                    <a:pt x="551" y="1289"/>
                  </a:cubicBezTo>
                  <a:cubicBezTo>
                    <a:pt x="540" y="1216"/>
                    <a:pt x="540" y="1154"/>
                    <a:pt x="561" y="1081"/>
                  </a:cubicBezTo>
                  <a:cubicBezTo>
                    <a:pt x="592" y="967"/>
                    <a:pt x="592" y="853"/>
                    <a:pt x="561" y="749"/>
                  </a:cubicBezTo>
                  <a:cubicBezTo>
                    <a:pt x="551" y="697"/>
                    <a:pt x="551" y="655"/>
                    <a:pt x="561" y="614"/>
                  </a:cubicBezTo>
                  <a:cubicBezTo>
                    <a:pt x="603" y="448"/>
                    <a:pt x="592" y="281"/>
                    <a:pt x="572" y="115"/>
                  </a:cubicBezTo>
                  <a:cubicBezTo>
                    <a:pt x="572" y="84"/>
                    <a:pt x="572" y="53"/>
                    <a:pt x="592" y="22"/>
                  </a:cubicBezTo>
                  <a:cubicBezTo>
                    <a:pt x="623" y="1"/>
                    <a:pt x="644" y="1"/>
                    <a:pt x="675" y="22"/>
                  </a:cubicBezTo>
                  <a:cubicBezTo>
                    <a:pt x="738" y="136"/>
                    <a:pt x="707" y="261"/>
                    <a:pt x="707" y="375"/>
                  </a:cubicBezTo>
                  <a:cubicBezTo>
                    <a:pt x="696" y="1995"/>
                    <a:pt x="717" y="3606"/>
                    <a:pt x="686" y="5216"/>
                  </a:cubicBezTo>
                  <a:cubicBezTo>
                    <a:pt x="665" y="6784"/>
                    <a:pt x="717" y="8353"/>
                    <a:pt x="717" y="9922"/>
                  </a:cubicBezTo>
                  <a:cubicBezTo>
                    <a:pt x="727" y="10992"/>
                    <a:pt x="717" y="45324"/>
                    <a:pt x="717" y="46394"/>
                  </a:cubicBezTo>
                  <a:cubicBezTo>
                    <a:pt x="707" y="46737"/>
                    <a:pt x="675" y="47090"/>
                    <a:pt x="623" y="47444"/>
                  </a:cubicBezTo>
                  <a:cubicBezTo>
                    <a:pt x="551" y="47901"/>
                    <a:pt x="530" y="48358"/>
                    <a:pt x="572" y="48815"/>
                  </a:cubicBezTo>
                  <a:cubicBezTo>
                    <a:pt x="572" y="48929"/>
                    <a:pt x="603" y="49033"/>
                    <a:pt x="551" y="49137"/>
                  </a:cubicBezTo>
                  <a:cubicBezTo>
                    <a:pt x="436" y="49012"/>
                    <a:pt x="333" y="48939"/>
                    <a:pt x="187" y="49095"/>
                  </a:cubicBezTo>
                  <a:cubicBezTo>
                    <a:pt x="146" y="49147"/>
                    <a:pt x="94" y="49147"/>
                    <a:pt x="52" y="49095"/>
                  </a:cubicBezTo>
                  <a:cubicBezTo>
                    <a:pt x="63" y="48597"/>
                    <a:pt x="11" y="48098"/>
                    <a:pt x="0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2340050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5" y="894"/>
                  </a:moveTo>
                  <a:cubicBezTo>
                    <a:pt x="6483" y="769"/>
                    <a:pt x="6493" y="634"/>
                    <a:pt x="6483" y="499"/>
                  </a:cubicBezTo>
                  <a:cubicBezTo>
                    <a:pt x="6473" y="364"/>
                    <a:pt x="6421" y="302"/>
                    <a:pt x="6286" y="302"/>
                  </a:cubicBezTo>
                  <a:cubicBezTo>
                    <a:pt x="6182" y="302"/>
                    <a:pt x="6088" y="270"/>
                    <a:pt x="5984" y="270"/>
                  </a:cubicBezTo>
                  <a:cubicBezTo>
                    <a:pt x="5205" y="302"/>
                    <a:pt x="4426" y="218"/>
                    <a:pt x="3647" y="198"/>
                  </a:cubicBezTo>
                  <a:cubicBezTo>
                    <a:pt x="3522" y="198"/>
                    <a:pt x="3408" y="218"/>
                    <a:pt x="3315" y="250"/>
                  </a:cubicBezTo>
                  <a:cubicBezTo>
                    <a:pt x="3429" y="1153"/>
                    <a:pt x="3564" y="2047"/>
                    <a:pt x="3585" y="2951"/>
                  </a:cubicBezTo>
                  <a:cubicBezTo>
                    <a:pt x="3595" y="3304"/>
                    <a:pt x="3595" y="3667"/>
                    <a:pt x="3626" y="4031"/>
                  </a:cubicBezTo>
                  <a:cubicBezTo>
                    <a:pt x="3647" y="4301"/>
                    <a:pt x="3595" y="4571"/>
                    <a:pt x="3605" y="4852"/>
                  </a:cubicBezTo>
                  <a:cubicBezTo>
                    <a:pt x="3616" y="5641"/>
                    <a:pt x="3626" y="6431"/>
                    <a:pt x="3481" y="7210"/>
                  </a:cubicBezTo>
                  <a:cubicBezTo>
                    <a:pt x="3439" y="7490"/>
                    <a:pt x="3429" y="7490"/>
                    <a:pt x="3148" y="7480"/>
                  </a:cubicBezTo>
                  <a:cubicBezTo>
                    <a:pt x="2535" y="7438"/>
                    <a:pt x="1923" y="7417"/>
                    <a:pt x="1310" y="7366"/>
                  </a:cubicBezTo>
                  <a:cubicBezTo>
                    <a:pt x="1071" y="7345"/>
                    <a:pt x="853" y="7376"/>
                    <a:pt x="624" y="7355"/>
                  </a:cubicBezTo>
                  <a:cubicBezTo>
                    <a:pt x="416" y="7397"/>
                    <a:pt x="219" y="7397"/>
                    <a:pt x="11" y="7355"/>
                  </a:cubicBezTo>
                  <a:lnTo>
                    <a:pt x="11" y="7355"/>
                  </a:lnTo>
                  <a:cubicBezTo>
                    <a:pt x="22" y="7158"/>
                    <a:pt x="209" y="7251"/>
                    <a:pt x="323" y="7179"/>
                  </a:cubicBezTo>
                  <a:cubicBezTo>
                    <a:pt x="281" y="7054"/>
                    <a:pt x="146" y="6992"/>
                    <a:pt x="94" y="6877"/>
                  </a:cubicBezTo>
                  <a:cubicBezTo>
                    <a:pt x="42" y="6763"/>
                    <a:pt x="1" y="6628"/>
                    <a:pt x="219" y="6690"/>
                  </a:cubicBezTo>
                  <a:lnTo>
                    <a:pt x="219" y="6680"/>
                  </a:lnTo>
                  <a:cubicBezTo>
                    <a:pt x="250" y="6732"/>
                    <a:pt x="312" y="6721"/>
                    <a:pt x="354" y="6753"/>
                  </a:cubicBezTo>
                  <a:lnTo>
                    <a:pt x="354" y="6742"/>
                  </a:lnTo>
                  <a:cubicBezTo>
                    <a:pt x="385" y="6784"/>
                    <a:pt x="437" y="6794"/>
                    <a:pt x="468" y="6825"/>
                  </a:cubicBezTo>
                  <a:cubicBezTo>
                    <a:pt x="541" y="6929"/>
                    <a:pt x="655" y="6908"/>
                    <a:pt x="759" y="6950"/>
                  </a:cubicBezTo>
                  <a:cubicBezTo>
                    <a:pt x="915" y="6992"/>
                    <a:pt x="998" y="7158"/>
                    <a:pt x="1227" y="7116"/>
                  </a:cubicBezTo>
                  <a:cubicBezTo>
                    <a:pt x="1424" y="7075"/>
                    <a:pt x="1632" y="7075"/>
                    <a:pt x="1839" y="7033"/>
                  </a:cubicBezTo>
                  <a:cubicBezTo>
                    <a:pt x="1975" y="7002"/>
                    <a:pt x="2120" y="7054"/>
                    <a:pt x="2255" y="7085"/>
                  </a:cubicBezTo>
                  <a:cubicBezTo>
                    <a:pt x="2432" y="7127"/>
                    <a:pt x="2598" y="7116"/>
                    <a:pt x="2764" y="7054"/>
                  </a:cubicBezTo>
                  <a:cubicBezTo>
                    <a:pt x="2816" y="7054"/>
                    <a:pt x="2857" y="7054"/>
                    <a:pt x="2899" y="7054"/>
                  </a:cubicBezTo>
                  <a:cubicBezTo>
                    <a:pt x="3335" y="7075"/>
                    <a:pt x="3346" y="7043"/>
                    <a:pt x="3252" y="6628"/>
                  </a:cubicBezTo>
                  <a:cubicBezTo>
                    <a:pt x="3211" y="6503"/>
                    <a:pt x="3169" y="6389"/>
                    <a:pt x="3252" y="6254"/>
                  </a:cubicBezTo>
                  <a:cubicBezTo>
                    <a:pt x="3356" y="6067"/>
                    <a:pt x="3346" y="6067"/>
                    <a:pt x="3138" y="5994"/>
                  </a:cubicBezTo>
                  <a:cubicBezTo>
                    <a:pt x="3138" y="6327"/>
                    <a:pt x="3086" y="6659"/>
                    <a:pt x="2754" y="6825"/>
                  </a:cubicBezTo>
                  <a:cubicBezTo>
                    <a:pt x="2452" y="6971"/>
                    <a:pt x="2099" y="7075"/>
                    <a:pt x="1788" y="6794"/>
                  </a:cubicBezTo>
                  <a:cubicBezTo>
                    <a:pt x="1912" y="6628"/>
                    <a:pt x="2120" y="6794"/>
                    <a:pt x="2265" y="6690"/>
                  </a:cubicBezTo>
                  <a:cubicBezTo>
                    <a:pt x="2307" y="6669"/>
                    <a:pt x="2348" y="6669"/>
                    <a:pt x="2390" y="6690"/>
                  </a:cubicBezTo>
                  <a:cubicBezTo>
                    <a:pt x="2411" y="6711"/>
                    <a:pt x="2432" y="6701"/>
                    <a:pt x="2452" y="6680"/>
                  </a:cubicBezTo>
                  <a:cubicBezTo>
                    <a:pt x="2785" y="6607"/>
                    <a:pt x="2909" y="6420"/>
                    <a:pt x="2941" y="6067"/>
                  </a:cubicBezTo>
                  <a:cubicBezTo>
                    <a:pt x="2972" y="5651"/>
                    <a:pt x="2982" y="5226"/>
                    <a:pt x="2982" y="4810"/>
                  </a:cubicBezTo>
                  <a:cubicBezTo>
                    <a:pt x="2982" y="4706"/>
                    <a:pt x="2982" y="4613"/>
                    <a:pt x="2993" y="4509"/>
                  </a:cubicBezTo>
                  <a:cubicBezTo>
                    <a:pt x="3159" y="4540"/>
                    <a:pt x="3117" y="4685"/>
                    <a:pt x="3138" y="4789"/>
                  </a:cubicBezTo>
                  <a:cubicBezTo>
                    <a:pt x="3148" y="4924"/>
                    <a:pt x="3128" y="5059"/>
                    <a:pt x="3211" y="5184"/>
                  </a:cubicBezTo>
                  <a:cubicBezTo>
                    <a:pt x="3273" y="5309"/>
                    <a:pt x="3242" y="5444"/>
                    <a:pt x="3346" y="5600"/>
                  </a:cubicBezTo>
                  <a:cubicBezTo>
                    <a:pt x="3398" y="5153"/>
                    <a:pt x="3273" y="4737"/>
                    <a:pt x="3335" y="4322"/>
                  </a:cubicBezTo>
                  <a:cubicBezTo>
                    <a:pt x="3231" y="4322"/>
                    <a:pt x="3242" y="4478"/>
                    <a:pt x="3128" y="4457"/>
                  </a:cubicBezTo>
                  <a:cubicBezTo>
                    <a:pt x="2993" y="4301"/>
                    <a:pt x="3003" y="4145"/>
                    <a:pt x="3107" y="3989"/>
                  </a:cubicBezTo>
                  <a:cubicBezTo>
                    <a:pt x="3439" y="4000"/>
                    <a:pt x="3470" y="3989"/>
                    <a:pt x="3398" y="3657"/>
                  </a:cubicBezTo>
                  <a:cubicBezTo>
                    <a:pt x="3335" y="3397"/>
                    <a:pt x="3356" y="3148"/>
                    <a:pt x="3408" y="2888"/>
                  </a:cubicBezTo>
                  <a:cubicBezTo>
                    <a:pt x="3439" y="2836"/>
                    <a:pt x="3429" y="2784"/>
                    <a:pt x="3387" y="2732"/>
                  </a:cubicBezTo>
                  <a:cubicBezTo>
                    <a:pt x="3335" y="2545"/>
                    <a:pt x="3377" y="2348"/>
                    <a:pt x="3356" y="2151"/>
                  </a:cubicBezTo>
                  <a:cubicBezTo>
                    <a:pt x="3346" y="2109"/>
                    <a:pt x="3335" y="2057"/>
                    <a:pt x="3325" y="2016"/>
                  </a:cubicBezTo>
                  <a:cubicBezTo>
                    <a:pt x="3283" y="1870"/>
                    <a:pt x="3252" y="1725"/>
                    <a:pt x="3294" y="1579"/>
                  </a:cubicBezTo>
                  <a:cubicBezTo>
                    <a:pt x="3304" y="1507"/>
                    <a:pt x="3294" y="1434"/>
                    <a:pt x="3283" y="1372"/>
                  </a:cubicBezTo>
                  <a:cubicBezTo>
                    <a:pt x="3273" y="1340"/>
                    <a:pt x="3273" y="1320"/>
                    <a:pt x="3273" y="1288"/>
                  </a:cubicBezTo>
                  <a:cubicBezTo>
                    <a:pt x="3242" y="1226"/>
                    <a:pt x="3231" y="1153"/>
                    <a:pt x="3211" y="1070"/>
                  </a:cubicBezTo>
                  <a:cubicBezTo>
                    <a:pt x="3180" y="1153"/>
                    <a:pt x="3128" y="1205"/>
                    <a:pt x="3055" y="1236"/>
                  </a:cubicBezTo>
                  <a:cubicBezTo>
                    <a:pt x="3034" y="1247"/>
                    <a:pt x="3003" y="1195"/>
                    <a:pt x="2993" y="1216"/>
                  </a:cubicBezTo>
                  <a:cubicBezTo>
                    <a:pt x="2982" y="1247"/>
                    <a:pt x="3034" y="1257"/>
                    <a:pt x="3044" y="1278"/>
                  </a:cubicBezTo>
                  <a:cubicBezTo>
                    <a:pt x="3096" y="1372"/>
                    <a:pt x="3148" y="1465"/>
                    <a:pt x="3107" y="1579"/>
                  </a:cubicBezTo>
                  <a:cubicBezTo>
                    <a:pt x="3034" y="1777"/>
                    <a:pt x="3086" y="1964"/>
                    <a:pt x="3148" y="2151"/>
                  </a:cubicBezTo>
                  <a:cubicBezTo>
                    <a:pt x="3148" y="2182"/>
                    <a:pt x="3159" y="2203"/>
                    <a:pt x="3159" y="2234"/>
                  </a:cubicBezTo>
                  <a:cubicBezTo>
                    <a:pt x="3148" y="2286"/>
                    <a:pt x="3138" y="2338"/>
                    <a:pt x="3128" y="2390"/>
                  </a:cubicBezTo>
                  <a:cubicBezTo>
                    <a:pt x="3128" y="2410"/>
                    <a:pt x="3128" y="2431"/>
                    <a:pt x="3128" y="2462"/>
                  </a:cubicBezTo>
                  <a:cubicBezTo>
                    <a:pt x="3128" y="2504"/>
                    <a:pt x="3138" y="2556"/>
                    <a:pt x="3148" y="2597"/>
                  </a:cubicBezTo>
                  <a:cubicBezTo>
                    <a:pt x="3148" y="2618"/>
                    <a:pt x="3148" y="2649"/>
                    <a:pt x="3138" y="2670"/>
                  </a:cubicBezTo>
                  <a:cubicBezTo>
                    <a:pt x="3096" y="2712"/>
                    <a:pt x="3128" y="2743"/>
                    <a:pt x="3148" y="2774"/>
                  </a:cubicBezTo>
                  <a:cubicBezTo>
                    <a:pt x="3148" y="2805"/>
                    <a:pt x="3148" y="2826"/>
                    <a:pt x="3148" y="2857"/>
                  </a:cubicBezTo>
                  <a:cubicBezTo>
                    <a:pt x="3128" y="2940"/>
                    <a:pt x="3128" y="3013"/>
                    <a:pt x="3148" y="3096"/>
                  </a:cubicBezTo>
                  <a:cubicBezTo>
                    <a:pt x="3159" y="3117"/>
                    <a:pt x="3159" y="3148"/>
                    <a:pt x="3148" y="3179"/>
                  </a:cubicBezTo>
                  <a:cubicBezTo>
                    <a:pt x="3128" y="3221"/>
                    <a:pt x="3128" y="3262"/>
                    <a:pt x="3148" y="3314"/>
                  </a:cubicBezTo>
                  <a:cubicBezTo>
                    <a:pt x="3148" y="3345"/>
                    <a:pt x="3148" y="3366"/>
                    <a:pt x="3148" y="3397"/>
                  </a:cubicBezTo>
                  <a:cubicBezTo>
                    <a:pt x="3117" y="3511"/>
                    <a:pt x="3148" y="3636"/>
                    <a:pt x="3065" y="3740"/>
                  </a:cubicBezTo>
                  <a:cubicBezTo>
                    <a:pt x="3034" y="3750"/>
                    <a:pt x="3003" y="3750"/>
                    <a:pt x="2982" y="3730"/>
                  </a:cubicBezTo>
                  <a:cubicBezTo>
                    <a:pt x="2930" y="3688"/>
                    <a:pt x="2941" y="3626"/>
                    <a:pt x="2941" y="3574"/>
                  </a:cubicBezTo>
                  <a:cubicBezTo>
                    <a:pt x="2993" y="2909"/>
                    <a:pt x="2930" y="2244"/>
                    <a:pt x="2868" y="1579"/>
                  </a:cubicBezTo>
                  <a:cubicBezTo>
                    <a:pt x="2837" y="1205"/>
                    <a:pt x="2837" y="831"/>
                    <a:pt x="2857" y="457"/>
                  </a:cubicBezTo>
                  <a:cubicBezTo>
                    <a:pt x="2868" y="333"/>
                    <a:pt x="2816" y="281"/>
                    <a:pt x="2722" y="239"/>
                  </a:cubicBezTo>
                  <a:cubicBezTo>
                    <a:pt x="2702" y="208"/>
                    <a:pt x="2702" y="177"/>
                    <a:pt x="2743" y="146"/>
                  </a:cubicBezTo>
                  <a:cubicBezTo>
                    <a:pt x="2961" y="177"/>
                    <a:pt x="3169" y="177"/>
                    <a:pt x="3367" y="52"/>
                  </a:cubicBezTo>
                  <a:cubicBezTo>
                    <a:pt x="3460" y="0"/>
                    <a:pt x="3585" y="0"/>
                    <a:pt x="3689" y="21"/>
                  </a:cubicBezTo>
                  <a:cubicBezTo>
                    <a:pt x="4218" y="104"/>
                    <a:pt x="4748" y="52"/>
                    <a:pt x="5268" y="125"/>
                  </a:cubicBezTo>
                  <a:cubicBezTo>
                    <a:pt x="5579" y="167"/>
                    <a:pt x="5891" y="63"/>
                    <a:pt x="6213" y="104"/>
                  </a:cubicBezTo>
                  <a:cubicBezTo>
                    <a:pt x="6691" y="156"/>
                    <a:pt x="6857" y="447"/>
                    <a:pt x="6639" y="883"/>
                  </a:cubicBezTo>
                  <a:cubicBezTo>
                    <a:pt x="6608" y="914"/>
                    <a:pt x="6576" y="914"/>
                    <a:pt x="6545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2237225" y="441450"/>
              <a:ext cx="17925" cy="211425"/>
            </a:xfrm>
            <a:custGeom>
              <a:rect b="b" l="l" r="r" t="t"/>
              <a:pathLst>
                <a:path extrusionOk="0" h="8457" w="717">
                  <a:moveTo>
                    <a:pt x="696" y="655"/>
                  </a:moveTo>
                  <a:cubicBezTo>
                    <a:pt x="706" y="1268"/>
                    <a:pt x="717" y="1881"/>
                    <a:pt x="644" y="2494"/>
                  </a:cubicBezTo>
                  <a:cubicBezTo>
                    <a:pt x="603" y="2837"/>
                    <a:pt x="623" y="3190"/>
                    <a:pt x="623" y="3543"/>
                  </a:cubicBezTo>
                  <a:cubicBezTo>
                    <a:pt x="603" y="4541"/>
                    <a:pt x="592" y="5538"/>
                    <a:pt x="571" y="6535"/>
                  </a:cubicBezTo>
                  <a:cubicBezTo>
                    <a:pt x="561" y="6826"/>
                    <a:pt x="540" y="7106"/>
                    <a:pt x="519" y="7387"/>
                  </a:cubicBezTo>
                  <a:cubicBezTo>
                    <a:pt x="488" y="7699"/>
                    <a:pt x="509" y="8000"/>
                    <a:pt x="509" y="8311"/>
                  </a:cubicBezTo>
                  <a:cubicBezTo>
                    <a:pt x="291" y="8291"/>
                    <a:pt x="353" y="8104"/>
                    <a:pt x="353" y="7979"/>
                  </a:cubicBezTo>
                  <a:cubicBezTo>
                    <a:pt x="353" y="7335"/>
                    <a:pt x="332" y="6691"/>
                    <a:pt x="384" y="6036"/>
                  </a:cubicBezTo>
                  <a:cubicBezTo>
                    <a:pt x="405" y="5694"/>
                    <a:pt x="395" y="5361"/>
                    <a:pt x="332" y="5018"/>
                  </a:cubicBezTo>
                  <a:cubicBezTo>
                    <a:pt x="332" y="5527"/>
                    <a:pt x="322" y="6036"/>
                    <a:pt x="260" y="6535"/>
                  </a:cubicBezTo>
                  <a:cubicBezTo>
                    <a:pt x="270" y="6899"/>
                    <a:pt x="260" y="7252"/>
                    <a:pt x="270" y="7615"/>
                  </a:cubicBezTo>
                  <a:cubicBezTo>
                    <a:pt x="270" y="7678"/>
                    <a:pt x="270" y="7730"/>
                    <a:pt x="260" y="7792"/>
                  </a:cubicBezTo>
                  <a:cubicBezTo>
                    <a:pt x="249" y="7948"/>
                    <a:pt x="197" y="8083"/>
                    <a:pt x="187" y="8239"/>
                  </a:cubicBezTo>
                  <a:cubicBezTo>
                    <a:pt x="177" y="8332"/>
                    <a:pt x="177" y="8457"/>
                    <a:pt x="31" y="8436"/>
                  </a:cubicBezTo>
                  <a:cubicBezTo>
                    <a:pt x="0" y="8363"/>
                    <a:pt x="10" y="8291"/>
                    <a:pt x="31" y="8218"/>
                  </a:cubicBezTo>
                  <a:cubicBezTo>
                    <a:pt x="52" y="6857"/>
                    <a:pt x="52" y="5496"/>
                    <a:pt x="73" y="4135"/>
                  </a:cubicBezTo>
                  <a:cubicBezTo>
                    <a:pt x="83" y="3813"/>
                    <a:pt x="146" y="3481"/>
                    <a:pt x="156" y="3159"/>
                  </a:cubicBezTo>
                  <a:cubicBezTo>
                    <a:pt x="177" y="2546"/>
                    <a:pt x="177" y="1933"/>
                    <a:pt x="187" y="1320"/>
                  </a:cubicBezTo>
                  <a:cubicBezTo>
                    <a:pt x="187" y="1081"/>
                    <a:pt x="146" y="863"/>
                    <a:pt x="114" y="635"/>
                  </a:cubicBezTo>
                  <a:cubicBezTo>
                    <a:pt x="104" y="479"/>
                    <a:pt x="31" y="302"/>
                    <a:pt x="229" y="198"/>
                  </a:cubicBezTo>
                  <a:cubicBezTo>
                    <a:pt x="281" y="167"/>
                    <a:pt x="322" y="146"/>
                    <a:pt x="364" y="105"/>
                  </a:cubicBezTo>
                  <a:cubicBezTo>
                    <a:pt x="436" y="42"/>
                    <a:pt x="519" y="1"/>
                    <a:pt x="603" y="53"/>
                  </a:cubicBezTo>
                  <a:cubicBezTo>
                    <a:pt x="706" y="126"/>
                    <a:pt x="686" y="250"/>
                    <a:pt x="634" y="323"/>
                  </a:cubicBezTo>
                  <a:cubicBezTo>
                    <a:pt x="540" y="468"/>
                    <a:pt x="571" y="562"/>
                    <a:pt x="696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2225275" y="2213675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5444"/>
                  </a:moveTo>
                  <a:cubicBezTo>
                    <a:pt x="364" y="4894"/>
                    <a:pt x="291" y="4343"/>
                    <a:pt x="322" y="3813"/>
                  </a:cubicBezTo>
                  <a:cubicBezTo>
                    <a:pt x="364" y="4073"/>
                    <a:pt x="364" y="4364"/>
                    <a:pt x="364" y="4644"/>
                  </a:cubicBezTo>
                  <a:cubicBezTo>
                    <a:pt x="364" y="5133"/>
                    <a:pt x="322" y="5621"/>
                    <a:pt x="374" y="6119"/>
                  </a:cubicBezTo>
                  <a:cubicBezTo>
                    <a:pt x="385" y="6213"/>
                    <a:pt x="343" y="6369"/>
                    <a:pt x="540" y="6358"/>
                  </a:cubicBezTo>
                  <a:cubicBezTo>
                    <a:pt x="551" y="6306"/>
                    <a:pt x="551" y="6265"/>
                    <a:pt x="530" y="6223"/>
                  </a:cubicBezTo>
                  <a:cubicBezTo>
                    <a:pt x="530" y="6182"/>
                    <a:pt x="520" y="6151"/>
                    <a:pt x="520" y="6119"/>
                  </a:cubicBezTo>
                  <a:cubicBezTo>
                    <a:pt x="488" y="5901"/>
                    <a:pt x="478" y="5673"/>
                    <a:pt x="509" y="5455"/>
                  </a:cubicBezTo>
                  <a:cubicBezTo>
                    <a:pt x="509" y="5330"/>
                    <a:pt x="520" y="5216"/>
                    <a:pt x="520" y="5101"/>
                  </a:cubicBezTo>
                  <a:cubicBezTo>
                    <a:pt x="530" y="3782"/>
                    <a:pt x="447" y="2463"/>
                    <a:pt x="592" y="1154"/>
                  </a:cubicBezTo>
                  <a:cubicBezTo>
                    <a:pt x="613" y="1019"/>
                    <a:pt x="592" y="884"/>
                    <a:pt x="582" y="759"/>
                  </a:cubicBezTo>
                  <a:cubicBezTo>
                    <a:pt x="509" y="572"/>
                    <a:pt x="572" y="385"/>
                    <a:pt x="551" y="209"/>
                  </a:cubicBezTo>
                  <a:cubicBezTo>
                    <a:pt x="540" y="136"/>
                    <a:pt x="582" y="32"/>
                    <a:pt x="478" y="22"/>
                  </a:cubicBezTo>
                  <a:cubicBezTo>
                    <a:pt x="353" y="1"/>
                    <a:pt x="343" y="115"/>
                    <a:pt x="322" y="188"/>
                  </a:cubicBezTo>
                  <a:cubicBezTo>
                    <a:pt x="291" y="312"/>
                    <a:pt x="281" y="427"/>
                    <a:pt x="239" y="541"/>
                  </a:cubicBezTo>
                  <a:cubicBezTo>
                    <a:pt x="250" y="603"/>
                    <a:pt x="250" y="666"/>
                    <a:pt x="218" y="718"/>
                  </a:cubicBezTo>
                  <a:cubicBezTo>
                    <a:pt x="208" y="759"/>
                    <a:pt x="208" y="801"/>
                    <a:pt x="208" y="853"/>
                  </a:cubicBezTo>
                  <a:cubicBezTo>
                    <a:pt x="239" y="1008"/>
                    <a:pt x="208" y="1175"/>
                    <a:pt x="208" y="1330"/>
                  </a:cubicBezTo>
                  <a:cubicBezTo>
                    <a:pt x="198" y="1777"/>
                    <a:pt x="0" y="2182"/>
                    <a:pt x="0" y="2629"/>
                  </a:cubicBezTo>
                  <a:cubicBezTo>
                    <a:pt x="0" y="2920"/>
                    <a:pt x="11" y="3211"/>
                    <a:pt x="11" y="3491"/>
                  </a:cubicBezTo>
                  <a:cubicBezTo>
                    <a:pt x="11" y="3844"/>
                    <a:pt x="0" y="4208"/>
                    <a:pt x="31" y="4551"/>
                  </a:cubicBezTo>
                  <a:cubicBezTo>
                    <a:pt x="83" y="5392"/>
                    <a:pt x="11" y="6223"/>
                    <a:pt x="21" y="7065"/>
                  </a:cubicBezTo>
                  <a:cubicBezTo>
                    <a:pt x="21" y="7117"/>
                    <a:pt x="21" y="7179"/>
                    <a:pt x="21" y="7241"/>
                  </a:cubicBezTo>
                  <a:cubicBezTo>
                    <a:pt x="31" y="7262"/>
                    <a:pt x="42" y="7293"/>
                    <a:pt x="63" y="7314"/>
                  </a:cubicBezTo>
                  <a:cubicBezTo>
                    <a:pt x="73" y="7335"/>
                    <a:pt x="114" y="7283"/>
                    <a:pt x="114" y="7335"/>
                  </a:cubicBezTo>
                  <a:cubicBezTo>
                    <a:pt x="94" y="7356"/>
                    <a:pt x="83" y="7376"/>
                    <a:pt x="83" y="7408"/>
                  </a:cubicBezTo>
                  <a:cubicBezTo>
                    <a:pt x="73" y="7459"/>
                    <a:pt x="52" y="7501"/>
                    <a:pt x="31" y="7553"/>
                  </a:cubicBezTo>
                  <a:cubicBezTo>
                    <a:pt x="21" y="7594"/>
                    <a:pt x="21" y="7626"/>
                    <a:pt x="31" y="7667"/>
                  </a:cubicBezTo>
                  <a:cubicBezTo>
                    <a:pt x="52" y="7719"/>
                    <a:pt x="52" y="7771"/>
                    <a:pt x="31" y="7823"/>
                  </a:cubicBezTo>
                  <a:cubicBezTo>
                    <a:pt x="31" y="7854"/>
                    <a:pt x="31" y="7875"/>
                    <a:pt x="52" y="7906"/>
                  </a:cubicBezTo>
                  <a:cubicBezTo>
                    <a:pt x="63" y="7927"/>
                    <a:pt x="73" y="7948"/>
                    <a:pt x="104" y="7968"/>
                  </a:cubicBezTo>
                  <a:cubicBezTo>
                    <a:pt x="125" y="7979"/>
                    <a:pt x="146" y="8000"/>
                    <a:pt x="177" y="8000"/>
                  </a:cubicBezTo>
                  <a:cubicBezTo>
                    <a:pt x="208" y="8020"/>
                    <a:pt x="270" y="8000"/>
                    <a:pt x="260" y="8062"/>
                  </a:cubicBezTo>
                  <a:cubicBezTo>
                    <a:pt x="239" y="8093"/>
                    <a:pt x="208" y="8104"/>
                    <a:pt x="187" y="8135"/>
                  </a:cubicBezTo>
                  <a:cubicBezTo>
                    <a:pt x="156" y="8176"/>
                    <a:pt x="146" y="8228"/>
                    <a:pt x="114" y="8270"/>
                  </a:cubicBezTo>
                  <a:cubicBezTo>
                    <a:pt x="104" y="8301"/>
                    <a:pt x="104" y="8332"/>
                    <a:pt x="114" y="8353"/>
                  </a:cubicBezTo>
                  <a:cubicBezTo>
                    <a:pt x="146" y="8415"/>
                    <a:pt x="187" y="8457"/>
                    <a:pt x="229" y="8498"/>
                  </a:cubicBezTo>
                  <a:cubicBezTo>
                    <a:pt x="333" y="8550"/>
                    <a:pt x="416" y="8727"/>
                    <a:pt x="551" y="8540"/>
                  </a:cubicBezTo>
                  <a:lnTo>
                    <a:pt x="551" y="7688"/>
                  </a:lnTo>
                  <a:cubicBezTo>
                    <a:pt x="488" y="7501"/>
                    <a:pt x="322" y="7366"/>
                    <a:pt x="312" y="7127"/>
                  </a:cubicBezTo>
                  <a:cubicBezTo>
                    <a:pt x="291" y="6566"/>
                    <a:pt x="312" y="6005"/>
                    <a:pt x="343" y="54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2295650" y="438350"/>
              <a:ext cx="104175" cy="19750"/>
            </a:xfrm>
            <a:custGeom>
              <a:rect b="b" l="l" r="r" t="t"/>
              <a:pathLst>
                <a:path extrusionOk="0" h="790" w="4167">
                  <a:moveTo>
                    <a:pt x="603" y="83"/>
                  </a:moveTo>
                  <a:cubicBezTo>
                    <a:pt x="1143" y="42"/>
                    <a:pt x="1694" y="63"/>
                    <a:pt x="2234" y="83"/>
                  </a:cubicBezTo>
                  <a:cubicBezTo>
                    <a:pt x="2701" y="94"/>
                    <a:pt x="3169" y="135"/>
                    <a:pt x="3636" y="83"/>
                  </a:cubicBezTo>
                  <a:cubicBezTo>
                    <a:pt x="3802" y="63"/>
                    <a:pt x="4031" y="0"/>
                    <a:pt x="4104" y="260"/>
                  </a:cubicBezTo>
                  <a:cubicBezTo>
                    <a:pt x="4166" y="676"/>
                    <a:pt x="4062" y="790"/>
                    <a:pt x="3657" y="727"/>
                  </a:cubicBezTo>
                  <a:cubicBezTo>
                    <a:pt x="3054" y="634"/>
                    <a:pt x="2452" y="686"/>
                    <a:pt x="1839" y="686"/>
                  </a:cubicBezTo>
                  <a:cubicBezTo>
                    <a:pt x="1714" y="686"/>
                    <a:pt x="1569" y="727"/>
                    <a:pt x="1527" y="540"/>
                  </a:cubicBezTo>
                  <a:cubicBezTo>
                    <a:pt x="1517" y="540"/>
                    <a:pt x="1527" y="468"/>
                    <a:pt x="1507" y="520"/>
                  </a:cubicBezTo>
                  <a:cubicBezTo>
                    <a:pt x="1424" y="769"/>
                    <a:pt x="1216" y="696"/>
                    <a:pt x="1060" y="676"/>
                  </a:cubicBezTo>
                  <a:cubicBezTo>
                    <a:pt x="748" y="613"/>
                    <a:pt x="499" y="395"/>
                    <a:pt x="167" y="374"/>
                  </a:cubicBezTo>
                  <a:cubicBezTo>
                    <a:pt x="0" y="353"/>
                    <a:pt x="83" y="208"/>
                    <a:pt x="146" y="115"/>
                  </a:cubicBezTo>
                  <a:cubicBezTo>
                    <a:pt x="177" y="94"/>
                    <a:pt x="219" y="94"/>
                    <a:pt x="260" y="115"/>
                  </a:cubicBezTo>
                  <a:cubicBezTo>
                    <a:pt x="364" y="73"/>
                    <a:pt x="489" y="115"/>
                    <a:pt x="60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2230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686" y="22"/>
                  </a:moveTo>
                  <a:cubicBezTo>
                    <a:pt x="728" y="125"/>
                    <a:pt x="707" y="219"/>
                    <a:pt x="697" y="323"/>
                  </a:cubicBezTo>
                  <a:cubicBezTo>
                    <a:pt x="666" y="614"/>
                    <a:pt x="624" y="905"/>
                    <a:pt x="624" y="1206"/>
                  </a:cubicBezTo>
                  <a:cubicBezTo>
                    <a:pt x="624" y="2151"/>
                    <a:pt x="499" y="3107"/>
                    <a:pt x="499" y="4063"/>
                  </a:cubicBezTo>
                  <a:cubicBezTo>
                    <a:pt x="510" y="4416"/>
                    <a:pt x="562" y="4759"/>
                    <a:pt x="541" y="5112"/>
                  </a:cubicBezTo>
                  <a:cubicBezTo>
                    <a:pt x="531" y="5195"/>
                    <a:pt x="551" y="5288"/>
                    <a:pt x="499" y="5371"/>
                  </a:cubicBezTo>
                  <a:cubicBezTo>
                    <a:pt x="447" y="5403"/>
                    <a:pt x="458" y="5465"/>
                    <a:pt x="447" y="5517"/>
                  </a:cubicBezTo>
                  <a:cubicBezTo>
                    <a:pt x="427" y="5590"/>
                    <a:pt x="364" y="5610"/>
                    <a:pt x="302" y="5600"/>
                  </a:cubicBezTo>
                  <a:cubicBezTo>
                    <a:pt x="209" y="5579"/>
                    <a:pt x="219" y="5506"/>
                    <a:pt x="229" y="5444"/>
                  </a:cubicBezTo>
                  <a:cubicBezTo>
                    <a:pt x="260" y="5299"/>
                    <a:pt x="312" y="5153"/>
                    <a:pt x="209" y="5008"/>
                  </a:cubicBezTo>
                  <a:cubicBezTo>
                    <a:pt x="11" y="4894"/>
                    <a:pt x="73" y="4686"/>
                    <a:pt x="63" y="4520"/>
                  </a:cubicBezTo>
                  <a:cubicBezTo>
                    <a:pt x="63" y="4198"/>
                    <a:pt x="32" y="3865"/>
                    <a:pt x="84" y="3543"/>
                  </a:cubicBezTo>
                  <a:cubicBezTo>
                    <a:pt x="115" y="3367"/>
                    <a:pt x="22" y="3211"/>
                    <a:pt x="1" y="3034"/>
                  </a:cubicBezTo>
                  <a:cubicBezTo>
                    <a:pt x="11" y="2982"/>
                    <a:pt x="32" y="2920"/>
                    <a:pt x="42" y="2868"/>
                  </a:cubicBezTo>
                  <a:cubicBezTo>
                    <a:pt x="115" y="2754"/>
                    <a:pt x="167" y="2639"/>
                    <a:pt x="188" y="2515"/>
                  </a:cubicBezTo>
                  <a:cubicBezTo>
                    <a:pt x="219" y="2473"/>
                    <a:pt x="240" y="2432"/>
                    <a:pt x="198" y="2390"/>
                  </a:cubicBezTo>
                  <a:cubicBezTo>
                    <a:pt x="188" y="2369"/>
                    <a:pt x="177" y="2338"/>
                    <a:pt x="177" y="2317"/>
                  </a:cubicBezTo>
                  <a:lnTo>
                    <a:pt x="188" y="2276"/>
                  </a:lnTo>
                  <a:cubicBezTo>
                    <a:pt x="198" y="2265"/>
                    <a:pt x="198" y="2245"/>
                    <a:pt x="209" y="2234"/>
                  </a:cubicBezTo>
                  <a:cubicBezTo>
                    <a:pt x="229" y="2193"/>
                    <a:pt x="240" y="2141"/>
                    <a:pt x="250" y="2089"/>
                  </a:cubicBezTo>
                  <a:cubicBezTo>
                    <a:pt x="250" y="2058"/>
                    <a:pt x="260" y="2026"/>
                    <a:pt x="260" y="2006"/>
                  </a:cubicBezTo>
                  <a:cubicBezTo>
                    <a:pt x="271" y="1850"/>
                    <a:pt x="323" y="1694"/>
                    <a:pt x="167" y="1580"/>
                  </a:cubicBezTo>
                  <a:cubicBezTo>
                    <a:pt x="136" y="1538"/>
                    <a:pt x="136" y="1507"/>
                    <a:pt x="157" y="1465"/>
                  </a:cubicBezTo>
                  <a:cubicBezTo>
                    <a:pt x="177" y="1424"/>
                    <a:pt x="188" y="1382"/>
                    <a:pt x="188" y="1330"/>
                  </a:cubicBezTo>
                  <a:lnTo>
                    <a:pt x="198" y="1299"/>
                  </a:lnTo>
                  <a:cubicBezTo>
                    <a:pt x="209" y="1279"/>
                    <a:pt x="209" y="1279"/>
                    <a:pt x="219" y="1258"/>
                  </a:cubicBezTo>
                  <a:cubicBezTo>
                    <a:pt x="229" y="1258"/>
                    <a:pt x="240" y="1247"/>
                    <a:pt x="240" y="1237"/>
                  </a:cubicBezTo>
                  <a:cubicBezTo>
                    <a:pt x="271" y="936"/>
                    <a:pt x="229" y="634"/>
                    <a:pt x="281" y="333"/>
                  </a:cubicBezTo>
                  <a:cubicBezTo>
                    <a:pt x="479" y="323"/>
                    <a:pt x="510" y="292"/>
                    <a:pt x="603" y="22"/>
                  </a:cubicBezTo>
                  <a:cubicBezTo>
                    <a:pt x="634" y="1"/>
                    <a:pt x="666" y="1"/>
                    <a:pt x="697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2245275" y="323025"/>
              <a:ext cx="74800" cy="27825"/>
            </a:xfrm>
            <a:custGeom>
              <a:rect b="b" l="l" r="r" t="t"/>
              <a:pathLst>
                <a:path extrusionOk="0" h="1113" w="2992">
                  <a:moveTo>
                    <a:pt x="831" y="1061"/>
                  </a:moveTo>
                  <a:cubicBezTo>
                    <a:pt x="655" y="1061"/>
                    <a:pt x="478" y="1081"/>
                    <a:pt x="312" y="988"/>
                  </a:cubicBezTo>
                  <a:cubicBezTo>
                    <a:pt x="229" y="925"/>
                    <a:pt x="125" y="915"/>
                    <a:pt x="42" y="853"/>
                  </a:cubicBezTo>
                  <a:lnTo>
                    <a:pt x="42" y="853"/>
                  </a:lnTo>
                  <a:cubicBezTo>
                    <a:pt x="0" y="780"/>
                    <a:pt x="10" y="718"/>
                    <a:pt x="42" y="645"/>
                  </a:cubicBezTo>
                  <a:lnTo>
                    <a:pt x="42" y="645"/>
                  </a:lnTo>
                  <a:cubicBezTo>
                    <a:pt x="104" y="541"/>
                    <a:pt x="73" y="427"/>
                    <a:pt x="83" y="323"/>
                  </a:cubicBezTo>
                  <a:cubicBezTo>
                    <a:pt x="83" y="261"/>
                    <a:pt x="83" y="188"/>
                    <a:pt x="94" y="126"/>
                  </a:cubicBezTo>
                  <a:cubicBezTo>
                    <a:pt x="156" y="42"/>
                    <a:pt x="239" y="1"/>
                    <a:pt x="353" y="22"/>
                  </a:cubicBezTo>
                  <a:cubicBezTo>
                    <a:pt x="395" y="42"/>
                    <a:pt x="416" y="74"/>
                    <a:pt x="416" y="126"/>
                  </a:cubicBezTo>
                  <a:cubicBezTo>
                    <a:pt x="447" y="157"/>
                    <a:pt x="364" y="188"/>
                    <a:pt x="416" y="229"/>
                  </a:cubicBezTo>
                  <a:cubicBezTo>
                    <a:pt x="447" y="240"/>
                    <a:pt x="468" y="261"/>
                    <a:pt x="478" y="292"/>
                  </a:cubicBezTo>
                  <a:cubicBezTo>
                    <a:pt x="488" y="313"/>
                    <a:pt x="488" y="333"/>
                    <a:pt x="488" y="354"/>
                  </a:cubicBezTo>
                  <a:cubicBezTo>
                    <a:pt x="530" y="406"/>
                    <a:pt x="571" y="333"/>
                    <a:pt x="603" y="354"/>
                  </a:cubicBezTo>
                  <a:cubicBezTo>
                    <a:pt x="1153" y="385"/>
                    <a:pt x="1704" y="354"/>
                    <a:pt x="2254" y="365"/>
                  </a:cubicBezTo>
                  <a:cubicBezTo>
                    <a:pt x="2493" y="344"/>
                    <a:pt x="2743" y="271"/>
                    <a:pt x="2878" y="572"/>
                  </a:cubicBezTo>
                  <a:cubicBezTo>
                    <a:pt x="2888" y="603"/>
                    <a:pt x="2888" y="635"/>
                    <a:pt x="2898" y="666"/>
                  </a:cubicBezTo>
                  <a:cubicBezTo>
                    <a:pt x="2898" y="718"/>
                    <a:pt x="2898" y="759"/>
                    <a:pt x="2898" y="801"/>
                  </a:cubicBezTo>
                  <a:cubicBezTo>
                    <a:pt x="2909" y="832"/>
                    <a:pt x="2909" y="863"/>
                    <a:pt x="2919" y="894"/>
                  </a:cubicBezTo>
                  <a:cubicBezTo>
                    <a:pt x="2992" y="1009"/>
                    <a:pt x="2961" y="1081"/>
                    <a:pt x="2815" y="1112"/>
                  </a:cubicBezTo>
                  <a:lnTo>
                    <a:pt x="2753" y="1112"/>
                  </a:lnTo>
                  <a:cubicBezTo>
                    <a:pt x="2254" y="1040"/>
                    <a:pt x="1756" y="1092"/>
                    <a:pt x="1257" y="1081"/>
                  </a:cubicBezTo>
                  <a:cubicBezTo>
                    <a:pt x="1112" y="1071"/>
                    <a:pt x="966" y="1102"/>
                    <a:pt x="83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23286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676" y="2192"/>
                  </a:moveTo>
                  <a:cubicBezTo>
                    <a:pt x="551" y="2203"/>
                    <a:pt x="520" y="2275"/>
                    <a:pt x="614" y="2358"/>
                  </a:cubicBezTo>
                  <a:cubicBezTo>
                    <a:pt x="728" y="2473"/>
                    <a:pt x="884" y="2556"/>
                    <a:pt x="884" y="2753"/>
                  </a:cubicBezTo>
                  <a:cubicBezTo>
                    <a:pt x="759" y="2847"/>
                    <a:pt x="572" y="2712"/>
                    <a:pt x="468" y="2857"/>
                  </a:cubicBezTo>
                  <a:cubicBezTo>
                    <a:pt x="146" y="2826"/>
                    <a:pt x="115" y="2774"/>
                    <a:pt x="115" y="2483"/>
                  </a:cubicBezTo>
                  <a:cubicBezTo>
                    <a:pt x="105" y="2192"/>
                    <a:pt x="84" y="1901"/>
                    <a:pt x="42" y="1600"/>
                  </a:cubicBezTo>
                  <a:cubicBezTo>
                    <a:pt x="11" y="1247"/>
                    <a:pt x="1" y="883"/>
                    <a:pt x="11" y="520"/>
                  </a:cubicBezTo>
                  <a:cubicBezTo>
                    <a:pt x="21" y="437"/>
                    <a:pt x="21" y="343"/>
                    <a:pt x="42" y="260"/>
                  </a:cubicBezTo>
                  <a:cubicBezTo>
                    <a:pt x="63" y="156"/>
                    <a:pt x="53" y="0"/>
                    <a:pt x="188" y="0"/>
                  </a:cubicBezTo>
                  <a:cubicBezTo>
                    <a:pt x="302" y="0"/>
                    <a:pt x="447" y="63"/>
                    <a:pt x="520" y="187"/>
                  </a:cubicBezTo>
                  <a:cubicBezTo>
                    <a:pt x="572" y="291"/>
                    <a:pt x="603" y="395"/>
                    <a:pt x="603" y="509"/>
                  </a:cubicBezTo>
                  <a:cubicBezTo>
                    <a:pt x="603" y="956"/>
                    <a:pt x="634" y="1413"/>
                    <a:pt x="499" y="1839"/>
                  </a:cubicBezTo>
                  <a:cubicBezTo>
                    <a:pt x="437" y="2047"/>
                    <a:pt x="645" y="2057"/>
                    <a:pt x="676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22429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2255" y="94"/>
                  </a:moveTo>
                  <a:cubicBezTo>
                    <a:pt x="2296" y="177"/>
                    <a:pt x="2213" y="312"/>
                    <a:pt x="2431" y="322"/>
                  </a:cubicBezTo>
                  <a:cubicBezTo>
                    <a:pt x="2650" y="332"/>
                    <a:pt x="2899" y="322"/>
                    <a:pt x="3138" y="426"/>
                  </a:cubicBezTo>
                  <a:cubicBezTo>
                    <a:pt x="3055" y="561"/>
                    <a:pt x="2920" y="447"/>
                    <a:pt x="2847" y="540"/>
                  </a:cubicBezTo>
                  <a:cubicBezTo>
                    <a:pt x="2940" y="561"/>
                    <a:pt x="3034" y="582"/>
                    <a:pt x="3117" y="603"/>
                  </a:cubicBezTo>
                  <a:cubicBezTo>
                    <a:pt x="3460" y="675"/>
                    <a:pt x="3522" y="644"/>
                    <a:pt x="3605" y="291"/>
                  </a:cubicBezTo>
                  <a:cubicBezTo>
                    <a:pt x="3647" y="384"/>
                    <a:pt x="3678" y="457"/>
                    <a:pt x="3709" y="540"/>
                  </a:cubicBezTo>
                  <a:cubicBezTo>
                    <a:pt x="3730" y="603"/>
                    <a:pt x="3771" y="634"/>
                    <a:pt x="3834" y="623"/>
                  </a:cubicBezTo>
                  <a:cubicBezTo>
                    <a:pt x="4052" y="592"/>
                    <a:pt x="4322" y="738"/>
                    <a:pt x="4509" y="499"/>
                  </a:cubicBezTo>
                  <a:cubicBezTo>
                    <a:pt x="4530" y="457"/>
                    <a:pt x="4582" y="457"/>
                    <a:pt x="4613" y="499"/>
                  </a:cubicBezTo>
                  <a:cubicBezTo>
                    <a:pt x="4727" y="727"/>
                    <a:pt x="4914" y="634"/>
                    <a:pt x="5070" y="603"/>
                  </a:cubicBezTo>
                  <a:cubicBezTo>
                    <a:pt x="5299" y="551"/>
                    <a:pt x="5517" y="571"/>
                    <a:pt x="5735" y="634"/>
                  </a:cubicBezTo>
                  <a:cubicBezTo>
                    <a:pt x="6067" y="727"/>
                    <a:pt x="6192" y="655"/>
                    <a:pt x="6213" y="301"/>
                  </a:cubicBezTo>
                  <a:cubicBezTo>
                    <a:pt x="6213" y="281"/>
                    <a:pt x="6213" y="260"/>
                    <a:pt x="6213" y="239"/>
                  </a:cubicBezTo>
                  <a:cubicBezTo>
                    <a:pt x="6254" y="270"/>
                    <a:pt x="6265" y="332"/>
                    <a:pt x="6265" y="384"/>
                  </a:cubicBezTo>
                  <a:cubicBezTo>
                    <a:pt x="6296" y="717"/>
                    <a:pt x="6202" y="810"/>
                    <a:pt x="5880" y="779"/>
                  </a:cubicBezTo>
                  <a:cubicBezTo>
                    <a:pt x="5288" y="717"/>
                    <a:pt x="4696" y="696"/>
                    <a:pt x="4104" y="706"/>
                  </a:cubicBezTo>
                  <a:cubicBezTo>
                    <a:pt x="3398" y="717"/>
                    <a:pt x="2702" y="623"/>
                    <a:pt x="1995" y="623"/>
                  </a:cubicBezTo>
                  <a:cubicBezTo>
                    <a:pt x="1538" y="623"/>
                    <a:pt x="1081" y="717"/>
                    <a:pt x="624" y="706"/>
                  </a:cubicBezTo>
                  <a:cubicBezTo>
                    <a:pt x="572" y="706"/>
                    <a:pt x="520" y="738"/>
                    <a:pt x="468" y="758"/>
                  </a:cubicBezTo>
                  <a:cubicBezTo>
                    <a:pt x="406" y="644"/>
                    <a:pt x="281" y="769"/>
                    <a:pt x="208" y="686"/>
                  </a:cubicBezTo>
                  <a:cubicBezTo>
                    <a:pt x="229" y="519"/>
                    <a:pt x="458" y="395"/>
                    <a:pt x="343" y="187"/>
                  </a:cubicBezTo>
                  <a:cubicBezTo>
                    <a:pt x="208" y="135"/>
                    <a:pt x="136" y="332"/>
                    <a:pt x="1" y="301"/>
                  </a:cubicBezTo>
                  <a:cubicBezTo>
                    <a:pt x="84" y="187"/>
                    <a:pt x="177" y="73"/>
                    <a:pt x="333" y="83"/>
                  </a:cubicBezTo>
                  <a:cubicBezTo>
                    <a:pt x="977" y="125"/>
                    <a:pt x="1611" y="0"/>
                    <a:pt x="225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22328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74" y="5133"/>
                  </a:moveTo>
                  <a:cubicBezTo>
                    <a:pt x="509" y="4447"/>
                    <a:pt x="374" y="3782"/>
                    <a:pt x="364" y="3107"/>
                  </a:cubicBezTo>
                  <a:cubicBezTo>
                    <a:pt x="354" y="2660"/>
                    <a:pt x="281" y="2214"/>
                    <a:pt x="343" y="1767"/>
                  </a:cubicBezTo>
                  <a:cubicBezTo>
                    <a:pt x="416" y="1248"/>
                    <a:pt x="323" y="739"/>
                    <a:pt x="229" y="219"/>
                  </a:cubicBezTo>
                  <a:cubicBezTo>
                    <a:pt x="219" y="146"/>
                    <a:pt x="219" y="74"/>
                    <a:pt x="208" y="1"/>
                  </a:cubicBezTo>
                  <a:cubicBezTo>
                    <a:pt x="146" y="105"/>
                    <a:pt x="156" y="230"/>
                    <a:pt x="156" y="354"/>
                  </a:cubicBezTo>
                  <a:cubicBezTo>
                    <a:pt x="156" y="905"/>
                    <a:pt x="146" y="1466"/>
                    <a:pt x="146" y="2027"/>
                  </a:cubicBezTo>
                  <a:cubicBezTo>
                    <a:pt x="156" y="2692"/>
                    <a:pt x="115" y="3367"/>
                    <a:pt x="219" y="4021"/>
                  </a:cubicBezTo>
                  <a:cubicBezTo>
                    <a:pt x="260" y="4219"/>
                    <a:pt x="229" y="4416"/>
                    <a:pt x="198" y="4613"/>
                  </a:cubicBezTo>
                  <a:cubicBezTo>
                    <a:pt x="167" y="4821"/>
                    <a:pt x="156" y="5029"/>
                    <a:pt x="156" y="5237"/>
                  </a:cubicBezTo>
                  <a:cubicBezTo>
                    <a:pt x="198" y="5496"/>
                    <a:pt x="198" y="5766"/>
                    <a:pt x="94" y="6026"/>
                  </a:cubicBezTo>
                  <a:cubicBezTo>
                    <a:pt x="73" y="6130"/>
                    <a:pt x="52" y="6182"/>
                    <a:pt x="42" y="6182"/>
                  </a:cubicBezTo>
                  <a:cubicBezTo>
                    <a:pt x="21" y="6379"/>
                    <a:pt x="11" y="6577"/>
                    <a:pt x="11" y="6774"/>
                  </a:cubicBezTo>
                  <a:cubicBezTo>
                    <a:pt x="11" y="7293"/>
                    <a:pt x="11" y="7823"/>
                    <a:pt x="11" y="8353"/>
                  </a:cubicBezTo>
                  <a:cubicBezTo>
                    <a:pt x="21" y="8478"/>
                    <a:pt x="0" y="8613"/>
                    <a:pt x="73" y="8737"/>
                  </a:cubicBezTo>
                  <a:cubicBezTo>
                    <a:pt x="198" y="8779"/>
                    <a:pt x="21" y="8987"/>
                    <a:pt x="219" y="8987"/>
                  </a:cubicBezTo>
                  <a:cubicBezTo>
                    <a:pt x="302" y="8904"/>
                    <a:pt x="312" y="8789"/>
                    <a:pt x="312" y="8685"/>
                  </a:cubicBezTo>
                  <a:cubicBezTo>
                    <a:pt x="354" y="7823"/>
                    <a:pt x="271" y="6961"/>
                    <a:pt x="374" y="6099"/>
                  </a:cubicBezTo>
                  <a:cubicBezTo>
                    <a:pt x="426" y="5766"/>
                    <a:pt x="312" y="5434"/>
                    <a:pt x="374" y="51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2226300" y="212175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1" y="4436"/>
                  </a:moveTo>
                  <a:cubicBezTo>
                    <a:pt x="437" y="4353"/>
                    <a:pt x="479" y="4228"/>
                    <a:pt x="479" y="4124"/>
                  </a:cubicBezTo>
                  <a:cubicBezTo>
                    <a:pt x="468" y="4000"/>
                    <a:pt x="479" y="3875"/>
                    <a:pt x="447" y="3740"/>
                  </a:cubicBezTo>
                  <a:cubicBezTo>
                    <a:pt x="312" y="3917"/>
                    <a:pt x="375" y="4156"/>
                    <a:pt x="209" y="4301"/>
                  </a:cubicBezTo>
                  <a:cubicBezTo>
                    <a:pt x="229" y="4322"/>
                    <a:pt x="229" y="4332"/>
                    <a:pt x="229" y="4343"/>
                  </a:cubicBezTo>
                  <a:cubicBezTo>
                    <a:pt x="219" y="4363"/>
                    <a:pt x="219" y="4363"/>
                    <a:pt x="209" y="4363"/>
                  </a:cubicBezTo>
                  <a:lnTo>
                    <a:pt x="209" y="4498"/>
                  </a:lnTo>
                  <a:cubicBezTo>
                    <a:pt x="94" y="4530"/>
                    <a:pt x="94" y="4426"/>
                    <a:pt x="53" y="4363"/>
                  </a:cubicBezTo>
                  <a:cubicBezTo>
                    <a:pt x="157" y="3906"/>
                    <a:pt x="1" y="3449"/>
                    <a:pt x="84" y="3003"/>
                  </a:cubicBezTo>
                  <a:cubicBezTo>
                    <a:pt x="167" y="2597"/>
                    <a:pt x="73" y="2192"/>
                    <a:pt x="146" y="1777"/>
                  </a:cubicBezTo>
                  <a:cubicBezTo>
                    <a:pt x="167" y="1662"/>
                    <a:pt x="188" y="1527"/>
                    <a:pt x="136" y="1403"/>
                  </a:cubicBezTo>
                  <a:cubicBezTo>
                    <a:pt x="63" y="1185"/>
                    <a:pt x="188" y="1018"/>
                    <a:pt x="281" y="842"/>
                  </a:cubicBezTo>
                  <a:cubicBezTo>
                    <a:pt x="364" y="707"/>
                    <a:pt x="385" y="582"/>
                    <a:pt x="240" y="468"/>
                  </a:cubicBezTo>
                  <a:cubicBezTo>
                    <a:pt x="209" y="291"/>
                    <a:pt x="32" y="94"/>
                    <a:pt x="344" y="0"/>
                  </a:cubicBezTo>
                  <a:cubicBezTo>
                    <a:pt x="468" y="167"/>
                    <a:pt x="676" y="302"/>
                    <a:pt x="551" y="561"/>
                  </a:cubicBezTo>
                  <a:cubicBezTo>
                    <a:pt x="603" y="977"/>
                    <a:pt x="541" y="1382"/>
                    <a:pt x="499" y="1797"/>
                  </a:cubicBezTo>
                  <a:cubicBezTo>
                    <a:pt x="437" y="2442"/>
                    <a:pt x="437" y="3075"/>
                    <a:pt x="531" y="3719"/>
                  </a:cubicBezTo>
                  <a:cubicBezTo>
                    <a:pt x="562" y="3948"/>
                    <a:pt x="572" y="4187"/>
                    <a:pt x="541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2240850" y="561700"/>
              <a:ext cx="11450" cy="127025"/>
            </a:xfrm>
            <a:custGeom>
              <a:rect b="b" l="l" r="r" t="t"/>
              <a:pathLst>
                <a:path extrusionOk="0" h="5081" w="458">
                  <a:moveTo>
                    <a:pt x="32" y="1652"/>
                  </a:moveTo>
                  <a:cubicBezTo>
                    <a:pt x="21" y="1632"/>
                    <a:pt x="1" y="1611"/>
                    <a:pt x="11" y="1590"/>
                  </a:cubicBezTo>
                  <a:cubicBezTo>
                    <a:pt x="146" y="1143"/>
                    <a:pt x="94" y="676"/>
                    <a:pt x="63" y="219"/>
                  </a:cubicBezTo>
                  <a:cubicBezTo>
                    <a:pt x="52" y="73"/>
                    <a:pt x="104" y="1"/>
                    <a:pt x="239" y="11"/>
                  </a:cubicBezTo>
                  <a:cubicBezTo>
                    <a:pt x="302" y="11"/>
                    <a:pt x="354" y="53"/>
                    <a:pt x="323" y="115"/>
                  </a:cubicBezTo>
                  <a:cubicBezTo>
                    <a:pt x="229" y="323"/>
                    <a:pt x="343" y="541"/>
                    <a:pt x="333" y="759"/>
                  </a:cubicBezTo>
                  <a:cubicBezTo>
                    <a:pt x="302" y="1559"/>
                    <a:pt x="302" y="2359"/>
                    <a:pt x="291" y="3169"/>
                  </a:cubicBezTo>
                  <a:cubicBezTo>
                    <a:pt x="291" y="3273"/>
                    <a:pt x="250" y="3408"/>
                    <a:pt x="374" y="3501"/>
                  </a:cubicBezTo>
                  <a:cubicBezTo>
                    <a:pt x="458" y="3803"/>
                    <a:pt x="426" y="4114"/>
                    <a:pt x="426" y="4426"/>
                  </a:cubicBezTo>
                  <a:cubicBezTo>
                    <a:pt x="406" y="4426"/>
                    <a:pt x="385" y="4426"/>
                    <a:pt x="364" y="4426"/>
                  </a:cubicBezTo>
                  <a:cubicBezTo>
                    <a:pt x="343" y="4436"/>
                    <a:pt x="333" y="4457"/>
                    <a:pt x="333" y="4478"/>
                  </a:cubicBezTo>
                  <a:cubicBezTo>
                    <a:pt x="333" y="4488"/>
                    <a:pt x="343" y="4488"/>
                    <a:pt x="364" y="4488"/>
                  </a:cubicBezTo>
                  <a:cubicBezTo>
                    <a:pt x="458" y="4665"/>
                    <a:pt x="458" y="4842"/>
                    <a:pt x="364" y="5018"/>
                  </a:cubicBezTo>
                  <a:cubicBezTo>
                    <a:pt x="104" y="5080"/>
                    <a:pt x="167" y="4873"/>
                    <a:pt x="146" y="4758"/>
                  </a:cubicBezTo>
                  <a:cubicBezTo>
                    <a:pt x="42" y="4187"/>
                    <a:pt x="1" y="3605"/>
                    <a:pt x="63" y="3034"/>
                  </a:cubicBezTo>
                  <a:cubicBezTo>
                    <a:pt x="63" y="3013"/>
                    <a:pt x="42" y="2992"/>
                    <a:pt x="32" y="2972"/>
                  </a:cubicBezTo>
                  <a:lnTo>
                    <a:pt x="32" y="2837"/>
                  </a:lnTo>
                  <a:cubicBezTo>
                    <a:pt x="84" y="2442"/>
                    <a:pt x="84" y="2047"/>
                    <a:pt x="32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2503400" y="372125"/>
              <a:ext cx="19000" cy="87800"/>
            </a:xfrm>
            <a:custGeom>
              <a:rect b="b" l="l" r="r" t="t"/>
              <a:pathLst>
                <a:path extrusionOk="0" h="3512" w="760">
                  <a:moveTo>
                    <a:pt x="1" y="11"/>
                  </a:moveTo>
                  <a:lnTo>
                    <a:pt x="74" y="11"/>
                  </a:lnTo>
                  <a:cubicBezTo>
                    <a:pt x="167" y="125"/>
                    <a:pt x="177" y="302"/>
                    <a:pt x="292" y="416"/>
                  </a:cubicBezTo>
                  <a:cubicBezTo>
                    <a:pt x="292" y="437"/>
                    <a:pt x="292" y="468"/>
                    <a:pt x="271" y="489"/>
                  </a:cubicBezTo>
                  <a:cubicBezTo>
                    <a:pt x="115" y="644"/>
                    <a:pt x="271" y="634"/>
                    <a:pt x="354" y="665"/>
                  </a:cubicBezTo>
                  <a:cubicBezTo>
                    <a:pt x="396" y="676"/>
                    <a:pt x="437" y="686"/>
                    <a:pt x="468" y="717"/>
                  </a:cubicBezTo>
                  <a:cubicBezTo>
                    <a:pt x="510" y="790"/>
                    <a:pt x="500" y="894"/>
                    <a:pt x="593" y="935"/>
                  </a:cubicBezTo>
                  <a:cubicBezTo>
                    <a:pt x="593" y="1631"/>
                    <a:pt x="666" y="2327"/>
                    <a:pt x="749" y="3023"/>
                  </a:cubicBezTo>
                  <a:cubicBezTo>
                    <a:pt x="759" y="3138"/>
                    <a:pt x="749" y="3262"/>
                    <a:pt x="728" y="3387"/>
                  </a:cubicBezTo>
                  <a:cubicBezTo>
                    <a:pt x="718" y="3501"/>
                    <a:pt x="635" y="3511"/>
                    <a:pt x="531" y="3491"/>
                  </a:cubicBezTo>
                  <a:cubicBezTo>
                    <a:pt x="489" y="3470"/>
                    <a:pt x="448" y="3449"/>
                    <a:pt x="448" y="3387"/>
                  </a:cubicBezTo>
                  <a:cubicBezTo>
                    <a:pt x="551" y="3106"/>
                    <a:pt x="562" y="2826"/>
                    <a:pt x="437" y="2525"/>
                  </a:cubicBezTo>
                  <a:cubicBezTo>
                    <a:pt x="302" y="2535"/>
                    <a:pt x="302" y="2764"/>
                    <a:pt x="136" y="2701"/>
                  </a:cubicBezTo>
                  <a:cubicBezTo>
                    <a:pt x="209" y="2338"/>
                    <a:pt x="115" y="1984"/>
                    <a:pt x="74" y="1631"/>
                  </a:cubicBezTo>
                  <a:cubicBezTo>
                    <a:pt x="1" y="1091"/>
                    <a:pt x="22" y="55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24725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1372" y="353"/>
                  </a:moveTo>
                  <a:cubicBezTo>
                    <a:pt x="1455" y="291"/>
                    <a:pt x="1528" y="218"/>
                    <a:pt x="1538" y="94"/>
                  </a:cubicBezTo>
                  <a:cubicBezTo>
                    <a:pt x="1559" y="0"/>
                    <a:pt x="1694" y="10"/>
                    <a:pt x="1725" y="73"/>
                  </a:cubicBezTo>
                  <a:cubicBezTo>
                    <a:pt x="1839" y="364"/>
                    <a:pt x="1902" y="675"/>
                    <a:pt x="1798" y="987"/>
                  </a:cubicBezTo>
                  <a:cubicBezTo>
                    <a:pt x="1777" y="1028"/>
                    <a:pt x="1736" y="1049"/>
                    <a:pt x="1704" y="1080"/>
                  </a:cubicBezTo>
                  <a:cubicBezTo>
                    <a:pt x="1216" y="1143"/>
                    <a:pt x="728" y="1143"/>
                    <a:pt x="240" y="1070"/>
                  </a:cubicBezTo>
                  <a:cubicBezTo>
                    <a:pt x="157" y="1060"/>
                    <a:pt x="53" y="1070"/>
                    <a:pt x="21" y="945"/>
                  </a:cubicBezTo>
                  <a:cubicBezTo>
                    <a:pt x="1" y="852"/>
                    <a:pt x="73" y="790"/>
                    <a:pt x="136" y="727"/>
                  </a:cubicBezTo>
                  <a:cubicBezTo>
                    <a:pt x="395" y="447"/>
                    <a:pt x="738" y="488"/>
                    <a:pt x="1071" y="478"/>
                  </a:cubicBezTo>
                  <a:cubicBezTo>
                    <a:pt x="1175" y="436"/>
                    <a:pt x="1278" y="395"/>
                    <a:pt x="137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2229950" y="1938400"/>
              <a:ext cx="9875" cy="175850"/>
            </a:xfrm>
            <a:custGeom>
              <a:rect b="b" l="l" r="r" t="t"/>
              <a:pathLst>
                <a:path extrusionOk="0" h="7034" w="395">
                  <a:moveTo>
                    <a:pt x="270" y="1351"/>
                  </a:moveTo>
                  <a:cubicBezTo>
                    <a:pt x="312" y="1517"/>
                    <a:pt x="291" y="1652"/>
                    <a:pt x="135" y="1746"/>
                  </a:cubicBezTo>
                  <a:cubicBezTo>
                    <a:pt x="94" y="1787"/>
                    <a:pt x="104" y="1839"/>
                    <a:pt x="73" y="1881"/>
                  </a:cubicBezTo>
                  <a:cubicBezTo>
                    <a:pt x="229" y="2151"/>
                    <a:pt x="208" y="2410"/>
                    <a:pt x="156" y="2712"/>
                  </a:cubicBezTo>
                  <a:cubicBezTo>
                    <a:pt x="83" y="3054"/>
                    <a:pt x="156" y="3408"/>
                    <a:pt x="187" y="3750"/>
                  </a:cubicBezTo>
                  <a:cubicBezTo>
                    <a:pt x="198" y="3813"/>
                    <a:pt x="281" y="3782"/>
                    <a:pt x="333" y="3792"/>
                  </a:cubicBezTo>
                  <a:cubicBezTo>
                    <a:pt x="395" y="3865"/>
                    <a:pt x="343" y="3937"/>
                    <a:pt x="322" y="4010"/>
                  </a:cubicBezTo>
                  <a:cubicBezTo>
                    <a:pt x="281" y="4208"/>
                    <a:pt x="250" y="4384"/>
                    <a:pt x="281" y="4602"/>
                  </a:cubicBezTo>
                  <a:cubicBezTo>
                    <a:pt x="333" y="5039"/>
                    <a:pt x="374" y="5496"/>
                    <a:pt x="218" y="5932"/>
                  </a:cubicBezTo>
                  <a:cubicBezTo>
                    <a:pt x="135" y="6181"/>
                    <a:pt x="364" y="6358"/>
                    <a:pt x="343" y="6586"/>
                  </a:cubicBezTo>
                  <a:cubicBezTo>
                    <a:pt x="333" y="6607"/>
                    <a:pt x="322" y="6638"/>
                    <a:pt x="312" y="6669"/>
                  </a:cubicBezTo>
                  <a:cubicBezTo>
                    <a:pt x="291" y="7023"/>
                    <a:pt x="281" y="7033"/>
                    <a:pt x="42" y="6929"/>
                  </a:cubicBezTo>
                  <a:cubicBezTo>
                    <a:pt x="31" y="6856"/>
                    <a:pt x="31" y="6794"/>
                    <a:pt x="63" y="6742"/>
                  </a:cubicBezTo>
                  <a:cubicBezTo>
                    <a:pt x="21" y="6389"/>
                    <a:pt x="63" y="6046"/>
                    <a:pt x="52" y="5693"/>
                  </a:cubicBezTo>
                  <a:cubicBezTo>
                    <a:pt x="52" y="4758"/>
                    <a:pt x="104" y="3813"/>
                    <a:pt x="63" y="2878"/>
                  </a:cubicBezTo>
                  <a:cubicBezTo>
                    <a:pt x="63" y="2764"/>
                    <a:pt x="94" y="2639"/>
                    <a:pt x="11" y="2535"/>
                  </a:cubicBezTo>
                  <a:cubicBezTo>
                    <a:pt x="0" y="2171"/>
                    <a:pt x="11" y="1818"/>
                    <a:pt x="52" y="1455"/>
                  </a:cubicBezTo>
                  <a:cubicBezTo>
                    <a:pt x="94" y="1143"/>
                    <a:pt x="94" y="831"/>
                    <a:pt x="83" y="509"/>
                  </a:cubicBezTo>
                  <a:cubicBezTo>
                    <a:pt x="73" y="353"/>
                    <a:pt x="63" y="187"/>
                    <a:pt x="125" y="31"/>
                  </a:cubicBezTo>
                  <a:cubicBezTo>
                    <a:pt x="239" y="0"/>
                    <a:pt x="281" y="52"/>
                    <a:pt x="270" y="167"/>
                  </a:cubicBezTo>
                  <a:lnTo>
                    <a:pt x="270" y="167"/>
                  </a:lnTo>
                  <a:cubicBezTo>
                    <a:pt x="250" y="177"/>
                    <a:pt x="239" y="198"/>
                    <a:pt x="250" y="208"/>
                  </a:cubicBezTo>
                  <a:cubicBezTo>
                    <a:pt x="250" y="218"/>
                    <a:pt x="260" y="229"/>
                    <a:pt x="270" y="229"/>
                  </a:cubicBezTo>
                  <a:lnTo>
                    <a:pt x="270" y="229"/>
                  </a:lnTo>
                  <a:cubicBezTo>
                    <a:pt x="301" y="270"/>
                    <a:pt x="301" y="322"/>
                    <a:pt x="270" y="364"/>
                  </a:cubicBezTo>
                  <a:cubicBezTo>
                    <a:pt x="250" y="385"/>
                    <a:pt x="218" y="405"/>
                    <a:pt x="198" y="426"/>
                  </a:cubicBezTo>
                  <a:cubicBezTo>
                    <a:pt x="364" y="572"/>
                    <a:pt x="301" y="779"/>
                    <a:pt x="333" y="956"/>
                  </a:cubicBezTo>
                  <a:lnTo>
                    <a:pt x="333" y="956"/>
                  </a:lnTo>
                  <a:cubicBezTo>
                    <a:pt x="291" y="1018"/>
                    <a:pt x="333" y="1101"/>
                    <a:pt x="270" y="1153"/>
                  </a:cubicBezTo>
                  <a:lnTo>
                    <a:pt x="270" y="1153"/>
                  </a:lnTo>
                  <a:cubicBezTo>
                    <a:pt x="250" y="1164"/>
                    <a:pt x="239" y="1185"/>
                    <a:pt x="250" y="1195"/>
                  </a:cubicBezTo>
                  <a:cubicBezTo>
                    <a:pt x="250" y="1216"/>
                    <a:pt x="260" y="1216"/>
                    <a:pt x="270" y="1216"/>
                  </a:cubicBezTo>
                  <a:lnTo>
                    <a:pt x="270" y="1288"/>
                  </a:lnTo>
                  <a:cubicBezTo>
                    <a:pt x="260" y="1309"/>
                    <a:pt x="260" y="1330"/>
                    <a:pt x="270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2347075" y="335250"/>
              <a:ext cx="71700" cy="20800"/>
            </a:xfrm>
            <a:custGeom>
              <a:rect b="b" l="l" r="r" t="t"/>
              <a:pathLst>
                <a:path extrusionOk="0" h="832" w="2868">
                  <a:moveTo>
                    <a:pt x="2441" y="759"/>
                  </a:moveTo>
                  <a:cubicBezTo>
                    <a:pt x="2431" y="779"/>
                    <a:pt x="2431" y="810"/>
                    <a:pt x="2431" y="831"/>
                  </a:cubicBezTo>
                  <a:cubicBezTo>
                    <a:pt x="2203" y="821"/>
                    <a:pt x="1974" y="821"/>
                    <a:pt x="1745" y="800"/>
                  </a:cubicBezTo>
                  <a:cubicBezTo>
                    <a:pt x="1184" y="759"/>
                    <a:pt x="634" y="717"/>
                    <a:pt x="73" y="675"/>
                  </a:cubicBezTo>
                  <a:cubicBezTo>
                    <a:pt x="0" y="509"/>
                    <a:pt x="63" y="395"/>
                    <a:pt x="270" y="353"/>
                  </a:cubicBezTo>
                  <a:cubicBezTo>
                    <a:pt x="468" y="322"/>
                    <a:pt x="665" y="312"/>
                    <a:pt x="852" y="301"/>
                  </a:cubicBezTo>
                  <a:cubicBezTo>
                    <a:pt x="1278" y="291"/>
                    <a:pt x="1704" y="301"/>
                    <a:pt x="2130" y="301"/>
                  </a:cubicBezTo>
                  <a:cubicBezTo>
                    <a:pt x="2275" y="301"/>
                    <a:pt x="2421" y="281"/>
                    <a:pt x="2545" y="218"/>
                  </a:cubicBezTo>
                  <a:cubicBezTo>
                    <a:pt x="2639" y="156"/>
                    <a:pt x="2680" y="0"/>
                    <a:pt x="2836" y="21"/>
                  </a:cubicBezTo>
                  <a:cubicBezTo>
                    <a:pt x="2857" y="42"/>
                    <a:pt x="2857" y="52"/>
                    <a:pt x="2857" y="73"/>
                  </a:cubicBezTo>
                  <a:cubicBezTo>
                    <a:pt x="2847" y="94"/>
                    <a:pt x="2847" y="94"/>
                    <a:pt x="2836" y="94"/>
                  </a:cubicBezTo>
                  <a:cubicBezTo>
                    <a:pt x="2815" y="156"/>
                    <a:pt x="2763" y="229"/>
                    <a:pt x="2836" y="281"/>
                  </a:cubicBezTo>
                  <a:cubicBezTo>
                    <a:pt x="2857" y="301"/>
                    <a:pt x="2867" y="312"/>
                    <a:pt x="2857" y="333"/>
                  </a:cubicBezTo>
                  <a:cubicBezTo>
                    <a:pt x="2857" y="353"/>
                    <a:pt x="2857" y="364"/>
                    <a:pt x="2857" y="364"/>
                  </a:cubicBezTo>
                  <a:cubicBezTo>
                    <a:pt x="2826" y="374"/>
                    <a:pt x="2805" y="385"/>
                    <a:pt x="2774" y="395"/>
                  </a:cubicBezTo>
                  <a:cubicBezTo>
                    <a:pt x="2732" y="395"/>
                    <a:pt x="2680" y="385"/>
                    <a:pt x="2639" y="385"/>
                  </a:cubicBezTo>
                  <a:cubicBezTo>
                    <a:pt x="2514" y="436"/>
                    <a:pt x="2275" y="322"/>
                    <a:pt x="2286" y="623"/>
                  </a:cubicBezTo>
                  <a:cubicBezTo>
                    <a:pt x="2296" y="675"/>
                    <a:pt x="2182" y="623"/>
                    <a:pt x="2119" y="634"/>
                  </a:cubicBezTo>
                  <a:cubicBezTo>
                    <a:pt x="2223" y="686"/>
                    <a:pt x="2358" y="644"/>
                    <a:pt x="2441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2315650" y="304325"/>
              <a:ext cx="22350" cy="67050"/>
            </a:xfrm>
            <a:custGeom>
              <a:rect b="b" l="l" r="r" t="t"/>
              <a:pathLst>
                <a:path extrusionOk="0" h="2682" w="894">
                  <a:moveTo>
                    <a:pt x="0" y="1860"/>
                  </a:moveTo>
                  <a:cubicBezTo>
                    <a:pt x="104" y="1788"/>
                    <a:pt x="73" y="1725"/>
                    <a:pt x="11" y="1653"/>
                  </a:cubicBezTo>
                  <a:cubicBezTo>
                    <a:pt x="63" y="1611"/>
                    <a:pt x="73" y="1549"/>
                    <a:pt x="73" y="1497"/>
                  </a:cubicBezTo>
                  <a:cubicBezTo>
                    <a:pt x="104" y="1383"/>
                    <a:pt x="146" y="1289"/>
                    <a:pt x="239" y="1216"/>
                  </a:cubicBezTo>
                  <a:cubicBezTo>
                    <a:pt x="302" y="1175"/>
                    <a:pt x="343" y="1113"/>
                    <a:pt x="302" y="1050"/>
                  </a:cubicBezTo>
                  <a:cubicBezTo>
                    <a:pt x="83" y="635"/>
                    <a:pt x="540" y="427"/>
                    <a:pt x="572" y="94"/>
                  </a:cubicBezTo>
                  <a:cubicBezTo>
                    <a:pt x="582" y="43"/>
                    <a:pt x="644" y="1"/>
                    <a:pt x="707" y="22"/>
                  </a:cubicBezTo>
                  <a:cubicBezTo>
                    <a:pt x="769" y="43"/>
                    <a:pt x="759" y="105"/>
                    <a:pt x="759" y="157"/>
                  </a:cubicBezTo>
                  <a:cubicBezTo>
                    <a:pt x="779" y="552"/>
                    <a:pt x="717" y="946"/>
                    <a:pt x="790" y="1331"/>
                  </a:cubicBezTo>
                  <a:cubicBezTo>
                    <a:pt x="800" y="1372"/>
                    <a:pt x="800" y="1414"/>
                    <a:pt x="800" y="1455"/>
                  </a:cubicBezTo>
                  <a:cubicBezTo>
                    <a:pt x="759" y="1819"/>
                    <a:pt x="894" y="2193"/>
                    <a:pt x="779" y="2556"/>
                  </a:cubicBezTo>
                  <a:cubicBezTo>
                    <a:pt x="769" y="2588"/>
                    <a:pt x="759" y="2608"/>
                    <a:pt x="738" y="2640"/>
                  </a:cubicBezTo>
                  <a:cubicBezTo>
                    <a:pt x="592" y="2681"/>
                    <a:pt x="582" y="2588"/>
                    <a:pt x="592" y="2484"/>
                  </a:cubicBezTo>
                  <a:cubicBezTo>
                    <a:pt x="592" y="2369"/>
                    <a:pt x="530" y="2297"/>
                    <a:pt x="437" y="2318"/>
                  </a:cubicBezTo>
                  <a:cubicBezTo>
                    <a:pt x="63" y="2390"/>
                    <a:pt x="156" y="2120"/>
                    <a:pt x="135" y="1933"/>
                  </a:cubicBezTo>
                  <a:cubicBezTo>
                    <a:pt x="94" y="1902"/>
                    <a:pt x="42" y="1881"/>
                    <a:pt x="0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2439275" y="440425"/>
              <a:ext cx="77400" cy="19750"/>
            </a:xfrm>
            <a:custGeom>
              <a:rect b="b" l="l" r="r" t="t"/>
              <a:pathLst>
                <a:path extrusionOk="0" h="790" w="3096">
                  <a:moveTo>
                    <a:pt x="2400" y="104"/>
                  </a:moveTo>
                  <a:cubicBezTo>
                    <a:pt x="2223" y="115"/>
                    <a:pt x="2036" y="156"/>
                    <a:pt x="1859" y="187"/>
                  </a:cubicBezTo>
                  <a:cubicBezTo>
                    <a:pt x="1693" y="219"/>
                    <a:pt x="1579" y="395"/>
                    <a:pt x="1423" y="489"/>
                  </a:cubicBezTo>
                  <a:cubicBezTo>
                    <a:pt x="1361" y="520"/>
                    <a:pt x="1402" y="613"/>
                    <a:pt x="1475" y="624"/>
                  </a:cubicBezTo>
                  <a:cubicBezTo>
                    <a:pt x="1662" y="644"/>
                    <a:pt x="1839" y="717"/>
                    <a:pt x="2026" y="707"/>
                  </a:cubicBezTo>
                  <a:cubicBezTo>
                    <a:pt x="2358" y="696"/>
                    <a:pt x="2701" y="707"/>
                    <a:pt x="3033" y="707"/>
                  </a:cubicBezTo>
                  <a:cubicBezTo>
                    <a:pt x="3054" y="717"/>
                    <a:pt x="3075" y="738"/>
                    <a:pt x="3096" y="759"/>
                  </a:cubicBezTo>
                  <a:cubicBezTo>
                    <a:pt x="2597" y="790"/>
                    <a:pt x="2098" y="790"/>
                    <a:pt x="1600" y="738"/>
                  </a:cubicBezTo>
                  <a:cubicBezTo>
                    <a:pt x="1236" y="707"/>
                    <a:pt x="873" y="728"/>
                    <a:pt x="530" y="634"/>
                  </a:cubicBezTo>
                  <a:cubicBezTo>
                    <a:pt x="353" y="582"/>
                    <a:pt x="166" y="603"/>
                    <a:pt x="0" y="509"/>
                  </a:cubicBezTo>
                  <a:lnTo>
                    <a:pt x="0" y="509"/>
                  </a:lnTo>
                  <a:cubicBezTo>
                    <a:pt x="145" y="229"/>
                    <a:pt x="436" y="302"/>
                    <a:pt x="665" y="250"/>
                  </a:cubicBezTo>
                  <a:cubicBezTo>
                    <a:pt x="519" y="208"/>
                    <a:pt x="332" y="322"/>
                    <a:pt x="197" y="156"/>
                  </a:cubicBezTo>
                  <a:cubicBezTo>
                    <a:pt x="239" y="11"/>
                    <a:pt x="405" y="135"/>
                    <a:pt x="467" y="42"/>
                  </a:cubicBezTo>
                  <a:cubicBezTo>
                    <a:pt x="925" y="32"/>
                    <a:pt x="1382" y="21"/>
                    <a:pt x="1828" y="73"/>
                  </a:cubicBezTo>
                  <a:cubicBezTo>
                    <a:pt x="2026" y="94"/>
                    <a:pt x="2213" y="0"/>
                    <a:pt x="240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2231250" y="2033175"/>
              <a:ext cx="12225" cy="88075"/>
            </a:xfrm>
            <a:custGeom>
              <a:rect b="b" l="l" r="r" t="t"/>
              <a:pathLst>
                <a:path extrusionOk="0" h="3523" w="489">
                  <a:moveTo>
                    <a:pt x="31" y="3169"/>
                  </a:moveTo>
                  <a:cubicBezTo>
                    <a:pt x="166" y="3159"/>
                    <a:pt x="281" y="3138"/>
                    <a:pt x="156" y="2972"/>
                  </a:cubicBezTo>
                  <a:cubicBezTo>
                    <a:pt x="94" y="2889"/>
                    <a:pt x="166" y="2868"/>
                    <a:pt x="218" y="2837"/>
                  </a:cubicBezTo>
                  <a:lnTo>
                    <a:pt x="218" y="2837"/>
                  </a:lnTo>
                  <a:cubicBezTo>
                    <a:pt x="249" y="2764"/>
                    <a:pt x="260" y="2692"/>
                    <a:pt x="198" y="2629"/>
                  </a:cubicBezTo>
                  <a:cubicBezTo>
                    <a:pt x="11" y="2432"/>
                    <a:pt x="52" y="2214"/>
                    <a:pt x="135" y="1996"/>
                  </a:cubicBezTo>
                  <a:cubicBezTo>
                    <a:pt x="187" y="1860"/>
                    <a:pt x="239" y="1736"/>
                    <a:pt x="125" y="1611"/>
                  </a:cubicBezTo>
                  <a:cubicBezTo>
                    <a:pt x="114" y="1601"/>
                    <a:pt x="104" y="1570"/>
                    <a:pt x="104" y="1559"/>
                  </a:cubicBezTo>
                  <a:cubicBezTo>
                    <a:pt x="146" y="1455"/>
                    <a:pt x="281" y="1351"/>
                    <a:pt x="187" y="1237"/>
                  </a:cubicBezTo>
                  <a:cubicBezTo>
                    <a:pt x="104" y="1133"/>
                    <a:pt x="260" y="998"/>
                    <a:pt x="114" y="926"/>
                  </a:cubicBezTo>
                  <a:cubicBezTo>
                    <a:pt x="301" y="770"/>
                    <a:pt x="21" y="624"/>
                    <a:pt x="114" y="458"/>
                  </a:cubicBezTo>
                  <a:cubicBezTo>
                    <a:pt x="187" y="313"/>
                    <a:pt x="229" y="157"/>
                    <a:pt x="281" y="1"/>
                  </a:cubicBezTo>
                  <a:cubicBezTo>
                    <a:pt x="405" y="209"/>
                    <a:pt x="353" y="427"/>
                    <a:pt x="281" y="645"/>
                  </a:cubicBezTo>
                  <a:cubicBezTo>
                    <a:pt x="436" y="676"/>
                    <a:pt x="385" y="489"/>
                    <a:pt x="488" y="468"/>
                  </a:cubicBezTo>
                  <a:cubicBezTo>
                    <a:pt x="488" y="1081"/>
                    <a:pt x="478" y="1694"/>
                    <a:pt x="426" y="2307"/>
                  </a:cubicBezTo>
                  <a:cubicBezTo>
                    <a:pt x="312" y="2640"/>
                    <a:pt x="436" y="2993"/>
                    <a:pt x="353" y="3325"/>
                  </a:cubicBezTo>
                  <a:lnTo>
                    <a:pt x="353" y="3336"/>
                  </a:lnTo>
                  <a:cubicBezTo>
                    <a:pt x="374" y="3377"/>
                    <a:pt x="374" y="3408"/>
                    <a:pt x="353" y="3439"/>
                  </a:cubicBezTo>
                  <a:lnTo>
                    <a:pt x="364" y="3439"/>
                  </a:lnTo>
                  <a:cubicBezTo>
                    <a:pt x="322" y="3450"/>
                    <a:pt x="312" y="3502"/>
                    <a:pt x="281" y="3512"/>
                  </a:cubicBezTo>
                  <a:cubicBezTo>
                    <a:pt x="229" y="3523"/>
                    <a:pt x="187" y="3502"/>
                    <a:pt x="146" y="3471"/>
                  </a:cubicBezTo>
                  <a:cubicBezTo>
                    <a:pt x="114" y="3450"/>
                    <a:pt x="83" y="3419"/>
                    <a:pt x="62" y="3388"/>
                  </a:cubicBezTo>
                  <a:cubicBezTo>
                    <a:pt x="52" y="3367"/>
                    <a:pt x="42" y="3346"/>
                    <a:pt x="31" y="3325"/>
                  </a:cubicBezTo>
                  <a:cubicBezTo>
                    <a:pt x="21" y="3284"/>
                    <a:pt x="11" y="3252"/>
                    <a:pt x="0" y="3211"/>
                  </a:cubicBezTo>
                  <a:cubicBezTo>
                    <a:pt x="0" y="3190"/>
                    <a:pt x="11" y="3169"/>
                    <a:pt x="42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22754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27" y="769"/>
                  </a:moveTo>
                  <a:cubicBezTo>
                    <a:pt x="2348" y="811"/>
                    <a:pt x="2358" y="863"/>
                    <a:pt x="2337" y="904"/>
                  </a:cubicBezTo>
                  <a:cubicBezTo>
                    <a:pt x="2171" y="1060"/>
                    <a:pt x="2026" y="925"/>
                    <a:pt x="1870" y="873"/>
                  </a:cubicBezTo>
                  <a:cubicBezTo>
                    <a:pt x="1849" y="852"/>
                    <a:pt x="1839" y="831"/>
                    <a:pt x="1818" y="800"/>
                  </a:cubicBezTo>
                  <a:cubicBezTo>
                    <a:pt x="1808" y="769"/>
                    <a:pt x="1787" y="728"/>
                    <a:pt x="1756" y="707"/>
                  </a:cubicBezTo>
                  <a:cubicBezTo>
                    <a:pt x="1725" y="686"/>
                    <a:pt x="1704" y="676"/>
                    <a:pt x="1673" y="665"/>
                  </a:cubicBezTo>
                  <a:cubicBezTo>
                    <a:pt x="1309" y="644"/>
                    <a:pt x="945" y="686"/>
                    <a:pt x="582" y="644"/>
                  </a:cubicBezTo>
                  <a:cubicBezTo>
                    <a:pt x="551" y="634"/>
                    <a:pt x="520" y="624"/>
                    <a:pt x="488" y="603"/>
                  </a:cubicBezTo>
                  <a:cubicBezTo>
                    <a:pt x="457" y="572"/>
                    <a:pt x="447" y="520"/>
                    <a:pt x="447" y="478"/>
                  </a:cubicBezTo>
                  <a:cubicBezTo>
                    <a:pt x="457" y="302"/>
                    <a:pt x="364" y="374"/>
                    <a:pt x="291" y="405"/>
                  </a:cubicBezTo>
                  <a:cubicBezTo>
                    <a:pt x="260" y="416"/>
                    <a:pt x="229" y="416"/>
                    <a:pt x="197" y="405"/>
                  </a:cubicBezTo>
                  <a:cubicBezTo>
                    <a:pt x="104" y="364"/>
                    <a:pt x="0" y="302"/>
                    <a:pt x="42" y="198"/>
                  </a:cubicBezTo>
                  <a:cubicBezTo>
                    <a:pt x="73" y="104"/>
                    <a:pt x="197" y="156"/>
                    <a:pt x="270" y="146"/>
                  </a:cubicBezTo>
                  <a:cubicBezTo>
                    <a:pt x="416" y="125"/>
                    <a:pt x="551" y="187"/>
                    <a:pt x="686" y="115"/>
                  </a:cubicBezTo>
                  <a:cubicBezTo>
                    <a:pt x="717" y="94"/>
                    <a:pt x="738" y="73"/>
                    <a:pt x="769" y="63"/>
                  </a:cubicBezTo>
                  <a:lnTo>
                    <a:pt x="769" y="63"/>
                  </a:lnTo>
                  <a:cubicBezTo>
                    <a:pt x="1049" y="73"/>
                    <a:pt x="1340" y="0"/>
                    <a:pt x="1610" y="104"/>
                  </a:cubicBezTo>
                  <a:cubicBezTo>
                    <a:pt x="1631" y="281"/>
                    <a:pt x="1517" y="291"/>
                    <a:pt x="1392" y="302"/>
                  </a:cubicBezTo>
                  <a:cubicBezTo>
                    <a:pt x="1299" y="312"/>
                    <a:pt x="1195" y="281"/>
                    <a:pt x="1101" y="343"/>
                  </a:cubicBezTo>
                  <a:cubicBezTo>
                    <a:pt x="1226" y="333"/>
                    <a:pt x="1351" y="291"/>
                    <a:pt x="1465" y="312"/>
                  </a:cubicBezTo>
                  <a:cubicBezTo>
                    <a:pt x="1621" y="333"/>
                    <a:pt x="1704" y="229"/>
                    <a:pt x="1818" y="167"/>
                  </a:cubicBezTo>
                  <a:cubicBezTo>
                    <a:pt x="1912" y="125"/>
                    <a:pt x="2026" y="115"/>
                    <a:pt x="2130" y="187"/>
                  </a:cubicBezTo>
                  <a:cubicBezTo>
                    <a:pt x="2234" y="291"/>
                    <a:pt x="2286" y="416"/>
                    <a:pt x="2275" y="561"/>
                  </a:cubicBezTo>
                  <a:cubicBezTo>
                    <a:pt x="2317" y="624"/>
                    <a:pt x="2286" y="707"/>
                    <a:pt x="2327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2226300" y="2467400"/>
              <a:ext cx="10425" cy="88325"/>
            </a:xfrm>
            <a:custGeom>
              <a:rect b="b" l="l" r="r" t="t"/>
              <a:pathLst>
                <a:path extrusionOk="0" h="3533" w="417">
                  <a:moveTo>
                    <a:pt x="354" y="1289"/>
                  </a:moveTo>
                  <a:cubicBezTo>
                    <a:pt x="375" y="1341"/>
                    <a:pt x="416" y="1393"/>
                    <a:pt x="416" y="1435"/>
                  </a:cubicBezTo>
                  <a:cubicBezTo>
                    <a:pt x="416" y="1954"/>
                    <a:pt x="406" y="2463"/>
                    <a:pt x="396" y="2982"/>
                  </a:cubicBezTo>
                  <a:cubicBezTo>
                    <a:pt x="396" y="3034"/>
                    <a:pt x="364" y="3086"/>
                    <a:pt x="354" y="3138"/>
                  </a:cubicBezTo>
                  <a:cubicBezTo>
                    <a:pt x="260" y="3232"/>
                    <a:pt x="354" y="3367"/>
                    <a:pt x="281" y="3471"/>
                  </a:cubicBezTo>
                  <a:lnTo>
                    <a:pt x="281" y="3471"/>
                  </a:lnTo>
                  <a:cubicBezTo>
                    <a:pt x="84" y="3533"/>
                    <a:pt x="94" y="3377"/>
                    <a:pt x="84" y="3273"/>
                  </a:cubicBezTo>
                  <a:cubicBezTo>
                    <a:pt x="42" y="2899"/>
                    <a:pt x="94" y="2525"/>
                    <a:pt x="94" y="2151"/>
                  </a:cubicBezTo>
                  <a:cubicBezTo>
                    <a:pt x="84" y="2006"/>
                    <a:pt x="115" y="1840"/>
                    <a:pt x="53" y="1694"/>
                  </a:cubicBezTo>
                  <a:cubicBezTo>
                    <a:pt x="42" y="1663"/>
                    <a:pt x="32" y="1632"/>
                    <a:pt x="22" y="1601"/>
                  </a:cubicBezTo>
                  <a:cubicBezTo>
                    <a:pt x="32" y="1175"/>
                    <a:pt x="42" y="739"/>
                    <a:pt x="11" y="302"/>
                  </a:cubicBezTo>
                  <a:cubicBezTo>
                    <a:pt x="1" y="167"/>
                    <a:pt x="94" y="63"/>
                    <a:pt x="219" y="11"/>
                  </a:cubicBezTo>
                  <a:cubicBezTo>
                    <a:pt x="281" y="1"/>
                    <a:pt x="323" y="1"/>
                    <a:pt x="364" y="43"/>
                  </a:cubicBezTo>
                  <a:cubicBezTo>
                    <a:pt x="406" y="406"/>
                    <a:pt x="354" y="780"/>
                    <a:pt x="323" y="1144"/>
                  </a:cubicBezTo>
                  <a:cubicBezTo>
                    <a:pt x="323" y="1196"/>
                    <a:pt x="292" y="1248"/>
                    <a:pt x="354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23153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801" y="2452"/>
                  </a:moveTo>
                  <a:cubicBezTo>
                    <a:pt x="707" y="2369"/>
                    <a:pt x="738" y="2254"/>
                    <a:pt x="738" y="2150"/>
                  </a:cubicBezTo>
                  <a:cubicBezTo>
                    <a:pt x="738" y="1828"/>
                    <a:pt x="738" y="1517"/>
                    <a:pt x="738" y="1205"/>
                  </a:cubicBezTo>
                  <a:cubicBezTo>
                    <a:pt x="645" y="1184"/>
                    <a:pt x="614" y="1236"/>
                    <a:pt x="614" y="1288"/>
                  </a:cubicBezTo>
                  <a:cubicBezTo>
                    <a:pt x="624" y="1486"/>
                    <a:pt x="541" y="1621"/>
                    <a:pt x="406" y="1745"/>
                  </a:cubicBezTo>
                  <a:cubicBezTo>
                    <a:pt x="292" y="1839"/>
                    <a:pt x="292" y="1932"/>
                    <a:pt x="364" y="2057"/>
                  </a:cubicBezTo>
                  <a:cubicBezTo>
                    <a:pt x="479" y="2223"/>
                    <a:pt x="458" y="2275"/>
                    <a:pt x="281" y="2400"/>
                  </a:cubicBezTo>
                  <a:cubicBezTo>
                    <a:pt x="177" y="2483"/>
                    <a:pt x="177" y="2607"/>
                    <a:pt x="146" y="2722"/>
                  </a:cubicBezTo>
                  <a:cubicBezTo>
                    <a:pt x="126" y="2743"/>
                    <a:pt x="94" y="2743"/>
                    <a:pt x="74" y="2732"/>
                  </a:cubicBezTo>
                  <a:cubicBezTo>
                    <a:pt x="42" y="2691"/>
                    <a:pt x="63" y="2618"/>
                    <a:pt x="11" y="2587"/>
                  </a:cubicBezTo>
                  <a:cubicBezTo>
                    <a:pt x="22" y="2556"/>
                    <a:pt x="22" y="2535"/>
                    <a:pt x="22" y="2504"/>
                  </a:cubicBezTo>
                  <a:cubicBezTo>
                    <a:pt x="53" y="1901"/>
                    <a:pt x="177" y="1309"/>
                    <a:pt x="63" y="696"/>
                  </a:cubicBezTo>
                  <a:cubicBezTo>
                    <a:pt x="32" y="499"/>
                    <a:pt x="1" y="260"/>
                    <a:pt x="157" y="73"/>
                  </a:cubicBezTo>
                  <a:cubicBezTo>
                    <a:pt x="385" y="208"/>
                    <a:pt x="323" y="468"/>
                    <a:pt x="406" y="655"/>
                  </a:cubicBezTo>
                  <a:cubicBezTo>
                    <a:pt x="448" y="758"/>
                    <a:pt x="458" y="852"/>
                    <a:pt x="562" y="852"/>
                  </a:cubicBezTo>
                  <a:cubicBezTo>
                    <a:pt x="718" y="842"/>
                    <a:pt x="645" y="696"/>
                    <a:pt x="655" y="613"/>
                  </a:cubicBezTo>
                  <a:cubicBezTo>
                    <a:pt x="687" y="405"/>
                    <a:pt x="583" y="187"/>
                    <a:pt x="749" y="0"/>
                  </a:cubicBezTo>
                  <a:cubicBezTo>
                    <a:pt x="832" y="332"/>
                    <a:pt x="790" y="675"/>
                    <a:pt x="790" y="1008"/>
                  </a:cubicBezTo>
                  <a:cubicBezTo>
                    <a:pt x="801" y="1496"/>
                    <a:pt x="801" y="1974"/>
                    <a:pt x="801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2321100" y="373950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0"/>
                  </a:moveTo>
                  <a:cubicBezTo>
                    <a:pt x="582" y="291"/>
                    <a:pt x="582" y="582"/>
                    <a:pt x="593" y="883"/>
                  </a:cubicBezTo>
                  <a:cubicBezTo>
                    <a:pt x="603" y="1257"/>
                    <a:pt x="624" y="1641"/>
                    <a:pt x="624" y="2015"/>
                  </a:cubicBezTo>
                  <a:cubicBezTo>
                    <a:pt x="634" y="2223"/>
                    <a:pt x="551" y="2296"/>
                    <a:pt x="364" y="2306"/>
                  </a:cubicBezTo>
                  <a:cubicBezTo>
                    <a:pt x="187" y="2317"/>
                    <a:pt x="135" y="2202"/>
                    <a:pt x="115" y="2057"/>
                  </a:cubicBezTo>
                  <a:cubicBezTo>
                    <a:pt x="94" y="1911"/>
                    <a:pt x="84" y="1756"/>
                    <a:pt x="104" y="1600"/>
                  </a:cubicBezTo>
                  <a:cubicBezTo>
                    <a:pt x="0" y="1267"/>
                    <a:pt x="229" y="1018"/>
                    <a:pt x="333" y="738"/>
                  </a:cubicBezTo>
                  <a:cubicBezTo>
                    <a:pt x="478" y="623"/>
                    <a:pt x="395" y="467"/>
                    <a:pt x="426" y="322"/>
                  </a:cubicBezTo>
                  <a:cubicBezTo>
                    <a:pt x="447" y="208"/>
                    <a:pt x="374" y="31"/>
                    <a:pt x="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2234625" y="865050"/>
              <a:ext cx="10150" cy="968450"/>
            </a:xfrm>
            <a:custGeom>
              <a:rect b="b" l="l" r="r" t="t"/>
              <a:pathLst>
                <a:path extrusionOk="0" h="38738" w="406">
                  <a:moveTo>
                    <a:pt x="0" y="10"/>
                  </a:moveTo>
                  <a:cubicBezTo>
                    <a:pt x="125" y="52"/>
                    <a:pt x="42" y="208"/>
                    <a:pt x="146" y="270"/>
                  </a:cubicBezTo>
                  <a:cubicBezTo>
                    <a:pt x="156" y="281"/>
                    <a:pt x="166" y="291"/>
                    <a:pt x="177" y="301"/>
                  </a:cubicBezTo>
                  <a:cubicBezTo>
                    <a:pt x="187" y="322"/>
                    <a:pt x="198" y="353"/>
                    <a:pt x="208" y="384"/>
                  </a:cubicBezTo>
                  <a:cubicBezTo>
                    <a:pt x="218" y="426"/>
                    <a:pt x="218" y="467"/>
                    <a:pt x="218" y="519"/>
                  </a:cubicBezTo>
                  <a:cubicBezTo>
                    <a:pt x="229" y="603"/>
                    <a:pt x="229" y="675"/>
                    <a:pt x="229" y="758"/>
                  </a:cubicBezTo>
                  <a:cubicBezTo>
                    <a:pt x="229" y="800"/>
                    <a:pt x="239" y="831"/>
                    <a:pt x="229" y="862"/>
                  </a:cubicBezTo>
                  <a:cubicBezTo>
                    <a:pt x="250" y="1465"/>
                    <a:pt x="198" y="2067"/>
                    <a:pt x="270" y="2659"/>
                  </a:cubicBezTo>
                  <a:cubicBezTo>
                    <a:pt x="301" y="2898"/>
                    <a:pt x="198" y="36400"/>
                    <a:pt x="239" y="36649"/>
                  </a:cubicBezTo>
                  <a:cubicBezTo>
                    <a:pt x="260" y="36722"/>
                    <a:pt x="270" y="36795"/>
                    <a:pt x="343" y="36836"/>
                  </a:cubicBezTo>
                  <a:cubicBezTo>
                    <a:pt x="333" y="36868"/>
                    <a:pt x="301" y="36909"/>
                    <a:pt x="312" y="36920"/>
                  </a:cubicBezTo>
                  <a:cubicBezTo>
                    <a:pt x="405" y="37065"/>
                    <a:pt x="364" y="37148"/>
                    <a:pt x="208" y="37179"/>
                  </a:cubicBezTo>
                  <a:cubicBezTo>
                    <a:pt x="166" y="37190"/>
                    <a:pt x="198" y="37252"/>
                    <a:pt x="208" y="37294"/>
                  </a:cubicBezTo>
                  <a:lnTo>
                    <a:pt x="208" y="37294"/>
                  </a:lnTo>
                  <a:cubicBezTo>
                    <a:pt x="156" y="37335"/>
                    <a:pt x="146" y="37387"/>
                    <a:pt x="187" y="37429"/>
                  </a:cubicBezTo>
                  <a:cubicBezTo>
                    <a:pt x="239" y="37501"/>
                    <a:pt x="312" y="37574"/>
                    <a:pt x="301" y="37657"/>
                  </a:cubicBezTo>
                  <a:cubicBezTo>
                    <a:pt x="281" y="38000"/>
                    <a:pt x="250" y="38343"/>
                    <a:pt x="208" y="38696"/>
                  </a:cubicBezTo>
                  <a:cubicBezTo>
                    <a:pt x="208" y="38706"/>
                    <a:pt x="156" y="38727"/>
                    <a:pt x="135" y="38737"/>
                  </a:cubicBezTo>
                  <a:cubicBezTo>
                    <a:pt x="73" y="37990"/>
                    <a:pt x="52" y="37242"/>
                    <a:pt x="73" y="36483"/>
                  </a:cubicBezTo>
                  <a:cubicBezTo>
                    <a:pt x="94" y="35777"/>
                    <a:pt x="21" y="1797"/>
                    <a:pt x="52" y="1080"/>
                  </a:cubicBezTo>
                  <a:cubicBezTo>
                    <a:pt x="73" y="717"/>
                    <a:pt x="52" y="36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2317725" y="352375"/>
              <a:ext cx="17950" cy="43150"/>
            </a:xfrm>
            <a:custGeom>
              <a:rect b="b" l="l" r="r" t="t"/>
              <a:pathLst>
                <a:path extrusionOk="0" h="1726" w="718">
                  <a:moveTo>
                    <a:pt x="717" y="863"/>
                  </a:moveTo>
                  <a:cubicBezTo>
                    <a:pt x="603" y="957"/>
                    <a:pt x="655" y="1081"/>
                    <a:pt x="644" y="1195"/>
                  </a:cubicBezTo>
                  <a:cubicBezTo>
                    <a:pt x="634" y="1330"/>
                    <a:pt x="655" y="1476"/>
                    <a:pt x="644" y="1611"/>
                  </a:cubicBezTo>
                  <a:cubicBezTo>
                    <a:pt x="634" y="1694"/>
                    <a:pt x="582" y="1725"/>
                    <a:pt x="509" y="1653"/>
                  </a:cubicBezTo>
                  <a:cubicBezTo>
                    <a:pt x="322" y="1445"/>
                    <a:pt x="156" y="1216"/>
                    <a:pt x="104" y="925"/>
                  </a:cubicBezTo>
                  <a:cubicBezTo>
                    <a:pt x="63" y="624"/>
                    <a:pt x="0" y="312"/>
                    <a:pt x="52" y="1"/>
                  </a:cubicBezTo>
                  <a:cubicBezTo>
                    <a:pt x="94" y="22"/>
                    <a:pt x="104" y="63"/>
                    <a:pt x="94" y="115"/>
                  </a:cubicBezTo>
                  <a:cubicBezTo>
                    <a:pt x="73" y="271"/>
                    <a:pt x="83" y="333"/>
                    <a:pt x="302" y="292"/>
                  </a:cubicBezTo>
                  <a:cubicBezTo>
                    <a:pt x="499" y="240"/>
                    <a:pt x="561" y="364"/>
                    <a:pt x="551" y="614"/>
                  </a:cubicBezTo>
                  <a:cubicBezTo>
                    <a:pt x="551" y="686"/>
                    <a:pt x="593" y="707"/>
                    <a:pt x="644" y="728"/>
                  </a:cubicBezTo>
                  <a:cubicBezTo>
                    <a:pt x="655" y="738"/>
                    <a:pt x="665" y="738"/>
                    <a:pt x="676" y="738"/>
                  </a:cubicBezTo>
                  <a:cubicBezTo>
                    <a:pt x="686" y="759"/>
                    <a:pt x="696" y="780"/>
                    <a:pt x="717" y="801"/>
                  </a:cubicBezTo>
                  <a:cubicBezTo>
                    <a:pt x="717" y="821"/>
                    <a:pt x="717" y="842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2318500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624" y="125"/>
                  </a:moveTo>
                  <a:cubicBezTo>
                    <a:pt x="582" y="457"/>
                    <a:pt x="645" y="811"/>
                    <a:pt x="582" y="1185"/>
                  </a:cubicBezTo>
                  <a:cubicBezTo>
                    <a:pt x="458" y="1122"/>
                    <a:pt x="375" y="1018"/>
                    <a:pt x="260" y="998"/>
                  </a:cubicBezTo>
                  <a:cubicBezTo>
                    <a:pt x="104" y="987"/>
                    <a:pt x="52" y="935"/>
                    <a:pt x="188" y="811"/>
                  </a:cubicBezTo>
                  <a:cubicBezTo>
                    <a:pt x="219" y="790"/>
                    <a:pt x="250" y="769"/>
                    <a:pt x="219" y="738"/>
                  </a:cubicBezTo>
                  <a:cubicBezTo>
                    <a:pt x="1" y="603"/>
                    <a:pt x="125" y="385"/>
                    <a:pt x="84" y="198"/>
                  </a:cubicBezTo>
                  <a:cubicBezTo>
                    <a:pt x="32" y="115"/>
                    <a:pt x="11" y="42"/>
                    <a:pt x="146" y="0"/>
                  </a:cubicBezTo>
                  <a:cubicBezTo>
                    <a:pt x="302" y="42"/>
                    <a:pt x="458" y="73"/>
                    <a:pt x="624" y="73"/>
                  </a:cubicBezTo>
                  <a:cubicBezTo>
                    <a:pt x="634" y="84"/>
                    <a:pt x="634" y="104"/>
                    <a:pt x="624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2232275" y="1861525"/>
              <a:ext cx="11450" cy="81050"/>
            </a:xfrm>
            <a:custGeom>
              <a:rect b="b" l="l" r="r" t="t"/>
              <a:pathLst>
                <a:path extrusionOk="0" h="3242" w="458">
                  <a:moveTo>
                    <a:pt x="177" y="3242"/>
                  </a:moveTo>
                  <a:cubicBezTo>
                    <a:pt x="146" y="3179"/>
                    <a:pt x="105" y="3127"/>
                    <a:pt x="32" y="3106"/>
                  </a:cubicBezTo>
                  <a:cubicBezTo>
                    <a:pt x="21" y="2338"/>
                    <a:pt x="105" y="1579"/>
                    <a:pt x="94" y="811"/>
                  </a:cubicBezTo>
                  <a:cubicBezTo>
                    <a:pt x="94" y="541"/>
                    <a:pt x="1" y="270"/>
                    <a:pt x="94" y="0"/>
                  </a:cubicBezTo>
                  <a:cubicBezTo>
                    <a:pt x="177" y="426"/>
                    <a:pt x="177" y="852"/>
                    <a:pt x="177" y="1289"/>
                  </a:cubicBezTo>
                  <a:cubicBezTo>
                    <a:pt x="177" y="1372"/>
                    <a:pt x="157" y="1465"/>
                    <a:pt x="240" y="1527"/>
                  </a:cubicBezTo>
                  <a:cubicBezTo>
                    <a:pt x="354" y="1704"/>
                    <a:pt x="458" y="1881"/>
                    <a:pt x="312" y="2088"/>
                  </a:cubicBezTo>
                  <a:cubicBezTo>
                    <a:pt x="302" y="2109"/>
                    <a:pt x="281" y="2120"/>
                    <a:pt x="250" y="2140"/>
                  </a:cubicBezTo>
                  <a:cubicBezTo>
                    <a:pt x="146" y="2192"/>
                    <a:pt x="281" y="2265"/>
                    <a:pt x="240" y="2317"/>
                  </a:cubicBezTo>
                  <a:cubicBezTo>
                    <a:pt x="302" y="2556"/>
                    <a:pt x="323" y="2795"/>
                    <a:pt x="250" y="3034"/>
                  </a:cubicBezTo>
                  <a:cubicBezTo>
                    <a:pt x="240" y="3075"/>
                    <a:pt x="250" y="3117"/>
                    <a:pt x="281" y="3148"/>
                  </a:cubicBezTo>
                  <a:cubicBezTo>
                    <a:pt x="312" y="3190"/>
                    <a:pt x="344" y="3221"/>
                    <a:pt x="271" y="3231"/>
                  </a:cubicBezTo>
                  <a:cubicBezTo>
                    <a:pt x="240" y="3242"/>
                    <a:pt x="208" y="3242"/>
                    <a:pt x="177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2506000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364" y="1735"/>
                  </a:moveTo>
                  <a:lnTo>
                    <a:pt x="240" y="1735"/>
                  </a:lnTo>
                  <a:cubicBezTo>
                    <a:pt x="167" y="1663"/>
                    <a:pt x="115" y="1580"/>
                    <a:pt x="167" y="1476"/>
                  </a:cubicBezTo>
                  <a:lnTo>
                    <a:pt x="167" y="1476"/>
                  </a:lnTo>
                  <a:cubicBezTo>
                    <a:pt x="219" y="1258"/>
                    <a:pt x="260" y="1050"/>
                    <a:pt x="177" y="832"/>
                  </a:cubicBezTo>
                  <a:cubicBezTo>
                    <a:pt x="105" y="655"/>
                    <a:pt x="219" y="541"/>
                    <a:pt x="302" y="395"/>
                  </a:cubicBezTo>
                  <a:cubicBezTo>
                    <a:pt x="364" y="292"/>
                    <a:pt x="1" y="188"/>
                    <a:pt x="240" y="1"/>
                  </a:cubicBezTo>
                  <a:cubicBezTo>
                    <a:pt x="271" y="1"/>
                    <a:pt x="302" y="1"/>
                    <a:pt x="323" y="21"/>
                  </a:cubicBezTo>
                  <a:cubicBezTo>
                    <a:pt x="406" y="42"/>
                    <a:pt x="479" y="73"/>
                    <a:pt x="551" y="105"/>
                  </a:cubicBezTo>
                  <a:cubicBezTo>
                    <a:pt x="572" y="146"/>
                    <a:pt x="603" y="188"/>
                    <a:pt x="603" y="219"/>
                  </a:cubicBezTo>
                  <a:cubicBezTo>
                    <a:pt x="593" y="676"/>
                    <a:pt x="634" y="1133"/>
                    <a:pt x="458" y="1559"/>
                  </a:cubicBezTo>
                  <a:cubicBezTo>
                    <a:pt x="468" y="1621"/>
                    <a:pt x="458" y="1684"/>
                    <a:pt x="406" y="1725"/>
                  </a:cubicBezTo>
                  <a:cubicBezTo>
                    <a:pt x="396" y="1735"/>
                    <a:pt x="385" y="1735"/>
                    <a:pt x="364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2231750" y="2369250"/>
              <a:ext cx="8875" cy="130400"/>
            </a:xfrm>
            <a:custGeom>
              <a:rect b="b" l="l" r="r" t="t"/>
              <a:pathLst>
                <a:path extrusionOk="0" h="5216" w="355">
                  <a:moveTo>
                    <a:pt x="313" y="115"/>
                  </a:moveTo>
                  <a:cubicBezTo>
                    <a:pt x="313" y="94"/>
                    <a:pt x="302" y="73"/>
                    <a:pt x="302" y="63"/>
                  </a:cubicBezTo>
                  <a:cubicBezTo>
                    <a:pt x="292" y="42"/>
                    <a:pt x="281" y="21"/>
                    <a:pt x="271" y="0"/>
                  </a:cubicBezTo>
                  <a:cubicBezTo>
                    <a:pt x="261" y="42"/>
                    <a:pt x="250" y="94"/>
                    <a:pt x="250" y="135"/>
                  </a:cubicBezTo>
                  <a:cubicBezTo>
                    <a:pt x="105" y="561"/>
                    <a:pt x="105" y="977"/>
                    <a:pt x="250" y="1392"/>
                  </a:cubicBezTo>
                  <a:cubicBezTo>
                    <a:pt x="250" y="1725"/>
                    <a:pt x="250" y="2047"/>
                    <a:pt x="250" y="2379"/>
                  </a:cubicBezTo>
                  <a:cubicBezTo>
                    <a:pt x="115" y="2899"/>
                    <a:pt x="126" y="3428"/>
                    <a:pt x="126" y="3969"/>
                  </a:cubicBezTo>
                  <a:cubicBezTo>
                    <a:pt x="136" y="4239"/>
                    <a:pt x="94" y="4519"/>
                    <a:pt x="74" y="4789"/>
                  </a:cubicBezTo>
                  <a:cubicBezTo>
                    <a:pt x="63" y="4935"/>
                    <a:pt x="1" y="5090"/>
                    <a:pt x="136" y="5215"/>
                  </a:cubicBezTo>
                  <a:cubicBezTo>
                    <a:pt x="198" y="4592"/>
                    <a:pt x="302" y="3958"/>
                    <a:pt x="323" y="3324"/>
                  </a:cubicBezTo>
                  <a:cubicBezTo>
                    <a:pt x="354" y="2338"/>
                    <a:pt x="333" y="1340"/>
                    <a:pt x="323" y="343"/>
                  </a:cubicBezTo>
                  <a:cubicBezTo>
                    <a:pt x="323" y="270"/>
                    <a:pt x="333" y="187"/>
                    <a:pt x="31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2234625" y="1893975"/>
              <a:ext cx="14300" cy="26525"/>
            </a:xfrm>
            <a:custGeom>
              <a:rect b="b" l="l" r="r" t="t"/>
              <a:pathLst>
                <a:path extrusionOk="0" h="1061" w="572">
                  <a:moveTo>
                    <a:pt x="146" y="1019"/>
                  </a:moveTo>
                  <a:cubicBezTo>
                    <a:pt x="83" y="988"/>
                    <a:pt x="63" y="925"/>
                    <a:pt x="42" y="863"/>
                  </a:cubicBezTo>
                  <a:cubicBezTo>
                    <a:pt x="21" y="822"/>
                    <a:pt x="0" y="770"/>
                    <a:pt x="42" y="749"/>
                  </a:cubicBezTo>
                  <a:cubicBezTo>
                    <a:pt x="63" y="749"/>
                    <a:pt x="114" y="801"/>
                    <a:pt x="146" y="822"/>
                  </a:cubicBezTo>
                  <a:lnTo>
                    <a:pt x="146" y="822"/>
                  </a:lnTo>
                  <a:cubicBezTo>
                    <a:pt x="177" y="728"/>
                    <a:pt x="218" y="645"/>
                    <a:pt x="229" y="551"/>
                  </a:cubicBezTo>
                  <a:cubicBezTo>
                    <a:pt x="250" y="468"/>
                    <a:pt x="94" y="562"/>
                    <a:pt x="114" y="458"/>
                  </a:cubicBezTo>
                  <a:cubicBezTo>
                    <a:pt x="135" y="406"/>
                    <a:pt x="218" y="385"/>
                    <a:pt x="198" y="302"/>
                  </a:cubicBezTo>
                  <a:cubicBezTo>
                    <a:pt x="187" y="271"/>
                    <a:pt x="166" y="250"/>
                    <a:pt x="146" y="229"/>
                  </a:cubicBezTo>
                  <a:cubicBezTo>
                    <a:pt x="114" y="11"/>
                    <a:pt x="281" y="11"/>
                    <a:pt x="405" y="11"/>
                  </a:cubicBezTo>
                  <a:cubicBezTo>
                    <a:pt x="561" y="1"/>
                    <a:pt x="530" y="146"/>
                    <a:pt x="551" y="240"/>
                  </a:cubicBezTo>
                  <a:cubicBezTo>
                    <a:pt x="572" y="281"/>
                    <a:pt x="572" y="323"/>
                    <a:pt x="540" y="365"/>
                  </a:cubicBezTo>
                  <a:cubicBezTo>
                    <a:pt x="520" y="375"/>
                    <a:pt x="520" y="385"/>
                    <a:pt x="520" y="406"/>
                  </a:cubicBezTo>
                  <a:cubicBezTo>
                    <a:pt x="530" y="416"/>
                    <a:pt x="530" y="427"/>
                    <a:pt x="540" y="427"/>
                  </a:cubicBezTo>
                  <a:cubicBezTo>
                    <a:pt x="561" y="468"/>
                    <a:pt x="561" y="510"/>
                    <a:pt x="540" y="562"/>
                  </a:cubicBezTo>
                  <a:cubicBezTo>
                    <a:pt x="488" y="583"/>
                    <a:pt x="499" y="645"/>
                    <a:pt x="468" y="687"/>
                  </a:cubicBezTo>
                  <a:cubicBezTo>
                    <a:pt x="478" y="811"/>
                    <a:pt x="457" y="936"/>
                    <a:pt x="416" y="1061"/>
                  </a:cubicBezTo>
                  <a:cubicBezTo>
                    <a:pt x="322" y="1050"/>
                    <a:pt x="229" y="1029"/>
                    <a:pt x="146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2241625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260" y="2453"/>
                  </a:moveTo>
                  <a:cubicBezTo>
                    <a:pt x="260" y="2515"/>
                    <a:pt x="260" y="2588"/>
                    <a:pt x="260" y="2650"/>
                  </a:cubicBezTo>
                  <a:cubicBezTo>
                    <a:pt x="240" y="2681"/>
                    <a:pt x="219" y="2681"/>
                    <a:pt x="198" y="2650"/>
                  </a:cubicBezTo>
                  <a:cubicBezTo>
                    <a:pt x="188" y="2390"/>
                    <a:pt x="177" y="2131"/>
                    <a:pt x="188" y="1871"/>
                  </a:cubicBezTo>
                  <a:cubicBezTo>
                    <a:pt x="208" y="1466"/>
                    <a:pt x="146" y="1071"/>
                    <a:pt x="84" y="666"/>
                  </a:cubicBezTo>
                  <a:cubicBezTo>
                    <a:pt x="53" y="448"/>
                    <a:pt x="1" y="219"/>
                    <a:pt x="125" y="1"/>
                  </a:cubicBezTo>
                  <a:cubicBezTo>
                    <a:pt x="136" y="11"/>
                    <a:pt x="146" y="22"/>
                    <a:pt x="156" y="32"/>
                  </a:cubicBezTo>
                  <a:cubicBezTo>
                    <a:pt x="219" y="84"/>
                    <a:pt x="136" y="219"/>
                    <a:pt x="281" y="219"/>
                  </a:cubicBezTo>
                  <a:cubicBezTo>
                    <a:pt x="302" y="250"/>
                    <a:pt x="302" y="292"/>
                    <a:pt x="292" y="333"/>
                  </a:cubicBezTo>
                  <a:cubicBezTo>
                    <a:pt x="406" y="479"/>
                    <a:pt x="437" y="645"/>
                    <a:pt x="375" y="811"/>
                  </a:cubicBezTo>
                  <a:cubicBezTo>
                    <a:pt x="323" y="967"/>
                    <a:pt x="354" y="1133"/>
                    <a:pt x="354" y="1289"/>
                  </a:cubicBezTo>
                  <a:cubicBezTo>
                    <a:pt x="354" y="1559"/>
                    <a:pt x="375" y="1840"/>
                    <a:pt x="364" y="2110"/>
                  </a:cubicBezTo>
                  <a:cubicBezTo>
                    <a:pt x="354" y="2234"/>
                    <a:pt x="354" y="2349"/>
                    <a:pt x="260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232032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0" y="0"/>
                  </a:moveTo>
                  <a:cubicBezTo>
                    <a:pt x="104" y="73"/>
                    <a:pt x="94" y="239"/>
                    <a:pt x="229" y="270"/>
                  </a:cubicBezTo>
                  <a:cubicBezTo>
                    <a:pt x="125" y="395"/>
                    <a:pt x="218" y="437"/>
                    <a:pt x="312" y="489"/>
                  </a:cubicBezTo>
                  <a:cubicBezTo>
                    <a:pt x="364" y="520"/>
                    <a:pt x="405" y="572"/>
                    <a:pt x="447" y="624"/>
                  </a:cubicBezTo>
                  <a:cubicBezTo>
                    <a:pt x="478" y="665"/>
                    <a:pt x="447" y="707"/>
                    <a:pt x="405" y="728"/>
                  </a:cubicBezTo>
                  <a:cubicBezTo>
                    <a:pt x="229" y="800"/>
                    <a:pt x="364" y="935"/>
                    <a:pt x="343" y="1029"/>
                  </a:cubicBezTo>
                  <a:cubicBezTo>
                    <a:pt x="333" y="1091"/>
                    <a:pt x="343" y="1101"/>
                    <a:pt x="229" y="1091"/>
                  </a:cubicBezTo>
                  <a:cubicBezTo>
                    <a:pt x="166" y="1091"/>
                    <a:pt x="156" y="1112"/>
                    <a:pt x="156" y="1153"/>
                  </a:cubicBezTo>
                  <a:cubicBezTo>
                    <a:pt x="146" y="1288"/>
                    <a:pt x="146" y="1413"/>
                    <a:pt x="135" y="1538"/>
                  </a:cubicBezTo>
                  <a:cubicBezTo>
                    <a:pt x="94" y="1475"/>
                    <a:pt x="94" y="1403"/>
                    <a:pt x="94" y="13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2434600" y="440425"/>
              <a:ext cx="28575" cy="12750"/>
            </a:xfrm>
            <a:custGeom>
              <a:rect b="b" l="l" r="r" t="t"/>
              <a:pathLst>
                <a:path extrusionOk="0" h="510" w="1143">
                  <a:moveTo>
                    <a:pt x="654" y="32"/>
                  </a:moveTo>
                  <a:cubicBezTo>
                    <a:pt x="613" y="125"/>
                    <a:pt x="519" y="94"/>
                    <a:pt x="436" y="146"/>
                  </a:cubicBezTo>
                  <a:cubicBezTo>
                    <a:pt x="654" y="229"/>
                    <a:pt x="925" y="83"/>
                    <a:pt x="1143" y="364"/>
                  </a:cubicBezTo>
                  <a:cubicBezTo>
                    <a:pt x="758" y="312"/>
                    <a:pt x="457" y="343"/>
                    <a:pt x="177" y="509"/>
                  </a:cubicBezTo>
                  <a:cubicBezTo>
                    <a:pt x="73" y="489"/>
                    <a:pt x="0" y="447"/>
                    <a:pt x="62" y="312"/>
                  </a:cubicBezTo>
                  <a:cubicBezTo>
                    <a:pt x="187" y="52"/>
                    <a:pt x="395" y="0"/>
                    <a:pt x="65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2226300" y="2508975"/>
              <a:ext cx="7050" cy="50400"/>
            </a:xfrm>
            <a:custGeom>
              <a:rect b="b" l="l" r="r" t="t"/>
              <a:pathLst>
                <a:path extrusionOk="0" h="2016" w="282">
                  <a:moveTo>
                    <a:pt x="146" y="416"/>
                  </a:moveTo>
                  <a:cubicBezTo>
                    <a:pt x="177" y="686"/>
                    <a:pt x="167" y="945"/>
                    <a:pt x="136" y="1205"/>
                  </a:cubicBezTo>
                  <a:cubicBezTo>
                    <a:pt x="105" y="1382"/>
                    <a:pt x="167" y="1548"/>
                    <a:pt x="167" y="1714"/>
                  </a:cubicBezTo>
                  <a:cubicBezTo>
                    <a:pt x="167" y="1776"/>
                    <a:pt x="229" y="1797"/>
                    <a:pt x="281" y="1808"/>
                  </a:cubicBezTo>
                  <a:cubicBezTo>
                    <a:pt x="281" y="1870"/>
                    <a:pt x="271" y="1922"/>
                    <a:pt x="260" y="1984"/>
                  </a:cubicBezTo>
                  <a:cubicBezTo>
                    <a:pt x="167" y="2015"/>
                    <a:pt x="94" y="2015"/>
                    <a:pt x="73" y="1891"/>
                  </a:cubicBezTo>
                  <a:cubicBezTo>
                    <a:pt x="42" y="1714"/>
                    <a:pt x="32" y="1548"/>
                    <a:pt x="32" y="1371"/>
                  </a:cubicBezTo>
                  <a:cubicBezTo>
                    <a:pt x="32" y="925"/>
                    <a:pt x="42" y="478"/>
                    <a:pt x="1" y="31"/>
                  </a:cubicBezTo>
                  <a:cubicBezTo>
                    <a:pt x="22" y="0"/>
                    <a:pt x="53" y="0"/>
                    <a:pt x="84" y="21"/>
                  </a:cubicBezTo>
                  <a:lnTo>
                    <a:pt x="84" y="21"/>
                  </a:lnTo>
                  <a:cubicBezTo>
                    <a:pt x="167" y="146"/>
                    <a:pt x="73" y="301"/>
                    <a:pt x="14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2413300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52" y="32"/>
                  </a:moveTo>
                  <a:cubicBezTo>
                    <a:pt x="73" y="32"/>
                    <a:pt x="94" y="21"/>
                    <a:pt x="125" y="21"/>
                  </a:cubicBezTo>
                  <a:cubicBezTo>
                    <a:pt x="229" y="0"/>
                    <a:pt x="250" y="84"/>
                    <a:pt x="291" y="156"/>
                  </a:cubicBezTo>
                  <a:cubicBezTo>
                    <a:pt x="291" y="208"/>
                    <a:pt x="291" y="250"/>
                    <a:pt x="250" y="291"/>
                  </a:cubicBezTo>
                  <a:cubicBezTo>
                    <a:pt x="146" y="447"/>
                    <a:pt x="146" y="603"/>
                    <a:pt x="250" y="748"/>
                  </a:cubicBezTo>
                  <a:cubicBezTo>
                    <a:pt x="343" y="894"/>
                    <a:pt x="322" y="1060"/>
                    <a:pt x="333" y="1216"/>
                  </a:cubicBezTo>
                  <a:cubicBezTo>
                    <a:pt x="333" y="1320"/>
                    <a:pt x="343" y="1413"/>
                    <a:pt x="291" y="1507"/>
                  </a:cubicBezTo>
                  <a:cubicBezTo>
                    <a:pt x="281" y="1517"/>
                    <a:pt x="270" y="1528"/>
                    <a:pt x="250" y="1548"/>
                  </a:cubicBezTo>
                  <a:cubicBezTo>
                    <a:pt x="114" y="1486"/>
                    <a:pt x="125" y="1361"/>
                    <a:pt x="114" y="1247"/>
                  </a:cubicBezTo>
                  <a:cubicBezTo>
                    <a:pt x="104" y="1102"/>
                    <a:pt x="177" y="946"/>
                    <a:pt x="63" y="821"/>
                  </a:cubicBezTo>
                  <a:cubicBezTo>
                    <a:pt x="0" y="645"/>
                    <a:pt x="0" y="458"/>
                    <a:pt x="42" y="281"/>
                  </a:cubicBezTo>
                  <a:cubicBezTo>
                    <a:pt x="31" y="250"/>
                    <a:pt x="31" y="229"/>
                    <a:pt x="52" y="208"/>
                  </a:cubicBezTo>
                  <a:lnTo>
                    <a:pt x="42" y="187"/>
                  </a:lnTo>
                  <a:lnTo>
                    <a:pt x="52" y="177"/>
                  </a:lnTo>
                  <a:cubicBezTo>
                    <a:pt x="31" y="146"/>
                    <a:pt x="31" y="115"/>
                    <a:pt x="52" y="84"/>
                  </a:cubicBezTo>
                  <a:cubicBezTo>
                    <a:pt x="42" y="73"/>
                    <a:pt x="42" y="52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22447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35" y="634"/>
                  </a:moveTo>
                  <a:lnTo>
                    <a:pt x="135" y="499"/>
                  </a:lnTo>
                  <a:cubicBezTo>
                    <a:pt x="156" y="395"/>
                    <a:pt x="177" y="291"/>
                    <a:pt x="11" y="312"/>
                  </a:cubicBezTo>
                  <a:lnTo>
                    <a:pt x="0" y="291"/>
                  </a:lnTo>
                  <a:cubicBezTo>
                    <a:pt x="11" y="166"/>
                    <a:pt x="94" y="83"/>
                    <a:pt x="198" y="21"/>
                  </a:cubicBezTo>
                  <a:cubicBezTo>
                    <a:pt x="499" y="0"/>
                    <a:pt x="779" y="104"/>
                    <a:pt x="1060" y="229"/>
                  </a:cubicBezTo>
                  <a:cubicBezTo>
                    <a:pt x="1133" y="249"/>
                    <a:pt x="1205" y="270"/>
                    <a:pt x="1195" y="374"/>
                  </a:cubicBezTo>
                  <a:cubicBezTo>
                    <a:pt x="1070" y="488"/>
                    <a:pt x="914" y="447"/>
                    <a:pt x="759" y="457"/>
                  </a:cubicBezTo>
                  <a:cubicBezTo>
                    <a:pt x="624" y="468"/>
                    <a:pt x="478" y="457"/>
                    <a:pt x="374" y="582"/>
                  </a:cubicBezTo>
                  <a:cubicBezTo>
                    <a:pt x="302" y="644"/>
                    <a:pt x="229" y="696"/>
                    <a:pt x="135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22494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468"/>
                  </a:moveTo>
                  <a:cubicBezTo>
                    <a:pt x="696" y="395"/>
                    <a:pt x="437" y="187"/>
                    <a:pt x="104" y="198"/>
                  </a:cubicBezTo>
                  <a:cubicBezTo>
                    <a:pt x="73" y="198"/>
                    <a:pt x="42" y="146"/>
                    <a:pt x="0" y="125"/>
                  </a:cubicBezTo>
                  <a:cubicBezTo>
                    <a:pt x="52" y="42"/>
                    <a:pt x="115" y="52"/>
                    <a:pt x="187" y="73"/>
                  </a:cubicBezTo>
                  <a:cubicBezTo>
                    <a:pt x="509" y="0"/>
                    <a:pt x="811" y="104"/>
                    <a:pt x="1101" y="239"/>
                  </a:cubicBezTo>
                  <a:cubicBezTo>
                    <a:pt x="1174" y="270"/>
                    <a:pt x="1236" y="353"/>
                    <a:pt x="1330" y="270"/>
                  </a:cubicBezTo>
                  <a:lnTo>
                    <a:pt x="1330" y="270"/>
                  </a:lnTo>
                  <a:cubicBezTo>
                    <a:pt x="1423" y="229"/>
                    <a:pt x="1475" y="270"/>
                    <a:pt x="1527" y="343"/>
                  </a:cubicBezTo>
                  <a:cubicBezTo>
                    <a:pt x="1527" y="385"/>
                    <a:pt x="1527" y="437"/>
                    <a:pt x="1527" y="478"/>
                  </a:cubicBezTo>
                  <a:cubicBezTo>
                    <a:pt x="1496" y="499"/>
                    <a:pt x="1475" y="499"/>
                    <a:pt x="1444" y="499"/>
                  </a:cubicBezTo>
                  <a:cubicBezTo>
                    <a:pt x="1340" y="478"/>
                    <a:pt x="1257" y="499"/>
                    <a:pt x="1153" y="520"/>
                  </a:cubicBezTo>
                  <a:cubicBezTo>
                    <a:pt x="1101" y="530"/>
                    <a:pt x="1039" y="520"/>
                    <a:pt x="998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22972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135"/>
                  </a:moveTo>
                  <a:cubicBezTo>
                    <a:pt x="1112" y="146"/>
                    <a:pt x="915" y="52"/>
                    <a:pt x="894" y="322"/>
                  </a:cubicBezTo>
                  <a:cubicBezTo>
                    <a:pt x="884" y="374"/>
                    <a:pt x="811" y="385"/>
                    <a:pt x="749" y="364"/>
                  </a:cubicBezTo>
                  <a:cubicBezTo>
                    <a:pt x="582" y="291"/>
                    <a:pt x="416" y="312"/>
                    <a:pt x="250" y="405"/>
                  </a:cubicBezTo>
                  <a:cubicBezTo>
                    <a:pt x="157" y="457"/>
                    <a:pt x="94" y="426"/>
                    <a:pt x="53" y="322"/>
                  </a:cubicBezTo>
                  <a:cubicBezTo>
                    <a:pt x="1" y="187"/>
                    <a:pt x="125" y="208"/>
                    <a:pt x="198" y="167"/>
                  </a:cubicBezTo>
                  <a:cubicBezTo>
                    <a:pt x="271" y="125"/>
                    <a:pt x="333" y="167"/>
                    <a:pt x="416" y="177"/>
                  </a:cubicBezTo>
                  <a:cubicBezTo>
                    <a:pt x="541" y="208"/>
                    <a:pt x="676" y="208"/>
                    <a:pt x="738" y="52"/>
                  </a:cubicBezTo>
                  <a:cubicBezTo>
                    <a:pt x="915" y="52"/>
                    <a:pt x="1102" y="0"/>
                    <a:pt x="1258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2254100" y="2544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43" y="291"/>
                  </a:moveTo>
                  <a:cubicBezTo>
                    <a:pt x="1049" y="406"/>
                    <a:pt x="956" y="354"/>
                    <a:pt x="852" y="312"/>
                  </a:cubicBezTo>
                  <a:cubicBezTo>
                    <a:pt x="707" y="260"/>
                    <a:pt x="572" y="208"/>
                    <a:pt x="437" y="136"/>
                  </a:cubicBezTo>
                  <a:cubicBezTo>
                    <a:pt x="312" y="73"/>
                    <a:pt x="146" y="156"/>
                    <a:pt x="0" y="94"/>
                  </a:cubicBezTo>
                  <a:cubicBezTo>
                    <a:pt x="239" y="0"/>
                    <a:pt x="489" y="21"/>
                    <a:pt x="738" y="11"/>
                  </a:cubicBezTo>
                  <a:cubicBezTo>
                    <a:pt x="1008" y="0"/>
                    <a:pt x="1268" y="21"/>
                    <a:pt x="1548" y="32"/>
                  </a:cubicBezTo>
                  <a:cubicBezTo>
                    <a:pt x="1361" y="177"/>
                    <a:pt x="1143" y="42"/>
                    <a:pt x="946" y="115"/>
                  </a:cubicBezTo>
                  <a:cubicBezTo>
                    <a:pt x="987" y="208"/>
                    <a:pt x="1039" y="291"/>
                    <a:pt x="1153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234887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53" y="166"/>
                  </a:moveTo>
                  <a:cubicBezTo>
                    <a:pt x="43" y="135"/>
                    <a:pt x="11" y="114"/>
                    <a:pt x="1" y="94"/>
                  </a:cubicBezTo>
                  <a:cubicBezTo>
                    <a:pt x="302" y="10"/>
                    <a:pt x="624" y="21"/>
                    <a:pt x="936" y="10"/>
                  </a:cubicBezTo>
                  <a:cubicBezTo>
                    <a:pt x="1258" y="0"/>
                    <a:pt x="1580" y="21"/>
                    <a:pt x="1902" y="31"/>
                  </a:cubicBezTo>
                  <a:cubicBezTo>
                    <a:pt x="1850" y="114"/>
                    <a:pt x="1757" y="94"/>
                    <a:pt x="1673" y="94"/>
                  </a:cubicBezTo>
                  <a:cubicBezTo>
                    <a:pt x="1590" y="104"/>
                    <a:pt x="1507" y="83"/>
                    <a:pt x="1445" y="166"/>
                  </a:cubicBezTo>
                  <a:cubicBezTo>
                    <a:pt x="977" y="197"/>
                    <a:pt x="520" y="270"/>
                    <a:pt x="5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2266050" y="349275"/>
              <a:ext cx="48050" cy="1575"/>
            </a:xfrm>
            <a:custGeom>
              <a:rect b="b" l="l" r="r" t="t"/>
              <a:pathLst>
                <a:path extrusionOk="0" h="63" w="1922">
                  <a:moveTo>
                    <a:pt x="0" y="11"/>
                  </a:moveTo>
                  <a:cubicBezTo>
                    <a:pt x="582" y="0"/>
                    <a:pt x="1164" y="0"/>
                    <a:pt x="1745" y="0"/>
                  </a:cubicBezTo>
                  <a:cubicBezTo>
                    <a:pt x="1808" y="0"/>
                    <a:pt x="1870" y="0"/>
                    <a:pt x="1922" y="62"/>
                  </a:cubicBezTo>
                  <a:cubicBezTo>
                    <a:pt x="1403" y="21"/>
                    <a:pt x="894" y="62"/>
                    <a:pt x="385" y="52"/>
                  </a:cubicBezTo>
                  <a:cubicBezTo>
                    <a:pt x="260" y="52"/>
                    <a:pt x="125" y="62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2332275" y="340700"/>
              <a:ext cx="5475" cy="29100"/>
            </a:xfrm>
            <a:custGeom>
              <a:rect b="b" l="l" r="r" t="t"/>
              <a:pathLst>
                <a:path extrusionOk="0" h="1164" w="219">
                  <a:moveTo>
                    <a:pt x="62" y="1133"/>
                  </a:moveTo>
                  <a:cubicBezTo>
                    <a:pt x="166" y="935"/>
                    <a:pt x="177" y="696"/>
                    <a:pt x="104" y="530"/>
                  </a:cubicBezTo>
                  <a:cubicBezTo>
                    <a:pt x="0" y="322"/>
                    <a:pt x="114" y="177"/>
                    <a:pt x="135" y="0"/>
                  </a:cubicBezTo>
                  <a:cubicBezTo>
                    <a:pt x="177" y="374"/>
                    <a:pt x="218" y="759"/>
                    <a:pt x="146" y="1133"/>
                  </a:cubicBezTo>
                  <a:cubicBezTo>
                    <a:pt x="114" y="1164"/>
                    <a:pt x="83" y="1164"/>
                    <a:pt x="62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2232550" y="2118100"/>
              <a:ext cx="9875" cy="17700"/>
            </a:xfrm>
            <a:custGeom>
              <a:rect b="b" l="l" r="r" t="t"/>
              <a:pathLst>
                <a:path extrusionOk="0" h="708" w="395">
                  <a:moveTo>
                    <a:pt x="94" y="32"/>
                  </a:moveTo>
                  <a:lnTo>
                    <a:pt x="229" y="94"/>
                  </a:lnTo>
                  <a:cubicBezTo>
                    <a:pt x="249" y="74"/>
                    <a:pt x="281" y="74"/>
                    <a:pt x="312" y="94"/>
                  </a:cubicBezTo>
                  <a:cubicBezTo>
                    <a:pt x="395" y="302"/>
                    <a:pt x="353" y="510"/>
                    <a:pt x="301" y="707"/>
                  </a:cubicBezTo>
                  <a:cubicBezTo>
                    <a:pt x="301" y="624"/>
                    <a:pt x="301" y="541"/>
                    <a:pt x="291" y="448"/>
                  </a:cubicBezTo>
                  <a:cubicBezTo>
                    <a:pt x="291" y="375"/>
                    <a:pt x="291" y="323"/>
                    <a:pt x="166" y="344"/>
                  </a:cubicBezTo>
                  <a:cubicBezTo>
                    <a:pt x="42" y="375"/>
                    <a:pt x="125" y="229"/>
                    <a:pt x="94" y="167"/>
                  </a:cubicBezTo>
                  <a:cubicBezTo>
                    <a:pt x="52" y="126"/>
                    <a:pt x="0" y="94"/>
                    <a:pt x="21" y="22"/>
                  </a:cubicBezTo>
                  <a:cubicBezTo>
                    <a:pt x="52" y="1"/>
                    <a:pt x="73" y="11"/>
                    <a:pt x="94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2239800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1" y="1018"/>
                  </a:moveTo>
                  <a:cubicBezTo>
                    <a:pt x="11" y="748"/>
                    <a:pt x="11" y="478"/>
                    <a:pt x="1" y="198"/>
                  </a:cubicBezTo>
                  <a:cubicBezTo>
                    <a:pt x="1" y="125"/>
                    <a:pt x="1" y="42"/>
                    <a:pt x="84" y="0"/>
                  </a:cubicBezTo>
                  <a:cubicBezTo>
                    <a:pt x="74" y="343"/>
                    <a:pt x="146" y="686"/>
                    <a:pt x="11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25125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239"/>
                  </a:moveTo>
                  <a:cubicBezTo>
                    <a:pt x="177" y="260"/>
                    <a:pt x="125" y="312"/>
                    <a:pt x="84" y="270"/>
                  </a:cubicBezTo>
                  <a:cubicBezTo>
                    <a:pt x="0" y="187"/>
                    <a:pt x="84" y="115"/>
                    <a:pt x="104" y="31"/>
                  </a:cubicBezTo>
                  <a:lnTo>
                    <a:pt x="104" y="31"/>
                  </a:lnTo>
                  <a:cubicBezTo>
                    <a:pt x="146" y="0"/>
                    <a:pt x="187" y="0"/>
                    <a:pt x="219" y="31"/>
                  </a:cubicBezTo>
                  <a:cubicBezTo>
                    <a:pt x="250" y="104"/>
                    <a:pt x="250" y="167"/>
                    <a:pt x="229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2340325" y="533925"/>
              <a:ext cx="15075" cy="2100"/>
            </a:xfrm>
            <a:custGeom>
              <a:rect b="b" l="l" r="r" t="t"/>
              <a:pathLst>
                <a:path extrusionOk="0" h="84" w="603">
                  <a:moveTo>
                    <a:pt x="0" y="0"/>
                  </a:moveTo>
                  <a:cubicBezTo>
                    <a:pt x="198" y="0"/>
                    <a:pt x="405" y="0"/>
                    <a:pt x="603" y="0"/>
                  </a:cubicBezTo>
                  <a:cubicBezTo>
                    <a:pt x="405" y="52"/>
                    <a:pt x="198" y="8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2439275" y="453150"/>
              <a:ext cx="13250" cy="3400"/>
            </a:xfrm>
            <a:custGeom>
              <a:rect b="b" l="l" r="r" t="t"/>
              <a:pathLst>
                <a:path extrusionOk="0" h="136" w="530">
                  <a:moveTo>
                    <a:pt x="0" y="0"/>
                  </a:moveTo>
                  <a:cubicBezTo>
                    <a:pt x="177" y="11"/>
                    <a:pt x="364" y="42"/>
                    <a:pt x="530" y="125"/>
                  </a:cubicBezTo>
                  <a:cubicBezTo>
                    <a:pt x="343" y="135"/>
                    <a:pt x="156" y="13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22450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63" y="1"/>
                  </a:moveTo>
                  <a:lnTo>
                    <a:pt x="125" y="1"/>
                  </a:lnTo>
                  <a:cubicBezTo>
                    <a:pt x="105" y="115"/>
                    <a:pt x="177" y="240"/>
                    <a:pt x="53" y="323"/>
                  </a:cubicBezTo>
                  <a:cubicBezTo>
                    <a:pt x="1" y="219"/>
                    <a:pt x="42" y="105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2246300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1" y="1"/>
                  </a:moveTo>
                  <a:cubicBezTo>
                    <a:pt x="115" y="11"/>
                    <a:pt x="208" y="32"/>
                    <a:pt x="271" y="136"/>
                  </a:cubicBezTo>
                  <a:cubicBezTo>
                    <a:pt x="156" y="125"/>
                    <a:pt x="63" y="10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2302150" y="439900"/>
              <a:ext cx="8575" cy="2375"/>
            </a:xfrm>
            <a:custGeom>
              <a:rect b="b" l="l" r="r" t="t"/>
              <a:pathLst>
                <a:path extrusionOk="0" h="95" w="343">
                  <a:moveTo>
                    <a:pt x="343" y="21"/>
                  </a:moveTo>
                  <a:cubicBezTo>
                    <a:pt x="229" y="94"/>
                    <a:pt x="114" y="53"/>
                    <a:pt x="0" y="53"/>
                  </a:cubicBezTo>
                  <a:cubicBezTo>
                    <a:pt x="104" y="11"/>
                    <a:pt x="218" y="1"/>
                    <a:pt x="343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22322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42" y="333"/>
                  </a:moveTo>
                  <a:cubicBezTo>
                    <a:pt x="42" y="218"/>
                    <a:pt x="1" y="94"/>
                    <a:pt x="115" y="0"/>
                  </a:cubicBezTo>
                  <a:cubicBezTo>
                    <a:pt x="115" y="114"/>
                    <a:pt x="136" y="239"/>
                    <a:pt x="4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25151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125" y="177"/>
                  </a:moveTo>
                  <a:lnTo>
                    <a:pt x="0" y="177"/>
                  </a:lnTo>
                  <a:cubicBezTo>
                    <a:pt x="32" y="115"/>
                    <a:pt x="63" y="63"/>
                    <a:pt x="94" y="1"/>
                  </a:cubicBezTo>
                  <a:cubicBezTo>
                    <a:pt x="125" y="53"/>
                    <a:pt x="146" y="115"/>
                    <a:pt x="125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233175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208"/>
                  </a:moveTo>
                  <a:cubicBezTo>
                    <a:pt x="0" y="156"/>
                    <a:pt x="21" y="73"/>
                    <a:pt x="21" y="0"/>
                  </a:cubicBezTo>
                  <a:cubicBezTo>
                    <a:pt x="83" y="63"/>
                    <a:pt x="83" y="135"/>
                    <a:pt x="7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2244475" y="339125"/>
              <a:ext cx="1850" cy="5225"/>
            </a:xfrm>
            <a:custGeom>
              <a:rect b="b" l="l" r="r" t="t"/>
              <a:pathLst>
                <a:path extrusionOk="0" h="209" w="74">
                  <a:moveTo>
                    <a:pt x="74" y="1"/>
                  </a:moveTo>
                  <a:cubicBezTo>
                    <a:pt x="74" y="74"/>
                    <a:pt x="74" y="136"/>
                    <a:pt x="74" y="209"/>
                  </a:cubicBezTo>
                  <a:cubicBezTo>
                    <a:pt x="1" y="136"/>
                    <a:pt x="22" y="74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2245275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52" y="136"/>
                  </a:moveTo>
                  <a:cubicBezTo>
                    <a:pt x="10" y="63"/>
                    <a:pt x="0" y="0"/>
                    <a:pt x="114" y="11"/>
                  </a:cubicBezTo>
                  <a:cubicBezTo>
                    <a:pt x="135" y="52"/>
                    <a:pt x="135" y="94"/>
                    <a:pt x="114" y="136"/>
                  </a:cubicBezTo>
                  <a:cubicBezTo>
                    <a:pt x="94" y="136"/>
                    <a:pt x="73" y="136"/>
                    <a:pt x="5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234550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74" y="63"/>
                    <a:pt x="22" y="63"/>
                    <a:pt x="1" y="0"/>
                  </a:cubicBezTo>
                  <a:cubicBezTo>
                    <a:pt x="53" y="0"/>
                    <a:pt x="94" y="2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2246825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11" y="21"/>
                    <a:pt x="52" y="1"/>
                  </a:cubicBezTo>
                  <a:cubicBezTo>
                    <a:pt x="52" y="21"/>
                    <a:pt x="52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2238250" y="21189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62"/>
                  </a:moveTo>
                  <a:cubicBezTo>
                    <a:pt x="53" y="62"/>
                    <a:pt x="32" y="62"/>
                    <a:pt x="1" y="62"/>
                  </a:cubicBezTo>
                  <a:cubicBezTo>
                    <a:pt x="11" y="31"/>
                    <a:pt x="42" y="10"/>
                    <a:pt x="73" y="0"/>
                  </a:cubicBezTo>
                  <a:cubicBezTo>
                    <a:pt x="94" y="21"/>
                    <a:pt x="94" y="42"/>
                    <a:pt x="84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2240075" y="2116550"/>
              <a:ext cx="1325" cy="2625"/>
            </a:xfrm>
            <a:custGeom>
              <a:rect b="b" l="l" r="r" t="t"/>
              <a:pathLst>
                <a:path extrusionOk="0" h="105" w="53">
                  <a:moveTo>
                    <a:pt x="0" y="104"/>
                  </a:moveTo>
                  <a:cubicBezTo>
                    <a:pt x="0" y="73"/>
                    <a:pt x="0" y="42"/>
                    <a:pt x="0" y="1"/>
                  </a:cubicBezTo>
                  <a:cubicBezTo>
                    <a:pt x="42" y="42"/>
                    <a:pt x="52" y="73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23338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0" y="1"/>
                  </a:moveTo>
                  <a:cubicBezTo>
                    <a:pt x="32" y="1"/>
                    <a:pt x="52" y="1"/>
                    <a:pt x="84" y="1"/>
                  </a:cubicBezTo>
                  <a:lnTo>
                    <a:pt x="73" y="63"/>
                  </a:lnTo>
                  <a:cubicBezTo>
                    <a:pt x="52" y="84"/>
                    <a:pt x="32" y="84"/>
                    <a:pt x="0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2333825" y="370550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0" y="1"/>
                  </a:moveTo>
                  <a:lnTo>
                    <a:pt x="73" y="1"/>
                  </a:lnTo>
                  <a:cubicBezTo>
                    <a:pt x="73" y="22"/>
                    <a:pt x="73" y="43"/>
                    <a:pt x="73" y="74"/>
                  </a:cubicBezTo>
                  <a:cubicBezTo>
                    <a:pt x="52" y="43"/>
                    <a:pt x="2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241330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52" y="1"/>
                  </a:moveTo>
                  <a:cubicBezTo>
                    <a:pt x="52" y="32"/>
                    <a:pt x="52" y="63"/>
                    <a:pt x="52" y="84"/>
                  </a:cubicBezTo>
                  <a:cubicBezTo>
                    <a:pt x="11" y="53"/>
                    <a:pt x="0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2414075" y="447700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0" y="52"/>
                    <a:pt x="0" y="31"/>
                    <a:pt x="0" y="21"/>
                  </a:cubicBezTo>
                  <a:cubicBezTo>
                    <a:pt x="0" y="11"/>
                    <a:pt x="11" y="1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2399800" y="517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1"/>
                  </a:moveTo>
                  <a:cubicBezTo>
                    <a:pt x="52" y="53"/>
                    <a:pt x="31" y="53"/>
                    <a:pt x="0" y="11"/>
                  </a:cubicBezTo>
                  <a:cubicBezTo>
                    <a:pt x="21" y="11"/>
                    <a:pt x="42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2810650" y="242525"/>
              <a:ext cx="317625" cy="20275"/>
            </a:xfrm>
            <a:custGeom>
              <a:rect b="b" l="l" r="r" t="t"/>
              <a:pathLst>
                <a:path extrusionOk="0" h="811" w="12705">
                  <a:moveTo>
                    <a:pt x="11240" y="198"/>
                  </a:moveTo>
                  <a:cubicBezTo>
                    <a:pt x="10669" y="177"/>
                    <a:pt x="10097" y="167"/>
                    <a:pt x="9536" y="198"/>
                  </a:cubicBezTo>
                  <a:cubicBezTo>
                    <a:pt x="9225" y="208"/>
                    <a:pt x="8923" y="1"/>
                    <a:pt x="8622" y="177"/>
                  </a:cubicBezTo>
                  <a:cubicBezTo>
                    <a:pt x="8373" y="94"/>
                    <a:pt x="8124" y="167"/>
                    <a:pt x="7874" y="136"/>
                  </a:cubicBezTo>
                  <a:cubicBezTo>
                    <a:pt x="7666" y="104"/>
                    <a:pt x="7459" y="156"/>
                    <a:pt x="7261" y="146"/>
                  </a:cubicBezTo>
                  <a:cubicBezTo>
                    <a:pt x="7012" y="146"/>
                    <a:pt x="6752" y="42"/>
                    <a:pt x="6555" y="302"/>
                  </a:cubicBezTo>
                  <a:cubicBezTo>
                    <a:pt x="6545" y="333"/>
                    <a:pt x="6482" y="343"/>
                    <a:pt x="6430" y="333"/>
                  </a:cubicBezTo>
                  <a:cubicBezTo>
                    <a:pt x="6223" y="323"/>
                    <a:pt x="6004" y="250"/>
                    <a:pt x="5786" y="333"/>
                  </a:cubicBezTo>
                  <a:cubicBezTo>
                    <a:pt x="5703" y="364"/>
                    <a:pt x="5745" y="188"/>
                    <a:pt x="5630" y="208"/>
                  </a:cubicBezTo>
                  <a:cubicBezTo>
                    <a:pt x="5589" y="219"/>
                    <a:pt x="5527" y="104"/>
                    <a:pt x="5506" y="188"/>
                  </a:cubicBezTo>
                  <a:cubicBezTo>
                    <a:pt x="5454" y="395"/>
                    <a:pt x="5298" y="281"/>
                    <a:pt x="5194" y="312"/>
                  </a:cubicBezTo>
                  <a:lnTo>
                    <a:pt x="5194" y="312"/>
                  </a:lnTo>
                  <a:lnTo>
                    <a:pt x="5194" y="312"/>
                  </a:lnTo>
                  <a:lnTo>
                    <a:pt x="5194" y="312"/>
                  </a:lnTo>
                  <a:cubicBezTo>
                    <a:pt x="5163" y="260"/>
                    <a:pt x="5132" y="188"/>
                    <a:pt x="5080" y="219"/>
                  </a:cubicBezTo>
                  <a:cubicBezTo>
                    <a:pt x="4768" y="364"/>
                    <a:pt x="4477" y="177"/>
                    <a:pt x="4176" y="188"/>
                  </a:cubicBezTo>
                  <a:cubicBezTo>
                    <a:pt x="3999" y="188"/>
                    <a:pt x="3812" y="198"/>
                    <a:pt x="3636" y="104"/>
                  </a:cubicBezTo>
                  <a:cubicBezTo>
                    <a:pt x="3553" y="115"/>
                    <a:pt x="3480" y="115"/>
                    <a:pt x="3397" y="115"/>
                  </a:cubicBezTo>
                  <a:cubicBezTo>
                    <a:pt x="3397" y="125"/>
                    <a:pt x="3387" y="125"/>
                    <a:pt x="3387" y="125"/>
                  </a:cubicBezTo>
                  <a:cubicBezTo>
                    <a:pt x="3366" y="136"/>
                    <a:pt x="3345" y="136"/>
                    <a:pt x="3335" y="125"/>
                  </a:cubicBezTo>
                  <a:cubicBezTo>
                    <a:pt x="3283" y="125"/>
                    <a:pt x="3241" y="125"/>
                    <a:pt x="3189" y="125"/>
                  </a:cubicBezTo>
                  <a:cubicBezTo>
                    <a:pt x="3200" y="188"/>
                    <a:pt x="3231" y="250"/>
                    <a:pt x="3210" y="323"/>
                  </a:cubicBezTo>
                  <a:cubicBezTo>
                    <a:pt x="3200" y="406"/>
                    <a:pt x="3158" y="437"/>
                    <a:pt x="3085" y="437"/>
                  </a:cubicBezTo>
                  <a:cubicBezTo>
                    <a:pt x="3179" y="281"/>
                    <a:pt x="3096" y="198"/>
                    <a:pt x="2950" y="198"/>
                  </a:cubicBezTo>
                  <a:cubicBezTo>
                    <a:pt x="2878" y="198"/>
                    <a:pt x="2805" y="167"/>
                    <a:pt x="2742" y="136"/>
                  </a:cubicBezTo>
                  <a:cubicBezTo>
                    <a:pt x="2358" y="146"/>
                    <a:pt x="1963" y="146"/>
                    <a:pt x="1579" y="146"/>
                  </a:cubicBezTo>
                  <a:cubicBezTo>
                    <a:pt x="1600" y="219"/>
                    <a:pt x="1600" y="281"/>
                    <a:pt x="1465" y="219"/>
                  </a:cubicBezTo>
                  <a:cubicBezTo>
                    <a:pt x="1226" y="104"/>
                    <a:pt x="1008" y="312"/>
                    <a:pt x="758" y="198"/>
                  </a:cubicBezTo>
                  <a:cubicBezTo>
                    <a:pt x="675" y="156"/>
                    <a:pt x="457" y="229"/>
                    <a:pt x="301" y="260"/>
                  </a:cubicBezTo>
                  <a:cubicBezTo>
                    <a:pt x="94" y="302"/>
                    <a:pt x="0" y="427"/>
                    <a:pt x="114" y="645"/>
                  </a:cubicBezTo>
                  <a:cubicBezTo>
                    <a:pt x="239" y="811"/>
                    <a:pt x="187" y="541"/>
                    <a:pt x="281" y="572"/>
                  </a:cubicBezTo>
                  <a:cubicBezTo>
                    <a:pt x="384" y="614"/>
                    <a:pt x="447" y="665"/>
                    <a:pt x="499" y="749"/>
                  </a:cubicBezTo>
                  <a:cubicBezTo>
                    <a:pt x="1236" y="759"/>
                    <a:pt x="1974" y="769"/>
                    <a:pt x="2722" y="707"/>
                  </a:cubicBezTo>
                  <a:cubicBezTo>
                    <a:pt x="2950" y="686"/>
                    <a:pt x="3189" y="665"/>
                    <a:pt x="3418" y="655"/>
                  </a:cubicBezTo>
                  <a:cubicBezTo>
                    <a:pt x="3719" y="582"/>
                    <a:pt x="4010" y="541"/>
                    <a:pt x="4321" y="572"/>
                  </a:cubicBezTo>
                  <a:cubicBezTo>
                    <a:pt x="4457" y="582"/>
                    <a:pt x="4592" y="593"/>
                    <a:pt x="4716" y="603"/>
                  </a:cubicBezTo>
                  <a:cubicBezTo>
                    <a:pt x="4976" y="603"/>
                    <a:pt x="5225" y="624"/>
                    <a:pt x="5464" y="645"/>
                  </a:cubicBezTo>
                  <a:cubicBezTo>
                    <a:pt x="5516" y="655"/>
                    <a:pt x="5558" y="655"/>
                    <a:pt x="5599" y="655"/>
                  </a:cubicBezTo>
                  <a:cubicBezTo>
                    <a:pt x="6129" y="676"/>
                    <a:pt x="6648" y="676"/>
                    <a:pt x="7168" y="582"/>
                  </a:cubicBezTo>
                  <a:cubicBezTo>
                    <a:pt x="7220" y="489"/>
                    <a:pt x="7324" y="520"/>
                    <a:pt x="7407" y="510"/>
                  </a:cubicBezTo>
                  <a:cubicBezTo>
                    <a:pt x="7511" y="489"/>
                    <a:pt x="7604" y="489"/>
                    <a:pt x="7666" y="364"/>
                  </a:cubicBezTo>
                  <a:cubicBezTo>
                    <a:pt x="7739" y="240"/>
                    <a:pt x="7822" y="250"/>
                    <a:pt x="7833" y="416"/>
                  </a:cubicBezTo>
                  <a:cubicBezTo>
                    <a:pt x="7843" y="458"/>
                    <a:pt x="7895" y="510"/>
                    <a:pt x="7916" y="458"/>
                  </a:cubicBezTo>
                  <a:cubicBezTo>
                    <a:pt x="7978" y="323"/>
                    <a:pt x="8040" y="385"/>
                    <a:pt x="8113" y="437"/>
                  </a:cubicBezTo>
                  <a:cubicBezTo>
                    <a:pt x="8165" y="458"/>
                    <a:pt x="8217" y="510"/>
                    <a:pt x="8259" y="458"/>
                  </a:cubicBezTo>
                  <a:cubicBezTo>
                    <a:pt x="8373" y="333"/>
                    <a:pt x="8477" y="395"/>
                    <a:pt x="8581" y="458"/>
                  </a:cubicBezTo>
                  <a:cubicBezTo>
                    <a:pt x="8653" y="489"/>
                    <a:pt x="8726" y="520"/>
                    <a:pt x="8799" y="499"/>
                  </a:cubicBezTo>
                  <a:cubicBezTo>
                    <a:pt x="9297" y="427"/>
                    <a:pt x="9806" y="582"/>
                    <a:pt x="10295" y="395"/>
                  </a:cubicBezTo>
                  <a:cubicBezTo>
                    <a:pt x="10347" y="375"/>
                    <a:pt x="10357" y="416"/>
                    <a:pt x="10378" y="458"/>
                  </a:cubicBezTo>
                  <a:cubicBezTo>
                    <a:pt x="10399" y="520"/>
                    <a:pt x="10471" y="510"/>
                    <a:pt x="10513" y="520"/>
                  </a:cubicBezTo>
                  <a:cubicBezTo>
                    <a:pt x="10586" y="551"/>
                    <a:pt x="10658" y="385"/>
                    <a:pt x="10741" y="551"/>
                  </a:cubicBezTo>
                  <a:cubicBezTo>
                    <a:pt x="10773" y="614"/>
                    <a:pt x="10939" y="510"/>
                    <a:pt x="11043" y="478"/>
                  </a:cubicBezTo>
                  <a:cubicBezTo>
                    <a:pt x="11126" y="447"/>
                    <a:pt x="11188" y="478"/>
                    <a:pt x="11261" y="510"/>
                  </a:cubicBezTo>
                  <a:lnTo>
                    <a:pt x="11261" y="510"/>
                  </a:lnTo>
                  <a:cubicBezTo>
                    <a:pt x="11292" y="447"/>
                    <a:pt x="11344" y="447"/>
                    <a:pt x="11396" y="489"/>
                  </a:cubicBezTo>
                  <a:cubicBezTo>
                    <a:pt x="11448" y="520"/>
                    <a:pt x="11500" y="582"/>
                    <a:pt x="11562" y="562"/>
                  </a:cubicBezTo>
                  <a:cubicBezTo>
                    <a:pt x="11822" y="458"/>
                    <a:pt x="12081" y="489"/>
                    <a:pt x="12341" y="572"/>
                  </a:cubicBezTo>
                  <a:cubicBezTo>
                    <a:pt x="12393" y="582"/>
                    <a:pt x="12476" y="582"/>
                    <a:pt x="12466" y="510"/>
                  </a:cubicBezTo>
                  <a:cubicBezTo>
                    <a:pt x="12414" y="302"/>
                    <a:pt x="12653" y="312"/>
                    <a:pt x="12705" y="188"/>
                  </a:cubicBezTo>
                  <a:cubicBezTo>
                    <a:pt x="12216" y="167"/>
                    <a:pt x="11718" y="219"/>
                    <a:pt x="1123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2648850" y="245650"/>
              <a:ext cx="204150" cy="16125"/>
            </a:xfrm>
            <a:custGeom>
              <a:rect b="b" l="l" r="r" t="t"/>
              <a:pathLst>
                <a:path extrusionOk="0" h="645" w="8166">
                  <a:moveTo>
                    <a:pt x="6597" y="0"/>
                  </a:moveTo>
                  <a:cubicBezTo>
                    <a:pt x="6536" y="54"/>
                    <a:pt x="6448" y="117"/>
                    <a:pt x="6352" y="117"/>
                  </a:cubicBezTo>
                  <a:cubicBezTo>
                    <a:pt x="6300" y="117"/>
                    <a:pt x="6246" y="99"/>
                    <a:pt x="6192" y="52"/>
                  </a:cubicBezTo>
                  <a:cubicBezTo>
                    <a:pt x="6067" y="52"/>
                    <a:pt x="5942" y="35"/>
                    <a:pt x="5822" y="35"/>
                  </a:cubicBezTo>
                  <a:cubicBezTo>
                    <a:pt x="5782" y="35"/>
                    <a:pt x="5742" y="37"/>
                    <a:pt x="5703" y="42"/>
                  </a:cubicBezTo>
                  <a:cubicBezTo>
                    <a:pt x="5402" y="83"/>
                    <a:pt x="5111" y="125"/>
                    <a:pt x="4831" y="208"/>
                  </a:cubicBezTo>
                  <a:cubicBezTo>
                    <a:pt x="4728" y="234"/>
                    <a:pt x="4633" y="252"/>
                    <a:pt x="4538" y="252"/>
                  </a:cubicBezTo>
                  <a:cubicBezTo>
                    <a:pt x="4518" y="252"/>
                    <a:pt x="4498" y="251"/>
                    <a:pt x="4478" y="250"/>
                  </a:cubicBezTo>
                  <a:cubicBezTo>
                    <a:pt x="4337" y="232"/>
                    <a:pt x="4197" y="226"/>
                    <a:pt x="4057" y="226"/>
                  </a:cubicBezTo>
                  <a:cubicBezTo>
                    <a:pt x="3866" y="226"/>
                    <a:pt x="3677" y="238"/>
                    <a:pt x="3491" y="250"/>
                  </a:cubicBezTo>
                  <a:cubicBezTo>
                    <a:pt x="3370" y="278"/>
                    <a:pt x="3248" y="297"/>
                    <a:pt x="3128" y="297"/>
                  </a:cubicBezTo>
                  <a:cubicBezTo>
                    <a:pt x="2980" y="297"/>
                    <a:pt x="2834" y="267"/>
                    <a:pt x="2691" y="187"/>
                  </a:cubicBezTo>
                  <a:lnTo>
                    <a:pt x="2369" y="187"/>
                  </a:lnTo>
                  <a:cubicBezTo>
                    <a:pt x="2358" y="198"/>
                    <a:pt x="2348" y="203"/>
                    <a:pt x="2336" y="203"/>
                  </a:cubicBezTo>
                  <a:cubicBezTo>
                    <a:pt x="2325" y="203"/>
                    <a:pt x="2312" y="198"/>
                    <a:pt x="2296" y="187"/>
                  </a:cubicBezTo>
                  <a:lnTo>
                    <a:pt x="2171" y="187"/>
                  </a:lnTo>
                  <a:cubicBezTo>
                    <a:pt x="2151" y="260"/>
                    <a:pt x="2140" y="343"/>
                    <a:pt x="2109" y="447"/>
                  </a:cubicBezTo>
                  <a:cubicBezTo>
                    <a:pt x="1932" y="250"/>
                    <a:pt x="1662" y="416"/>
                    <a:pt x="1475" y="260"/>
                  </a:cubicBezTo>
                  <a:cubicBezTo>
                    <a:pt x="1467" y="252"/>
                    <a:pt x="1453" y="249"/>
                    <a:pt x="1439" y="249"/>
                  </a:cubicBezTo>
                  <a:cubicBezTo>
                    <a:pt x="1415" y="249"/>
                    <a:pt x="1388" y="258"/>
                    <a:pt x="1382" y="270"/>
                  </a:cubicBezTo>
                  <a:cubicBezTo>
                    <a:pt x="1341" y="364"/>
                    <a:pt x="1293" y="394"/>
                    <a:pt x="1241" y="394"/>
                  </a:cubicBezTo>
                  <a:cubicBezTo>
                    <a:pt x="1159" y="394"/>
                    <a:pt x="1069" y="321"/>
                    <a:pt x="987" y="302"/>
                  </a:cubicBezTo>
                  <a:cubicBezTo>
                    <a:pt x="885" y="279"/>
                    <a:pt x="785" y="253"/>
                    <a:pt x="684" y="253"/>
                  </a:cubicBezTo>
                  <a:cubicBezTo>
                    <a:pt x="601" y="253"/>
                    <a:pt x="515" y="271"/>
                    <a:pt x="426" y="322"/>
                  </a:cubicBezTo>
                  <a:cubicBezTo>
                    <a:pt x="391" y="345"/>
                    <a:pt x="324" y="375"/>
                    <a:pt x="254" y="375"/>
                  </a:cubicBezTo>
                  <a:cubicBezTo>
                    <a:pt x="198" y="375"/>
                    <a:pt x="140" y="357"/>
                    <a:pt x="94" y="302"/>
                  </a:cubicBezTo>
                  <a:cubicBezTo>
                    <a:pt x="85" y="288"/>
                    <a:pt x="73" y="283"/>
                    <a:pt x="61" y="283"/>
                  </a:cubicBezTo>
                  <a:cubicBezTo>
                    <a:pt x="44" y="283"/>
                    <a:pt x="27" y="294"/>
                    <a:pt x="21" y="312"/>
                  </a:cubicBezTo>
                  <a:cubicBezTo>
                    <a:pt x="0" y="333"/>
                    <a:pt x="0" y="374"/>
                    <a:pt x="11" y="405"/>
                  </a:cubicBezTo>
                  <a:cubicBezTo>
                    <a:pt x="31" y="457"/>
                    <a:pt x="73" y="499"/>
                    <a:pt x="135" y="509"/>
                  </a:cubicBezTo>
                  <a:cubicBezTo>
                    <a:pt x="538" y="564"/>
                    <a:pt x="949" y="627"/>
                    <a:pt x="1360" y="627"/>
                  </a:cubicBezTo>
                  <a:cubicBezTo>
                    <a:pt x="1416" y="627"/>
                    <a:pt x="1472" y="626"/>
                    <a:pt x="1527" y="624"/>
                  </a:cubicBezTo>
                  <a:lnTo>
                    <a:pt x="1829" y="624"/>
                  </a:lnTo>
                  <a:cubicBezTo>
                    <a:pt x="2100" y="605"/>
                    <a:pt x="2371" y="598"/>
                    <a:pt x="2642" y="598"/>
                  </a:cubicBezTo>
                  <a:cubicBezTo>
                    <a:pt x="3276" y="598"/>
                    <a:pt x="3910" y="634"/>
                    <a:pt x="4550" y="634"/>
                  </a:cubicBezTo>
                  <a:lnTo>
                    <a:pt x="4945" y="634"/>
                  </a:lnTo>
                  <a:cubicBezTo>
                    <a:pt x="4955" y="634"/>
                    <a:pt x="4955" y="634"/>
                    <a:pt x="4966" y="624"/>
                  </a:cubicBezTo>
                  <a:cubicBezTo>
                    <a:pt x="4972" y="618"/>
                    <a:pt x="4992" y="612"/>
                    <a:pt x="5011" y="612"/>
                  </a:cubicBezTo>
                  <a:cubicBezTo>
                    <a:pt x="5026" y="612"/>
                    <a:pt x="5040" y="615"/>
                    <a:pt x="5049" y="624"/>
                  </a:cubicBezTo>
                  <a:cubicBezTo>
                    <a:pt x="5070" y="624"/>
                    <a:pt x="5090" y="634"/>
                    <a:pt x="5101" y="634"/>
                  </a:cubicBezTo>
                  <a:cubicBezTo>
                    <a:pt x="5184" y="634"/>
                    <a:pt x="5277" y="644"/>
                    <a:pt x="5361" y="644"/>
                  </a:cubicBezTo>
                  <a:cubicBezTo>
                    <a:pt x="5527" y="634"/>
                    <a:pt x="5693" y="624"/>
                    <a:pt x="5870" y="624"/>
                  </a:cubicBezTo>
                  <a:cubicBezTo>
                    <a:pt x="5932" y="613"/>
                    <a:pt x="5994" y="592"/>
                    <a:pt x="6057" y="582"/>
                  </a:cubicBezTo>
                  <a:cubicBezTo>
                    <a:pt x="6108" y="437"/>
                    <a:pt x="6181" y="343"/>
                    <a:pt x="6358" y="333"/>
                  </a:cubicBezTo>
                  <a:lnTo>
                    <a:pt x="6358" y="333"/>
                  </a:lnTo>
                  <a:cubicBezTo>
                    <a:pt x="6223" y="374"/>
                    <a:pt x="6098" y="405"/>
                    <a:pt x="6119" y="582"/>
                  </a:cubicBezTo>
                  <a:cubicBezTo>
                    <a:pt x="6141" y="586"/>
                    <a:pt x="6162" y="588"/>
                    <a:pt x="6183" y="588"/>
                  </a:cubicBezTo>
                  <a:cubicBezTo>
                    <a:pt x="6316" y="588"/>
                    <a:pt x="6437" y="519"/>
                    <a:pt x="6564" y="519"/>
                  </a:cubicBezTo>
                  <a:cubicBezTo>
                    <a:pt x="6571" y="519"/>
                    <a:pt x="6579" y="519"/>
                    <a:pt x="6586" y="520"/>
                  </a:cubicBezTo>
                  <a:cubicBezTo>
                    <a:pt x="6638" y="218"/>
                    <a:pt x="6638" y="239"/>
                    <a:pt x="6908" y="208"/>
                  </a:cubicBezTo>
                  <a:cubicBezTo>
                    <a:pt x="6916" y="207"/>
                    <a:pt x="6925" y="207"/>
                    <a:pt x="6933" y="207"/>
                  </a:cubicBezTo>
                  <a:cubicBezTo>
                    <a:pt x="6978" y="207"/>
                    <a:pt x="7030" y="219"/>
                    <a:pt x="7074" y="219"/>
                  </a:cubicBezTo>
                  <a:cubicBezTo>
                    <a:pt x="7108" y="219"/>
                    <a:pt x="7137" y="212"/>
                    <a:pt x="7158" y="187"/>
                  </a:cubicBezTo>
                  <a:cubicBezTo>
                    <a:pt x="7208" y="121"/>
                    <a:pt x="7246" y="94"/>
                    <a:pt x="7278" y="94"/>
                  </a:cubicBezTo>
                  <a:cubicBezTo>
                    <a:pt x="7327" y="94"/>
                    <a:pt x="7363" y="154"/>
                    <a:pt x="7407" y="229"/>
                  </a:cubicBezTo>
                  <a:cubicBezTo>
                    <a:pt x="7430" y="275"/>
                    <a:pt x="7470" y="302"/>
                    <a:pt x="7508" y="302"/>
                  </a:cubicBezTo>
                  <a:cubicBezTo>
                    <a:pt x="7537" y="302"/>
                    <a:pt x="7565" y="286"/>
                    <a:pt x="7584" y="250"/>
                  </a:cubicBezTo>
                  <a:cubicBezTo>
                    <a:pt x="7631" y="150"/>
                    <a:pt x="7681" y="106"/>
                    <a:pt x="7742" y="106"/>
                  </a:cubicBezTo>
                  <a:cubicBezTo>
                    <a:pt x="7789" y="106"/>
                    <a:pt x="7842" y="132"/>
                    <a:pt x="7906" y="177"/>
                  </a:cubicBezTo>
                  <a:cubicBezTo>
                    <a:pt x="7939" y="199"/>
                    <a:pt x="7985" y="228"/>
                    <a:pt x="8030" y="228"/>
                  </a:cubicBezTo>
                  <a:cubicBezTo>
                    <a:pt x="8068" y="228"/>
                    <a:pt x="8106" y="208"/>
                    <a:pt x="8134" y="146"/>
                  </a:cubicBezTo>
                  <a:cubicBezTo>
                    <a:pt x="8165" y="83"/>
                    <a:pt x="8165" y="52"/>
                    <a:pt x="8145" y="21"/>
                  </a:cubicBezTo>
                  <a:cubicBezTo>
                    <a:pt x="7635" y="21"/>
                    <a:pt x="7116" y="11"/>
                    <a:pt x="6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3130075" y="246950"/>
              <a:ext cx="27800" cy="11450"/>
            </a:xfrm>
            <a:custGeom>
              <a:rect b="b" l="l" r="r" t="t"/>
              <a:pathLst>
                <a:path extrusionOk="0" h="458" w="1112">
                  <a:moveTo>
                    <a:pt x="1112" y="73"/>
                  </a:moveTo>
                  <a:cubicBezTo>
                    <a:pt x="1091" y="187"/>
                    <a:pt x="956" y="198"/>
                    <a:pt x="925" y="322"/>
                  </a:cubicBezTo>
                  <a:cubicBezTo>
                    <a:pt x="894" y="457"/>
                    <a:pt x="728" y="416"/>
                    <a:pt x="624" y="353"/>
                  </a:cubicBezTo>
                  <a:cubicBezTo>
                    <a:pt x="541" y="301"/>
                    <a:pt x="468" y="218"/>
                    <a:pt x="354" y="198"/>
                  </a:cubicBezTo>
                  <a:cubicBezTo>
                    <a:pt x="260" y="260"/>
                    <a:pt x="426" y="312"/>
                    <a:pt x="333" y="374"/>
                  </a:cubicBezTo>
                  <a:cubicBezTo>
                    <a:pt x="239" y="353"/>
                    <a:pt x="135" y="333"/>
                    <a:pt x="42" y="301"/>
                  </a:cubicBezTo>
                  <a:cubicBezTo>
                    <a:pt x="0" y="198"/>
                    <a:pt x="84" y="104"/>
                    <a:pt x="63" y="11"/>
                  </a:cubicBezTo>
                  <a:cubicBezTo>
                    <a:pt x="416" y="0"/>
                    <a:pt x="759" y="104"/>
                    <a:pt x="111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2716100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801" y="84"/>
                  </a:moveTo>
                  <a:cubicBezTo>
                    <a:pt x="562" y="260"/>
                    <a:pt x="292" y="146"/>
                    <a:pt x="42" y="167"/>
                  </a:cubicBezTo>
                  <a:cubicBezTo>
                    <a:pt x="1" y="167"/>
                    <a:pt x="11" y="73"/>
                    <a:pt x="11" y="21"/>
                  </a:cubicBezTo>
                  <a:cubicBezTo>
                    <a:pt x="271" y="0"/>
                    <a:pt x="531" y="125"/>
                    <a:pt x="80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2803625" y="246425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1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42" y="0"/>
                    <a:pt x="32" y="11"/>
                    <a:pt x="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2693250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0"/>
                  </a:moveTo>
                  <a:cubicBezTo>
                    <a:pt x="42" y="42"/>
                    <a:pt x="21" y="42"/>
                    <a:pt x="1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2706250" y="250325"/>
              <a:ext cx="1825" cy="1050"/>
            </a:xfrm>
            <a:custGeom>
              <a:rect b="b" l="l" r="r" t="t"/>
              <a:pathLst>
                <a:path extrusionOk="0" h="42" w="73">
                  <a:moveTo>
                    <a:pt x="73" y="0"/>
                  </a:moveTo>
                  <a:cubicBezTo>
                    <a:pt x="52" y="42"/>
                    <a:pt x="31" y="42"/>
                    <a:pt x="0" y="0"/>
                  </a:cubicBezTo>
                  <a:cubicBezTo>
                    <a:pt x="2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320252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1" y="188"/>
                  </a:moveTo>
                  <a:cubicBezTo>
                    <a:pt x="115" y="63"/>
                    <a:pt x="260" y="136"/>
                    <a:pt x="395" y="115"/>
                  </a:cubicBezTo>
                  <a:cubicBezTo>
                    <a:pt x="437" y="84"/>
                    <a:pt x="479" y="21"/>
                    <a:pt x="530" y="32"/>
                  </a:cubicBezTo>
                  <a:cubicBezTo>
                    <a:pt x="1040" y="136"/>
                    <a:pt x="1559" y="1"/>
                    <a:pt x="2058" y="115"/>
                  </a:cubicBezTo>
                  <a:cubicBezTo>
                    <a:pt x="2109" y="125"/>
                    <a:pt x="2141" y="146"/>
                    <a:pt x="2182" y="177"/>
                  </a:cubicBezTo>
                  <a:cubicBezTo>
                    <a:pt x="2670" y="157"/>
                    <a:pt x="3148" y="281"/>
                    <a:pt x="3647" y="250"/>
                  </a:cubicBezTo>
                  <a:cubicBezTo>
                    <a:pt x="4166" y="219"/>
                    <a:pt x="4696" y="157"/>
                    <a:pt x="5226" y="188"/>
                  </a:cubicBezTo>
                  <a:cubicBezTo>
                    <a:pt x="4800" y="302"/>
                    <a:pt x="4364" y="271"/>
                    <a:pt x="3927" y="302"/>
                  </a:cubicBezTo>
                  <a:cubicBezTo>
                    <a:pt x="3429" y="333"/>
                    <a:pt x="2920" y="323"/>
                    <a:pt x="2421" y="260"/>
                  </a:cubicBezTo>
                  <a:cubicBezTo>
                    <a:pt x="2172" y="229"/>
                    <a:pt x="1922" y="229"/>
                    <a:pt x="1663" y="240"/>
                  </a:cubicBezTo>
                  <a:cubicBezTo>
                    <a:pt x="1112" y="281"/>
                    <a:pt x="551" y="219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3001525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42"/>
                  </a:moveTo>
                  <a:cubicBezTo>
                    <a:pt x="21" y="0"/>
                    <a:pt x="42" y="0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3442750" y="243300"/>
              <a:ext cx="239225" cy="13800"/>
            </a:xfrm>
            <a:custGeom>
              <a:rect b="b" l="l" r="r" t="t"/>
              <a:pathLst>
                <a:path extrusionOk="0" h="552" w="9569">
                  <a:moveTo>
                    <a:pt x="9184" y="73"/>
                  </a:moveTo>
                  <a:cubicBezTo>
                    <a:pt x="9132" y="32"/>
                    <a:pt x="3792" y="32"/>
                    <a:pt x="3730" y="32"/>
                  </a:cubicBezTo>
                  <a:cubicBezTo>
                    <a:pt x="3211" y="1"/>
                    <a:pt x="2702" y="22"/>
                    <a:pt x="2193" y="53"/>
                  </a:cubicBezTo>
                  <a:cubicBezTo>
                    <a:pt x="2047" y="63"/>
                    <a:pt x="1912" y="84"/>
                    <a:pt x="1777" y="94"/>
                  </a:cubicBezTo>
                  <a:cubicBezTo>
                    <a:pt x="1715" y="167"/>
                    <a:pt x="1611" y="146"/>
                    <a:pt x="1528" y="146"/>
                  </a:cubicBezTo>
                  <a:cubicBezTo>
                    <a:pt x="1299" y="146"/>
                    <a:pt x="1071" y="146"/>
                    <a:pt x="842" y="146"/>
                  </a:cubicBezTo>
                  <a:cubicBezTo>
                    <a:pt x="738" y="146"/>
                    <a:pt x="655" y="146"/>
                    <a:pt x="634" y="281"/>
                  </a:cubicBezTo>
                  <a:cubicBezTo>
                    <a:pt x="603" y="427"/>
                    <a:pt x="479" y="427"/>
                    <a:pt x="364" y="406"/>
                  </a:cubicBezTo>
                  <a:cubicBezTo>
                    <a:pt x="250" y="375"/>
                    <a:pt x="125" y="333"/>
                    <a:pt x="1" y="292"/>
                  </a:cubicBezTo>
                  <a:cubicBezTo>
                    <a:pt x="1" y="416"/>
                    <a:pt x="125" y="396"/>
                    <a:pt x="146" y="468"/>
                  </a:cubicBezTo>
                  <a:cubicBezTo>
                    <a:pt x="427" y="520"/>
                    <a:pt x="717" y="510"/>
                    <a:pt x="998" y="499"/>
                  </a:cubicBezTo>
                  <a:cubicBezTo>
                    <a:pt x="1767" y="479"/>
                    <a:pt x="2546" y="447"/>
                    <a:pt x="3315" y="520"/>
                  </a:cubicBezTo>
                  <a:cubicBezTo>
                    <a:pt x="3647" y="541"/>
                    <a:pt x="9236" y="551"/>
                    <a:pt x="9568" y="541"/>
                  </a:cubicBezTo>
                  <a:cubicBezTo>
                    <a:pt x="9506" y="323"/>
                    <a:pt x="9360" y="177"/>
                    <a:pt x="9184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3208775" y="248750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32" y="385"/>
                  </a:moveTo>
                  <a:cubicBezTo>
                    <a:pt x="1766" y="385"/>
                    <a:pt x="1600" y="385"/>
                    <a:pt x="1444" y="365"/>
                  </a:cubicBezTo>
                  <a:cubicBezTo>
                    <a:pt x="1247" y="344"/>
                    <a:pt x="1039" y="323"/>
                    <a:pt x="841" y="385"/>
                  </a:cubicBezTo>
                  <a:cubicBezTo>
                    <a:pt x="717" y="416"/>
                    <a:pt x="582" y="416"/>
                    <a:pt x="457" y="344"/>
                  </a:cubicBezTo>
                  <a:cubicBezTo>
                    <a:pt x="353" y="281"/>
                    <a:pt x="249" y="313"/>
                    <a:pt x="145" y="323"/>
                  </a:cubicBezTo>
                  <a:cubicBezTo>
                    <a:pt x="156" y="209"/>
                    <a:pt x="52" y="167"/>
                    <a:pt x="0" y="94"/>
                  </a:cubicBezTo>
                  <a:cubicBezTo>
                    <a:pt x="94" y="63"/>
                    <a:pt x="187" y="32"/>
                    <a:pt x="280" y="1"/>
                  </a:cubicBezTo>
                  <a:lnTo>
                    <a:pt x="935" y="11"/>
                  </a:lnTo>
                  <a:cubicBezTo>
                    <a:pt x="1174" y="74"/>
                    <a:pt x="1413" y="63"/>
                    <a:pt x="1662" y="1"/>
                  </a:cubicBezTo>
                  <a:cubicBezTo>
                    <a:pt x="1776" y="105"/>
                    <a:pt x="1911" y="53"/>
                    <a:pt x="2036" y="63"/>
                  </a:cubicBezTo>
                  <a:cubicBezTo>
                    <a:pt x="2182" y="74"/>
                    <a:pt x="2327" y="53"/>
                    <a:pt x="2452" y="126"/>
                  </a:cubicBezTo>
                  <a:cubicBezTo>
                    <a:pt x="2410" y="209"/>
                    <a:pt x="2348" y="167"/>
                    <a:pt x="2285" y="157"/>
                  </a:cubicBezTo>
                  <a:cubicBezTo>
                    <a:pt x="2119" y="157"/>
                    <a:pt x="1974" y="198"/>
                    <a:pt x="1922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3276800" y="249550"/>
              <a:ext cx="13025" cy="6500"/>
            </a:xfrm>
            <a:custGeom>
              <a:rect b="b" l="l" r="r" t="t"/>
              <a:pathLst>
                <a:path extrusionOk="0" h="260" w="521">
                  <a:moveTo>
                    <a:pt x="1" y="94"/>
                  </a:moveTo>
                  <a:cubicBezTo>
                    <a:pt x="167" y="0"/>
                    <a:pt x="344" y="42"/>
                    <a:pt x="520" y="42"/>
                  </a:cubicBezTo>
                  <a:cubicBezTo>
                    <a:pt x="479" y="229"/>
                    <a:pt x="364" y="260"/>
                    <a:pt x="125" y="166"/>
                  </a:cubicBezTo>
                  <a:lnTo>
                    <a:pt x="125" y="166"/>
                  </a:lnTo>
                  <a:cubicBezTo>
                    <a:pt x="73" y="156"/>
                    <a:pt x="21" y="146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344482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1" y="11"/>
                  </a:moveTo>
                  <a:lnTo>
                    <a:pt x="63" y="11"/>
                  </a:lnTo>
                  <a:cubicBezTo>
                    <a:pt x="136" y="125"/>
                    <a:pt x="271" y="32"/>
                    <a:pt x="354" y="115"/>
                  </a:cubicBezTo>
                  <a:cubicBezTo>
                    <a:pt x="198" y="239"/>
                    <a:pt x="146" y="229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2220600" y="2230825"/>
              <a:ext cx="13275" cy="161050"/>
            </a:xfrm>
            <a:custGeom>
              <a:rect b="b" l="l" r="r" t="t"/>
              <a:pathLst>
                <a:path extrusionOk="0" h="6442" w="531">
                  <a:moveTo>
                    <a:pt x="312" y="0"/>
                  </a:moveTo>
                  <a:cubicBezTo>
                    <a:pt x="353" y="52"/>
                    <a:pt x="395" y="94"/>
                    <a:pt x="447" y="135"/>
                  </a:cubicBezTo>
                  <a:cubicBezTo>
                    <a:pt x="530" y="374"/>
                    <a:pt x="520" y="364"/>
                    <a:pt x="437" y="665"/>
                  </a:cubicBezTo>
                  <a:cubicBezTo>
                    <a:pt x="395" y="831"/>
                    <a:pt x="395" y="1029"/>
                    <a:pt x="437" y="1195"/>
                  </a:cubicBezTo>
                  <a:cubicBezTo>
                    <a:pt x="457" y="1299"/>
                    <a:pt x="426" y="1330"/>
                    <a:pt x="385" y="1392"/>
                  </a:cubicBezTo>
                  <a:cubicBezTo>
                    <a:pt x="270" y="1517"/>
                    <a:pt x="208" y="1662"/>
                    <a:pt x="270" y="1839"/>
                  </a:cubicBezTo>
                  <a:cubicBezTo>
                    <a:pt x="312" y="1974"/>
                    <a:pt x="260" y="2120"/>
                    <a:pt x="229" y="2255"/>
                  </a:cubicBezTo>
                  <a:cubicBezTo>
                    <a:pt x="198" y="2421"/>
                    <a:pt x="177" y="2577"/>
                    <a:pt x="312" y="2712"/>
                  </a:cubicBezTo>
                  <a:cubicBezTo>
                    <a:pt x="374" y="2774"/>
                    <a:pt x="405" y="2847"/>
                    <a:pt x="312" y="2899"/>
                  </a:cubicBezTo>
                  <a:cubicBezTo>
                    <a:pt x="146" y="3003"/>
                    <a:pt x="229" y="3127"/>
                    <a:pt x="291" y="3231"/>
                  </a:cubicBezTo>
                  <a:cubicBezTo>
                    <a:pt x="353" y="3325"/>
                    <a:pt x="353" y="3397"/>
                    <a:pt x="312" y="3501"/>
                  </a:cubicBezTo>
                  <a:cubicBezTo>
                    <a:pt x="239" y="3688"/>
                    <a:pt x="260" y="3886"/>
                    <a:pt x="291" y="4073"/>
                  </a:cubicBezTo>
                  <a:cubicBezTo>
                    <a:pt x="364" y="4488"/>
                    <a:pt x="322" y="4893"/>
                    <a:pt x="270" y="5309"/>
                  </a:cubicBezTo>
                  <a:cubicBezTo>
                    <a:pt x="260" y="5361"/>
                    <a:pt x="239" y="5413"/>
                    <a:pt x="250" y="5465"/>
                  </a:cubicBezTo>
                  <a:cubicBezTo>
                    <a:pt x="333" y="5776"/>
                    <a:pt x="218" y="6088"/>
                    <a:pt x="239" y="6399"/>
                  </a:cubicBezTo>
                  <a:cubicBezTo>
                    <a:pt x="218" y="6441"/>
                    <a:pt x="198" y="6441"/>
                    <a:pt x="166" y="6410"/>
                  </a:cubicBezTo>
                  <a:cubicBezTo>
                    <a:pt x="166" y="5911"/>
                    <a:pt x="177" y="5423"/>
                    <a:pt x="177" y="4935"/>
                  </a:cubicBezTo>
                  <a:cubicBezTo>
                    <a:pt x="177" y="4727"/>
                    <a:pt x="166" y="4519"/>
                    <a:pt x="83" y="4322"/>
                  </a:cubicBezTo>
                  <a:cubicBezTo>
                    <a:pt x="63" y="4239"/>
                    <a:pt x="42" y="4156"/>
                    <a:pt x="42" y="4062"/>
                  </a:cubicBezTo>
                  <a:cubicBezTo>
                    <a:pt x="21" y="3304"/>
                    <a:pt x="0" y="2535"/>
                    <a:pt x="42" y="1766"/>
                  </a:cubicBezTo>
                  <a:cubicBezTo>
                    <a:pt x="52" y="1683"/>
                    <a:pt x="42" y="1590"/>
                    <a:pt x="104" y="1517"/>
                  </a:cubicBezTo>
                  <a:cubicBezTo>
                    <a:pt x="166" y="1018"/>
                    <a:pt x="229" y="509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2223200" y="2106950"/>
              <a:ext cx="12225" cy="161825"/>
            </a:xfrm>
            <a:custGeom>
              <a:rect b="b" l="l" r="r" t="t"/>
              <a:pathLst>
                <a:path extrusionOk="0" h="6473" w="489">
                  <a:moveTo>
                    <a:pt x="208" y="4955"/>
                  </a:moveTo>
                  <a:cubicBezTo>
                    <a:pt x="229" y="5444"/>
                    <a:pt x="73" y="5921"/>
                    <a:pt x="62" y="6399"/>
                  </a:cubicBezTo>
                  <a:cubicBezTo>
                    <a:pt x="62" y="6430"/>
                    <a:pt x="21" y="6451"/>
                    <a:pt x="0" y="6472"/>
                  </a:cubicBezTo>
                  <a:cubicBezTo>
                    <a:pt x="0" y="6150"/>
                    <a:pt x="21" y="5818"/>
                    <a:pt x="94" y="5496"/>
                  </a:cubicBezTo>
                  <a:cubicBezTo>
                    <a:pt x="166" y="5142"/>
                    <a:pt x="146" y="4779"/>
                    <a:pt x="135" y="4415"/>
                  </a:cubicBezTo>
                  <a:cubicBezTo>
                    <a:pt x="114" y="3428"/>
                    <a:pt x="146" y="2441"/>
                    <a:pt x="208" y="1465"/>
                  </a:cubicBezTo>
                  <a:cubicBezTo>
                    <a:pt x="229" y="977"/>
                    <a:pt x="291" y="488"/>
                    <a:pt x="333" y="0"/>
                  </a:cubicBezTo>
                  <a:cubicBezTo>
                    <a:pt x="343" y="73"/>
                    <a:pt x="343" y="146"/>
                    <a:pt x="353" y="218"/>
                  </a:cubicBezTo>
                  <a:cubicBezTo>
                    <a:pt x="353" y="239"/>
                    <a:pt x="353" y="260"/>
                    <a:pt x="353" y="281"/>
                  </a:cubicBezTo>
                  <a:cubicBezTo>
                    <a:pt x="364" y="301"/>
                    <a:pt x="384" y="322"/>
                    <a:pt x="405" y="343"/>
                  </a:cubicBezTo>
                  <a:lnTo>
                    <a:pt x="405" y="416"/>
                  </a:lnTo>
                  <a:cubicBezTo>
                    <a:pt x="426" y="426"/>
                    <a:pt x="426" y="437"/>
                    <a:pt x="426" y="457"/>
                  </a:cubicBezTo>
                  <a:cubicBezTo>
                    <a:pt x="416" y="468"/>
                    <a:pt x="416" y="478"/>
                    <a:pt x="405" y="478"/>
                  </a:cubicBezTo>
                  <a:cubicBezTo>
                    <a:pt x="426" y="520"/>
                    <a:pt x="447" y="561"/>
                    <a:pt x="468" y="613"/>
                  </a:cubicBezTo>
                  <a:cubicBezTo>
                    <a:pt x="291" y="759"/>
                    <a:pt x="291" y="842"/>
                    <a:pt x="468" y="1070"/>
                  </a:cubicBezTo>
                  <a:cubicBezTo>
                    <a:pt x="457" y="1143"/>
                    <a:pt x="447" y="1216"/>
                    <a:pt x="447" y="1288"/>
                  </a:cubicBezTo>
                  <a:cubicBezTo>
                    <a:pt x="447" y="1330"/>
                    <a:pt x="468" y="1361"/>
                    <a:pt x="488" y="1392"/>
                  </a:cubicBezTo>
                  <a:cubicBezTo>
                    <a:pt x="488" y="1423"/>
                    <a:pt x="488" y="1444"/>
                    <a:pt x="468" y="1465"/>
                  </a:cubicBezTo>
                  <a:cubicBezTo>
                    <a:pt x="405" y="1506"/>
                    <a:pt x="457" y="1590"/>
                    <a:pt x="395" y="1642"/>
                  </a:cubicBezTo>
                  <a:cubicBezTo>
                    <a:pt x="260" y="1745"/>
                    <a:pt x="218" y="1870"/>
                    <a:pt x="364" y="1995"/>
                  </a:cubicBezTo>
                  <a:cubicBezTo>
                    <a:pt x="478" y="2099"/>
                    <a:pt x="239" y="2192"/>
                    <a:pt x="384" y="2306"/>
                  </a:cubicBezTo>
                  <a:cubicBezTo>
                    <a:pt x="416" y="2327"/>
                    <a:pt x="364" y="2473"/>
                    <a:pt x="333" y="2556"/>
                  </a:cubicBezTo>
                  <a:cubicBezTo>
                    <a:pt x="301" y="2618"/>
                    <a:pt x="239" y="2701"/>
                    <a:pt x="281" y="2732"/>
                  </a:cubicBezTo>
                  <a:cubicBezTo>
                    <a:pt x="478" y="2940"/>
                    <a:pt x="281" y="3137"/>
                    <a:pt x="291" y="3335"/>
                  </a:cubicBezTo>
                  <a:cubicBezTo>
                    <a:pt x="291" y="3418"/>
                    <a:pt x="166" y="3532"/>
                    <a:pt x="343" y="3605"/>
                  </a:cubicBezTo>
                  <a:cubicBezTo>
                    <a:pt x="395" y="3626"/>
                    <a:pt x="333" y="3678"/>
                    <a:pt x="301" y="3709"/>
                  </a:cubicBezTo>
                  <a:cubicBezTo>
                    <a:pt x="197" y="3813"/>
                    <a:pt x="208" y="3927"/>
                    <a:pt x="239" y="4062"/>
                  </a:cubicBezTo>
                  <a:cubicBezTo>
                    <a:pt x="312" y="4363"/>
                    <a:pt x="333" y="4665"/>
                    <a:pt x="208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2223450" y="2390800"/>
              <a:ext cx="10150" cy="118975"/>
            </a:xfrm>
            <a:custGeom>
              <a:rect b="b" l="l" r="r" t="t"/>
              <a:pathLst>
                <a:path extrusionOk="0" h="4759" w="406">
                  <a:moveTo>
                    <a:pt x="52" y="11"/>
                  </a:moveTo>
                  <a:cubicBezTo>
                    <a:pt x="84" y="11"/>
                    <a:pt x="104" y="0"/>
                    <a:pt x="125" y="0"/>
                  </a:cubicBezTo>
                  <a:cubicBezTo>
                    <a:pt x="136" y="73"/>
                    <a:pt x="136" y="136"/>
                    <a:pt x="136" y="198"/>
                  </a:cubicBezTo>
                  <a:cubicBezTo>
                    <a:pt x="156" y="219"/>
                    <a:pt x="167" y="250"/>
                    <a:pt x="167" y="281"/>
                  </a:cubicBezTo>
                  <a:cubicBezTo>
                    <a:pt x="177" y="343"/>
                    <a:pt x="177" y="406"/>
                    <a:pt x="136" y="468"/>
                  </a:cubicBezTo>
                  <a:lnTo>
                    <a:pt x="136" y="593"/>
                  </a:lnTo>
                  <a:cubicBezTo>
                    <a:pt x="167" y="645"/>
                    <a:pt x="167" y="686"/>
                    <a:pt x="136" y="728"/>
                  </a:cubicBezTo>
                  <a:lnTo>
                    <a:pt x="136" y="790"/>
                  </a:lnTo>
                  <a:cubicBezTo>
                    <a:pt x="156" y="821"/>
                    <a:pt x="167" y="852"/>
                    <a:pt x="177" y="883"/>
                  </a:cubicBezTo>
                  <a:cubicBezTo>
                    <a:pt x="219" y="987"/>
                    <a:pt x="198" y="1081"/>
                    <a:pt x="167" y="1185"/>
                  </a:cubicBezTo>
                  <a:cubicBezTo>
                    <a:pt x="198" y="1330"/>
                    <a:pt x="219" y="1476"/>
                    <a:pt x="239" y="1621"/>
                  </a:cubicBezTo>
                  <a:cubicBezTo>
                    <a:pt x="239" y="1652"/>
                    <a:pt x="239" y="1683"/>
                    <a:pt x="239" y="1715"/>
                  </a:cubicBezTo>
                  <a:cubicBezTo>
                    <a:pt x="219" y="1829"/>
                    <a:pt x="208" y="1953"/>
                    <a:pt x="208" y="2078"/>
                  </a:cubicBezTo>
                  <a:cubicBezTo>
                    <a:pt x="208" y="2109"/>
                    <a:pt x="208" y="2140"/>
                    <a:pt x="208" y="2172"/>
                  </a:cubicBezTo>
                  <a:lnTo>
                    <a:pt x="208" y="2307"/>
                  </a:lnTo>
                  <a:cubicBezTo>
                    <a:pt x="208" y="2338"/>
                    <a:pt x="208" y="2369"/>
                    <a:pt x="208" y="2400"/>
                  </a:cubicBezTo>
                  <a:cubicBezTo>
                    <a:pt x="167" y="2639"/>
                    <a:pt x="271" y="2847"/>
                    <a:pt x="333" y="3055"/>
                  </a:cubicBezTo>
                  <a:cubicBezTo>
                    <a:pt x="333" y="3075"/>
                    <a:pt x="333" y="3086"/>
                    <a:pt x="323" y="3096"/>
                  </a:cubicBezTo>
                  <a:cubicBezTo>
                    <a:pt x="281" y="3179"/>
                    <a:pt x="167" y="3314"/>
                    <a:pt x="187" y="3345"/>
                  </a:cubicBezTo>
                  <a:cubicBezTo>
                    <a:pt x="406" y="3595"/>
                    <a:pt x="84" y="3875"/>
                    <a:pt x="239" y="4145"/>
                  </a:cubicBezTo>
                  <a:cubicBezTo>
                    <a:pt x="343" y="4332"/>
                    <a:pt x="167" y="4540"/>
                    <a:pt x="187" y="4748"/>
                  </a:cubicBezTo>
                  <a:cubicBezTo>
                    <a:pt x="167" y="4748"/>
                    <a:pt x="136" y="4758"/>
                    <a:pt x="115" y="4758"/>
                  </a:cubicBezTo>
                  <a:cubicBezTo>
                    <a:pt x="94" y="4717"/>
                    <a:pt x="73" y="4675"/>
                    <a:pt x="63" y="4634"/>
                  </a:cubicBezTo>
                  <a:cubicBezTo>
                    <a:pt x="42" y="4000"/>
                    <a:pt x="0" y="3366"/>
                    <a:pt x="21" y="2733"/>
                  </a:cubicBezTo>
                  <a:cubicBezTo>
                    <a:pt x="42" y="2140"/>
                    <a:pt x="42" y="1548"/>
                    <a:pt x="52" y="956"/>
                  </a:cubicBezTo>
                  <a:cubicBezTo>
                    <a:pt x="52" y="645"/>
                    <a:pt x="52" y="323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30921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1" y="1"/>
                  </a:moveTo>
                  <a:cubicBezTo>
                    <a:pt x="11" y="1"/>
                    <a:pt x="22" y="11"/>
                    <a:pt x="22" y="11"/>
                  </a:cubicBezTo>
                  <a:cubicBezTo>
                    <a:pt x="22" y="3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2798950" y="25135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53" y="354"/>
                  </a:moveTo>
                  <a:cubicBezTo>
                    <a:pt x="1" y="229"/>
                    <a:pt x="32" y="136"/>
                    <a:pt x="156" y="94"/>
                  </a:cubicBezTo>
                  <a:cubicBezTo>
                    <a:pt x="260" y="53"/>
                    <a:pt x="375" y="1"/>
                    <a:pt x="499" y="1"/>
                  </a:cubicBezTo>
                  <a:cubicBezTo>
                    <a:pt x="520" y="146"/>
                    <a:pt x="468" y="219"/>
                    <a:pt x="343" y="198"/>
                  </a:cubicBezTo>
                  <a:cubicBezTo>
                    <a:pt x="219" y="177"/>
                    <a:pt x="177" y="271"/>
                    <a:pt x="125" y="354"/>
                  </a:cubicBezTo>
                  <a:lnTo>
                    <a:pt x="94" y="354"/>
                  </a:lnTo>
                  <a:lnTo>
                    <a:pt x="53" y="35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261040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11"/>
                  </a:moveTo>
                  <a:cubicBezTo>
                    <a:pt x="32" y="11"/>
                    <a:pt x="32" y="32"/>
                    <a:pt x="22" y="32"/>
                  </a:cubicBezTo>
                  <a:cubicBezTo>
                    <a:pt x="11" y="32"/>
                    <a:pt x="1" y="22"/>
                    <a:pt x="1" y="22"/>
                  </a:cubicBezTo>
                  <a:cubicBezTo>
                    <a:pt x="1" y="11"/>
                    <a:pt x="1" y="1"/>
                    <a:pt x="1" y="1"/>
                  </a:cubicBezTo>
                  <a:cubicBezTo>
                    <a:pt x="11" y="1"/>
                    <a:pt x="22" y="1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3669475" y="242275"/>
              <a:ext cx="222600" cy="17850"/>
            </a:xfrm>
            <a:custGeom>
              <a:rect b="b" l="l" r="r" t="t"/>
              <a:pathLst>
                <a:path extrusionOk="0" h="714" w="8904">
                  <a:moveTo>
                    <a:pt x="8249" y="0"/>
                  </a:moveTo>
                  <a:cubicBezTo>
                    <a:pt x="7833" y="11"/>
                    <a:pt x="7428" y="31"/>
                    <a:pt x="7013" y="52"/>
                  </a:cubicBezTo>
                  <a:cubicBezTo>
                    <a:pt x="6676" y="75"/>
                    <a:pt x="6340" y="91"/>
                    <a:pt x="6007" y="91"/>
                  </a:cubicBezTo>
                  <a:cubicBezTo>
                    <a:pt x="5733" y="91"/>
                    <a:pt x="5462" y="80"/>
                    <a:pt x="5195" y="52"/>
                  </a:cubicBezTo>
                  <a:cubicBezTo>
                    <a:pt x="4757" y="125"/>
                    <a:pt x="4312" y="158"/>
                    <a:pt x="3866" y="158"/>
                  </a:cubicBezTo>
                  <a:cubicBezTo>
                    <a:pt x="3803" y="158"/>
                    <a:pt x="3741" y="157"/>
                    <a:pt x="3678" y="156"/>
                  </a:cubicBezTo>
                  <a:cubicBezTo>
                    <a:pt x="3342" y="148"/>
                    <a:pt x="3006" y="132"/>
                    <a:pt x="2669" y="132"/>
                  </a:cubicBezTo>
                  <a:cubicBezTo>
                    <a:pt x="2590" y="132"/>
                    <a:pt x="2511" y="133"/>
                    <a:pt x="2431" y="135"/>
                  </a:cubicBezTo>
                  <a:cubicBezTo>
                    <a:pt x="2237" y="143"/>
                    <a:pt x="2040" y="150"/>
                    <a:pt x="1844" y="150"/>
                  </a:cubicBezTo>
                  <a:cubicBezTo>
                    <a:pt x="1537" y="150"/>
                    <a:pt x="1229" y="134"/>
                    <a:pt x="925" y="83"/>
                  </a:cubicBezTo>
                  <a:cubicBezTo>
                    <a:pt x="836" y="65"/>
                    <a:pt x="746" y="55"/>
                    <a:pt x="657" y="55"/>
                  </a:cubicBezTo>
                  <a:cubicBezTo>
                    <a:pt x="538" y="55"/>
                    <a:pt x="420" y="73"/>
                    <a:pt x="302" y="114"/>
                  </a:cubicBezTo>
                  <a:cubicBezTo>
                    <a:pt x="271" y="146"/>
                    <a:pt x="239" y="161"/>
                    <a:pt x="208" y="161"/>
                  </a:cubicBezTo>
                  <a:cubicBezTo>
                    <a:pt x="177" y="161"/>
                    <a:pt x="146" y="146"/>
                    <a:pt x="115" y="114"/>
                  </a:cubicBezTo>
                  <a:cubicBezTo>
                    <a:pt x="73" y="125"/>
                    <a:pt x="21" y="135"/>
                    <a:pt x="11" y="177"/>
                  </a:cubicBezTo>
                  <a:cubicBezTo>
                    <a:pt x="1" y="229"/>
                    <a:pt x="42" y="250"/>
                    <a:pt x="94" y="250"/>
                  </a:cubicBezTo>
                  <a:cubicBezTo>
                    <a:pt x="177" y="260"/>
                    <a:pt x="333" y="270"/>
                    <a:pt x="312" y="322"/>
                  </a:cubicBezTo>
                  <a:cubicBezTo>
                    <a:pt x="219" y="540"/>
                    <a:pt x="437" y="499"/>
                    <a:pt x="499" y="582"/>
                  </a:cubicBezTo>
                  <a:cubicBezTo>
                    <a:pt x="1091" y="665"/>
                    <a:pt x="1683" y="655"/>
                    <a:pt x="2265" y="665"/>
                  </a:cubicBezTo>
                  <a:cubicBezTo>
                    <a:pt x="2874" y="678"/>
                    <a:pt x="3484" y="714"/>
                    <a:pt x="4093" y="714"/>
                  </a:cubicBezTo>
                  <a:cubicBezTo>
                    <a:pt x="4481" y="714"/>
                    <a:pt x="4869" y="699"/>
                    <a:pt x="5257" y="655"/>
                  </a:cubicBezTo>
                  <a:cubicBezTo>
                    <a:pt x="5631" y="603"/>
                    <a:pt x="5994" y="582"/>
                    <a:pt x="6368" y="540"/>
                  </a:cubicBezTo>
                  <a:cubicBezTo>
                    <a:pt x="6509" y="526"/>
                    <a:pt x="6650" y="520"/>
                    <a:pt x="6791" y="520"/>
                  </a:cubicBezTo>
                  <a:cubicBezTo>
                    <a:pt x="7242" y="520"/>
                    <a:pt x="7693" y="581"/>
                    <a:pt x="8145" y="613"/>
                  </a:cubicBezTo>
                  <a:cubicBezTo>
                    <a:pt x="8211" y="617"/>
                    <a:pt x="8277" y="620"/>
                    <a:pt x="8343" y="620"/>
                  </a:cubicBezTo>
                  <a:cubicBezTo>
                    <a:pt x="8463" y="620"/>
                    <a:pt x="8581" y="608"/>
                    <a:pt x="8695" y="561"/>
                  </a:cubicBezTo>
                  <a:cubicBezTo>
                    <a:pt x="8893" y="488"/>
                    <a:pt x="8903" y="364"/>
                    <a:pt x="8747" y="218"/>
                  </a:cubicBezTo>
                  <a:cubicBezTo>
                    <a:pt x="8612" y="104"/>
                    <a:pt x="8425" y="94"/>
                    <a:pt x="8269" y="11"/>
                  </a:cubicBezTo>
                  <a:lnTo>
                    <a:pt x="8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2407325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426" y="3169"/>
                  </a:moveTo>
                  <a:cubicBezTo>
                    <a:pt x="312" y="3201"/>
                    <a:pt x="291" y="3387"/>
                    <a:pt x="135" y="3356"/>
                  </a:cubicBezTo>
                  <a:cubicBezTo>
                    <a:pt x="21" y="3086"/>
                    <a:pt x="0" y="2795"/>
                    <a:pt x="0" y="2504"/>
                  </a:cubicBezTo>
                  <a:cubicBezTo>
                    <a:pt x="11" y="1850"/>
                    <a:pt x="125" y="1206"/>
                    <a:pt x="63" y="552"/>
                  </a:cubicBezTo>
                  <a:cubicBezTo>
                    <a:pt x="42" y="365"/>
                    <a:pt x="63" y="157"/>
                    <a:pt x="229" y="1"/>
                  </a:cubicBezTo>
                  <a:cubicBezTo>
                    <a:pt x="385" y="63"/>
                    <a:pt x="551" y="32"/>
                    <a:pt x="717" y="94"/>
                  </a:cubicBezTo>
                  <a:cubicBezTo>
                    <a:pt x="769" y="219"/>
                    <a:pt x="592" y="281"/>
                    <a:pt x="624" y="385"/>
                  </a:cubicBezTo>
                  <a:cubicBezTo>
                    <a:pt x="572" y="437"/>
                    <a:pt x="499" y="354"/>
                    <a:pt x="478" y="406"/>
                  </a:cubicBezTo>
                  <a:cubicBezTo>
                    <a:pt x="447" y="479"/>
                    <a:pt x="489" y="552"/>
                    <a:pt x="561" y="593"/>
                  </a:cubicBezTo>
                  <a:lnTo>
                    <a:pt x="561" y="593"/>
                  </a:lnTo>
                  <a:cubicBezTo>
                    <a:pt x="655" y="739"/>
                    <a:pt x="468" y="842"/>
                    <a:pt x="478" y="977"/>
                  </a:cubicBezTo>
                  <a:cubicBezTo>
                    <a:pt x="478" y="1009"/>
                    <a:pt x="478" y="1040"/>
                    <a:pt x="468" y="1071"/>
                  </a:cubicBezTo>
                  <a:cubicBezTo>
                    <a:pt x="447" y="1133"/>
                    <a:pt x="447" y="1196"/>
                    <a:pt x="447" y="1258"/>
                  </a:cubicBezTo>
                  <a:cubicBezTo>
                    <a:pt x="447" y="1289"/>
                    <a:pt x="447" y="1331"/>
                    <a:pt x="447" y="1362"/>
                  </a:cubicBezTo>
                  <a:cubicBezTo>
                    <a:pt x="520" y="1892"/>
                    <a:pt x="489" y="2432"/>
                    <a:pt x="540" y="2951"/>
                  </a:cubicBezTo>
                  <a:cubicBezTo>
                    <a:pt x="540" y="3034"/>
                    <a:pt x="530" y="3107"/>
                    <a:pt x="499" y="3180"/>
                  </a:cubicBezTo>
                  <a:lnTo>
                    <a:pt x="499" y="3169"/>
                  </a:lnTo>
                  <a:cubicBezTo>
                    <a:pt x="468" y="3190"/>
                    <a:pt x="447" y="3190"/>
                    <a:pt x="426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24156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240" y="551"/>
                  </a:moveTo>
                  <a:cubicBezTo>
                    <a:pt x="42" y="645"/>
                    <a:pt x="94" y="447"/>
                    <a:pt x="53" y="385"/>
                  </a:cubicBezTo>
                  <a:cubicBezTo>
                    <a:pt x="1" y="312"/>
                    <a:pt x="42" y="219"/>
                    <a:pt x="125" y="187"/>
                  </a:cubicBezTo>
                  <a:cubicBezTo>
                    <a:pt x="250" y="156"/>
                    <a:pt x="198" y="333"/>
                    <a:pt x="292" y="354"/>
                  </a:cubicBezTo>
                  <a:cubicBezTo>
                    <a:pt x="593" y="281"/>
                    <a:pt x="904" y="219"/>
                    <a:pt x="1216" y="156"/>
                  </a:cubicBezTo>
                  <a:cubicBezTo>
                    <a:pt x="1362" y="104"/>
                    <a:pt x="1517" y="52"/>
                    <a:pt x="1684" y="63"/>
                  </a:cubicBezTo>
                  <a:cubicBezTo>
                    <a:pt x="1943" y="104"/>
                    <a:pt x="2224" y="1"/>
                    <a:pt x="2463" y="156"/>
                  </a:cubicBezTo>
                  <a:lnTo>
                    <a:pt x="2598" y="156"/>
                  </a:lnTo>
                  <a:cubicBezTo>
                    <a:pt x="2878" y="32"/>
                    <a:pt x="3159" y="63"/>
                    <a:pt x="3439" y="146"/>
                  </a:cubicBezTo>
                  <a:lnTo>
                    <a:pt x="3460" y="167"/>
                  </a:lnTo>
                  <a:cubicBezTo>
                    <a:pt x="3335" y="239"/>
                    <a:pt x="3211" y="219"/>
                    <a:pt x="3076" y="219"/>
                  </a:cubicBezTo>
                  <a:cubicBezTo>
                    <a:pt x="2546" y="229"/>
                    <a:pt x="2016" y="229"/>
                    <a:pt x="1486" y="229"/>
                  </a:cubicBezTo>
                  <a:cubicBezTo>
                    <a:pt x="1341" y="229"/>
                    <a:pt x="1206" y="208"/>
                    <a:pt x="1071" y="281"/>
                  </a:cubicBezTo>
                  <a:cubicBezTo>
                    <a:pt x="842" y="281"/>
                    <a:pt x="634" y="364"/>
                    <a:pt x="406" y="385"/>
                  </a:cubicBezTo>
                  <a:cubicBezTo>
                    <a:pt x="312" y="406"/>
                    <a:pt x="260" y="458"/>
                    <a:pt x="229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2446025" y="253700"/>
              <a:ext cx="31700" cy="9900"/>
            </a:xfrm>
            <a:custGeom>
              <a:rect b="b" l="l" r="r" t="t"/>
              <a:pathLst>
                <a:path extrusionOk="0" h="396" w="1268">
                  <a:moveTo>
                    <a:pt x="457" y="322"/>
                  </a:moveTo>
                  <a:cubicBezTo>
                    <a:pt x="301" y="322"/>
                    <a:pt x="156" y="322"/>
                    <a:pt x="0" y="322"/>
                  </a:cubicBezTo>
                  <a:cubicBezTo>
                    <a:pt x="11" y="239"/>
                    <a:pt x="218" y="260"/>
                    <a:pt x="125" y="115"/>
                  </a:cubicBezTo>
                  <a:cubicBezTo>
                    <a:pt x="104" y="94"/>
                    <a:pt x="125" y="63"/>
                    <a:pt x="146" y="63"/>
                  </a:cubicBezTo>
                  <a:cubicBezTo>
                    <a:pt x="520" y="125"/>
                    <a:pt x="893" y="0"/>
                    <a:pt x="1267" y="135"/>
                  </a:cubicBezTo>
                  <a:cubicBezTo>
                    <a:pt x="1267" y="135"/>
                    <a:pt x="1267" y="156"/>
                    <a:pt x="1267" y="167"/>
                  </a:cubicBezTo>
                  <a:cubicBezTo>
                    <a:pt x="1267" y="177"/>
                    <a:pt x="1257" y="187"/>
                    <a:pt x="1247" y="198"/>
                  </a:cubicBezTo>
                  <a:cubicBezTo>
                    <a:pt x="1008" y="395"/>
                    <a:pt x="707" y="208"/>
                    <a:pt x="457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2480550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842" y="239"/>
                  </a:moveTo>
                  <a:cubicBezTo>
                    <a:pt x="562" y="239"/>
                    <a:pt x="281" y="239"/>
                    <a:pt x="1" y="249"/>
                  </a:cubicBezTo>
                  <a:cubicBezTo>
                    <a:pt x="115" y="21"/>
                    <a:pt x="136" y="0"/>
                    <a:pt x="323" y="73"/>
                  </a:cubicBezTo>
                  <a:cubicBezTo>
                    <a:pt x="437" y="125"/>
                    <a:pt x="531" y="125"/>
                    <a:pt x="645" y="104"/>
                  </a:cubicBezTo>
                  <a:cubicBezTo>
                    <a:pt x="749" y="83"/>
                    <a:pt x="842" y="104"/>
                    <a:pt x="8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2457450" y="257850"/>
              <a:ext cx="19750" cy="3925"/>
            </a:xfrm>
            <a:custGeom>
              <a:rect b="b" l="l" r="r" t="t"/>
              <a:pathLst>
                <a:path extrusionOk="0" h="157" w="790">
                  <a:moveTo>
                    <a:pt x="0" y="156"/>
                  </a:moveTo>
                  <a:cubicBezTo>
                    <a:pt x="177" y="94"/>
                    <a:pt x="353" y="1"/>
                    <a:pt x="540" y="63"/>
                  </a:cubicBezTo>
                  <a:cubicBezTo>
                    <a:pt x="634" y="94"/>
                    <a:pt x="707" y="21"/>
                    <a:pt x="790" y="32"/>
                  </a:cubicBezTo>
                  <a:lnTo>
                    <a:pt x="790" y="156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3672325" y="244600"/>
              <a:ext cx="4700" cy="3150"/>
            </a:xfrm>
            <a:custGeom>
              <a:rect b="b" l="l" r="r" t="t"/>
              <a:pathLst>
                <a:path extrusionOk="0" h="126" w="188">
                  <a:moveTo>
                    <a:pt x="188" y="21"/>
                  </a:moveTo>
                  <a:cubicBezTo>
                    <a:pt x="125" y="115"/>
                    <a:pt x="63" y="125"/>
                    <a:pt x="1" y="21"/>
                  </a:cubicBezTo>
                  <a:cubicBezTo>
                    <a:pt x="63" y="1"/>
                    <a:pt x="125" y="1"/>
                    <a:pt x="188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2414325" y="271350"/>
              <a:ext cx="9125" cy="64950"/>
            </a:xfrm>
            <a:custGeom>
              <a:rect b="b" l="l" r="r" t="t"/>
              <a:pathLst>
                <a:path extrusionOk="0" h="2598" w="365">
                  <a:moveTo>
                    <a:pt x="219" y="2598"/>
                  </a:moveTo>
                  <a:cubicBezTo>
                    <a:pt x="136" y="2286"/>
                    <a:pt x="125" y="1964"/>
                    <a:pt x="146" y="1652"/>
                  </a:cubicBezTo>
                  <a:cubicBezTo>
                    <a:pt x="177" y="1320"/>
                    <a:pt x="63" y="998"/>
                    <a:pt x="84" y="676"/>
                  </a:cubicBezTo>
                  <a:cubicBezTo>
                    <a:pt x="198" y="655"/>
                    <a:pt x="167" y="749"/>
                    <a:pt x="188" y="801"/>
                  </a:cubicBezTo>
                  <a:cubicBezTo>
                    <a:pt x="219" y="676"/>
                    <a:pt x="146" y="541"/>
                    <a:pt x="146" y="406"/>
                  </a:cubicBezTo>
                  <a:cubicBezTo>
                    <a:pt x="146" y="312"/>
                    <a:pt x="1" y="157"/>
                    <a:pt x="250" y="157"/>
                  </a:cubicBezTo>
                  <a:cubicBezTo>
                    <a:pt x="260" y="157"/>
                    <a:pt x="271" y="53"/>
                    <a:pt x="281" y="1"/>
                  </a:cubicBezTo>
                  <a:cubicBezTo>
                    <a:pt x="354" y="105"/>
                    <a:pt x="354" y="229"/>
                    <a:pt x="354" y="354"/>
                  </a:cubicBezTo>
                  <a:cubicBezTo>
                    <a:pt x="354" y="520"/>
                    <a:pt x="364" y="697"/>
                    <a:pt x="344" y="873"/>
                  </a:cubicBezTo>
                  <a:cubicBezTo>
                    <a:pt x="281" y="1341"/>
                    <a:pt x="302" y="1798"/>
                    <a:pt x="354" y="2265"/>
                  </a:cubicBezTo>
                  <a:cubicBezTo>
                    <a:pt x="364" y="2400"/>
                    <a:pt x="364" y="2535"/>
                    <a:pt x="219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2417975" y="341225"/>
              <a:ext cx="96100" cy="10400"/>
            </a:xfrm>
            <a:custGeom>
              <a:rect b="b" l="l" r="r" t="t"/>
              <a:pathLst>
                <a:path extrusionOk="0" h="416" w="3844">
                  <a:moveTo>
                    <a:pt x="3844" y="239"/>
                  </a:moveTo>
                  <a:lnTo>
                    <a:pt x="3750" y="260"/>
                  </a:lnTo>
                  <a:cubicBezTo>
                    <a:pt x="3366" y="239"/>
                    <a:pt x="2982" y="197"/>
                    <a:pt x="2587" y="208"/>
                  </a:cubicBezTo>
                  <a:cubicBezTo>
                    <a:pt x="2151" y="218"/>
                    <a:pt x="1714" y="281"/>
                    <a:pt x="1278" y="218"/>
                  </a:cubicBezTo>
                  <a:cubicBezTo>
                    <a:pt x="1205" y="197"/>
                    <a:pt x="1122" y="197"/>
                    <a:pt x="1049" y="229"/>
                  </a:cubicBezTo>
                  <a:cubicBezTo>
                    <a:pt x="675" y="416"/>
                    <a:pt x="343" y="177"/>
                    <a:pt x="0" y="125"/>
                  </a:cubicBezTo>
                  <a:cubicBezTo>
                    <a:pt x="0" y="94"/>
                    <a:pt x="0" y="73"/>
                    <a:pt x="0" y="42"/>
                  </a:cubicBezTo>
                  <a:cubicBezTo>
                    <a:pt x="353" y="31"/>
                    <a:pt x="696" y="21"/>
                    <a:pt x="1049" y="0"/>
                  </a:cubicBezTo>
                  <a:cubicBezTo>
                    <a:pt x="1590" y="104"/>
                    <a:pt x="2140" y="31"/>
                    <a:pt x="2691" y="0"/>
                  </a:cubicBezTo>
                  <a:cubicBezTo>
                    <a:pt x="2836" y="73"/>
                    <a:pt x="2992" y="31"/>
                    <a:pt x="3148" y="42"/>
                  </a:cubicBezTo>
                  <a:cubicBezTo>
                    <a:pt x="3397" y="52"/>
                    <a:pt x="3646" y="62"/>
                    <a:pt x="3844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2417975" y="336025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cubicBezTo>
                    <a:pt x="21" y="0"/>
                    <a:pt x="42" y="0"/>
                    <a:pt x="73" y="0"/>
                  </a:cubicBezTo>
                  <a:cubicBezTo>
                    <a:pt x="63" y="42"/>
                    <a:pt x="42" y="63"/>
                    <a:pt x="0" y="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2235925" y="635975"/>
              <a:ext cx="16375" cy="253250"/>
            </a:xfrm>
            <a:custGeom>
              <a:rect b="b" l="l" r="r" t="t"/>
              <a:pathLst>
                <a:path extrusionOk="0" h="10130" w="655">
                  <a:moveTo>
                    <a:pt x="94" y="9630"/>
                  </a:moveTo>
                  <a:cubicBezTo>
                    <a:pt x="94" y="9589"/>
                    <a:pt x="94" y="9537"/>
                    <a:pt x="94" y="9495"/>
                  </a:cubicBezTo>
                  <a:cubicBezTo>
                    <a:pt x="114" y="9475"/>
                    <a:pt x="114" y="9464"/>
                    <a:pt x="114" y="9454"/>
                  </a:cubicBezTo>
                  <a:cubicBezTo>
                    <a:pt x="104" y="9433"/>
                    <a:pt x="104" y="9433"/>
                    <a:pt x="94" y="9433"/>
                  </a:cubicBezTo>
                  <a:lnTo>
                    <a:pt x="94" y="9433"/>
                  </a:lnTo>
                  <a:cubicBezTo>
                    <a:pt x="125" y="9059"/>
                    <a:pt x="83" y="8696"/>
                    <a:pt x="135" y="8322"/>
                  </a:cubicBezTo>
                  <a:cubicBezTo>
                    <a:pt x="156" y="8197"/>
                    <a:pt x="187" y="8041"/>
                    <a:pt x="94" y="7916"/>
                  </a:cubicBezTo>
                  <a:cubicBezTo>
                    <a:pt x="0" y="7802"/>
                    <a:pt x="146" y="7740"/>
                    <a:pt x="125" y="7646"/>
                  </a:cubicBezTo>
                  <a:cubicBezTo>
                    <a:pt x="73" y="7355"/>
                    <a:pt x="177" y="7065"/>
                    <a:pt x="166" y="6784"/>
                  </a:cubicBezTo>
                  <a:cubicBezTo>
                    <a:pt x="146" y="6441"/>
                    <a:pt x="333" y="6088"/>
                    <a:pt x="135" y="5756"/>
                  </a:cubicBezTo>
                  <a:cubicBezTo>
                    <a:pt x="104" y="5704"/>
                    <a:pt x="114" y="5652"/>
                    <a:pt x="135" y="5600"/>
                  </a:cubicBezTo>
                  <a:cubicBezTo>
                    <a:pt x="198" y="5371"/>
                    <a:pt x="218" y="5143"/>
                    <a:pt x="229" y="4914"/>
                  </a:cubicBezTo>
                  <a:cubicBezTo>
                    <a:pt x="249" y="4634"/>
                    <a:pt x="198" y="4353"/>
                    <a:pt x="187" y="4083"/>
                  </a:cubicBezTo>
                  <a:cubicBezTo>
                    <a:pt x="156" y="3637"/>
                    <a:pt x="114" y="3190"/>
                    <a:pt x="125" y="2754"/>
                  </a:cubicBezTo>
                  <a:cubicBezTo>
                    <a:pt x="135" y="2639"/>
                    <a:pt x="73" y="2525"/>
                    <a:pt x="104" y="2431"/>
                  </a:cubicBezTo>
                  <a:cubicBezTo>
                    <a:pt x="270" y="1839"/>
                    <a:pt x="21" y="1247"/>
                    <a:pt x="104" y="666"/>
                  </a:cubicBezTo>
                  <a:cubicBezTo>
                    <a:pt x="198" y="447"/>
                    <a:pt x="156" y="219"/>
                    <a:pt x="229" y="1"/>
                  </a:cubicBezTo>
                  <a:cubicBezTo>
                    <a:pt x="343" y="125"/>
                    <a:pt x="270" y="271"/>
                    <a:pt x="291" y="406"/>
                  </a:cubicBezTo>
                  <a:cubicBezTo>
                    <a:pt x="333" y="655"/>
                    <a:pt x="301" y="904"/>
                    <a:pt x="322" y="1154"/>
                  </a:cubicBezTo>
                  <a:cubicBezTo>
                    <a:pt x="343" y="1393"/>
                    <a:pt x="436" y="1632"/>
                    <a:pt x="426" y="1891"/>
                  </a:cubicBezTo>
                  <a:cubicBezTo>
                    <a:pt x="416" y="1985"/>
                    <a:pt x="457" y="2037"/>
                    <a:pt x="551" y="2047"/>
                  </a:cubicBezTo>
                  <a:lnTo>
                    <a:pt x="551" y="2182"/>
                  </a:lnTo>
                  <a:cubicBezTo>
                    <a:pt x="561" y="2286"/>
                    <a:pt x="457" y="2400"/>
                    <a:pt x="551" y="2515"/>
                  </a:cubicBezTo>
                  <a:lnTo>
                    <a:pt x="551" y="2774"/>
                  </a:lnTo>
                  <a:cubicBezTo>
                    <a:pt x="571" y="2795"/>
                    <a:pt x="592" y="2816"/>
                    <a:pt x="603" y="2837"/>
                  </a:cubicBezTo>
                  <a:cubicBezTo>
                    <a:pt x="603" y="2857"/>
                    <a:pt x="603" y="2889"/>
                    <a:pt x="603" y="2909"/>
                  </a:cubicBezTo>
                  <a:cubicBezTo>
                    <a:pt x="582" y="2930"/>
                    <a:pt x="582" y="2951"/>
                    <a:pt x="603" y="2972"/>
                  </a:cubicBezTo>
                  <a:cubicBezTo>
                    <a:pt x="561" y="3055"/>
                    <a:pt x="623" y="3148"/>
                    <a:pt x="603" y="3242"/>
                  </a:cubicBezTo>
                  <a:cubicBezTo>
                    <a:pt x="582" y="3263"/>
                    <a:pt x="582" y="3273"/>
                    <a:pt x="603" y="3294"/>
                  </a:cubicBezTo>
                  <a:lnTo>
                    <a:pt x="603" y="3574"/>
                  </a:lnTo>
                  <a:cubicBezTo>
                    <a:pt x="571" y="3637"/>
                    <a:pt x="571" y="3699"/>
                    <a:pt x="603" y="3751"/>
                  </a:cubicBezTo>
                  <a:cubicBezTo>
                    <a:pt x="582" y="4156"/>
                    <a:pt x="530" y="4551"/>
                    <a:pt x="551" y="4945"/>
                  </a:cubicBezTo>
                  <a:cubicBezTo>
                    <a:pt x="603" y="5018"/>
                    <a:pt x="603" y="5080"/>
                    <a:pt x="551" y="5143"/>
                  </a:cubicBezTo>
                  <a:lnTo>
                    <a:pt x="551" y="9038"/>
                  </a:lnTo>
                  <a:cubicBezTo>
                    <a:pt x="416" y="9142"/>
                    <a:pt x="457" y="9246"/>
                    <a:pt x="530" y="9381"/>
                  </a:cubicBezTo>
                  <a:cubicBezTo>
                    <a:pt x="655" y="9641"/>
                    <a:pt x="447" y="10077"/>
                    <a:pt x="177" y="10129"/>
                  </a:cubicBezTo>
                  <a:cubicBezTo>
                    <a:pt x="114" y="10088"/>
                    <a:pt x="135" y="10004"/>
                    <a:pt x="94" y="9963"/>
                  </a:cubicBezTo>
                  <a:lnTo>
                    <a:pt x="94" y="9901"/>
                  </a:lnTo>
                  <a:cubicBezTo>
                    <a:pt x="177" y="9807"/>
                    <a:pt x="156" y="9724"/>
                    <a:pt x="94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2237725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84" y="1050"/>
                  </a:moveTo>
                  <a:cubicBezTo>
                    <a:pt x="188" y="1050"/>
                    <a:pt x="312" y="1050"/>
                    <a:pt x="261" y="894"/>
                  </a:cubicBezTo>
                  <a:cubicBezTo>
                    <a:pt x="219" y="759"/>
                    <a:pt x="219" y="686"/>
                    <a:pt x="385" y="634"/>
                  </a:cubicBezTo>
                  <a:cubicBezTo>
                    <a:pt x="510" y="603"/>
                    <a:pt x="510" y="509"/>
                    <a:pt x="396" y="395"/>
                  </a:cubicBezTo>
                  <a:cubicBezTo>
                    <a:pt x="209" y="208"/>
                    <a:pt x="240" y="63"/>
                    <a:pt x="479" y="0"/>
                  </a:cubicBezTo>
                  <a:cubicBezTo>
                    <a:pt x="572" y="530"/>
                    <a:pt x="572" y="1070"/>
                    <a:pt x="489" y="1611"/>
                  </a:cubicBezTo>
                  <a:cubicBezTo>
                    <a:pt x="468" y="1756"/>
                    <a:pt x="551" y="1870"/>
                    <a:pt x="541" y="2005"/>
                  </a:cubicBezTo>
                  <a:cubicBezTo>
                    <a:pt x="531" y="2348"/>
                    <a:pt x="583" y="35975"/>
                    <a:pt x="499" y="36317"/>
                  </a:cubicBezTo>
                  <a:cubicBezTo>
                    <a:pt x="458" y="36494"/>
                    <a:pt x="479" y="36681"/>
                    <a:pt x="468" y="36889"/>
                  </a:cubicBezTo>
                  <a:cubicBezTo>
                    <a:pt x="302" y="36733"/>
                    <a:pt x="261" y="36546"/>
                    <a:pt x="219" y="36369"/>
                  </a:cubicBezTo>
                  <a:cubicBezTo>
                    <a:pt x="198" y="36349"/>
                    <a:pt x="188" y="36328"/>
                    <a:pt x="188" y="36297"/>
                  </a:cubicBezTo>
                  <a:cubicBezTo>
                    <a:pt x="188" y="36245"/>
                    <a:pt x="198" y="36182"/>
                    <a:pt x="177" y="36130"/>
                  </a:cubicBezTo>
                  <a:cubicBezTo>
                    <a:pt x="1" y="35538"/>
                    <a:pt x="136" y="1652"/>
                    <a:pt x="84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2237225" y="884775"/>
              <a:ext cx="7550" cy="901200"/>
            </a:xfrm>
            <a:custGeom>
              <a:rect b="b" l="l" r="r" t="t"/>
              <a:pathLst>
                <a:path extrusionOk="0" h="36048" w="302">
                  <a:moveTo>
                    <a:pt x="239" y="35393"/>
                  </a:moveTo>
                  <a:lnTo>
                    <a:pt x="239" y="35455"/>
                  </a:lnTo>
                  <a:cubicBezTo>
                    <a:pt x="146" y="35653"/>
                    <a:pt x="197" y="35850"/>
                    <a:pt x="239" y="36047"/>
                  </a:cubicBezTo>
                  <a:cubicBezTo>
                    <a:pt x="187" y="36037"/>
                    <a:pt x="125" y="36027"/>
                    <a:pt x="114" y="35964"/>
                  </a:cubicBezTo>
                  <a:cubicBezTo>
                    <a:pt x="114" y="35725"/>
                    <a:pt x="0" y="35507"/>
                    <a:pt x="94" y="35258"/>
                  </a:cubicBezTo>
                  <a:cubicBezTo>
                    <a:pt x="156" y="35102"/>
                    <a:pt x="31" y="1673"/>
                    <a:pt x="42" y="1507"/>
                  </a:cubicBezTo>
                  <a:cubicBezTo>
                    <a:pt x="52" y="1008"/>
                    <a:pt x="42" y="510"/>
                    <a:pt x="42" y="1"/>
                  </a:cubicBezTo>
                  <a:cubicBezTo>
                    <a:pt x="94" y="32"/>
                    <a:pt x="104" y="84"/>
                    <a:pt x="104" y="136"/>
                  </a:cubicBezTo>
                  <a:cubicBezTo>
                    <a:pt x="208" y="406"/>
                    <a:pt x="239" y="686"/>
                    <a:pt x="156" y="977"/>
                  </a:cubicBezTo>
                  <a:cubicBezTo>
                    <a:pt x="146" y="1029"/>
                    <a:pt x="156" y="1081"/>
                    <a:pt x="177" y="1122"/>
                  </a:cubicBezTo>
                  <a:cubicBezTo>
                    <a:pt x="197" y="1174"/>
                    <a:pt x="229" y="1247"/>
                    <a:pt x="218" y="1278"/>
                  </a:cubicBezTo>
                  <a:cubicBezTo>
                    <a:pt x="83" y="1538"/>
                    <a:pt x="270" y="35019"/>
                    <a:pt x="301" y="35248"/>
                  </a:cubicBezTo>
                  <a:cubicBezTo>
                    <a:pt x="260" y="35289"/>
                    <a:pt x="281" y="35351"/>
                    <a:pt x="239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224397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229" y="333"/>
                  </a:moveTo>
                  <a:cubicBezTo>
                    <a:pt x="0" y="188"/>
                    <a:pt x="0" y="167"/>
                    <a:pt x="229" y="1"/>
                  </a:cubicBezTo>
                  <a:cubicBezTo>
                    <a:pt x="322" y="115"/>
                    <a:pt x="322" y="229"/>
                    <a:pt x="229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2249425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63" y="188"/>
                  </a:moveTo>
                  <a:cubicBezTo>
                    <a:pt x="0" y="125"/>
                    <a:pt x="0" y="6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22496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1" y="198"/>
                  </a:moveTo>
                  <a:lnTo>
                    <a:pt x="1" y="0"/>
                  </a:lnTo>
                  <a:cubicBezTo>
                    <a:pt x="84" y="63"/>
                    <a:pt x="84" y="135"/>
                    <a:pt x="1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2248125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63" y="62"/>
                  </a:moveTo>
                  <a:cubicBezTo>
                    <a:pt x="52" y="73"/>
                    <a:pt x="42" y="73"/>
                    <a:pt x="21" y="83"/>
                  </a:cubicBezTo>
                  <a:cubicBezTo>
                    <a:pt x="0" y="31"/>
                    <a:pt x="32" y="10"/>
                    <a:pt x="63" y="0"/>
                  </a:cubicBezTo>
                  <a:lnTo>
                    <a:pt x="63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2239800" y="1797375"/>
              <a:ext cx="825" cy="1075"/>
            </a:xfrm>
            <a:custGeom>
              <a:rect b="b" l="l" r="r" t="t"/>
              <a:pathLst>
                <a:path extrusionOk="0" h="43" w="33">
                  <a:moveTo>
                    <a:pt x="1" y="1"/>
                  </a:moveTo>
                  <a:cubicBezTo>
                    <a:pt x="11" y="11"/>
                    <a:pt x="32" y="11"/>
                    <a:pt x="32" y="21"/>
                  </a:cubicBezTo>
                  <a:cubicBezTo>
                    <a:pt x="22" y="42"/>
                    <a:pt x="11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2249675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3" y="63"/>
                  </a:moveTo>
                  <a:cubicBezTo>
                    <a:pt x="32" y="42"/>
                    <a:pt x="21" y="22"/>
                    <a:pt x="1" y="1"/>
                  </a:cubicBezTo>
                  <a:cubicBezTo>
                    <a:pt x="32" y="22"/>
                    <a:pt x="53" y="32"/>
                    <a:pt x="5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2250725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0" y="32"/>
                    <a:pt x="0" y="11"/>
                  </a:cubicBezTo>
                  <a:cubicBezTo>
                    <a:pt x="0" y="11"/>
                    <a:pt x="11" y="0"/>
                    <a:pt x="11" y="0"/>
                  </a:cubicBezTo>
                  <a:cubicBezTo>
                    <a:pt x="21" y="21"/>
                    <a:pt x="21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2250725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0" y="32"/>
                    <a:pt x="0" y="21"/>
                  </a:cubicBezTo>
                  <a:cubicBezTo>
                    <a:pt x="0" y="21"/>
                    <a:pt x="11" y="11"/>
                    <a:pt x="11" y="0"/>
                  </a:cubicBezTo>
                  <a:cubicBezTo>
                    <a:pt x="21" y="21"/>
                    <a:pt x="21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2394075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25"/>
                  </a:moveTo>
                  <a:cubicBezTo>
                    <a:pt x="1091" y="125"/>
                    <a:pt x="1216" y="125"/>
                    <a:pt x="1351" y="125"/>
                  </a:cubicBezTo>
                  <a:cubicBezTo>
                    <a:pt x="1465" y="114"/>
                    <a:pt x="1579" y="187"/>
                    <a:pt x="1725" y="114"/>
                  </a:cubicBezTo>
                  <a:cubicBezTo>
                    <a:pt x="1683" y="197"/>
                    <a:pt x="1652" y="239"/>
                    <a:pt x="1663" y="281"/>
                  </a:cubicBezTo>
                  <a:cubicBezTo>
                    <a:pt x="1663" y="312"/>
                    <a:pt x="1715" y="312"/>
                    <a:pt x="1735" y="291"/>
                  </a:cubicBezTo>
                  <a:cubicBezTo>
                    <a:pt x="2005" y="0"/>
                    <a:pt x="2338" y="135"/>
                    <a:pt x="2639" y="156"/>
                  </a:cubicBezTo>
                  <a:cubicBezTo>
                    <a:pt x="2753" y="156"/>
                    <a:pt x="2847" y="156"/>
                    <a:pt x="2961" y="156"/>
                  </a:cubicBezTo>
                  <a:cubicBezTo>
                    <a:pt x="3543" y="135"/>
                    <a:pt x="4135" y="10"/>
                    <a:pt x="4706" y="260"/>
                  </a:cubicBezTo>
                  <a:cubicBezTo>
                    <a:pt x="4727" y="322"/>
                    <a:pt x="4623" y="416"/>
                    <a:pt x="4779" y="457"/>
                  </a:cubicBezTo>
                  <a:cubicBezTo>
                    <a:pt x="4966" y="509"/>
                    <a:pt x="4976" y="613"/>
                    <a:pt x="4841" y="748"/>
                  </a:cubicBezTo>
                  <a:cubicBezTo>
                    <a:pt x="4717" y="862"/>
                    <a:pt x="4696" y="945"/>
                    <a:pt x="4769" y="1080"/>
                  </a:cubicBezTo>
                  <a:cubicBezTo>
                    <a:pt x="4841" y="1226"/>
                    <a:pt x="4769" y="1579"/>
                    <a:pt x="4644" y="1704"/>
                  </a:cubicBezTo>
                  <a:cubicBezTo>
                    <a:pt x="4467" y="1600"/>
                    <a:pt x="4426" y="1434"/>
                    <a:pt x="4447" y="1247"/>
                  </a:cubicBezTo>
                  <a:cubicBezTo>
                    <a:pt x="4478" y="1112"/>
                    <a:pt x="4519" y="987"/>
                    <a:pt x="4457" y="831"/>
                  </a:cubicBezTo>
                  <a:cubicBezTo>
                    <a:pt x="4374" y="571"/>
                    <a:pt x="4384" y="582"/>
                    <a:pt x="4114" y="561"/>
                  </a:cubicBezTo>
                  <a:cubicBezTo>
                    <a:pt x="3927" y="561"/>
                    <a:pt x="3740" y="499"/>
                    <a:pt x="3564" y="520"/>
                  </a:cubicBezTo>
                  <a:cubicBezTo>
                    <a:pt x="2920" y="582"/>
                    <a:pt x="2286" y="509"/>
                    <a:pt x="1652" y="457"/>
                  </a:cubicBezTo>
                  <a:cubicBezTo>
                    <a:pt x="1403" y="447"/>
                    <a:pt x="1143" y="395"/>
                    <a:pt x="987" y="675"/>
                  </a:cubicBezTo>
                  <a:cubicBezTo>
                    <a:pt x="956" y="727"/>
                    <a:pt x="883" y="717"/>
                    <a:pt x="842" y="675"/>
                  </a:cubicBezTo>
                  <a:cubicBezTo>
                    <a:pt x="769" y="571"/>
                    <a:pt x="645" y="582"/>
                    <a:pt x="561" y="520"/>
                  </a:cubicBezTo>
                  <a:cubicBezTo>
                    <a:pt x="395" y="520"/>
                    <a:pt x="250" y="447"/>
                    <a:pt x="84" y="468"/>
                  </a:cubicBezTo>
                  <a:cubicBezTo>
                    <a:pt x="52" y="478"/>
                    <a:pt x="0" y="436"/>
                    <a:pt x="0" y="395"/>
                  </a:cubicBezTo>
                  <a:cubicBezTo>
                    <a:pt x="0" y="333"/>
                    <a:pt x="52" y="322"/>
                    <a:pt x="94" y="322"/>
                  </a:cubicBezTo>
                  <a:cubicBezTo>
                    <a:pt x="187" y="333"/>
                    <a:pt x="281" y="343"/>
                    <a:pt x="374" y="353"/>
                  </a:cubicBezTo>
                  <a:cubicBezTo>
                    <a:pt x="395" y="270"/>
                    <a:pt x="302" y="218"/>
                    <a:pt x="291" y="125"/>
                  </a:cubicBezTo>
                  <a:cubicBezTo>
                    <a:pt x="478" y="166"/>
                    <a:pt x="634" y="52"/>
                    <a:pt x="821" y="73"/>
                  </a:cubicBezTo>
                  <a:cubicBezTo>
                    <a:pt x="842" y="83"/>
                    <a:pt x="863" y="104"/>
                    <a:pt x="883" y="125"/>
                  </a:cubicBezTo>
                  <a:lnTo>
                    <a:pt x="956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2350175" y="493925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1" y="1070"/>
                  </a:moveTo>
                  <a:cubicBezTo>
                    <a:pt x="292" y="1081"/>
                    <a:pt x="562" y="977"/>
                    <a:pt x="842" y="998"/>
                  </a:cubicBezTo>
                  <a:cubicBezTo>
                    <a:pt x="1029" y="1018"/>
                    <a:pt x="1216" y="1008"/>
                    <a:pt x="1393" y="1070"/>
                  </a:cubicBezTo>
                  <a:cubicBezTo>
                    <a:pt x="1632" y="1060"/>
                    <a:pt x="1850" y="1164"/>
                    <a:pt x="2099" y="1081"/>
                  </a:cubicBezTo>
                  <a:cubicBezTo>
                    <a:pt x="2432" y="966"/>
                    <a:pt x="2619" y="779"/>
                    <a:pt x="2639" y="437"/>
                  </a:cubicBezTo>
                  <a:cubicBezTo>
                    <a:pt x="2650" y="291"/>
                    <a:pt x="2639" y="156"/>
                    <a:pt x="2639" y="11"/>
                  </a:cubicBezTo>
                  <a:cubicBezTo>
                    <a:pt x="2826" y="0"/>
                    <a:pt x="2743" y="167"/>
                    <a:pt x="2806" y="218"/>
                  </a:cubicBezTo>
                  <a:cubicBezTo>
                    <a:pt x="2878" y="208"/>
                    <a:pt x="2889" y="73"/>
                    <a:pt x="2982" y="115"/>
                  </a:cubicBezTo>
                  <a:cubicBezTo>
                    <a:pt x="3076" y="156"/>
                    <a:pt x="3034" y="250"/>
                    <a:pt x="3034" y="322"/>
                  </a:cubicBezTo>
                  <a:cubicBezTo>
                    <a:pt x="3045" y="374"/>
                    <a:pt x="3034" y="447"/>
                    <a:pt x="2993" y="478"/>
                  </a:cubicBezTo>
                  <a:cubicBezTo>
                    <a:pt x="2795" y="582"/>
                    <a:pt x="2868" y="728"/>
                    <a:pt x="2910" y="873"/>
                  </a:cubicBezTo>
                  <a:cubicBezTo>
                    <a:pt x="2910" y="883"/>
                    <a:pt x="2910" y="894"/>
                    <a:pt x="2910" y="914"/>
                  </a:cubicBezTo>
                  <a:cubicBezTo>
                    <a:pt x="2899" y="946"/>
                    <a:pt x="2899" y="977"/>
                    <a:pt x="2889" y="998"/>
                  </a:cubicBezTo>
                  <a:cubicBezTo>
                    <a:pt x="2837" y="1143"/>
                    <a:pt x="2806" y="1288"/>
                    <a:pt x="2629" y="1320"/>
                  </a:cubicBezTo>
                  <a:cubicBezTo>
                    <a:pt x="2567" y="1330"/>
                    <a:pt x="2515" y="1330"/>
                    <a:pt x="2452" y="1351"/>
                  </a:cubicBezTo>
                  <a:cubicBezTo>
                    <a:pt x="2432" y="1361"/>
                    <a:pt x="2401" y="1351"/>
                    <a:pt x="2380" y="1330"/>
                  </a:cubicBezTo>
                  <a:cubicBezTo>
                    <a:pt x="2276" y="1475"/>
                    <a:pt x="2130" y="1475"/>
                    <a:pt x="1975" y="1444"/>
                  </a:cubicBezTo>
                  <a:cubicBezTo>
                    <a:pt x="1840" y="1424"/>
                    <a:pt x="1694" y="1382"/>
                    <a:pt x="1559" y="1351"/>
                  </a:cubicBezTo>
                  <a:cubicBezTo>
                    <a:pt x="1507" y="1340"/>
                    <a:pt x="1434" y="1320"/>
                    <a:pt x="1403" y="1340"/>
                  </a:cubicBezTo>
                  <a:cubicBezTo>
                    <a:pt x="1112" y="1559"/>
                    <a:pt x="770" y="1361"/>
                    <a:pt x="458" y="1455"/>
                  </a:cubicBezTo>
                  <a:cubicBezTo>
                    <a:pt x="396" y="1475"/>
                    <a:pt x="313" y="1486"/>
                    <a:pt x="240" y="1413"/>
                  </a:cubicBezTo>
                  <a:cubicBezTo>
                    <a:pt x="271" y="1278"/>
                    <a:pt x="416" y="1372"/>
                    <a:pt x="468" y="1288"/>
                  </a:cubicBezTo>
                  <a:cubicBezTo>
                    <a:pt x="416" y="1247"/>
                    <a:pt x="344" y="1268"/>
                    <a:pt x="281" y="1268"/>
                  </a:cubicBezTo>
                  <a:cubicBezTo>
                    <a:pt x="146" y="1268"/>
                    <a:pt x="22" y="1247"/>
                    <a:pt x="11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2415100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178" y="2722"/>
                  </a:moveTo>
                  <a:lnTo>
                    <a:pt x="178" y="2587"/>
                  </a:lnTo>
                  <a:cubicBezTo>
                    <a:pt x="146" y="2411"/>
                    <a:pt x="22" y="2255"/>
                    <a:pt x="115" y="2058"/>
                  </a:cubicBezTo>
                  <a:lnTo>
                    <a:pt x="115" y="2058"/>
                  </a:lnTo>
                  <a:cubicBezTo>
                    <a:pt x="157" y="2016"/>
                    <a:pt x="115" y="1974"/>
                    <a:pt x="115" y="1933"/>
                  </a:cubicBezTo>
                  <a:lnTo>
                    <a:pt x="115" y="1860"/>
                  </a:lnTo>
                  <a:cubicBezTo>
                    <a:pt x="105" y="1819"/>
                    <a:pt x="271" y="1850"/>
                    <a:pt x="157" y="1746"/>
                  </a:cubicBezTo>
                  <a:cubicBezTo>
                    <a:pt x="105" y="1694"/>
                    <a:pt x="84" y="1611"/>
                    <a:pt x="115" y="1538"/>
                  </a:cubicBezTo>
                  <a:lnTo>
                    <a:pt x="115" y="1465"/>
                  </a:lnTo>
                  <a:cubicBezTo>
                    <a:pt x="94" y="1455"/>
                    <a:pt x="94" y="1434"/>
                    <a:pt x="94" y="1424"/>
                  </a:cubicBezTo>
                  <a:cubicBezTo>
                    <a:pt x="105" y="1413"/>
                    <a:pt x="105" y="1403"/>
                    <a:pt x="115" y="1403"/>
                  </a:cubicBezTo>
                  <a:lnTo>
                    <a:pt x="115" y="1341"/>
                  </a:lnTo>
                  <a:cubicBezTo>
                    <a:pt x="74" y="1299"/>
                    <a:pt x="84" y="1237"/>
                    <a:pt x="42" y="1206"/>
                  </a:cubicBezTo>
                  <a:lnTo>
                    <a:pt x="42" y="1133"/>
                  </a:lnTo>
                  <a:cubicBezTo>
                    <a:pt x="84" y="1102"/>
                    <a:pt x="74" y="1039"/>
                    <a:pt x="115" y="1008"/>
                  </a:cubicBezTo>
                  <a:lnTo>
                    <a:pt x="115" y="936"/>
                  </a:lnTo>
                  <a:cubicBezTo>
                    <a:pt x="1" y="645"/>
                    <a:pt x="74" y="364"/>
                    <a:pt x="188" y="94"/>
                  </a:cubicBezTo>
                  <a:cubicBezTo>
                    <a:pt x="209" y="42"/>
                    <a:pt x="240" y="1"/>
                    <a:pt x="313" y="11"/>
                  </a:cubicBezTo>
                  <a:lnTo>
                    <a:pt x="313" y="84"/>
                  </a:lnTo>
                  <a:cubicBezTo>
                    <a:pt x="375" y="136"/>
                    <a:pt x="313" y="229"/>
                    <a:pt x="375" y="281"/>
                  </a:cubicBezTo>
                  <a:cubicBezTo>
                    <a:pt x="292" y="437"/>
                    <a:pt x="375" y="582"/>
                    <a:pt x="375" y="738"/>
                  </a:cubicBezTo>
                  <a:cubicBezTo>
                    <a:pt x="375" y="790"/>
                    <a:pt x="416" y="780"/>
                    <a:pt x="437" y="811"/>
                  </a:cubicBezTo>
                  <a:cubicBezTo>
                    <a:pt x="437" y="1050"/>
                    <a:pt x="437" y="1289"/>
                    <a:pt x="437" y="1528"/>
                  </a:cubicBezTo>
                  <a:cubicBezTo>
                    <a:pt x="437" y="1559"/>
                    <a:pt x="437" y="1580"/>
                    <a:pt x="437" y="1600"/>
                  </a:cubicBezTo>
                  <a:cubicBezTo>
                    <a:pt x="468" y="1663"/>
                    <a:pt x="531" y="1735"/>
                    <a:pt x="500" y="1777"/>
                  </a:cubicBezTo>
                  <a:cubicBezTo>
                    <a:pt x="333" y="1985"/>
                    <a:pt x="458" y="2182"/>
                    <a:pt x="479" y="2390"/>
                  </a:cubicBezTo>
                  <a:cubicBezTo>
                    <a:pt x="479" y="2473"/>
                    <a:pt x="500" y="2556"/>
                    <a:pt x="510" y="2650"/>
                  </a:cubicBezTo>
                  <a:cubicBezTo>
                    <a:pt x="510" y="2722"/>
                    <a:pt x="520" y="2816"/>
                    <a:pt x="427" y="2837"/>
                  </a:cubicBezTo>
                  <a:cubicBezTo>
                    <a:pt x="313" y="2857"/>
                    <a:pt x="198" y="2878"/>
                    <a:pt x="178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2417975" y="455475"/>
              <a:ext cx="9100" cy="38475"/>
            </a:xfrm>
            <a:custGeom>
              <a:rect b="b" l="l" r="r" t="t"/>
              <a:pathLst>
                <a:path extrusionOk="0" h="1539" w="364">
                  <a:moveTo>
                    <a:pt x="63" y="697"/>
                  </a:moveTo>
                  <a:cubicBezTo>
                    <a:pt x="94" y="541"/>
                    <a:pt x="0" y="385"/>
                    <a:pt x="63" y="229"/>
                  </a:cubicBezTo>
                  <a:cubicBezTo>
                    <a:pt x="73" y="74"/>
                    <a:pt x="177" y="1"/>
                    <a:pt x="364" y="32"/>
                  </a:cubicBezTo>
                  <a:cubicBezTo>
                    <a:pt x="239" y="209"/>
                    <a:pt x="270" y="406"/>
                    <a:pt x="291" y="603"/>
                  </a:cubicBezTo>
                  <a:cubicBezTo>
                    <a:pt x="333" y="884"/>
                    <a:pt x="312" y="1164"/>
                    <a:pt x="322" y="1445"/>
                  </a:cubicBezTo>
                  <a:cubicBezTo>
                    <a:pt x="322" y="1497"/>
                    <a:pt x="281" y="1528"/>
                    <a:pt x="239" y="1538"/>
                  </a:cubicBezTo>
                  <a:cubicBezTo>
                    <a:pt x="198" y="1538"/>
                    <a:pt x="156" y="1518"/>
                    <a:pt x="135" y="1466"/>
                  </a:cubicBezTo>
                  <a:cubicBezTo>
                    <a:pt x="73" y="1331"/>
                    <a:pt x="52" y="1175"/>
                    <a:pt x="63" y="1029"/>
                  </a:cubicBezTo>
                  <a:lnTo>
                    <a:pt x="63" y="1029"/>
                  </a:lnTo>
                  <a:cubicBezTo>
                    <a:pt x="114" y="915"/>
                    <a:pt x="114" y="801"/>
                    <a:pt x="63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2412250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427" y="384"/>
                  </a:moveTo>
                  <a:cubicBezTo>
                    <a:pt x="260" y="665"/>
                    <a:pt x="240" y="987"/>
                    <a:pt x="229" y="1299"/>
                  </a:cubicBezTo>
                  <a:cubicBezTo>
                    <a:pt x="84" y="1091"/>
                    <a:pt x="42" y="873"/>
                    <a:pt x="146" y="634"/>
                  </a:cubicBezTo>
                  <a:cubicBezTo>
                    <a:pt x="177" y="571"/>
                    <a:pt x="198" y="540"/>
                    <a:pt x="125" y="509"/>
                  </a:cubicBezTo>
                  <a:cubicBezTo>
                    <a:pt x="1" y="468"/>
                    <a:pt x="115" y="374"/>
                    <a:pt x="94" y="312"/>
                  </a:cubicBezTo>
                  <a:lnTo>
                    <a:pt x="94" y="312"/>
                  </a:lnTo>
                  <a:cubicBezTo>
                    <a:pt x="240" y="260"/>
                    <a:pt x="271" y="114"/>
                    <a:pt x="364" y="0"/>
                  </a:cubicBezTo>
                  <a:cubicBezTo>
                    <a:pt x="395" y="135"/>
                    <a:pt x="385" y="260"/>
                    <a:pt x="427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2409650" y="515725"/>
              <a:ext cx="16400" cy="14850"/>
            </a:xfrm>
            <a:custGeom>
              <a:rect b="b" l="l" r="r" t="t"/>
              <a:pathLst>
                <a:path extrusionOk="0" h="594" w="656">
                  <a:moveTo>
                    <a:pt x="1" y="458"/>
                  </a:moveTo>
                  <a:lnTo>
                    <a:pt x="63" y="458"/>
                  </a:lnTo>
                  <a:cubicBezTo>
                    <a:pt x="105" y="416"/>
                    <a:pt x="167" y="437"/>
                    <a:pt x="198" y="396"/>
                  </a:cubicBezTo>
                  <a:cubicBezTo>
                    <a:pt x="416" y="396"/>
                    <a:pt x="385" y="178"/>
                    <a:pt x="468" y="63"/>
                  </a:cubicBezTo>
                  <a:cubicBezTo>
                    <a:pt x="489" y="42"/>
                    <a:pt x="510" y="22"/>
                    <a:pt x="531" y="1"/>
                  </a:cubicBezTo>
                  <a:lnTo>
                    <a:pt x="531" y="1"/>
                  </a:lnTo>
                  <a:cubicBezTo>
                    <a:pt x="634" y="126"/>
                    <a:pt x="655" y="302"/>
                    <a:pt x="551" y="406"/>
                  </a:cubicBezTo>
                  <a:cubicBezTo>
                    <a:pt x="406" y="541"/>
                    <a:pt x="198" y="593"/>
                    <a:pt x="1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24138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98" y="42"/>
                  </a:moveTo>
                  <a:cubicBezTo>
                    <a:pt x="281" y="22"/>
                    <a:pt x="323" y="11"/>
                    <a:pt x="323" y="94"/>
                  </a:cubicBezTo>
                  <a:cubicBezTo>
                    <a:pt x="333" y="250"/>
                    <a:pt x="219" y="198"/>
                    <a:pt x="146" y="209"/>
                  </a:cubicBezTo>
                  <a:cubicBezTo>
                    <a:pt x="94" y="209"/>
                    <a:pt x="1" y="229"/>
                    <a:pt x="22" y="126"/>
                  </a:cubicBezTo>
                  <a:cubicBezTo>
                    <a:pt x="43" y="1"/>
                    <a:pt x="136" y="22"/>
                    <a:pt x="198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2415625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94" y="0"/>
                  </a:moveTo>
                  <a:cubicBezTo>
                    <a:pt x="125" y="62"/>
                    <a:pt x="157" y="135"/>
                    <a:pt x="198" y="187"/>
                  </a:cubicBezTo>
                  <a:cubicBezTo>
                    <a:pt x="323" y="353"/>
                    <a:pt x="177" y="322"/>
                    <a:pt x="94" y="322"/>
                  </a:cubicBezTo>
                  <a:cubicBezTo>
                    <a:pt x="1" y="218"/>
                    <a:pt x="1" y="104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2414850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25" y="1"/>
                  </a:moveTo>
                  <a:cubicBezTo>
                    <a:pt x="125" y="73"/>
                    <a:pt x="94" y="167"/>
                    <a:pt x="156" y="219"/>
                  </a:cubicBezTo>
                  <a:cubicBezTo>
                    <a:pt x="271" y="323"/>
                    <a:pt x="198" y="426"/>
                    <a:pt x="188" y="530"/>
                  </a:cubicBezTo>
                  <a:cubicBezTo>
                    <a:pt x="146" y="489"/>
                    <a:pt x="104" y="447"/>
                    <a:pt x="52" y="395"/>
                  </a:cubicBezTo>
                  <a:cubicBezTo>
                    <a:pt x="73" y="271"/>
                    <a:pt x="1" y="125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2422650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73" y="198"/>
                  </a:moveTo>
                  <a:cubicBezTo>
                    <a:pt x="0" y="146"/>
                    <a:pt x="11" y="73"/>
                    <a:pt x="11" y="1"/>
                  </a:cubicBezTo>
                  <a:cubicBezTo>
                    <a:pt x="83" y="42"/>
                    <a:pt x="73" y="125"/>
                    <a:pt x="73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241615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73" y="1"/>
                  </a:moveTo>
                  <a:cubicBezTo>
                    <a:pt x="136" y="42"/>
                    <a:pt x="136" y="84"/>
                    <a:pt x="73" y="126"/>
                  </a:cubicBezTo>
                  <a:cubicBezTo>
                    <a:pt x="63" y="84"/>
                    <a:pt x="0" y="4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2423150" y="400175"/>
              <a:ext cx="2900" cy="2625"/>
            </a:xfrm>
            <a:custGeom>
              <a:rect b="b" l="l" r="r" t="t"/>
              <a:pathLst>
                <a:path extrusionOk="0" h="105" w="116">
                  <a:moveTo>
                    <a:pt x="115" y="73"/>
                  </a:moveTo>
                  <a:cubicBezTo>
                    <a:pt x="94" y="52"/>
                    <a:pt x="1" y="104"/>
                    <a:pt x="53" y="0"/>
                  </a:cubicBezTo>
                  <a:cubicBezTo>
                    <a:pt x="74" y="31"/>
                    <a:pt x="94" y="52"/>
                    <a:pt x="11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2416150" y="406925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73" y="0"/>
                  </a:moveTo>
                  <a:cubicBezTo>
                    <a:pt x="73" y="52"/>
                    <a:pt x="63" y="104"/>
                    <a:pt x="0" y="135"/>
                  </a:cubicBezTo>
                  <a:cubicBezTo>
                    <a:pt x="0" y="73"/>
                    <a:pt x="21" y="3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2416400" y="4118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"/>
                  </a:moveTo>
                  <a:cubicBezTo>
                    <a:pt x="53" y="32"/>
                    <a:pt x="63" y="73"/>
                    <a:pt x="63" y="136"/>
                  </a:cubicBezTo>
                  <a:cubicBezTo>
                    <a:pt x="11" y="105"/>
                    <a:pt x="1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2424975" y="4201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53" y="62"/>
                  </a:moveTo>
                  <a:cubicBezTo>
                    <a:pt x="1" y="42"/>
                    <a:pt x="1" y="21"/>
                    <a:pt x="53" y="0"/>
                  </a:cubicBezTo>
                  <a:cubicBezTo>
                    <a:pt x="94" y="21"/>
                    <a:pt x="94" y="42"/>
                    <a:pt x="53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2413800" y="379650"/>
              <a:ext cx="825" cy="800"/>
            </a:xfrm>
            <a:custGeom>
              <a:rect b="b" l="l" r="r" t="t"/>
              <a:pathLst>
                <a:path extrusionOk="0" h="32" w="33">
                  <a:moveTo>
                    <a:pt x="32" y="32"/>
                  </a:moveTo>
                  <a:cubicBezTo>
                    <a:pt x="22" y="32"/>
                    <a:pt x="1" y="21"/>
                    <a:pt x="11" y="21"/>
                  </a:cubicBezTo>
                  <a:cubicBezTo>
                    <a:pt x="11" y="1"/>
                    <a:pt x="22" y="1"/>
                    <a:pt x="32" y="32"/>
                  </a:cubicBezTo>
                  <a:lnTo>
                    <a:pt x="32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24166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0"/>
                  </a:moveTo>
                  <a:lnTo>
                    <a:pt x="52" y="62"/>
                  </a:ln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2241625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1" y="0"/>
                  </a:moveTo>
                  <a:cubicBezTo>
                    <a:pt x="53" y="42"/>
                    <a:pt x="63" y="104"/>
                    <a:pt x="63" y="177"/>
                  </a:cubicBezTo>
                  <a:lnTo>
                    <a:pt x="63" y="1018"/>
                  </a:lnTo>
                  <a:cubicBezTo>
                    <a:pt x="63" y="1081"/>
                    <a:pt x="53" y="1143"/>
                    <a:pt x="1" y="11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2228650" y="2303550"/>
              <a:ext cx="9375" cy="100525"/>
            </a:xfrm>
            <a:custGeom>
              <a:rect b="b" l="l" r="r" t="t"/>
              <a:pathLst>
                <a:path extrusionOk="0" h="4021" w="375">
                  <a:moveTo>
                    <a:pt x="374" y="2763"/>
                  </a:moveTo>
                  <a:lnTo>
                    <a:pt x="374" y="4020"/>
                  </a:lnTo>
                  <a:cubicBezTo>
                    <a:pt x="312" y="3958"/>
                    <a:pt x="156" y="3979"/>
                    <a:pt x="166" y="3906"/>
                  </a:cubicBezTo>
                  <a:cubicBezTo>
                    <a:pt x="187" y="3740"/>
                    <a:pt x="0" y="3594"/>
                    <a:pt x="83" y="3480"/>
                  </a:cubicBezTo>
                  <a:cubicBezTo>
                    <a:pt x="187" y="3324"/>
                    <a:pt x="104" y="3200"/>
                    <a:pt x="94" y="3085"/>
                  </a:cubicBezTo>
                  <a:cubicBezTo>
                    <a:pt x="63" y="2826"/>
                    <a:pt x="11" y="2576"/>
                    <a:pt x="135" y="2327"/>
                  </a:cubicBezTo>
                  <a:cubicBezTo>
                    <a:pt x="177" y="2223"/>
                    <a:pt x="135" y="2088"/>
                    <a:pt x="135" y="1974"/>
                  </a:cubicBezTo>
                  <a:cubicBezTo>
                    <a:pt x="115" y="1631"/>
                    <a:pt x="187" y="1278"/>
                    <a:pt x="73" y="935"/>
                  </a:cubicBezTo>
                  <a:cubicBezTo>
                    <a:pt x="42" y="873"/>
                    <a:pt x="73" y="800"/>
                    <a:pt x="94" y="748"/>
                  </a:cubicBezTo>
                  <a:cubicBezTo>
                    <a:pt x="177" y="571"/>
                    <a:pt x="187" y="405"/>
                    <a:pt x="63" y="239"/>
                  </a:cubicBezTo>
                  <a:cubicBezTo>
                    <a:pt x="11" y="166"/>
                    <a:pt x="0" y="73"/>
                    <a:pt x="125" y="31"/>
                  </a:cubicBezTo>
                  <a:cubicBezTo>
                    <a:pt x="218" y="0"/>
                    <a:pt x="281" y="21"/>
                    <a:pt x="281" y="125"/>
                  </a:cubicBezTo>
                  <a:cubicBezTo>
                    <a:pt x="291" y="644"/>
                    <a:pt x="343" y="1164"/>
                    <a:pt x="302" y="1673"/>
                  </a:cubicBezTo>
                  <a:cubicBezTo>
                    <a:pt x="270" y="2047"/>
                    <a:pt x="302" y="2400"/>
                    <a:pt x="374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2228650" y="2424050"/>
              <a:ext cx="10150" cy="44425"/>
            </a:xfrm>
            <a:custGeom>
              <a:rect b="b" l="l" r="r" t="t"/>
              <a:pathLst>
                <a:path extrusionOk="0" h="1777" w="406">
                  <a:moveTo>
                    <a:pt x="374" y="187"/>
                  </a:moveTo>
                  <a:cubicBezTo>
                    <a:pt x="405" y="665"/>
                    <a:pt x="374" y="1143"/>
                    <a:pt x="312" y="1621"/>
                  </a:cubicBezTo>
                  <a:cubicBezTo>
                    <a:pt x="302" y="1673"/>
                    <a:pt x="270" y="1725"/>
                    <a:pt x="250" y="1766"/>
                  </a:cubicBezTo>
                  <a:cubicBezTo>
                    <a:pt x="208" y="1766"/>
                    <a:pt x="166" y="1766"/>
                    <a:pt x="125" y="1777"/>
                  </a:cubicBezTo>
                  <a:lnTo>
                    <a:pt x="125" y="1777"/>
                  </a:lnTo>
                  <a:cubicBezTo>
                    <a:pt x="0" y="1465"/>
                    <a:pt x="0" y="1143"/>
                    <a:pt x="73" y="821"/>
                  </a:cubicBezTo>
                  <a:cubicBezTo>
                    <a:pt x="94" y="707"/>
                    <a:pt x="52" y="592"/>
                    <a:pt x="63" y="488"/>
                  </a:cubicBezTo>
                  <a:cubicBezTo>
                    <a:pt x="73" y="426"/>
                    <a:pt x="115" y="364"/>
                    <a:pt x="63" y="301"/>
                  </a:cubicBezTo>
                  <a:cubicBezTo>
                    <a:pt x="11" y="187"/>
                    <a:pt x="31" y="83"/>
                    <a:pt x="125" y="0"/>
                  </a:cubicBezTo>
                  <a:cubicBezTo>
                    <a:pt x="198" y="62"/>
                    <a:pt x="270" y="156"/>
                    <a:pt x="374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2225275" y="2419875"/>
              <a:ext cx="7025" cy="13275"/>
            </a:xfrm>
            <a:custGeom>
              <a:rect b="b" l="l" r="r" t="t"/>
              <a:pathLst>
                <a:path extrusionOk="0" h="531" w="281">
                  <a:moveTo>
                    <a:pt x="260" y="157"/>
                  </a:moveTo>
                  <a:cubicBezTo>
                    <a:pt x="281" y="271"/>
                    <a:pt x="177" y="375"/>
                    <a:pt x="260" y="489"/>
                  </a:cubicBezTo>
                  <a:cubicBezTo>
                    <a:pt x="208" y="531"/>
                    <a:pt x="166" y="531"/>
                    <a:pt x="125" y="489"/>
                  </a:cubicBezTo>
                  <a:cubicBezTo>
                    <a:pt x="0" y="344"/>
                    <a:pt x="83" y="178"/>
                    <a:pt x="63" y="32"/>
                  </a:cubicBezTo>
                  <a:cubicBezTo>
                    <a:pt x="83" y="1"/>
                    <a:pt x="104" y="1"/>
                    <a:pt x="125" y="32"/>
                  </a:cubicBezTo>
                  <a:cubicBezTo>
                    <a:pt x="146" y="94"/>
                    <a:pt x="187" y="136"/>
                    <a:pt x="260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2226825" y="24113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374"/>
                  </a:moveTo>
                  <a:lnTo>
                    <a:pt x="1" y="374"/>
                  </a:lnTo>
                  <a:cubicBezTo>
                    <a:pt x="1" y="260"/>
                    <a:pt x="1" y="146"/>
                    <a:pt x="1" y="42"/>
                  </a:cubicBezTo>
                  <a:cubicBezTo>
                    <a:pt x="21" y="21"/>
                    <a:pt x="42" y="21"/>
                    <a:pt x="63" y="42"/>
                  </a:cubicBezTo>
                  <a:lnTo>
                    <a:pt x="63" y="42"/>
                  </a:lnTo>
                  <a:cubicBezTo>
                    <a:pt x="115" y="114"/>
                    <a:pt x="364" y="0"/>
                    <a:pt x="260" y="239"/>
                  </a:cubicBezTo>
                  <a:lnTo>
                    <a:pt x="125" y="239"/>
                  </a:lnTo>
                  <a:cubicBezTo>
                    <a:pt x="94" y="270"/>
                    <a:pt x="104" y="333"/>
                    <a:pt x="63" y="364"/>
                  </a:cubicBezTo>
                  <a:lnTo>
                    <a:pt x="63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2228375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98" y="208"/>
                  </a:moveTo>
                  <a:cubicBezTo>
                    <a:pt x="209" y="63"/>
                    <a:pt x="42" y="94"/>
                    <a:pt x="1" y="11"/>
                  </a:cubicBezTo>
                  <a:cubicBezTo>
                    <a:pt x="53" y="11"/>
                    <a:pt x="105" y="11"/>
                    <a:pt x="167" y="11"/>
                  </a:cubicBezTo>
                  <a:cubicBezTo>
                    <a:pt x="219" y="11"/>
                    <a:pt x="281" y="0"/>
                    <a:pt x="302" y="63"/>
                  </a:cubicBezTo>
                  <a:cubicBezTo>
                    <a:pt x="32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2226825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" y="229"/>
                  </a:moveTo>
                  <a:lnTo>
                    <a:pt x="1" y="32"/>
                  </a:lnTo>
                  <a:cubicBezTo>
                    <a:pt x="21" y="0"/>
                    <a:pt x="42" y="0"/>
                    <a:pt x="63" y="32"/>
                  </a:cubicBezTo>
                  <a:cubicBezTo>
                    <a:pt x="115" y="115"/>
                    <a:pt x="104" y="187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2228375" y="2417300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135"/>
                  </a:moveTo>
                  <a:cubicBezTo>
                    <a:pt x="1" y="73"/>
                    <a:pt x="11" y="31"/>
                    <a:pt x="63" y="0"/>
                  </a:cubicBezTo>
                  <a:cubicBezTo>
                    <a:pt x="105" y="73"/>
                    <a:pt x="115" y="135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2226825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" y="136"/>
                  </a:moveTo>
                  <a:lnTo>
                    <a:pt x="1" y="1"/>
                  </a:lnTo>
                  <a:cubicBezTo>
                    <a:pt x="63" y="53"/>
                    <a:pt x="63" y="9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22268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74"/>
                  </a:moveTo>
                  <a:lnTo>
                    <a:pt x="1" y="74"/>
                  </a:lnTo>
                  <a:lnTo>
                    <a:pt x="1" y="1"/>
                  </a:lnTo>
                  <a:lnTo>
                    <a:pt x="63" y="1"/>
                  </a:lnTo>
                  <a:cubicBezTo>
                    <a:pt x="73" y="22"/>
                    <a:pt x="84" y="32"/>
                    <a:pt x="73" y="53"/>
                  </a:cubicBezTo>
                  <a:cubicBezTo>
                    <a:pt x="73" y="63"/>
                    <a:pt x="63" y="74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2228375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1" y="74"/>
                  </a:moveTo>
                  <a:lnTo>
                    <a:pt x="1" y="1"/>
                  </a:lnTo>
                  <a:cubicBezTo>
                    <a:pt x="42" y="22"/>
                    <a:pt x="42" y="53"/>
                    <a:pt x="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2226825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63" y="74"/>
                  </a:moveTo>
                  <a:lnTo>
                    <a:pt x="32" y="74"/>
                  </a:lnTo>
                  <a:lnTo>
                    <a:pt x="1" y="74"/>
                  </a:lnTo>
                  <a:cubicBezTo>
                    <a:pt x="1" y="53"/>
                    <a:pt x="1" y="32"/>
                    <a:pt x="1" y="1"/>
                  </a:cubicBezTo>
                  <a:cubicBezTo>
                    <a:pt x="21" y="32"/>
                    <a:pt x="42" y="53"/>
                    <a:pt x="63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2231750" y="2229275"/>
              <a:ext cx="825" cy="1575"/>
            </a:xfrm>
            <a:custGeom>
              <a:rect b="b" l="l" r="r" t="t"/>
              <a:pathLst>
                <a:path extrusionOk="0" h="63" w="33">
                  <a:moveTo>
                    <a:pt x="1" y="62"/>
                  </a:moveTo>
                  <a:lnTo>
                    <a:pt x="1" y="0"/>
                  </a:lnTo>
                  <a:cubicBezTo>
                    <a:pt x="22" y="10"/>
                    <a:pt x="32" y="31"/>
                    <a:pt x="22" y="52"/>
                  </a:cubicBezTo>
                  <a:cubicBezTo>
                    <a:pt x="22" y="52"/>
                    <a:pt x="1" y="62"/>
                    <a:pt x="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2234875" y="1948775"/>
              <a:ext cx="6525" cy="13550"/>
            </a:xfrm>
            <a:custGeom>
              <a:rect b="b" l="l" r="r" t="t"/>
              <a:pathLst>
                <a:path extrusionOk="0" h="542" w="261">
                  <a:moveTo>
                    <a:pt x="136" y="541"/>
                  </a:moveTo>
                  <a:cubicBezTo>
                    <a:pt x="21" y="385"/>
                    <a:pt x="115" y="177"/>
                    <a:pt x="1" y="11"/>
                  </a:cubicBezTo>
                  <a:cubicBezTo>
                    <a:pt x="53" y="22"/>
                    <a:pt x="146" y="1"/>
                    <a:pt x="156" y="53"/>
                  </a:cubicBezTo>
                  <a:cubicBezTo>
                    <a:pt x="177" y="209"/>
                    <a:pt x="260" y="385"/>
                    <a:pt x="136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223642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" y="197"/>
                  </a:moveTo>
                  <a:cubicBezTo>
                    <a:pt x="11" y="125"/>
                    <a:pt x="1" y="52"/>
                    <a:pt x="74" y="0"/>
                  </a:cubicBezTo>
                  <a:cubicBezTo>
                    <a:pt x="126" y="94"/>
                    <a:pt x="115" y="156"/>
                    <a:pt x="11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223540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ubicBezTo>
                    <a:pt x="73" y="11"/>
                    <a:pt x="83" y="21"/>
                    <a:pt x="73" y="42"/>
                  </a:cubicBezTo>
                  <a:cubicBezTo>
                    <a:pt x="73" y="52"/>
                    <a:pt x="52" y="63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2236700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lnTo>
                    <a:pt x="0" y="1"/>
                  </a:lnTo>
                  <a:cubicBezTo>
                    <a:pt x="63" y="53"/>
                    <a:pt x="63" y="94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2231750" y="198202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84"/>
                    <a:pt x="11" y="32"/>
                    <a:pt x="63" y="1"/>
                  </a:cubicBezTo>
                  <a:cubicBezTo>
                    <a:pt x="63" y="52"/>
                    <a:pt x="53" y="104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2235400" y="19672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2235400" y="19425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2" y="63"/>
                  </a:moveTo>
                  <a:cubicBezTo>
                    <a:pt x="0" y="42"/>
                    <a:pt x="0" y="2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22481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0" y="1497"/>
                  </a:moveTo>
                  <a:lnTo>
                    <a:pt x="0" y="240"/>
                  </a:lnTo>
                  <a:cubicBezTo>
                    <a:pt x="63" y="188"/>
                    <a:pt x="73" y="105"/>
                    <a:pt x="135" y="53"/>
                  </a:cubicBezTo>
                  <a:cubicBezTo>
                    <a:pt x="187" y="1"/>
                    <a:pt x="270" y="1"/>
                    <a:pt x="281" y="84"/>
                  </a:cubicBezTo>
                  <a:cubicBezTo>
                    <a:pt x="364" y="530"/>
                    <a:pt x="468" y="988"/>
                    <a:pt x="260" y="1434"/>
                  </a:cubicBezTo>
                  <a:cubicBezTo>
                    <a:pt x="177" y="1455"/>
                    <a:pt x="94" y="1476"/>
                    <a:pt x="0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22460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343" y="2119"/>
                  </a:moveTo>
                  <a:cubicBezTo>
                    <a:pt x="447" y="1797"/>
                    <a:pt x="437" y="1215"/>
                    <a:pt x="302" y="727"/>
                  </a:cubicBezTo>
                  <a:cubicBezTo>
                    <a:pt x="239" y="821"/>
                    <a:pt x="208" y="945"/>
                    <a:pt x="83" y="925"/>
                  </a:cubicBezTo>
                  <a:cubicBezTo>
                    <a:pt x="83" y="779"/>
                    <a:pt x="73" y="644"/>
                    <a:pt x="135" y="488"/>
                  </a:cubicBezTo>
                  <a:cubicBezTo>
                    <a:pt x="177" y="374"/>
                    <a:pt x="208" y="197"/>
                    <a:pt x="21" y="114"/>
                  </a:cubicBezTo>
                  <a:cubicBezTo>
                    <a:pt x="0" y="104"/>
                    <a:pt x="52" y="73"/>
                    <a:pt x="83" y="73"/>
                  </a:cubicBezTo>
                  <a:cubicBezTo>
                    <a:pt x="166" y="73"/>
                    <a:pt x="229" y="31"/>
                    <a:pt x="291" y="0"/>
                  </a:cubicBezTo>
                  <a:cubicBezTo>
                    <a:pt x="416" y="686"/>
                    <a:pt x="530" y="1361"/>
                    <a:pt x="457" y="2057"/>
                  </a:cubicBezTo>
                  <a:cubicBezTo>
                    <a:pt x="437" y="2171"/>
                    <a:pt x="457" y="2275"/>
                    <a:pt x="489" y="2369"/>
                  </a:cubicBezTo>
                  <a:cubicBezTo>
                    <a:pt x="468" y="2400"/>
                    <a:pt x="437" y="2400"/>
                    <a:pt x="416" y="2379"/>
                  </a:cubicBezTo>
                  <a:cubicBezTo>
                    <a:pt x="395" y="2358"/>
                    <a:pt x="364" y="2337"/>
                    <a:pt x="343" y="2306"/>
                  </a:cubicBezTo>
                  <a:cubicBezTo>
                    <a:pt x="333" y="2296"/>
                    <a:pt x="322" y="2285"/>
                    <a:pt x="322" y="2265"/>
                  </a:cubicBezTo>
                  <a:cubicBezTo>
                    <a:pt x="333" y="2254"/>
                    <a:pt x="343" y="2244"/>
                    <a:pt x="343" y="2244"/>
                  </a:cubicBezTo>
                  <a:cubicBezTo>
                    <a:pt x="343" y="2202"/>
                    <a:pt x="343" y="2161"/>
                    <a:pt x="343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2256425" y="331075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"/>
                  </a:moveTo>
                  <a:cubicBezTo>
                    <a:pt x="22" y="1"/>
                    <a:pt x="53" y="1"/>
                    <a:pt x="74" y="1"/>
                  </a:cubicBezTo>
                  <a:cubicBezTo>
                    <a:pt x="167" y="74"/>
                    <a:pt x="271" y="63"/>
                    <a:pt x="375" y="53"/>
                  </a:cubicBezTo>
                  <a:cubicBezTo>
                    <a:pt x="842" y="43"/>
                    <a:pt x="1310" y="53"/>
                    <a:pt x="1767" y="94"/>
                  </a:cubicBezTo>
                  <a:cubicBezTo>
                    <a:pt x="1798" y="94"/>
                    <a:pt x="1829" y="115"/>
                    <a:pt x="1860" y="126"/>
                  </a:cubicBezTo>
                  <a:cubicBezTo>
                    <a:pt x="1341" y="126"/>
                    <a:pt x="821" y="126"/>
                    <a:pt x="312" y="136"/>
                  </a:cubicBezTo>
                  <a:cubicBezTo>
                    <a:pt x="198" y="136"/>
                    <a:pt x="94" y="115"/>
                    <a:pt x="1" y="63"/>
                  </a:cubicBezTo>
                  <a:lnTo>
                    <a:pt x="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2253050" y="327700"/>
              <a:ext cx="1600" cy="2375"/>
            </a:xfrm>
            <a:custGeom>
              <a:rect b="b" l="l" r="r" t="t"/>
              <a:pathLst>
                <a:path extrusionOk="0" h="95" w="64">
                  <a:moveTo>
                    <a:pt x="63" y="1"/>
                  </a:moveTo>
                  <a:cubicBezTo>
                    <a:pt x="63" y="22"/>
                    <a:pt x="63" y="42"/>
                    <a:pt x="63" y="74"/>
                  </a:cubicBezTo>
                  <a:cubicBezTo>
                    <a:pt x="53" y="74"/>
                    <a:pt x="22" y="94"/>
                    <a:pt x="22" y="94"/>
                  </a:cubicBezTo>
                  <a:cubicBezTo>
                    <a:pt x="1" y="42"/>
                    <a:pt x="32" y="2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2315650" y="340950"/>
              <a:ext cx="1575" cy="3925"/>
            </a:xfrm>
            <a:custGeom>
              <a:rect b="b" l="l" r="r" t="t"/>
              <a:pathLst>
                <a:path extrusionOk="0" h="157" w="63">
                  <a:moveTo>
                    <a:pt x="0" y="1"/>
                  </a:moveTo>
                  <a:cubicBezTo>
                    <a:pt x="52" y="21"/>
                    <a:pt x="63" y="73"/>
                    <a:pt x="63" y="125"/>
                  </a:cubicBezTo>
                  <a:cubicBezTo>
                    <a:pt x="52" y="157"/>
                    <a:pt x="31" y="157"/>
                    <a:pt x="11" y="136"/>
                  </a:cubicBezTo>
                  <a:cubicBezTo>
                    <a:pt x="11" y="94"/>
                    <a:pt x="0" y="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23159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" y="11"/>
                  </a:moveTo>
                  <a:cubicBezTo>
                    <a:pt x="21" y="11"/>
                    <a:pt x="42" y="0"/>
                    <a:pt x="53" y="0"/>
                  </a:cubicBezTo>
                  <a:cubicBezTo>
                    <a:pt x="73" y="0"/>
                    <a:pt x="94" y="11"/>
                    <a:pt x="125" y="11"/>
                  </a:cubicBezTo>
                  <a:cubicBezTo>
                    <a:pt x="105" y="73"/>
                    <a:pt x="53" y="73"/>
                    <a:pt x="1" y="63"/>
                  </a:cubicBezTo>
                  <a:cubicBezTo>
                    <a:pt x="1" y="52"/>
                    <a:pt x="1" y="32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2255400" y="332650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42" y="0"/>
                  </a:moveTo>
                  <a:cubicBezTo>
                    <a:pt x="31" y="11"/>
                    <a:pt x="31" y="31"/>
                    <a:pt x="21" y="31"/>
                  </a:cubicBezTo>
                  <a:cubicBezTo>
                    <a:pt x="0" y="21"/>
                    <a:pt x="11" y="11"/>
                    <a:pt x="42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2256425" y="445100"/>
              <a:ext cx="51725" cy="9375"/>
            </a:xfrm>
            <a:custGeom>
              <a:rect b="b" l="l" r="r" t="t"/>
              <a:pathLst>
                <a:path extrusionOk="0" h="375" w="2069">
                  <a:moveTo>
                    <a:pt x="1" y="229"/>
                  </a:moveTo>
                  <a:cubicBezTo>
                    <a:pt x="115" y="94"/>
                    <a:pt x="177" y="208"/>
                    <a:pt x="229" y="167"/>
                  </a:cubicBezTo>
                  <a:cubicBezTo>
                    <a:pt x="427" y="0"/>
                    <a:pt x="655" y="94"/>
                    <a:pt x="853" y="125"/>
                  </a:cubicBezTo>
                  <a:cubicBezTo>
                    <a:pt x="1216" y="187"/>
                    <a:pt x="1580" y="167"/>
                    <a:pt x="1943" y="187"/>
                  </a:cubicBezTo>
                  <a:cubicBezTo>
                    <a:pt x="1985" y="198"/>
                    <a:pt x="2026" y="208"/>
                    <a:pt x="2068" y="291"/>
                  </a:cubicBezTo>
                  <a:cubicBezTo>
                    <a:pt x="1382" y="374"/>
                    <a:pt x="718" y="239"/>
                    <a:pt x="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2231500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11" y="270"/>
                  </a:moveTo>
                  <a:cubicBezTo>
                    <a:pt x="21" y="208"/>
                    <a:pt x="73" y="156"/>
                    <a:pt x="52" y="94"/>
                  </a:cubicBezTo>
                  <a:cubicBezTo>
                    <a:pt x="32" y="21"/>
                    <a:pt x="84" y="11"/>
                    <a:pt x="136" y="0"/>
                  </a:cubicBezTo>
                  <a:cubicBezTo>
                    <a:pt x="333" y="135"/>
                    <a:pt x="188" y="260"/>
                    <a:pt x="136" y="395"/>
                  </a:cubicBezTo>
                  <a:lnTo>
                    <a:pt x="136" y="333"/>
                  </a:lnTo>
                  <a:cubicBezTo>
                    <a:pt x="104" y="291"/>
                    <a:pt x="42" y="301"/>
                    <a:pt x="1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2505225" y="383800"/>
              <a:ext cx="7050" cy="6775"/>
            </a:xfrm>
            <a:custGeom>
              <a:rect b="b" l="l" r="r" t="t"/>
              <a:pathLst>
                <a:path extrusionOk="0" h="271" w="282">
                  <a:moveTo>
                    <a:pt x="198" y="1"/>
                  </a:moveTo>
                  <a:cubicBezTo>
                    <a:pt x="250" y="84"/>
                    <a:pt x="281" y="167"/>
                    <a:pt x="271" y="260"/>
                  </a:cubicBezTo>
                  <a:cubicBezTo>
                    <a:pt x="240" y="260"/>
                    <a:pt x="198" y="260"/>
                    <a:pt x="177" y="250"/>
                  </a:cubicBezTo>
                  <a:cubicBezTo>
                    <a:pt x="125" y="209"/>
                    <a:pt x="11" y="271"/>
                    <a:pt x="11" y="146"/>
                  </a:cubicBezTo>
                  <a:cubicBezTo>
                    <a:pt x="1" y="1"/>
                    <a:pt x="9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2414600" y="343025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2" y="53"/>
                  </a:moveTo>
                  <a:cubicBezTo>
                    <a:pt x="42" y="32"/>
                    <a:pt x="21" y="11"/>
                    <a:pt x="0" y="1"/>
                  </a:cubicBezTo>
                  <a:cubicBezTo>
                    <a:pt x="42" y="1"/>
                    <a:pt x="52" y="22"/>
                    <a:pt x="62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2235925" y="2089550"/>
              <a:ext cx="1825" cy="2350"/>
            </a:xfrm>
            <a:custGeom>
              <a:rect b="b" l="l" r="r" t="t"/>
              <a:pathLst>
                <a:path extrusionOk="0" h="94" w="73">
                  <a:moveTo>
                    <a:pt x="73" y="63"/>
                  </a:moveTo>
                  <a:cubicBezTo>
                    <a:pt x="62" y="83"/>
                    <a:pt x="52" y="94"/>
                    <a:pt x="31" y="73"/>
                  </a:cubicBezTo>
                  <a:cubicBezTo>
                    <a:pt x="21" y="63"/>
                    <a:pt x="11" y="42"/>
                    <a:pt x="0" y="21"/>
                  </a:cubicBezTo>
                  <a:cubicBezTo>
                    <a:pt x="21" y="21"/>
                    <a:pt x="42" y="0"/>
                    <a:pt x="52" y="11"/>
                  </a:cubicBezTo>
                  <a:cubicBezTo>
                    <a:pt x="62" y="11"/>
                    <a:pt x="6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2233325" y="211732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lnTo>
                    <a:pt x="0" y="1"/>
                  </a:lnTo>
                  <a:cubicBezTo>
                    <a:pt x="21" y="22"/>
                    <a:pt x="42" y="42"/>
                    <a:pt x="63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2232025" y="21139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52" y="63"/>
                  </a:moveTo>
                  <a:cubicBezTo>
                    <a:pt x="21" y="53"/>
                    <a:pt x="0" y="32"/>
                    <a:pt x="0" y="1"/>
                  </a:cubicBezTo>
                  <a:cubicBezTo>
                    <a:pt x="21" y="21"/>
                    <a:pt x="31" y="42"/>
                    <a:pt x="5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2236700" y="2104075"/>
              <a:ext cx="550" cy="825"/>
            </a:xfrm>
            <a:custGeom>
              <a:rect b="b" l="l" r="r" t="t"/>
              <a:pathLst>
                <a:path extrusionOk="0" h="33" w="22">
                  <a:moveTo>
                    <a:pt x="0" y="1"/>
                  </a:moveTo>
                  <a:cubicBezTo>
                    <a:pt x="11" y="1"/>
                    <a:pt x="21" y="11"/>
                    <a:pt x="21" y="11"/>
                  </a:cubicBezTo>
                  <a:cubicBezTo>
                    <a:pt x="21" y="32"/>
                    <a:pt x="11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228760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83"/>
                  </a:moveTo>
                  <a:cubicBezTo>
                    <a:pt x="1060" y="42"/>
                    <a:pt x="800" y="63"/>
                    <a:pt x="541" y="63"/>
                  </a:cubicBezTo>
                  <a:cubicBezTo>
                    <a:pt x="364" y="63"/>
                    <a:pt x="177" y="104"/>
                    <a:pt x="0" y="21"/>
                  </a:cubicBezTo>
                  <a:cubicBezTo>
                    <a:pt x="364" y="21"/>
                    <a:pt x="717" y="11"/>
                    <a:pt x="1081" y="11"/>
                  </a:cubicBezTo>
                  <a:cubicBezTo>
                    <a:pt x="1164" y="11"/>
                    <a:pt x="1268" y="0"/>
                    <a:pt x="13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2282650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98" y="208"/>
                  </a:moveTo>
                  <a:cubicBezTo>
                    <a:pt x="126" y="208"/>
                    <a:pt x="74" y="166"/>
                    <a:pt x="1" y="135"/>
                  </a:cubicBezTo>
                  <a:cubicBezTo>
                    <a:pt x="11" y="83"/>
                    <a:pt x="22" y="31"/>
                    <a:pt x="84" y="21"/>
                  </a:cubicBezTo>
                  <a:cubicBezTo>
                    <a:pt x="167" y="0"/>
                    <a:pt x="240" y="42"/>
                    <a:pt x="281" y="94"/>
                  </a:cubicBezTo>
                  <a:cubicBezTo>
                    <a:pt x="313" y="146"/>
                    <a:pt x="250" y="177"/>
                    <a:pt x="198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232057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63" y="146"/>
                  </a:moveTo>
                  <a:cubicBezTo>
                    <a:pt x="42" y="94"/>
                    <a:pt x="21" y="52"/>
                    <a:pt x="1" y="0"/>
                  </a:cubicBezTo>
                  <a:cubicBezTo>
                    <a:pt x="63" y="32"/>
                    <a:pt x="73" y="84"/>
                    <a:pt x="63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2227350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104" y="396"/>
                  </a:moveTo>
                  <a:cubicBezTo>
                    <a:pt x="0" y="281"/>
                    <a:pt x="63" y="136"/>
                    <a:pt x="42" y="1"/>
                  </a:cubicBezTo>
                  <a:cubicBezTo>
                    <a:pt x="167" y="115"/>
                    <a:pt x="135" y="261"/>
                    <a:pt x="104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2230975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22" y="31"/>
                  </a:moveTo>
                  <a:cubicBezTo>
                    <a:pt x="22" y="31"/>
                    <a:pt x="11" y="21"/>
                    <a:pt x="1" y="21"/>
                  </a:cubicBezTo>
                  <a:cubicBezTo>
                    <a:pt x="11" y="11"/>
                    <a:pt x="22" y="0"/>
                    <a:pt x="32" y="0"/>
                  </a:cubicBezTo>
                  <a:cubicBezTo>
                    <a:pt x="32" y="0"/>
                    <a:pt x="42" y="21"/>
                    <a:pt x="53" y="21"/>
                  </a:cubicBezTo>
                  <a:cubicBezTo>
                    <a:pt x="42" y="31"/>
                    <a:pt x="32" y="31"/>
                    <a:pt x="2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2238250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" y="0"/>
                  </a:moveTo>
                  <a:cubicBezTo>
                    <a:pt x="167" y="146"/>
                    <a:pt x="167" y="167"/>
                    <a:pt x="1" y="260"/>
                  </a:cubicBezTo>
                  <a:cubicBezTo>
                    <a:pt x="1" y="177"/>
                    <a:pt x="1" y="84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223825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1" y="0"/>
                  </a:moveTo>
                  <a:cubicBezTo>
                    <a:pt x="11" y="11"/>
                    <a:pt x="21" y="21"/>
                    <a:pt x="32" y="42"/>
                  </a:cubicBezTo>
                  <a:cubicBezTo>
                    <a:pt x="32" y="42"/>
                    <a:pt x="11" y="52"/>
                    <a:pt x="1" y="62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223825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1"/>
                  </a:moveTo>
                  <a:cubicBezTo>
                    <a:pt x="11" y="1"/>
                    <a:pt x="32" y="11"/>
                    <a:pt x="32" y="11"/>
                  </a:cubicBezTo>
                  <a:cubicBezTo>
                    <a:pt x="21" y="42"/>
                    <a:pt x="11" y="3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2242400" y="262275"/>
              <a:ext cx="9650" cy="9375"/>
            </a:xfrm>
            <a:custGeom>
              <a:rect b="b" l="l" r="r" t="t"/>
              <a:pathLst>
                <a:path extrusionOk="0" h="375" w="386">
                  <a:moveTo>
                    <a:pt x="105" y="125"/>
                  </a:moveTo>
                  <a:cubicBezTo>
                    <a:pt x="188" y="83"/>
                    <a:pt x="261" y="0"/>
                    <a:pt x="385" y="31"/>
                  </a:cubicBezTo>
                  <a:cubicBezTo>
                    <a:pt x="385" y="156"/>
                    <a:pt x="302" y="229"/>
                    <a:pt x="229" y="312"/>
                  </a:cubicBezTo>
                  <a:cubicBezTo>
                    <a:pt x="1" y="374"/>
                    <a:pt x="136" y="197"/>
                    <a:pt x="105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2419525" y="472875"/>
              <a:ext cx="2375" cy="8075"/>
            </a:xfrm>
            <a:custGeom>
              <a:rect b="b" l="l" r="r" t="t"/>
              <a:pathLst>
                <a:path extrusionOk="0" h="323" w="95">
                  <a:moveTo>
                    <a:pt x="1" y="1"/>
                  </a:moveTo>
                  <a:cubicBezTo>
                    <a:pt x="94" y="105"/>
                    <a:pt x="94" y="219"/>
                    <a:pt x="1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2279550" y="264350"/>
              <a:ext cx="6525" cy="3125"/>
            </a:xfrm>
            <a:custGeom>
              <a:rect b="b" l="l" r="r" t="t"/>
              <a:pathLst>
                <a:path extrusionOk="0" h="125" w="261">
                  <a:moveTo>
                    <a:pt x="260" y="104"/>
                  </a:moveTo>
                  <a:cubicBezTo>
                    <a:pt x="177" y="125"/>
                    <a:pt x="83" y="114"/>
                    <a:pt x="0" y="94"/>
                  </a:cubicBezTo>
                  <a:cubicBezTo>
                    <a:pt x="94" y="0"/>
                    <a:pt x="177" y="0"/>
                    <a:pt x="26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2938150" y="249550"/>
              <a:ext cx="2375" cy="2350"/>
            </a:xfrm>
            <a:custGeom>
              <a:rect b="b" l="l" r="r" t="t"/>
              <a:pathLst>
                <a:path extrusionOk="0" h="94" w="95">
                  <a:moveTo>
                    <a:pt x="94" y="31"/>
                  </a:moveTo>
                  <a:cubicBezTo>
                    <a:pt x="73" y="62"/>
                    <a:pt x="32" y="94"/>
                    <a:pt x="32" y="83"/>
                  </a:cubicBezTo>
                  <a:cubicBezTo>
                    <a:pt x="1" y="0"/>
                    <a:pt x="73" y="52"/>
                    <a:pt x="94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2886725" y="253700"/>
              <a:ext cx="1075" cy="550"/>
            </a:xfrm>
            <a:custGeom>
              <a:rect b="b" l="l" r="r" t="t"/>
              <a:pathLst>
                <a:path extrusionOk="0" h="22" w="43">
                  <a:moveTo>
                    <a:pt x="42" y="0"/>
                  </a:moveTo>
                  <a:cubicBezTo>
                    <a:pt x="32" y="0"/>
                    <a:pt x="32" y="21"/>
                    <a:pt x="22" y="21"/>
                  </a:cubicBezTo>
                  <a:cubicBezTo>
                    <a:pt x="1" y="21"/>
                    <a:pt x="1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327992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0" y="73"/>
                  </a:moveTo>
                  <a:cubicBezTo>
                    <a:pt x="32" y="53"/>
                    <a:pt x="42" y="21"/>
                    <a:pt x="73" y="11"/>
                  </a:cubicBezTo>
                  <a:cubicBezTo>
                    <a:pt x="94" y="1"/>
                    <a:pt x="135" y="1"/>
                    <a:pt x="146" y="42"/>
                  </a:cubicBezTo>
                  <a:cubicBezTo>
                    <a:pt x="146" y="42"/>
                    <a:pt x="115" y="63"/>
                    <a:pt x="94" y="63"/>
                  </a:cubicBezTo>
                  <a:cubicBezTo>
                    <a:pt x="63" y="73"/>
                    <a:pt x="32" y="63"/>
                    <a:pt x="0" y="73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22317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" y="0"/>
                  </a:moveTo>
                  <a:cubicBezTo>
                    <a:pt x="53" y="0"/>
                    <a:pt x="105" y="11"/>
                    <a:pt x="126" y="63"/>
                  </a:cubicBezTo>
                  <a:cubicBezTo>
                    <a:pt x="74" y="63"/>
                    <a:pt x="22" y="5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2226300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219" y="0"/>
                  </a:moveTo>
                  <a:cubicBezTo>
                    <a:pt x="229" y="21"/>
                    <a:pt x="260" y="42"/>
                    <a:pt x="250" y="52"/>
                  </a:cubicBezTo>
                  <a:cubicBezTo>
                    <a:pt x="167" y="364"/>
                    <a:pt x="219" y="676"/>
                    <a:pt x="219" y="998"/>
                  </a:cubicBezTo>
                  <a:cubicBezTo>
                    <a:pt x="11" y="790"/>
                    <a:pt x="1" y="530"/>
                    <a:pt x="22" y="270"/>
                  </a:cubicBezTo>
                  <a:cubicBezTo>
                    <a:pt x="53" y="229"/>
                    <a:pt x="94" y="239"/>
                    <a:pt x="136" y="229"/>
                  </a:cubicBezTo>
                  <a:cubicBezTo>
                    <a:pt x="94" y="229"/>
                    <a:pt x="53" y="239"/>
                    <a:pt x="22" y="198"/>
                  </a:cubicBezTo>
                  <a:cubicBezTo>
                    <a:pt x="22" y="156"/>
                    <a:pt x="22" y="115"/>
                    <a:pt x="22" y="73"/>
                  </a:cubicBezTo>
                  <a:cubicBezTo>
                    <a:pt x="63" y="21"/>
                    <a:pt x="115" y="0"/>
                    <a:pt x="177" y="0"/>
                  </a:cubicBezTo>
                  <a:cubicBezTo>
                    <a:pt x="188" y="0"/>
                    <a:pt x="198" y="0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2225275" y="2433650"/>
              <a:ext cx="8325" cy="11200"/>
            </a:xfrm>
            <a:custGeom>
              <a:rect b="b" l="l" r="r" t="t"/>
              <a:pathLst>
                <a:path extrusionOk="0" h="448" w="333">
                  <a:moveTo>
                    <a:pt x="260" y="73"/>
                  </a:moveTo>
                  <a:cubicBezTo>
                    <a:pt x="229" y="177"/>
                    <a:pt x="333" y="291"/>
                    <a:pt x="260" y="395"/>
                  </a:cubicBezTo>
                  <a:lnTo>
                    <a:pt x="260" y="395"/>
                  </a:lnTo>
                  <a:cubicBezTo>
                    <a:pt x="187" y="447"/>
                    <a:pt x="125" y="447"/>
                    <a:pt x="63" y="395"/>
                  </a:cubicBezTo>
                  <a:cubicBezTo>
                    <a:pt x="73" y="271"/>
                    <a:pt x="0" y="125"/>
                    <a:pt x="125" y="1"/>
                  </a:cubicBezTo>
                  <a:cubicBezTo>
                    <a:pt x="177" y="1"/>
                    <a:pt x="218" y="21"/>
                    <a:pt x="26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2228375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136" y="135"/>
                  </a:moveTo>
                  <a:cubicBezTo>
                    <a:pt x="74" y="135"/>
                    <a:pt x="32" y="114"/>
                    <a:pt x="1" y="63"/>
                  </a:cubicBezTo>
                  <a:lnTo>
                    <a:pt x="1" y="0"/>
                  </a:lnTo>
                  <a:lnTo>
                    <a:pt x="136" y="0"/>
                  </a:lnTo>
                  <a:cubicBezTo>
                    <a:pt x="209" y="42"/>
                    <a:pt x="136" y="83"/>
                    <a:pt x="136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222682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" y="0"/>
                  </a:moveTo>
                  <a:lnTo>
                    <a:pt x="198" y="0"/>
                  </a:lnTo>
                  <a:cubicBezTo>
                    <a:pt x="146" y="83"/>
                    <a:pt x="73" y="63"/>
                    <a:pt x="1" y="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22268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1" y="1"/>
                  </a:moveTo>
                  <a:cubicBezTo>
                    <a:pt x="21" y="11"/>
                    <a:pt x="52" y="32"/>
                    <a:pt x="84" y="42"/>
                  </a:cubicBezTo>
                  <a:cubicBezTo>
                    <a:pt x="52" y="53"/>
                    <a:pt x="21" y="63"/>
                    <a:pt x="1" y="7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2416400" y="281475"/>
              <a:ext cx="5500" cy="13550"/>
            </a:xfrm>
            <a:custGeom>
              <a:rect b="b" l="l" r="r" t="t"/>
              <a:pathLst>
                <a:path extrusionOk="0" h="542" w="220">
                  <a:moveTo>
                    <a:pt x="63" y="1"/>
                  </a:moveTo>
                  <a:cubicBezTo>
                    <a:pt x="188" y="167"/>
                    <a:pt x="219" y="344"/>
                    <a:pt x="94" y="541"/>
                  </a:cubicBezTo>
                  <a:cubicBezTo>
                    <a:pt x="22" y="458"/>
                    <a:pt x="105" y="323"/>
                    <a:pt x="1" y="271"/>
                  </a:cubicBezTo>
                  <a:lnTo>
                    <a:pt x="1" y="198"/>
                  </a:lnTo>
                  <a:cubicBezTo>
                    <a:pt x="32" y="167"/>
                    <a:pt x="22" y="105"/>
                    <a:pt x="53" y="74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2416400" y="283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53" y="1"/>
                  </a:moveTo>
                  <a:cubicBezTo>
                    <a:pt x="63" y="52"/>
                    <a:pt x="53" y="104"/>
                    <a:pt x="1" y="136"/>
                  </a:cubicBezTo>
                  <a:cubicBezTo>
                    <a:pt x="1" y="73"/>
                    <a:pt x="11" y="32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22431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6"/>
                  </a:moveTo>
                  <a:cubicBezTo>
                    <a:pt x="1" y="74"/>
                    <a:pt x="11" y="32"/>
                    <a:pt x="63" y="1"/>
                  </a:cubicBezTo>
                  <a:cubicBezTo>
                    <a:pt x="63" y="53"/>
                    <a:pt x="53" y="105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2446525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1445" y="115"/>
                  </a:moveTo>
                  <a:cubicBezTo>
                    <a:pt x="977" y="302"/>
                    <a:pt x="510" y="229"/>
                    <a:pt x="1" y="250"/>
                  </a:cubicBezTo>
                  <a:cubicBezTo>
                    <a:pt x="115" y="157"/>
                    <a:pt x="583" y="1"/>
                    <a:pt x="738" y="63"/>
                  </a:cubicBezTo>
                  <a:cubicBezTo>
                    <a:pt x="977" y="136"/>
                    <a:pt x="1216" y="32"/>
                    <a:pt x="1445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2411225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1"/>
                  </a:moveTo>
                  <a:cubicBezTo>
                    <a:pt x="104" y="53"/>
                    <a:pt x="62" y="63"/>
                    <a:pt x="0" y="63"/>
                  </a:cubicBezTo>
                  <a:cubicBezTo>
                    <a:pt x="31" y="11"/>
                    <a:pt x="83" y="1"/>
                    <a:pt x="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2421075" y="515725"/>
              <a:ext cx="1850" cy="1600"/>
            </a:xfrm>
            <a:custGeom>
              <a:rect b="b" l="l" r="r" t="t"/>
              <a:pathLst>
                <a:path extrusionOk="0" h="64" w="74">
                  <a:moveTo>
                    <a:pt x="74" y="1"/>
                  </a:move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9"/>
            <p:cNvSpPr/>
            <p:nvPr/>
          </p:nvSpPr>
          <p:spPr>
            <a:xfrm>
              <a:off x="22507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52" y="32"/>
                  </a:moveTo>
                  <a:cubicBezTo>
                    <a:pt x="42" y="32"/>
                    <a:pt x="31" y="42"/>
                    <a:pt x="31" y="42"/>
                  </a:cubicBezTo>
                  <a:cubicBezTo>
                    <a:pt x="21" y="42"/>
                    <a:pt x="11" y="32"/>
                    <a:pt x="0" y="21"/>
                  </a:cubicBezTo>
                  <a:cubicBezTo>
                    <a:pt x="21" y="0"/>
                    <a:pt x="42" y="11"/>
                    <a:pt x="5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9"/>
            <p:cNvSpPr/>
            <p:nvPr/>
          </p:nvSpPr>
          <p:spPr>
            <a:xfrm>
              <a:off x="2251750" y="300700"/>
              <a:ext cx="1075" cy="1325"/>
            </a:xfrm>
            <a:custGeom>
              <a:rect b="b" l="l" r="r" t="t"/>
              <a:pathLst>
                <a:path extrusionOk="0" h="53" w="43">
                  <a:moveTo>
                    <a:pt x="42" y="32"/>
                  </a:moveTo>
                  <a:cubicBezTo>
                    <a:pt x="32" y="32"/>
                    <a:pt x="22" y="42"/>
                    <a:pt x="22" y="52"/>
                  </a:cubicBezTo>
                  <a:cubicBezTo>
                    <a:pt x="11" y="42"/>
                    <a:pt x="1" y="32"/>
                    <a:pt x="11" y="32"/>
                  </a:cubicBezTo>
                  <a:cubicBezTo>
                    <a:pt x="11" y="21"/>
                    <a:pt x="22" y="11"/>
                    <a:pt x="22" y="1"/>
                  </a:cubicBezTo>
                  <a:cubicBezTo>
                    <a:pt x="32" y="11"/>
                    <a:pt x="32" y="21"/>
                    <a:pt x="4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9"/>
            <p:cNvSpPr/>
            <p:nvPr/>
          </p:nvSpPr>
          <p:spPr>
            <a:xfrm>
              <a:off x="5278600" y="253575"/>
              <a:ext cx="98875" cy="179150"/>
            </a:xfrm>
            <a:custGeom>
              <a:rect b="b" l="l" r="r" t="t"/>
              <a:pathLst>
                <a:path extrusionOk="0" h="7166" w="3955">
                  <a:moveTo>
                    <a:pt x="2597" y="525"/>
                  </a:moveTo>
                  <a:cubicBezTo>
                    <a:pt x="2607" y="625"/>
                    <a:pt x="2693" y="647"/>
                    <a:pt x="2806" y="647"/>
                  </a:cubicBezTo>
                  <a:cubicBezTo>
                    <a:pt x="2895" y="647"/>
                    <a:pt x="3001" y="633"/>
                    <a:pt x="3099" y="633"/>
                  </a:cubicBezTo>
                  <a:cubicBezTo>
                    <a:pt x="3290" y="633"/>
                    <a:pt x="3450" y="685"/>
                    <a:pt x="3397" y="992"/>
                  </a:cubicBezTo>
                  <a:cubicBezTo>
                    <a:pt x="3293" y="1584"/>
                    <a:pt x="3221" y="2187"/>
                    <a:pt x="3293" y="2779"/>
                  </a:cubicBezTo>
                  <a:cubicBezTo>
                    <a:pt x="3330" y="3110"/>
                    <a:pt x="3091" y="3198"/>
                    <a:pt x="2751" y="3198"/>
                  </a:cubicBezTo>
                  <a:cubicBezTo>
                    <a:pt x="2373" y="3198"/>
                    <a:pt x="1870" y="3090"/>
                    <a:pt x="1480" y="3090"/>
                  </a:cubicBezTo>
                  <a:cubicBezTo>
                    <a:pt x="1232" y="3090"/>
                    <a:pt x="1029" y="3134"/>
                    <a:pt x="935" y="3278"/>
                  </a:cubicBezTo>
                  <a:cubicBezTo>
                    <a:pt x="904" y="2862"/>
                    <a:pt x="842" y="2447"/>
                    <a:pt x="863" y="2031"/>
                  </a:cubicBezTo>
                  <a:cubicBezTo>
                    <a:pt x="873" y="1709"/>
                    <a:pt x="1050" y="1262"/>
                    <a:pt x="811" y="982"/>
                  </a:cubicBezTo>
                  <a:cubicBezTo>
                    <a:pt x="785" y="1018"/>
                    <a:pt x="766" y="1036"/>
                    <a:pt x="757" y="1036"/>
                  </a:cubicBezTo>
                  <a:cubicBezTo>
                    <a:pt x="748" y="1036"/>
                    <a:pt x="748" y="1018"/>
                    <a:pt x="759" y="982"/>
                  </a:cubicBezTo>
                  <a:cubicBezTo>
                    <a:pt x="842" y="847"/>
                    <a:pt x="613" y="691"/>
                    <a:pt x="894" y="618"/>
                  </a:cubicBezTo>
                  <a:cubicBezTo>
                    <a:pt x="970" y="613"/>
                    <a:pt x="1046" y="611"/>
                    <a:pt x="1122" y="611"/>
                  </a:cubicBezTo>
                  <a:cubicBezTo>
                    <a:pt x="1293" y="611"/>
                    <a:pt x="1464" y="620"/>
                    <a:pt x="1635" y="620"/>
                  </a:cubicBezTo>
                  <a:cubicBezTo>
                    <a:pt x="1679" y="620"/>
                    <a:pt x="1723" y="620"/>
                    <a:pt x="1766" y="618"/>
                  </a:cubicBezTo>
                  <a:cubicBezTo>
                    <a:pt x="1881" y="608"/>
                    <a:pt x="2545" y="587"/>
                    <a:pt x="2597" y="525"/>
                  </a:cubicBezTo>
                  <a:close/>
                  <a:moveTo>
                    <a:pt x="1522" y="1"/>
                  </a:moveTo>
                  <a:cubicBezTo>
                    <a:pt x="1111" y="1"/>
                    <a:pt x="376" y="59"/>
                    <a:pt x="302" y="379"/>
                  </a:cubicBezTo>
                  <a:cubicBezTo>
                    <a:pt x="198" y="805"/>
                    <a:pt x="167" y="1262"/>
                    <a:pt x="177" y="1719"/>
                  </a:cubicBezTo>
                  <a:cubicBezTo>
                    <a:pt x="198" y="2748"/>
                    <a:pt x="135" y="3787"/>
                    <a:pt x="156" y="4815"/>
                  </a:cubicBezTo>
                  <a:cubicBezTo>
                    <a:pt x="156" y="4845"/>
                    <a:pt x="156" y="4869"/>
                    <a:pt x="156" y="4888"/>
                  </a:cubicBezTo>
                  <a:cubicBezTo>
                    <a:pt x="146" y="5303"/>
                    <a:pt x="146" y="5729"/>
                    <a:pt x="125" y="6145"/>
                  </a:cubicBezTo>
                  <a:cubicBezTo>
                    <a:pt x="125" y="6363"/>
                    <a:pt x="0" y="6882"/>
                    <a:pt x="167" y="7048"/>
                  </a:cubicBezTo>
                  <a:cubicBezTo>
                    <a:pt x="247" y="7131"/>
                    <a:pt x="314" y="7165"/>
                    <a:pt x="370" y="7165"/>
                  </a:cubicBezTo>
                  <a:cubicBezTo>
                    <a:pt x="624" y="7165"/>
                    <a:pt x="648" y="6456"/>
                    <a:pt x="665" y="6311"/>
                  </a:cubicBezTo>
                  <a:cubicBezTo>
                    <a:pt x="769" y="5677"/>
                    <a:pt x="790" y="4981"/>
                    <a:pt x="842" y="4327"/>
                  </a:cubicBezTo>
                  <a:cubicBezTo>
                    <a:pt x="863" y="3932"/>
                    <a:pt x="811" y="3890"/>
                    <a:pt x="1236" y="3870"/>
                  </a:cubicBezTo>
                  <a:cubicBezTo>
                    <a:pt x="1311" y="3868"/>
                    <a:pt x="1386" y="3867"/>
                    <a:pt x="1460" y="3867"/>
                  </a:cubicBezTo>
                  <a:cubicBezTo>
                    <a:pt x="1756" y="3867"/>
                    <a:pt x="2047" y="3880"/>
                    <a:pt x="2338" y="3880"/>
                  </a:cubicBezTo>
                  <a:cubicBezTo>
                    <a:pt x="2447" y="3880"/>
                    <a:pt x="2576" y="3884"/>
                    <a:pt x="2709" y="3884"/>
                  </a:cubicBezTo>
                  <a:cubicBezTo>
                    <a:pt x="3222" y="3884"/>
                    <a:pt x="3816" y="3825"/>
                    <a:pt x="3750" y="3257"/>
                  </a:cubicBezTo>
                  <a:cubicBezTo>
                    <a:pt x="3678" y="2633"/>
                    <a:pt x="3719" y="1948"/>
                    <a:pt x="3802" y="1325"/>
                  </a:cubicBezTo>
                  <a:cubicBezTo>
                    <a:pt x="3842" y="1090"/>
                    <a:pt x="3954" y="108"/>
                    <a:pt x="3507" y="108"/>
                  </a:cubicBezTo>
                  <a:cubicBezTo>
                    <a:pt x="3480" y="108"/>
                    <a:pt x="3450" y="112"/>
                    <a:pt x="3418" y="120"/>
                  </a:cubicBezTo>
                  <a:cubicBezTo>
                    <a:pt x="3303" y="62"/>
                    <a:pt x="3168" y="43"/>
                    <a:pt x="3024" y="43"/>
                  </a:cubicBezTo>
                  <a:cubicBezTo>
                    <a:pt x="2753" y="43"/>
                    <a:pt x="2450" y="110"/>
                    <a:pt x="2191" y="110"/>
                  </a:cubicBezTo>
                  <a:cubicBezTo>
                    <a:pt x="2040" y="110"/>
                    <a:pt x="1903" y="87"/>
                    <a:pt x="1797" y="16"/>
                  </a:cubicBezTo>
                  <a:cubicBezTo>
                    <a:pt x="1797" y="10"/>
                    <a:pt x="1685" y="1"/>
                    <a:pt x="15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5216450" y="438825"/>
              <a:ext cx="180850" cy="2119975"/>
            </a:xfrm>
            <a:custGeom>
              <a:rect b="b" l="l" r="r" t="t"/>
              <a:pathLst>
                <a:path extrusionOk="0" h="84799" w="7234">
                  <a:moveTo>
                    <a:pt x="4484" y="0"/>
                  </a:moveTo>
                  <a:cubicBezTo>
                    <a:pt x="4282" y="0"/>
                    <a:pt x="4100" y="24"/>
                    <a:pt x="3982" y="96"/>
                  </a:cubicBezTo>
                  <a:cubicBezTo>
                    <a:pt x="3825" y="26"/>
                    <a:pt x="3615" y="6"/>
                    <a:pt x="3397" y="6"/>
                  </a:cubicBezTo>
                  <a:cubicBezTo>
                    <a:pt x="3123" y="6"/>
                    <a:pt x="2835" y="38"/>
                    <a:pt x="2621" y="44"/>
                  </a:cubicBezTo>
                  <a:cubicBezTo>
                    <a:pt x="2140" y="53"/>
                    <a:pt x="1659" y="87"/>
                    <a:pt x="1178" y="87"/>
                  </a:cubicBezTo>
                  <a:cubicBezTo>
                    <a:pt x="1119" y="87"/>
                    <a:pt x="1060" y="86"/>
                    <a:pt x="1001" y="85"/>
                  </a:cubicBezTo>
                  <a:cubicBezTo>
                    <a:pt x="853" y="80"/>
                    <a:pt x="673" y="38"/>
                    <a:pt x="510" y="38"/>
                  </a:cubicBezTo>
                  <a:cubicBezTo>
                    <a:pt x="328" y="38"/>
                    <a:pt x="168" y="90"/>
                    <a:pt x="97" y="303"/>
                  </a:cubicBezTo>
                  <a:cubicBezTo>
                    <a:pt x="0" y="593"/>
                    <a:pt x="147" y="784"/>
                    <a:pt x="410" y="784"/>
                  </a:cubicBezTo>
                  <a:cubicBezTo>
                    <a:pt x="430" y="784"/>
                    <a:pt x="450" y="783"/>
                    <a:pt x="471" y="781"/>
                  </a:cubicBezTo>
                  <a:cubicBezTo>
                    <a:pt x="487" y="779"/>
                    <a:pt x="501" y="778"/>
                    <a:pt x="515" y="776"/>
                  </a:cubicBezTo>
                  <a:lnTo>
                    <a:pt x="515" y="776"/>
                  </a:lnTo>
                  <a:cubicBezTo>
                    <a:pt x="503" y="778"/>
                    <a:pt x="492" y="780"/>
                    <a:pt x="481" y="781"/>
                  </a:cubicBezTo>
                  <a:cubicBezTo>
                    <a:pt x="1489" y="677"/>
                    <a:pt x="2497" y="719"/>
                    <a:pt x="3504" y="657"/>
                  </a:cubicBezTo>
                  <a:cubicBezTo>
                    <a:pt x="3766" y="640"/>
                    <a:pt x="4021" y="629"/>
                    <a:pt x="4275" y="629"/>
                  </a:cubicBezTo>
                  <a:cubicBezTo>
                    <a:pt x="4496" y="629"/>
                    <a:pt x="4716" y="637"/>
                    <a:pt x="4938" y="657"/>
                  </a:cubicBezTo>
                  <a:cubicBezTo>
                    <a:pt x="5158" y="679"/>
                    <a:pt x="5457" y="735"/>
                    <a:pt x="5699" y="735"/>
                  </a:cubicBezTo>
                  <a:cubicBezTo>
                    <a:pt x="5787" y="735"/>
                    <a:pt x="5868" y="728"/>
                    <a:pt x="5935" y="708"/>
                  </a:cubicBezTo>
                  <a:lnTo>
                    <a:pt x="5935" y="708"/>
                  </a:lnTo>
                  <a:cubicBezTo>
                    <a:pt x="5717" y="927"/>
                    <a:pt x="5873" y="1882"/>
                    <a:pt x="5894" y="2184"/>
                  </a:cubicBezTo>
                  <a:cubicBezTo>
                    <a:pt x="5925" y="2682"/>
                    <a:pt x="5946" y="3160"/>
                    <a:pt x="5956" y="3648"/>
                  </a:cubicBezTo>
                  <a:cubicBezTo>
                    <a:pt x="5977" y="4781"/>
                    <a:pt x="5956" y="5934"/>
                    <a:pt x="6029" y="7066"/>
                  </a:cubicBezTo>
                  <a:cubicBezTo>
                    <a:pt x="6091" y="8032"/>
                    <a:pt x="5966" y="8967"/>
                    <a:pt x="5966" y="9923"/>
                  </a:cubicBezTo>
                  <a:cubicBezTo>
                    <a:pt x="5977" y="10993"/>
                    <a:pt x="5977" y="12073"/>
                    <a:pt x="5977" y="13143"/>
                  </a:cubicBezTo>
                  <a:cubicBezTo>
                    <a:pt x="5987" y="15325"/>
                    <a:pt x="5966" y="17506"/>
                    <a:pt x="5956" y="19688"/>
                  </a:cubicBezTo>
                  <a:cubicBezTo>
                    <a:pt x="5956" y="20799"/>
                    <a:pt x="5894" y="55226"/>
                    <a:pt x="5997" y="56327"/>
                  </a:cubicBezTo>
                  <a:cubicBezTo>
                    <a:pt x="6049" y="56805"/>
                    <a:pt x="6133" y="57262"/>
                    <a:pt x="6133" y="57729"/>
                  </a:cubicBezTo>
                  <a:cubicBezTo>
                    <a:pt x="6133" y="57812"/>
                    <a:pt x="6153" y="58622"/>
                    <a:pt x="6153" y="58622"/>
                  </a:cubicBezTo>
                  <a:cubicBezTo>
                    <a:pt x="5987" y="58872"/>
                    <a:pt x="6184" y="59578"/>
                    <a:pt x="6205" y="59848"/>
                  </a:cubicBezTo>
                  <a:cubicBezTo>
                    <a:pt x="6236" y="60440"/>
                    <a:pt x="6236" y="61022"/>
                    <a:pt x="6278" y="61614"/>
                  </a:cubicBezTo>
                  <a:cubicBezTo>
                    <a:pt x="6340" y="62622"/>
                    <a:pt x="6320" y="63640"/>
                    <a:pt x="6340" y="64648"/>
                  </a:cubicBezTo>
                  <a:cubicBezTo>
                    <a:pt x="6351" y="66393"/>
                    <a:pt x="6496" y="68013"/>
                    <a:pt x="6558" y="69759"/>
                  </a:cubicBezTo>
                  <a:cubicBezTo>
                    <a:pt x="6579" y="70309"/>
                    <a:pt x="6465" y="70839"/>
                    <a:pt x="6455" y="71390"/>
                  </a:cubicBezTo>
                  <a:cubicBezTo>
                    <a:pt x="6444" y="71867"/>
                    <a:pt x="6496" y="72335"/>
                    <a:pt x="6517" y="72802"/>
                  </a:cubicBezTo>
                  <a:cubicBezTo>
                    <a:pt x="6590" y="73893"/>
                    <a:pt x="6527" y="74994"/>
                    <a:pt x="6548" y="76095"/>
                  </a:cubicBezTo>
                  <a:cubicBezTo>
                    <a:pt x="6558" y="77196"/>
                    <a:pt x="6465" y="78287"/>
                    <a:pt x="6465" y="79399"/>
                  </a:cubicBezTo>
                  <a:cubicBezTo>
                    <a:pt x="6465" y="79991"/>
                    <a:pt x="6465" y="80583"/>
                    <a:pt x="6527" y="81175"/>
                  </a:cubicBezTo>
                  <a:cubicBezTo>
                    <a:pt x="6548" y="81383"/>
                    <a:pt x="6725" y="82359"/>
                    <a:pt x="6693" y="82401"/>
                  </a:cubicBezTo>
                  <a:cubicBezTo>
                    <a:pt x="6517" y="82754"/>
                    <a:pt x="6610" y="83284"/>
                    <a:pt x="6610" y="83679"/>
                  </a:cubicBezTo>
                  <a:cubicBezTo>
                    <a:pt x="6621" y="83949"/>
                    <a:pt x="6579" y="84375"/>
                    <a:pt x="6735" y="84614"/>
                  </a:cubicBezTo>
                  <a:cubicBezTo>
                    <a:pt x="6716" y="84748"/>
                    <a:pt x="6739" y="84799"/>
                    <a:pt x="6778" y="84799"/>
                  </a:cubicBezTo>
                  <a:cubicBezTo>
                    <a:pt x="6844" y="84799"/>
                    <a:pt x="6954" y="84651"/>
                    <a:pt x="6974" y="84520"/>
                  </a:cubicBezTo>
                  <a:cubicBezTo>
                    <a:pt x="7005" y="84188"/>
                    <a:pt x="6984" y="83845"/>
                    <a:pt x="6995" y="83502"/>
                  </a:cubicBezTo>
                  <a:cubicBezTo>
                    <a:pt x="6995" y="82744"/>
                    <a:pt x="7109" y="81996"/>
                    <a:pt x="7119" y="81237"/>
                  </a:cubicBezTo>
                  <a:cubicBezTo>
                    <a:pt x="7130" y="79762"/>
                    <a:pt x="7078" y="78287"/>
                    <a:pt x="7067" y="76823"/>
                  </a:cubicBezTo>
                  <a:cubicBezTo>
                    <a:pt x="7057" y="76085"/>
                    <a:pt x="7213" y="75347"/>
                    <a:pt x="7223" y="74599"/>
                  </a:cubicBezTo>
                  <a:cubicBezTo>
                    <a:pt x="7234" y="73872"/>
                    <a:pt x="7203" y="73135"/>
                    <a:pt x="7088" y="72418"/>
                  </a:cubicBezTo>
                  <a:cubicBezTo>
                    <a:pt x="6839" y="70891"/>
                    <a:pt x="7026" y="69301"/>
                    <a:pt x="6901" y="67764"/>
                  </a:cubicBezTo>
                  <a:cubicBezTo>
                    <a:pt x="6787" y="66279"/>
                    <a:pt x="6777" y="64783"/>
                    <a:pt x="6797" y="63297"/>
                  </a:cubicBezTo>
                  <a:cubicBezTo>
                    <a:pt x="6808" y="61915"/>
                    <a:pt x="6777" y="60555"/>
                    <a:pt x="6725" y="59173"/>
                  </a:cubicBezTo>
                  <a:cubicBezTo>
                    <a:pt x="6714" y="58757"/>
                    <a:pt x="6683" y="58342"/>
                    <a:pt x="6683" y="57926"/>
                  </a:cubicBezTo>
                  <a:cubicBezTo>
                    <a:pt x="6683" y="57594"/>
                    <a:pt x="6787" y="57220"/>
                    <a:pt x="6673" y="56898"/>
                  </a:cubicBezTo>
                  <a:cubicBezTo>
                    <a:pt x="6683" y="56524"/>
                    <a:pt x="6662" y="56150"/>
                    <a:pt x="6548" y="55786"/>
                  </a:cubicBezTo>
                  <a:cubicBezTo>
                    <a:pt x="6579" y="55413"/>
                    <a:pt x="6600" y="55039"/>
                    <a:pt x="6610" y="54665"/>
                  </a:cubicBezTo>
                  <a:cubicBezTo>
                    <a:pt x="6631" y="53865"/>
                    <a:pt x="6610" y="19791"/>
                    <a:pt x="6631" y="18981"/>
                  </a:cubicBezTo>
                  <a:cubicBezTo>
                    <a:pt x="6631" y="18701"/>
                    <a:pt x="6475" y="17174"/>
                    <a:pt x="6662" y="17070"/>
                  </a:cubicBezTo>
                  <a:cubicBezTo>
                    <a:pt x="6891" y="16883"/>
                    <a:pt x="6745" y="16021"/>
                    <a:pt x="6745" y="15771"/>
                  </a:cubicBezTo>
                  <a:cubicBezTo>
                    <a:pt x="6745" y="15221"/>
                    <a:pt x="6797" y="14639"/>
                    <a:pt x="6642" y="14120"/>
                  </a:cubicBezTo>
                  <a:cubicBezTo>
                    <a:pt x="6507" y="13683"/>
                    <a:pt x="6517" y="12998"/>
                    <a:pt x="6517" y="12541"/>
                  </a:cubicBezTo>
                  <a:cubicBezTo>
                    <a:pt x="6517" y="11959"/>
                    <a:pt x="6610" y="11377"/>
                    <a:pt x="6610" y="10795"/>
                  </a:cubicBezTo>
                  <a:cubicBezTo>
                    <a:pt x="6600" y="9663"/>
                    <a:pt x="6548" y="8541"/>
                    <a:pt x="6538" y="7409"/>
                  </a:cubicBezTo>
                  <a:cubicBezTo>
                    <a:pt x="6527" y="6235"/>
                    <a:pt x="6600" y="5020"/>
                    <a:pt x="6475" y="3856"/>
                  </a:cubicBezTo>
                  <a:cubicBezTo>
                    <a:pt x="6361" y="2786"/>
                    <a:pt x="6330" y="1675"/>
                    <a:pt x="6475" y="615"/>
                  </a:cubicBezTo>
                  <a:cubicBezTo>
                    <a:pt x="6548" y="96"/>
                    <a:pt x="5925" y="96"/>
                    <a:pt x="5582" y="85"/>
                  </a:cubicBezTo>
                  <a:cubicBezTo>
                    <a:pt x="5330" y="85"/>
                    <a:pt x="4869" y="0"/>
                    <a:pt x="44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3853575" y="239500"/>
              <a:ext cx="1435950" cy="297550"/>
            </a:xfrm>
            <a:custGeom>
              <a:rect b="b" l="l" r="r" t="t"/>
              <a:pathLst>
                <a:path extrusionOk="0" h="11902" w="57438">
                  <a:moveTo>
                    <a:pt x="34407" y="0"/>
                  </a:moveTo>
                  <a:cubicBezTo>
                    <a:pt x="34220" y="0"/>
                    <a:pt x="34031" y="8"/>
                    <a:pt x="33836" y="28"/>
                  </a:cubicBezTo>
                  <a:cubicBezTo>
                    <a:pt x="33169" y="103"/>
                    <a:pt x="32509" y="117"/>
                    <a:pt x="31849" y="117"/>
                  </a:cubicBezTo>
                  <a:cubicBezTo>
                    <a:pt x="31475" y="117"/>
                    <a:pt x="31102" y="112"/>
                    <a:pt x="30727" y="112"/>
                  </a:cubicBezTo>
                  <a:cubicBezTo>
                    <a:pt x="30300" y="112"/>
                    <a:pt x="29872" y="118"/>
                    <a:pt x="29442" y="142"/>
                  </a:cubicBezTo>
                  <a:cubicBezTo>
                    <a:pt x="27946" y="225"/>
                    <a:pt x="26460" y="194"/>
                    <a:pt x="24964" y="257"/>
                  </a:cubicBezTo>
                  <a:cubicBezTo>
                    <a:pt x="24419" y="280"/>
                    <a:pt x="23879" y="292"/>
                    <a:pt x="23337" y="292"/>
                  </a:cubicBezTo>
                  <a:cubicBezTo>
                    <a:pt x="23156" y="292"/>
                    <a:pt x="22975" y="290"/>
                    <a:pt x="22793" y="288"/>
                  </a:cubicBezTo>
                  <a:cubicBezTo>
                    <a:pt x="22588" y="288"/>
                    <a:pt x="22239" y="244"/>
                    <a:pt x="21921" y="244"/>
                  </a:cubicBezTo>
                  <a:cubicBezTo>
                    <a:pt x="21659" y="244"/>
                    <a:pt x="21419" y="274"/>
                    <a:pt x="21297" y="381"/>
                  </a:cubicBezTo>
                  <a:cubicBezTo>
                    <a:pt x="21275" y="387"/>
                    <a:pt x="21252" y="389"/>
                    <a:pt x="21228" y="389"/>
                  </a:cubicBezTo>
                  <a:cubicBezTo>
                    <a:pt x="21090" y="389"/>
                    <a:pt x="20922" y="313"/>
                    <a:pt x="20771" y="313"/>
                  </a:cubicBezTo>
                  <a:cubicBezTo>
                    <a:pt x="20699" y="313"/>
                    <a:pt x="20630" y="330"/>
                    <a:pt x="20570" y="381"/>
                  </a:cubicBezTo>
                  <a:cubicBezTo>
                    <a:pt x="20558" y="345"/>
                    <a:pt x="20267" y="334"/>
                    <a:pt x="19907" y="334"/>
                  </a:cubicBezTo>
                  <a:cubicBezTo>
                    <a:pt x="19346" y="334"/>
                    <a:pt x="18617" y="361"/>
                    <a:pt x="18503" y="361"/>
                  </a:cubicBezTo>
                  <a:cubicBezTo>
                    <a:pt x="18358" y="359"/>
                    <a:pt x="18213" y="358"/>
                    <a:pt x="18068" y="358"/>
                  </a:cubicBezTo>
                  <a:cubicBezTo>
                    <a:pt x="17455" y="358"/>
                    <a:pt x="16841" y="373"/>
                    <a:pt x="16228" y="381"/>
                  </a:cubicBezTo>
                  <a:cubicBezTo>
                    <a:pt x="16023" y="387"/>
                    <a:pt x="15831" y="396"/>
                    <a:pt x="15640" y="396"/>
                  </a:cubicBezTo>
                  <a:cubicBezTo>
                    <a:pt x="15481" y="396"/>
                    <a:pt x="15323" y="390"/>
                    <a:pt x="15158" y="371"/>
                  </a:cubicBezTo>
                  <a:cubicBezTo>
                    <a:pt x="14950" y="350"/>
                    <a:pt x="14472" y="392"/>
                    <a:pt x="14306" y="246"/>
                  </a:cubicBezTo>
                  <a:cubicBezTo>
                    <a:pt x="14034" y="203"/>
                    <a:pt x="13652" y="127"/>
                    <a:pt x="13303" y="127"/>
                  </a:cubicBezTo>
                  <a:cubicBezTo>
                    <a:pt x="13066" y="127"/>
                    <a:pt x="12845" y="162"/>
                    <a:pt x="12686" y="267"/>
                  </a:cubicBezTo>
                  <a:cubicBezTo>
                    <a:pt x="12531" y="183"/>
                    <a:pt x="12293" y="160"/>
                    <a:pt x="12037" y="160"/>
                  </a:cubicBezTo>
                  <a:cubicBezTo>
                    <a:pt x="11723" y="160"/>
                    <a:pt x="11383" y="194"/>
                    <a:pt x="11138" y="194"/>
                  </a:cubicBezTo>
                  <a:cubicBezTo>
                    <a:pt x="11087" y="242"/>
                    <a:pt x="10966" y="259"/>
                    <a:pt x="10815" y="259"/>
                  </a:cubicBezTo>
                  <a:cubicBezTo>
                    <a:pt x="10472" y="259"/>
                    <a:pt x="9975" y="174"/>
                    <a:pt x="9787" y="174"/>
                  </a:cubicBezTo>
                  <a:cubicBezTo>
                    <a:pt x="9741" y="173"/>
                    <a:pt x="9696" y="173"/>
                    <a:pt x="9650" y="173"/>
                  </a:cubicBezTo>
                  <a:cubicBezTo>
                    <a:pt x="8774" y="173"/>
                    <a:pt x="7912" y="252"/>
                    <a:pt x="7025" y="252"/>
                  </a:cubicBezTo>
                  <a:cubicBezTo>
                    <a:pt x="6897" y="252"/>
                    <a:pt x="6769" y="250"/>
                    <a:pt x="6640" y="246"/>
                  </a:cubicBezTo>
                  <a:cubicBezTo>
                    <a:pt x="5487" y="215"/>
                    <a:pt x="4417" y="246"/>
                    <a:pt x="3274" y="49"/>
                  </a:cubicBezTo>
                  <a:lnTo>
                    <a:pt x="3232" y="49"/>
                  </a:lnTo>
                  <a:cubicBezTo>
                    <a:pt x="2422" y="80"/>
                    <a:pt x="1601" y="90"/>
                    <a:pt x="791" y="111"/>
                  </a:cubicBezTo>
                  <a:cubicBezTo>
                    <a:pt x="615" y="153"/>
                    <a:pt x="448" y="225"/>
                    <a:pt x="324" y="329"/>
                  </a:cubicBezTo>
                  <a:cubicBezTo>
                    <a:pt x="1" y="616"/>
                    <a:pt x="494" y="680"/>
                    <a:pt x="1000" y="680"/>
                  </a:cubicBezTo>
                  <a:cubicBezTo>
                    <a:pt x="1373" y="680"/>
                    <a:pt x="1754" y="645"/>
                    <a:pt x="1820" y="641"/>
                  </a:cubicBezTo>
                  <a:cubicBezTo>
                    <a:pt x="1933" y="634"/>
                    <a:pt x="2046" y="631"/>
                    <a:pt x="2158" y="631"/>
                  </a:cubicBezTo>
                  <a:cubicBezTo>
                    <a:pt x="2853" y="631"/>
                    <a:pt x="3543" y="752"/>
                    <a:pt x="4240" y="797"/>
                  </a:cubicBezTo>
                  <a:cubicBezTo>
                    <a:pt x="4501" y="813"/>
                    <a:pt x="4761" y="819"/>
                    <a:pt x="5021" y="819"/>
                  </a:cubicBezTo>
                  <a:cubicBezTo>
                    <a:pt x="6176" y="819"/>
                    <a:pt x="7327" y="690"/>
                    <a:pt x="8477" y="690"/>
                  </a:cubicBezTo>
                  <a:cubicBezTo>
                    <a:pt x="8574" y="690"/>
                    <a:pt x="8672" y="691"/>
                    <a:pt x="8769" y="693"/>
                  </a:cubicBezTo>
                  <a:cubicBezTo>
                    <a:pt x="8976" y="699"/>
                    <a:pt x="9183" y="702"/>
                    <a:pt x="9389" y="702"/>
                  </a:cubicBezTo>
                  <a:cubicBezTo>
                    <a:pt x="10501" y="702"/>
                    <a:pt x="11615" y="626"/>
                    <a:pt x="12720" y="626"/>
                  </a:cubicBezTo>
                  <a:cubicBezTo>
                    <a:pt x="13115" y="626"/>
                    <a:pt x="13509" y="635"/>
                    <a:pt x="13901" y="662"/>
                  </a:cubicBezTo>
                  <a:cubicBezTo>
                    <a:pt x="14386" y="691"/>
                    <a:pt x="14862" y="756"/>
                    <a:pt x="15347" y="756"/>
                  </a:cubicBezTo>
                  <a:cubicBezTo>
                    <a:pt x="15381" y="756"/>
                    <a:pt x="15415" y="756"/>
                    <a:pt x="15449" y="755"/>
                  </a:cubicBezTo>
                  <a:cubicBezTo>
                    <a:pt x="15705" y="746"/>
                    <a:pt x="15998" y="640"/>
                    <a:pt x="16259" y="640"/>
                  </a:cubicBezTo>
                  <a:cubicBezTo>
                    <a:pt x="16305" y="640"/>
                    <a:pt x="16350" y="644"/>
                    <a:pt x="16394" y="651"/>
                  </a:cubicBezTo>
                  <a:cubicBezTo>
                    <a:pt x="17184" y="797"/>
                    <a:pt x="17973" y="859"/>
                    <a:pt x="18773" y="890"/>
                  </a:cubicBezTo>
                  <a:cubicBezTo>
                    <a:pt x="18940" y="896"/>
                    <a:pt x="19108" y="899"/>
                    <a:pt x="19277" y="899"/>
                  </a:cubicBezTo>
                  <a:cubicBezTo>
                    <a:pt x="19994" y="899"/>
                    <a:pt x="20728" y="853"/>
                    <a:pt x="21443" y="828"/>
                  </a:cubicBezTo>
                  <a:cubicBezTo>
                    <a:pt x="21799" y="815"/>
                    <a:pt x="22153" y="811"/>
                    <a:pt x="22507" y="811"/>
                  </a:cubicBezTo>
                  <a:cubicBezTo>
                    <a:pt x="22979" y="811"/>
                    <a:pt x="23451" y="818"/>
                    <a:pt x="23926" y="818"/>
                  </a:cubicBezTo>
                  <a:cubicBezTo>
                    <a:pt x="25586" y="818"/>
                    <a:pt x="27256" y="699"/>
                    <a:pt x="28926" y="699"/>
                  </a:cubicBezTo>
                  <a:cubicBezTo>
                    <a:pt x="29105" y="699"/>
                    <a:pt x="29283" y="700"/>
                    <a:pt x="29462" y="703"/>
                  </a:cubicBezTo>
                  <a:cubicBezTo>
                    <a:pt x="30273" y="714"/>
                    <a:pt x="31073" y="776"/>
                    <a:pt x="31883" y="786"/>
                  </a:cubicBezTo>
                  <a:cubicBezTo>
                    <a:pt x="31921" y="787"/>
                    <a:pt x="31960" y="788"/>
                    <a:pt x="31998" y="788"/>
                  </a:cubicBezTo>
                  <a:cubicBezTo>
                    <a:pt x="32607" y="788"/>
                    <a:pt x="33242" y="675"/>
                    <a:pt x="33861" y="675"/>
                  </a:cubicBezTo>
                  <a:cubicBezTo>
                    <a:pt x="34052" y="675"/>
                    <a:pt x="34241" y="686"/>
                    <a:pt x="34428" y="714"/>
                  </a:cubicBezTo>
                  <a:cubicBezTo>
                    <a:pt x="35427" y="576"/>
                    <a:pt x="36440" y="511"/>
                    <a:pt x="37455" y="511"/>
                  </a:cubicBezTo>
                  <a:cubicBezTo>
                    <a:pt x="39047" y="511"/>
                    <a:pt x="40644" y="671"/>
                    <a:pt x="42198" y="963"/>
                  </a:cubicBezTo>
                  <a:cubicBezTo>
                    <a:pt x="42333" y="953"/>
                    <a:pt x="42458" y="953"/>
                    <a:pt x="42583" y="953"/>
                  </a:cubicBezTo>
                  <a:cubicBezTo>
                    <a:pt x="43130" y="953"/>
                    <a:pt x="43705" y="882"/>
                    <a:pt x="44264" y="882"/>
                  </a:cubicBezTo>
                  <a:cubicBezTo>
                    <a:pt x="44479" y="882"/>
                    <a:pt x="44691" y="893"/>
                    <a:pt x="44899" y="921"/>
                  </a:cubicBezTo>
                  <a:cubicBezTo>
                    <a:pt x="45782" y="1036"/>
                    <a:pt x="46696" y="1077"/>
                    <a:pt x="47590" y="1108"/>
                  </a:cubicBezTo>
                  <a:cubicBezTo>
                    <a:pt x="47639" y="1110"/>
                    <a:pt x="47687" y="1111"/>
                    <a:pt x="47736" y="1111"/>
                  </a:cubicBezTo>
                  <a:cubicBezTo>
                    <a:pt x="48345" y="1111"/>
                    <a:pt x="48959" y="1011"/>
                    <a:pt x="49553" y="1011"/>
                  </a:cubicBezTo>
                  <a:cubicBezTo>
                    <a:pt x="49623" y="1011"/>
                    <a:pt x="49692" y="1012"/>
                    <a:pt x="49761" y="1015"/>
                  </a:cubicBezTo>
                  <a:cubicBezTo>
                    <a:pt x="49865" y="953"/>
                    <a:pt x="50197" y="963"/>
                    <a:pt x="50301" y="953"/>
                  </a:cubicBezTo>
                  <a:cubicBezTo>
                    <a:pt x="50349" y="921"/>
                    <a:pt x="50414" y="911"/>
                    <a:pt x="50484" y="911"/>
                  </a:cubicBezTo>
                  <a:cubicBezTo>
                    <a:pt x="50624" y="911"/>
                    <a:pt x="50786" y="953"/>
                    <a:pt x="50883" y="953"/>
                  </a:cubicBezTo>
                  <a:cubicBezTo>
                    <a:pt x="51257" y="953"/>
                    <a:pt x="51641" y="953"/>
                    <a:pt x="52015" y="963"/>
                  </a:cubicBezTo>
                  <a:cubicBezTo>
                    <a:pt x="52149" y="963"/>
                    <a:pt x="52326" y="942"/>
                    <a:pt x="52496" y="942"/>
                  </a:cubicBezTo>
                  <a:cubicBezTo>
                    <a:pt x="52641" y="942"/>
                    <a:pt x="52782" y="957"/>
                    <a:pt x="52888" y="1015"/>
                  </a:cubicBezTo>
                  <a:cubicBezTo>
                    <a:pt x="53054" y="1015"/>
                    <a:pt x="53521" y="1046"/>
                    <a:pt x="53667" y="1171"/>
                  </a:cubicBezTo>
                  <a:cubicBezTo>
                    <a:pt x="53791" y="1295"/>
                    <a:pt x="53656" y="1628"/>
                    <a:pt x="53656" y="1794"/>
                  </a:cubicBezTo>
                  <a:cubicBezTo>
                    <a:pt x="53656" y="2116"/>
                    <a:pt x="53708" y="2428"/>
                    <a:pt x="53708" y="2739"/>
                  </a:cubicBezTo>
                  <a:cubicBezTo>
                    <a:pt x="53708" y="3051"/>
                    <a:pt x="53636" y="3373"/>
                    <a:pt x="53656" y="3674"/>
                  </a:cubicBezTo>
                  <a:cubicBezTo>
                    <a:pt x="53667" y="3851"/>
                    <a:pt x="53874" y="3851"/>
                    <a:pt x="53906" y="4017"/>
                  </a:cubicBezTo>
                  <a:cubicBezTo>
                    <a:pt x="53920" y="4091"/>
                    <a:pt x="53771" y="4112"/>
                    <a:pt x="53592" y="4112"/>
                  </a:cubicBezTo>
                  <a:cubicBezTo>
                    <a:pt x="53368" y="4112"/>
                    <a:pt x="53097" y="4079"/>
                    <a:pt x="53033" y="4079"/>
                  </a:cubicBezTo>
                  <a:cubicBezTo>
                    <a:pt x="52771" y="4067"/>
                    <a:pt x="52488" y="4059"/>
                    <a:pt x="52204" y="4059"/>
                  </a:cubicBezTo>
                  <a:cubicBezTo>
                    <a:pt x="51801" y="4059"/>
                    <a:pt x="51393" y="4074"/>
                    <a:pt x="51028" y="4111"/>
                  </a:cubicBezTo>
                  <a:cubicBezTo>
                    <a:pt x="50953" y="4120"/>
                    <a:pt x="50879" y="4122"/>
                    <a:pt x="50804" y="4122"/>
                  </a:cubicBezTo>
                  <a:cubicBezTo>
                    <a:pt x="50754" y="4122"/>
                    <a:pt x="50704" y="4121"/>
                    <a:pt x="50654" y="4121"/>
                  </a:cubicBezTo>
                  <a:cubicBezTo>
                    <a:pt x="50530" y="4121"/>
                    <a:pt x="50405" y="4126"/>
                    <a:pt x="50280" y="4163"/>
                  </a:cubicBezTo>
                  <a:cubicBezTo>
                    <a:pt x="50166" y="4194"/>
                    <a:pt x="49740" y="4381"/>
                    <a:pt x="49740" y="4516"/>
                  </a:cubicBezTo>
                  <a:cubicBezTo>
                    <a:pt x="49750" y="4827"/>
                    <a:pt x="49730" y="5149"/>
                    <a:pt x="49782" y="5461"/>
                  </a:cubicBezTo>
                  <a:cubicBezTo>
                    <a:pt x="49792" y="5503"/>
                    <a:pt x="49854" y="5835"/>
                    <a:pt x="49875" y="5877"/>
                  </a:cubicBezTo>
                  <a:cubicBezTo>
                    <a:pt x="49875" y="5866"/>
                    <a:pt x="49885" y="5856"/>
                    <a:pt x="49885" y="5856"/>
                  </a:cubicBezTo>
                  <a:lnTo>
                    <a:pt x="49885" y="5856"/>
                  </a:lnTo>
                  <a:cubicBezTo>
                    <a:pt x="49885" y="5871"/>
                    <a:pt x="49885" y="5881"/>
                    <a:pt x="49881" y="5881"/>
                  </a:cubicBezTo>
                  <a:cubicBezTo>
                    <a:pt x="49880" y="5881"/>
                    <a:pt x="49878" y="5879"/>
                    <a:pt x="49875" y="5877"/>
                  </a:cubicBezTo>
                  <a:cubicBezTo>
                    <a:pt x="49761" y="6126"/>
                    <a:pt x="49854" y="6604"/>
                    <a:pt x="49844" y="6864"/>
                  </a:cubicBezTo>
                  <a:cubicBezTo>
                    <a:pt x="49813" y="7289"/>
                    <a:pt x="49782" y="7705"/>
                    <a:pt x="49730" y="8120"/>
                  </a:cubicBezTo>
                  <a:cubicBezTo>
                    <a:pt x="49678" y="8588"/>
                    <a:pt x="49636" y="8785"/>
                    <a:pt x="50124" y="8806"/>
                  </a:cubicBezTo>
                  <a:cubicBezTo>
                    <a:pt x="50288" y="8815"/>
                    <a:pt x="50449" y="8821"/>
                    <a:pt x="50610" y="8821"/>
                  </a:cubicBezTo>
                  <a:cubicBezTo>
                    <a:pt x="50808" y="8821"/>
                    <a:pt x="51005" y="8813"/>
                    <a:pt x="51205" y="8796"/>
                  </a:cubicBezTo>
                  <a:cubicBezTo>
                    <a:pt x="51786" y="8754"/>
                    <a:pt x="52597" y="8827"/>
                    <a:pt x="53116" y="8515"/>
                  </a:cubicBezTo>
                  <a:cubicBezTo>
                    <a:pt x="53376" y="8359"/>
                    <a:pt x="52825" y="8069"/>
                    <a:pt x="52701" y="8069"/>
                  </a:cubicBezTo>
                  <a:cubicBezTo>
                    <a:pt x="52524" y="8063"/>
                    <a:pt x="52345" y="8061"/>
                    <a:pt x="52167" y="8061"/>
                  </a:cubicBezTo>
                  <a:cubicBezTo>
                    <a:pt x="51989" y="8061"/>
                    <a:pt x="51812" y="8063"/>
                    <a:pt x="51641" y="8069"/>
                  </a:cubicBezTo>
                  <a:cubicBezTo>
                    <a:pt x="51417" y="8075"/>
                    <a:pt x="51113" y="8131"/>
                    <a:pt x="50842" y="8131"/>
                  </a:cubicBezTo>
                  <a:cubicBezTo>
                    <a:pt x="50699" y="8131"/>
                    <a:pt x="50565" y="8115"/>
                    <a:pt x="50457" y="8069"/>
                  </a:cubicBezTo>
                  <a:cubicBezTo>
                    <a:pt x="50145" y="7944"/>
                    <a:pt x="50301" y="7435"/>
                    <a:pt x="50343" y="7154"/>
                  </a:cubicBezTo>
                  <a:cubicBezTo>
                    <a:pt x="50457" y="6417"/>
                    <a:pt x="50446" y="5658"/>
                    <a:pt x="50498" y="4921"/>
                  </a:cubicBezTo>
                  <a:cubicBezTo>
                    <a:pt x="50510" y="4696"/>
                    <a:pt x="50988" y="4650"/>
                    <a:pt x="51452" y="4650"/>
                  </a:cubicBezTo>
                  <a:cubicBezTo>
                    <a:pt x="51775" y="4650"/>
                    <a:pt x="52091" y="4672"/>
                    <a:pt x="52240" y="4672"/>
                  </a:cubicBezTo>
                  <a:cubicBezTo>
                    <a:pt x="52253" y="4672"/>
                    <a:pt x="52265" y="4672"/>
                    <a:pt x="52275" y="4672"/>
                  </a:cubicBezTo>
                  <a:cubicBezTo>
                    <a:pt x="52565" y="4656"/>
                    <a:pt x="52884" y="4607"/>
                    <a:pt x="53189" y="4607"/>
                  </a:cubicBezTo>
                  <a:cubicBezTo>
                    <a:pt x="53299" y="4607"/>
                    <a:pt x="53407" y="4614"/>
                    <a:pt x="53511" y="4630"/>
                  </a:cubicBezTo>
                  <a:cubicBezTo>
                    <a:pt x="53802" y="4672"/>
                    <a:pt x="53584" y="5326"/>
                    <a:pt x="53552" y="5575"/>
                  </a:cubicBezTo>
                  <a:cubicBezTo>
                    <a:pt x="53355" y="7154"/>
                    <a:pt x="53345" y="8754"/>
                    <a:pt x="53376" y="10344"/>
                  </a:cubicBezTo>
                  <a:cubicBezTo>
                    <a:pt x="53386" y="10624"/>
                    <a:pt x="53314" y="11902"/>
                    <a:pt x="53719" y="11902"/>
                  </a:cubicBezTo>
                  <a:cubicBezTo>
                    <a:pt x="54425" y="11891"/>
                    <a:pt x="55142" y="11777"/>
                    <a:pt x="55848" y="11777"/>
                  </a:cubicBezTo>
                  <a:cubicBezTo>
                    <a:pt x="55992" y="11777"/>
                    <a:pt x="56364" y="11836"/>
                    <a:pt x="56697" y="11836"/>
                  </a:cubicBezTo>
                  <a:cubicBezTo>
                    <a:pt x="56988" y="11836"/>
                    <a:pt x="57249" y="11791"/>
                    <a:pt x="57303" y="11621"/>
                  </a:cubicBezTo>
                  <a:cubicBezTo>
                    <a:pt x="57406" y="11299"/>
                    <a:pt x="57355" y="10863"/>
                    <a:pt x="57396" y="10520"/>
                  </a:cubicBezTo>
                  <a:cubicBezTo>
                    <a:pt x="57427" y="10157"/>
                    <a:pt x="57438" y="9793"/>
                    <a:pt x="57427" y="9440"/>
                  </a:cubicBezTo>
                  <a:cubicBezTo>
                    <a:pt x="57418" y="9264"/>
                    <a:pt x="57425" y="8924"/>
                    <a:pt x="57215" y="8924"/>
                  </a:cubicBezTo>
                  <a:cubicBezTo>
                    <a:pt x="57189" y="8924"/>
                    <a:pt x="57159" y="8930"/>
                    <a:pt x="57126" y="8941"/>
                  </a:cubicBezTo>
                  <a:cubicBezTo>
                    <a:pt x="56835" y="9045"/>
                    <a:pt x="56835" y="9367"/>
                    <a:pt x="56835" y="9616"/>
                  </a:cubicBezTo>
                  <a:cubicBezTo>
                    <a:pt x="56825" y="10001"/>
                    <a:pt x="56825" y="10395"/>
                    <a:pt x="56939" y="10759"/>
                  </a:cubicBezTo>
                  <a:cubicBezTo>
                    <a:pt x="57012" y="10988"/>
                    <a:pt x="56731" y="11060"/>
                    <a:pt x="56627" y="11175"/>
                  </a:cubicBezTo>
                  <a:cubicBezTo>
                    <a:pt x="56626" y="11177"/>
                    <a:pt x="56617" y="11178"/>
                    <a:pt x="56601" y="11178"/>
                  </a:cubicBezTo>
                  <a:cubicBezTo>
                    <a:pt x="56459" y="11178"/>
                    <a:pt x="55777" y="11101"/>
                    <a:pt x="55692" y="11091"/>
                  </a:cubicBezTo>
                  <a:cubicBezTo>
                    <a:pt x="55631" y="11090"/>
                    <a:pt x="55569" y="11089"/>
                    <a:pt x="55508" y="11089"/>
                  </a:cubicBezTo>
                  <a:cubicBezTo>
                    <a:pt x="55247" y="11089"/>
                    <a:pt x="54987" y="11104"/>
                    <a:pt x="54726" y="11112"/>
                  </a:cubicBezTo>
                  <a:cubicBezTo>
                    <a:pt x="54519" y="11008"/>
                    <a:pt x="54300" y="11112"/>
                    <a:pt x="54145" y="10863"/>
                  </a:cubicBezTo>
                  <a:cubicBezTo>
                    <a:pt x="54010" y="10634"/>
                    <a:pt x="54030" y="10323"/>
                    <a:pt x="54020" y="10073"/>
                  </a:cubicBezTo>
                  <a:cubicBezTo>
                    <a:pt x="53978" y="9180"/>
                    <a:pt x="54030" y="8380"/>
                    <a:pt x="54020" y="7549"/>
                  </a:cubicBezTo>
                  <a:cubicBezTo>
                    <a:pt x="54020" y="6728"/>
                    <a:pt x="54165" y="5918"/>
                    <a:pt x="54145" y="5108"/>
                  </a:cubicBezTo>
                  <a:cubicBezTo>
                    <a:pt x="54124" y="4755"/>
                    <a:pt x="54124" y="4661"/>
                    <a:pt x="54498" y="4651"/>
                  </a:cubicBezTo>
                  <a:cubicBezTo>
                    <a:pt x="54861" y="4640"/>
                    <a:pt x="55215" y="4609"/>
                    <a:pt x="55578" y="4589"/>
                  </a:cubicBezTo>
                  <a:cubicBezTo>
                    <a:pt x="55786" y="4568"/>
                    <a:pt x="56648" y="4609"/>
                    <a:pt x="56659" y="4391"/>
                  </a:cubicBezTo>
                  <a:cubicBezTo>
                    <a:pt x="56669" y="4131"/>
                    <a:pt x="56191" y="4152"/>
                    <a:pt x="56035" y="4142"/>
                  </a:cubicBezTo>
                  <a:cubicBezTo>
                    <a:pt x="55969" y="4137"/>
                    <a:pt x="55901" y="4135"/>
                    <a:pt x="55830" y="4135"/>
                  </a:cubicBezTo>
                  <a:cubicBezTo>
                    <a:pt x="55539" y="4135"/>
                    <a:pt x="55218" y="4168"/>
                    <a:pt x="54909" y="4168"/>
                  </a:cubicBezTo>
                  <a:cubicBezTo>
                    <a:pt x="54639" y="4168"/>
                    <a:pt x="54378" y="4143"/>
                    <a:pt x="54155" y="4048"/>
                  </a:cubicBezTo>
                  <a:cubicBezTo>
                    <a:pt x="54456" y="3321"/>
                    <a:pt x="54207" y="2438"/>
                    <a:pt x="54207" y="1680"/>
                  </a:cubicBezTo>
                  <a:cubicBezTo>
                    <a:pt x="54207" y="1316"/>
                    <a:pt x="54311" y="589"/>
                    <a:pt x="53854" y="444"/>
                  </a:cubicBezTo>
                  <a:cubicBezTo>
                    <a:pt x="53718" y="392"/>
                    <a:pt x="53573" y="375"/>
                    <a:pt x="53422" y="375"/>
                  </a:cubicBezTo>
                  <a:cubicBezTo>
                    <a:pt x="53146" y="375"/>
                    <a:pt x="52851" y="434"/>
                    <a:pt x="52555" y="454"/>
                  </a:cubicBezTo>
                  <a:cubicBezTo>
                    <a:pt x="51818" y="516"/>
                    <a:pt x="51080" y="558"/>
                    <a:pt x="50343" y="579"/>
                  </a:cubicBezTo>
                  <a:cubicBezTo>
                    <a:pt x="49805" y="597"/>
                    <a:pt x="49243" y="632"/>
                    <a:pt x="48708" y="632"/>
                  </a:cubicBezTo>
                  <a:cubicBezTo>
                    <a:pt x="48643" y="632"/>
                    <a:pt x="48578" y="632"/>
                    <a:pt x="48514" y="631"/>
                  </a:cubicBezTo>
                  <a:cubicBezTo>
                    <a:pt x="48499" y="630"/>
                    <a:pt x="48484" y="630"/>
                    <a:pt x="48469" y="630"/>
                  </a:cubicBezTo>
                  <a:cubicBezTo>
                    <a:pt x="48201" y="630"/>
                    <a:pt x="47933" y="706"/>
                    <a:pt x="47665" y="706"/>
                  </a:cubicBezTo>
                  <a:cubicBezTo>
                    <a:pt x="47636" y="706"/>
                    <a:pt x="47608" y="705"/>
                    <a:pt x="47579" y="703"/>
                  </a:cubicBezTo>
                  <a:cubicBezTo>
                    <a:pt x="47355" y="690"/>
                    <a:pt x="47130" y="682"/>
                    <a:pt x="46905" y="682"/>
                  </a:cubicBezTo>
                  <a:cubicBezTo>
                    <a:pt x="46766" y="682"/>
                    <a:pt x="46627" y="685"/>
                    <a:pt x="46489" y="693"/>
                  </a:cubicBezTo>
                  <a:cubicBezTo>
                    <a:pt x="45138" y="319"/>
                    <a:pt x="43746" y="402"/>
                    <a:pt x="42364" y="361"/>
                  </a:cubicBezTo>
                  <a:cubicBezTo>
                    <a:pt x="40921" y="319"/>
                    <a:pt x="39497" y="174"/>
                    <a:pt x="38064" y="80"/>
                  </a:cubicBezTo>
                  <a:cubicBezTo>
                    <a:pt x="37572" y="52"/>
                    <a:pt x="37080" y="48"/>
                    <a:pt x="36589" y="48"/>
                  </a:cubicBezTo>
                  <a:cubicBezTo>
                    <a:pt x="36343" y="48"/>
                    <a:pt x="36097" y="49"/>
                    <a:pt x="35851" y="49"/>
                  </a:cubicBezTo>
                  <a:cubicBezTo>
                    <a:pt x="35350" y="49"/>
                    <a:pt x="34887" y="0"/>
                    <a:pt x="34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4413775" y="237075"/>
              <a:ext cx="518400" cy="18200"/>
            </a:xfrm>
            <a:custGeom>
              <a:rect b="b" l="l" r="r" t="t"/>
              <a:pathLst>
                <a:path extrusionOk="0" h="728" w="20736">
                  <a:moveTo>
                    <a:pt x="20736" y="520"/>
                  </a:moveTo>
                  <a:cubicBezTo>
                    <a:pt x="20621" y="447"/>
                    <a:pt x="20497" y="468"/>
                    <a:pt x="20382" y="468"/>
                  </a:cubicBezTo>
                  <a:cubicBezTo>
                    <a:pt x="19531" y="468"/>
                    <a:pt x="18689" y="364"/>
                    <a:pt x="17848" y="374"/>
                  </a:cubicBezTo>
                  <a:cubicBezTo>
                    <a:pt x="17110" y="395"/>
                    <a:pt x="16393" y="229"/>
                    <a:pt x="15656" y="177"/>
                  </a:cubicBezTo>
                  <a:cubicBezTo>
                    <a:pt x="14845" y="135"/>
                    <a:pt x="14035" y="146"/>
                    <a:pt x="13225" y="135"/>
                  </a:cubicBezTo>
                  <a:cubicBezTo>
                    <a:pt x="13017" y="135"/>
                    <a:pt x="12830" y="135"/>
                    <a:pt x="12633" y="84"/>
                  </a:cubicBezTo>
                  <a:cubicBezTo>
                    <a:pt x="12300" y="0"/>
                    <a:pt x="11978" y="63"/>
                    <a:pt x="11646" y="94"/>
                  </a:cubicBezTo>
                  <a:cubicBezTo>
                    <a:pt x="10742" y="198"/>
                    <a:pt x="9838" y="302"/>
                    <a:pt x="8924" y="219"/>
                  </a:cubicBezTo>
                  <a:cubicBezTo>
                    <a:pt x="8228" y="156"/>
                    <a:pt x="7522" y="208"/>
                    <a:pt x="6815" y="250"/>
                  </a:cubicBezTo>
                  <a:cubicBezTo>
                    <a:pt x="5621" y="312"/>
                    <a:pt x="4426" y="322"/>
                    <a:pt x="3232" y="333"/>
                  </a:cubicBezTo>
                  <a:cubicBezTo>
                    <a:pt x="2411" y="343"/>
                    <a:pt x="1590" y="426"/>
                    <a:pt x="759" y="395"/>
                  </a:cubicBezTo>
                  <a:cubicBezTo>
                    <a:pt x="510" y="385"/>
                    <a:pt x="261" y="395"/>
                    <a:pt x="1" y="385"/>
                  </a:cubicBezTo>
                  <a:cubicBezTo>
                    <a:pt x="53" y="613"/>
                    <a:pt x="240" y="551"/>
                    <a:pt x="375" y="561"/>
                  </a:cubicBezTo>
                  <a:cubicBezTo>
                    <a:pt x="853" y="572"/>
                    <a:pt x="1331" y="572"/>
                    <a:pt x="1808" y="561"/>
                  </a:cubicBezTo>
                  <a:cubicBezTo>
                    <a:pt x="2162" y="572"/>
                    <a:pt x="2504" y="520"/>
                    <a:pt x="2847" y="489"/>
                  </a:cubicBezTo>
                  <a:cubicBezTo>
                    <a:pt x="2899" y="489"/>
                    <a:pt x="2951" y="489"/>
                    <a:pt x="3003" y="489"/>
                  </a:cubicBezTo>
                  <a:cubicBezTo>
                    <a:pt x="4021" y="478"/>
                    <a:pt x="5039" y="499"/>
                    <a:pt x="6057" y="478"/>
                  </a:cubicBezTo>
                  <a:cubicBezTo>
                    <a:pt x="6888" y="458"/>
                    <a:pt x="7719" y="426"/>
                    <a:pt x="8550" y="437"/>
                  </a:cubicBezTo>
                  <a:cubicBezTo>
                    <a:pt x="8768" y="447"/>
                    <a:pt x="8966" y="437"/>
                    <a:pt x="9174" y="572"/>
                  </a:cubicBezTo>
                  <a:cubicBezTo>
                    <a:pt x="9392" y="717"/>
                    <a:pt x="9683" y="624"/>
                    <a:pt x="9911" y="593"/>
                  </a:cubicBezTo>
                  <a:cubicBezTo>
                    <a:pt x="10119" y="551"/>
                    <a:pt x="10296" y="603"/>
                    <a:pt x="10493" y="593"/>
                  </a:cubicBezTo>
                  <a:cubicBezTo>
                    <a:pt x="10524" y="593"/>
                    <a:pt x="10545" y="582"/>
                    <a:pt x="10576" y="572"/>
                  </a:cubicBezTo>
                  <a:cubicBezTo>
                    <a:pt x="11116" y="509"/>
                    <a:pt x="11667" y="509"/>
                    <a:pt x="12207" y="406"/>
                  </a:cubicBezTo>
                  <a:cubicBezTo>
                    <a:pt x="12342" y="374"/>
                    <a:pt x="12498" y="374"/>
                    <a:pt x="12487" y="593"/>
                  </a:cubicBezTo>
                  <a:cubicBezTo>
                    <a:pt x="12487" y="655"/>
                    <a:pt x="12550" y="686"/>
                    <a:pt x="12612" y="696"/>
                  </a:cubicBezTo>
                  <a:cubicBezTo>
                    <a:pt x="12643" y="686"/>
                    <a:pt x="12664" y="676"/>
                    <a:pt x="12685" y="655"/>
                  </a:cubicBezTo>
                  <a:cubicBezTo>
                    <a:pt x="12768" y="468"/>
                    <a:pt x="12965" y="426"/>
                    <a:pt x="13090" y="426"/>
                  </a:cubicBezTo>
                  <a:cubicBezTo>
                    <a:pt x="13464" y="426"/>
                    <a:pt x="13827" y="250"/>
                    <a:pt x="14201" y="333"/>
                  </a:cubicBezTo>
                  <a:cubicBezTo>
                    <a:pt x="14596" y="291"/>
                    <a:pt x="14981" y="395"/>
                    <a:pt x="15375" y="354"/>
                  </a:cubicBezTo>
                  <a:cubicBezTo>
                    <a:pt x="15479" y="333"/>
                    <a:pt x="15552" y="406"/>
                    <a:pt x="15635" y="447"/>
                  </a:cubicBezTo>
                  <a:cubicBezTo>
                    <a:pt x="15749" y="499"/>
                    <a:pt x="15874" y="551"/>
                    <a:pt x="16009" y="489"/>
                  </a:cubicBezTo>
                  <a:cubicBezTo>
                    <a:pt x="16019" y="416"/>
                    <a:pt x="16051" y="395"/>
                    <a:pt x="16113" y="458"/>
                  </a:cubicBezTo>
                  <a:cubicBezTo>
                    <a:pt x="16996" y="509"/>
                    <a:pt x="17868" y="728"/>
                    <a:pt x="18762" y="686"/>
                  </a:cubicBezTo>
                  <a:cubicBezTo>
                    <a:pt x="19011" y="707"/>
                    <a:pt x="19250" y="613"/>
                    <a:pt x="19499" y="613"/>
                  </a:cubicBezTo>
                  <a:cubicBezTo>
                    <a:pt x="19603" y="613"/>
                    <a:pt x="19707" y="613"/>
                    <a:pt x="19811" y="613"/>
                  </a:cubicBezTo>
                  <a:cubicBezTo>
                    <a:pt x="19842" y="613"/>
                    <a:pt x="19884" y="613"/>
                    <a:pt x="19915" y="613"/>
                  </a:cubicBezTo>
                  <a:cubicBezTo>
                    <a:pt x="19967" y="613"/>
                    <a:pt x="20019" y="613"/>
                    <a:pt x="20071" y="613"/>
                  </a:cubicBezTo>
                  <a:cubicBezTo>
                    <a:pt x="20175" y="613"/>
                    <a:pt x="20278" y="613"/>
                    <a:pt x="20382" y="613"/>
                  </a:cubicBezTo>
                  <a:cubicBezTo>
                    <a:pt x="20414" y="613"/>
                    <a:pt x="20455" y="613"/>
                    <a:pt x="20486" y="613"/>
                  </a:cubicBezTo>
                  <a:cubicBezTo>
                    <a:pt x="20580" y="603"/>
                    <a:pt x="20673" y="603"/>
                    <a:pt x="20736" y="52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4128375" y="242775"/>
              <a:ext cx="235825" cy="20025"/>
            </a:xfrm>
            <a:custGeom>
              <a:rect b="b" l="l" r="r" t="t"/>
              <a:pathLst>
                <a:path extrusionOk="0" h="801" w="9433">
                  <a:moveTo>
                    <a:pt x="5091" y="552"/>
                  </a:moveTo>
                  <a:cubicBezTo>
                    <a:pt x="5246" y="468"/>
                    <a:pt x="5402" y="541"/>
                    <a:pt x="5558" y="552"/>
                  </a:cubicBezTo>
                  <a:cubicBezTo>
                    <a:pt x="5797" y="562"/>
                    <a:pt x="6025" y="645"/>
                    <a:pt x="6264" y="635"/>
                  </a:cubicBezTo>
                  <a:cubicBezTo>
                    <a:pt x="7241" y="697"/>
                    <a:pt x="8228" y="801"/>
                    <a:pt x="9215" y="666"/>
                  </a:cubicBezTo>
                  <a:cubicBezTo>
                    <a:pt x="9433" y="624"/>
                    <a:pt x="9350" y="520"/>
                    <a:pt x="9256" y="427"/>
                  </a:cubicBezTo>
                  <a:cubicBezTo>
                    <a:pt x="9131" y="302"/>
                    <a:pt x="8955" y="344"/>
                    <a:pt x="8799" y="313"/>
                  </a:cubicBezTo>
                  <a:cubicBezTo>
                    <a:pt x="8716" y="302"/>
                    <a:pt x="8643" y="302"/>
                    <a:pt x="8571" y="313"/>
                  </a:cubicBezTo>
                  <a:cubicBezTo>
                    <a:pt x="8508" y="323"/>
                    <a:pt x="8456" y="354"/>
                    <a:pt x="8404" y="375"/>
                  </a:cubicBezTo>
                  <a:cubicBezTo>
                    <a:pt x="8373" y="385"/>
                    <a:pt x="8352" y="396"/>
                    <a:pt x="8321" y="396"/>
                  </a:cubicBezTo>
                  <a:cubicBezTo>
                    <a:pt x="8134" y="489"/>
                    <a:pt x="8051" y="261"/>
                    <a:pt x="7885" y="271"/>
                  </a:cubicBezTo>
                  <a:cubicBezTo>
                    <a:pt x="7729" y="302"/>
                    <a:pt x="7563" y="281"/>
                    <a:pt x="7407" y="281"/>
                  </a:cubicBezTo>
                  <a:cubicBezTo>
                    <a:pt x="6472" y="271"/>
                    <a:pt x="5548" y="240"/>
                    <a:pt x="4613" y="292"/>
                  </a:cubicBezTo>
                  <a:cubicBezTo>
                    <a:pt x="4239" y="250"/>
                    <a:pt x="3865" y="209"/>
                    <a:pt x="3491" y="167"/>
                  </a:cubicBezTo>
                  <a:cubicBezTo>
                    <a:pt x="3428" y="157"/>
                    <a:pt x="3366" y="167"/>
                    <a:pt x="3304" y="115"/>
                  </a:cubicBezTo>
                  <a:cubicBezTo>
                    <a:pt x="2836" y="43"/>
                    <a:pt x="2358" y="1"/>
                    <a:pt x="1881" y="43"/>
                  </a:cubicBezTo>
                  <a:cubicBezTo>
                    <a:pt x="1797" y="43"/>
                    <a:pt x="1714" y="271"/>
                    <a:pt x="1631" y="53"/>
                  </a:cubicBezTo>
                  <a:cubicBezTo>
                    <a:pt x="1133" y="94"/>
                    <a:pt x="634" y="74"/>
                    <a:pt x="135" y="63"/>
                  </a:cubicBezTo>
                  <a:cubicBezTo>
                    <a:pt x="0" y="198"/>
                    <a:pt x="146" y="219"/>
                    <a:pt x="218" y="230"/>
                  </a:cubicBezTo>
                  <a:cubicBezTo>
                    <a:pt x="416" y="281"/>
                    <a:pt x="613" y="250"/>
                    <a:pt x="811" y="261"/>
                  </a:cubicBezTo>
                  <a:cubicBezTo>
                    <a:pt x="914" y="261"/>
                    <a:pt x="1060" y="219"/>
                    <a:pt x="1122" y="313"/>
                  </a:cubicBezTo>
                  <a:cubicBezTo>
                    <a:pt x="1330" y="583"/>
                    <a:pt x="1569" y="520"/>
                    <a:pt x="1818" y="385"/>
                  </a:cubicBezTo>
                  <a:cubicBezTo>
                    <a:pt x="1766" y="437"/>
                    <a:pt x="1642" y="458"/>
                    <a:pt x="1787" y="541"/>
                  </a:cubicBezTo>
                  <a:cubicBezTo>
                    <a:pt x="2535" y="448"/>
                    <a:pt x="3283" y="572"/>
                    <a:pt x="4031" y="614"/>
                  </a:cubicBezTo>
                  <a:cubicBezTo>
                    <a:pt x="4384" y="635"/>
                    <a:pt x="4737" y="624"/>
                    <a:pt x="5091" y="552"/>
                  </a:cubicBezTo>
                  <a:lnTo>
                    <a:pt x="5091" y="55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4401850" y="245125"/>
              <a:ext cx="227000" cy="15600"/>
            </a:xfrm>
            <a:custGeom>
              <a:rect b="b" l="l" r="r" t="t"/>
              <a:pathLst>
                <a:path extrusionOk="0" h="624" w="9080">
                  <a:moveTo>
                    <a:pt x="551" y="541"/>
                  </a:moveTo>
                  <a:cubicBezTo>
                    <a:pt x="1028" y="624"/>
                    <a:pt x="1517" y="593"/>
                    <a:pt x="1995" y="593"/>
                  </a:cubicBezTo>
                  <a:cubicBezTo>
                    <a:pt x="2732" y="593"/>
                    <a:pt x="3480" y="499"/>
                    <a:pt x="4228" y="530"/>
                  </a:cubicBezTo>
                  <a:cubicBezTo>
                    <a:pt x="5121" y="561"/>
                    <a:pt x="6025" y="499"/>
                    <a:pt x="6919" y="478"/>
                  </a:cubicBezTo>
                  <a:cubicBezTo>
                    <a:pt x="7396" y="468"/>
                    <a:pt x="7864" y="489"/>
                    <a:pt x="8331" y="489"/>
                  </a:cubicBezTo>
                  <a:cubicBezTo>
                    <a:pt x="8404" y="489"/>
                    <a:pt x="8466" y="478"/>
                    <a:pt x="8529" y="468"/>
                  </a:cubicBezTo>
                  <a:cubicBezTo>
                    <a:pt x="8549" y="447"/>
                    <a:pt x="8570" y="447"/>
                    <a:pt x="8591" y="468"/>
                  </a:cubicBezTo>
                  <a:cubicBezTo>
                    <a:pt x="8747" y="499"/>
                    <a:pt x="8903" y="489"/>
                    <a:pt x="9058" y="478"/>
                  </a:cubicBezTo>
                  <a:cubicBezTo>
                    <a:pt x="9079" y="416"/>
                    <a:pt x="9048" y="385"/>
                    <a:pt x="8986" y="354"/>
                  </a:cubicBezTo>
                  <a:cubicBezTo>
                    <a:pt x="8923" y="323"/>
                    <a:pt x="8830" y="343"/>
                    <a:pt x="8768" y="302"/>
                  </a:cubicBezTo>
                  <a:cubicBezTo>
                    <a:pt x="8612" y="208"/>
                    <a:pt x="8487" y="136"/>
                    <a:pt x="8259" y="219"/>
                  </a:cubicBezTo>
                  <a:cubicBezTo>
                    <a:pt x="8020" y="302"/>
                    <a:pt x="7729" y="281"/>
                    <a:pt x="7469" y="291"/>
                  </a:cubicBezTo>
                  <a:cubicBezTo>
                    <a:pt x="7064" y="302"/>
                    <a:pt x="6659" y="354"/>
                    <a:pt x="6254" y="281"/>
                  </a:cubicBezTo>
                  <a:cubicBezTo>
                    <a:pt x="6077" y="239"/>
                    <a:pt x="5900" y="229"/>
                    <a:pt x="5713" y="312"/>
                  </a:cubicBezTo>
                  <a:cubicBezTo>
                    <a:pt x="5495" y="395"/>
                    <a:pt x="5246" y="271"/>
                    <a:pt x="5017" y="333"/>
                  </a:cubicBezTo>
                  <a:cubicBezTo>
                    <a:pt x="4997" y="343"/>
                    <a:pt x="4997" y="395"/>
                    <a:pt x="4966" y="395"/>
                  </a:cubicBezTo>
                  <a:cubicBezTo>
                    <a:pt x="4945" y="385"/>
                    <a:pt x="4986" y="343"/>
                    <a:pt x="4955" y="333"/>
                  </a:cubicBezTo>
                  <a:cubicBezTo>
                    <a:pt x="4633" y="364"/>
                    <a:pt x="4301" y="260"/>
                    <a:pt x="3968" y="354"/>
                  </a:cubicBezTo>
                  <a:cubicBezTo>
                    <a:pt x="3906" y="374"/>
                    <a:pt x="3833" y="374"/>
                    <a:pt x="3823" y="291"/>
                  </a:cubicBezTo>
                  <a:cubicBezTo>
                    <a:pt x="3792" y="115"/>
                    <a:pt x="3615" y="156"/>
                    <a:pt x="3522" y="84"/>
                  </a:cubicBezTo>
                  <a:lnTo>
                    <a:pt x="3387" y="84"/>
                  </a:lnTo>
                  <a:cubicBezTo>
                    <a:pt x="3293" y="146"/>
                    <a:pt x="3345" y="468"/>
                    <a:pt x="3096" y="229"/>
                  </a:cubicBezTo>
                  <a:cubicBezTo>
                    <a:pt x="3075" y="208"/>
                    <a:pt x="3023" y="219"/>
                    <a:pt x="3002" y="239"/>
                  </a:cubicBezTo>
                  <a:cubicBezTo>
                    <a:pt x="2742" y="478"/>
                    <a:pt x="2545" y="271"/>
                    <a:pt x="2337" y="146"/>
                  </a:cubicBezTo>
                  <a:cubicBezTo>
                    <a:pt x="1818" y="146"/>
                    <a:pt x="1299" y="146"/>
                    <a:pt x="790" y="136"/>
                  </a:cubicBezTo>
                  <a:cubicBezTo>
                    <a:pt x="686" y="136"/>
                    <a:pt x="561" y="177"/>
                    <a:pt x="478" y="63"/>
                  </a:cubicBezTo>
                  <a:cubicBezTo>
                    <a:pt x="332" y="11"/>
                    <a:pt x="177" y="0"/>
                    <a:pt x="21" y="73"/>
                  </a:cubicBezTo>
                  <a:cubicBezTo>
                    <a:pt x="0" y="84"/>
                    <a:pt x="0" y="104"/>
                    <a:pt x="0" y="125"/>
                  </a:cubicBezTo>
                  <a:cubicBezTo>
                    <a:pt x="0" y="146"/>
                    <a:pt x="0" y="156"/>
                    <a:pt x="0" y="156"/>
                  </a:cubicBezTo>
                  <a:cubicBezTo>
                    <a:pt x="62" y="187"/>
                    <a:pt x="135" y="343"/>
                    <a:pt x="177" y="499"/>
                  </a:cubicBezTo>
                  <a:cubicBezTo>
                    <a:pt x="301" y="520"/>
                    <a:pt x="426" y="458"/>
                    <a:pt x="551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4891900" y="248250"/>
              <a:ext cx="123900" cy="15600"/>
            </a:xfrm>
            <a:custGeom>
              <a:rect b="b" l="l" r="r" t="t"/>
              <a:pathLst>
                <a:path extrusionOk="0" h="624" w="4956">
                  <a:moveTo>
                    <a:pt x="2857" y="52"/>
                  </a:moveTo>
                  <a:cubicBezTo>
                    <a:pt x="2442" y="94"/>
                    <a:pt x="2026" y="104"/>
                    <a:pt x="1611" y="73"/>
                  </a:cubicBezTo>
                  <a:cubicBezTo>
                    <a:pt x="1507" y="73"/>
                    <a:pt x="1413" y="83"/>
                    <a:pt x="1320" y="83"/>
                  </a:cubicBezTo>
                  <a:cubicBezTo>
                    <a:pt x="1299" y="104"/>
                    <a:pt x="1278" y="104"/>
                    <a:pt x="1257" y="83"/>
                  </a:cubicBezTo>
                  <a:lnTo>
                    <a:pt x="925" y="83"/>
                  </a:lnTo>
                  <a:cubicBezTo>
                    <a:pt x="842" y="301"/>
                    <a:pt x="894" y="416"/>
                    <a:pt x="1133" y="353"/>
                  </a:cubicBezTo>
                  <a:cubicBezTo>
                    <a:pt x="1527" y="249"/>
                    <a:pt x="1943" y="416"/>
                    <a:pt x="2338" y="249"/>
                  </a:cubicBezTo>
                  <a:cubicBezTo>
                    <a:pt x="2504" y="187"/>
                    <a:pt x="2691" y="353"/>
                    <a:pt x="2878" y="322"/>
                  </a:cubicBezTo>
                  <a:cubicBezTo>
                    <a:pt x="2057" y="478"/>
                    <a:pt x="1226" y="395"/>
                    <a:pt x="406" y="468"/>
                  </a:cubicBezTo>
                  <a:cubicBezTo>
                    <a:pt x="270" y="478"/>
                    <a:pt x="135" y="488"/>
                    <a:pt x="0" y="499"/>
                  </a:cubicBezTo>
                  <a:cubicBezTo>
                    <a:pt x="229" y="530"/>
                    <a:pt x="447" y="571"/>
                    <a:pt x="676" y="613"/>
                  </a:cubicBezTo>
                  <a:cubicBezTo>
                    <a:pt x="998" y="592"/>
                    <a:pt x="1330" y="613"/>
                    <a:pt x="1663" y="603"/>
                  </a:cubicBezTo>
                  <a:cubicBezTo>
                    <a:pt x="1995" y="603"/>
                    <a:pt x="2317" y="603"/>
                    <a:pt x="2649" y="561"/>
                  </a:cubicBezTo>
                  <a:cubicBezTo>
                    <a:pt x="2888" y="530"/>
                    <a:pt x="3127" y="540"/>
                    <a:pt x="3366" y="571"/>
                  </a:cubicBezTo>
                  <a:cubicBezTo>
                    <a:pt x="3584" y="603"/>
                    <a:pt x="3802" y="623"/>
                    <a:pt x="4021" y="613"/>
                  </a:cubicBezTo>
                  <a:cubicBezTo>
                    <a:pt x="4156" y="530"/>
                    <a:pt x="4301" y="613"/>
                    <a:pt x="4436" y="613"/>
                  </a:cubicBezTo>
                  <a:cubicBezTo>
                    <a:pt x="4665" y="613"/>
                    <a:pt x="4862" y="592"/>
                    <a:pt x="4956" y="343"/>
                  </a:cubicBezTo>
                  <a:cubicBezTo>
                    <a:pt x="4270" y="156"/>
                    <a:pt x="3574" y="0"/>
                    <a:pt x="2857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4992400" y="255000"/>
              <a:ext cx="122875" cy="12750"/>
            </a:xfrm>
            <a:custGeom>
              <a:rect b="b" l="l" r="r" t="t"/>
              <a:pathLst>
                <a:path extrusionOk="0" h="510" w="4915">
                  <a:moveTo>
                    <a:pt x="936" y="73"/>
                  </a:moveTo>
                  <a:cubicBezTo>
                    <a:pt x="894" y="73"/>
                    <a:pt x="811" y="83"/>
                    <a:pt x="811" y="83"/>
                  </a:cubicBezTo>
                  <a:cubicBezTo>
                    <a:pt x="790" y="301"/>
                    <a:pt x="634" y="270"/>
                    <a:pt x="489" y="270"/>
                  </a:cubicBezTo>
                  <a:cubicBezTo>
                    <a:pt x="385" y="270"/>
                    <a:pt x="281" y="250"/>
                    <a:pt x="167" y="250"/>
                  </a:cubicBezTo>
                  <a:cubicBezTo>
                    <a:pt x="104" y="250"/>
                    <a:pt x="42" y="281"/>
                    <a:pt x="1" y="343"/>
                  </a:cubicBezTo>
                  <a:cubicBezTo>
                    <a:pt x="603" y="426"/>
                    <a:pt x="1216" y="447"/>
                    <a:pt x="1829" y="478"/>
                  </a:cubicBezTo>
                  <a:cubicBezTo>
                    <a:pt x="2525" y="509"/>
                    <a:pt x="3221" y="499"/>
                    <a:pt x="3917" y="405"/>
                  </a:cubicBezTo>
                  <a:cubicBezTo>
                    <a:pt x="4010" y="385"/>
                    <a:pt x="4114" y="395"/>
                    <a:pt x="4208" y="395"/>
                  </a:cubicBezTo>
                  <a:lnTo>
                    <a:pt x="4208" y="395"/>
                  </a:lnTo>
                  <a:cubicBezTo>
                    <a:pt x="4239" y="374"/>
                    <a:pt x="4270" y="364"/>
                    <a:pt x="4301" y="343"/>
                  </a:cubicBezTo>
                  <a:cubicBezTo>
                    <a:pt x="4467" y="353"/>
                    <a:pt x="4603" y="208"/>
                    <a:pt x="4779" y="250"/>
                  </a:cubicBezTo>
                  <a:cubicBezTo>
                    <a:pt x="4841" y="270"/>
                    <a:pt x="4914" y="208"/>
                    <a:pt x="4904" y="135"/>
                  </a:cubicBezTo>
                  <a:cubicBezTo>
                    <a:pt x="4883" y="21"/>
                    <a:pt x="4790" y="11"/>
                    <a:pt x="4696" y="11"/>
                  </a:cubicBezTo>
                  <a:cubicBezTo>
                    <a:pt x="4239" y="11"/>
                    <a:pt x="3782" y="0"/>
                    <a:pt x="3325" y="11"/>
                  </a:cubicBezTo>
                  <a:cubicBezTo>
                    <a:pt x="3200" y="21"/>
                    <a:pt x="3086" y="11"/>
                    <a:pt x="2961" y="11"/>
                  </a:cubicBezTo>
                  <a:cubicBezTo>
                    <a:pt x="2650" y="0"/>
                    <a:pt x="2338" y="104"/>
                    <a:pt x="2026" y="83"/>
                  </a:cubicBezTo>
                  <a:cubicBezTo>
                    <a:pt x="1663" y="63"/>
                    <a:pt x="1299" y="52"/>
                    <a:pt x="93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5066425" y="246950"/>
              <a:ext cx="139475" cy="20525"/>
            </a:xfrm>
            <a:custGeom>
              <a:rect b="b" l="l" r="r" t="t"/>
              <a:pathLst>
                <a:path extrusionOk="0" h="821" w="5579">
                  <a:moveTo>
                    <a:pt x="0" y="395"/>
                  </a:moveTo>
                  <a:cubicBezTo>
                    <a:pt x="114" y="405"/>
                    <a:pt x="218" y="426"/>
                    <a:pt x="343" y="416"/>
                  </a:cubicBezTo>
                  <a:cubicBezTo>
                    <a:pt x="842" y="385"/>
                    <a:pt x="1340" y="385"/>
                    <a:pt x="1839" y="416"/>
                  </a:cubicBezTo>
                  <a:cubicBezTo>
                    <a:pt x="1860" y="416"/>
                    <a:pt x="1870" y="437"/>
                    <a:pt x="1880" y="457"/>
                  </a:cubicBezTo>
                  <a:cubicBezTo>
                    <a:pt x="1880" y="520"/>
                    <a:pt x="1829" y="530"/>
                    <a:pt x="1787" y="520"/>
                  </a:cubicBezTo>
                  <a:cubicBezTo>
                    <a:pt x="1714" y="509"/>
                    <a:pt x="1642" y="488"/>
                    <a:pt x="1569" y="468"/>
                  </a:cubicBezTo>
                  <a:cubicBezTo>
                    <a:pt x="1455" y="447"/>
                    <a:pt x="1600" y="623"/>
                    <a:pt x="1465" y="592"/>
                  </a:cubicBezTo>
                  <a:cubicBezTo>
                    <a:pt x="1392" y="582"/>
                    <a:pt x="1309" y="582"/>
                    <a:pt x="1268" y="665"/>
                  </a:cubicBezTo>
                  <a:cubicBezTo>
                    <a:pt x="1444" y="707"/>
                    <a:pt x="1610" y="727"/>
                    <a:pt x="1787" y="644"/>
                  </a:cubicBezTo>
                  <a:lnTo>
                    <a:pt x="1777" y="655"/>
                  </a:lnTo>
                  <a:cubicBezTo>
                    <a:pt x="1849" y="613"/>
                    <a:pt x="1912" y="644"/>
                    <a:pt x="1984" y="623"/>
                  </a:cubicBezTo>
                  <a:cubicBezTo>
                    <a:pt x="2016" y="613"/>
                    <a:pt x="2036" y="592"/>
                    <a:pt x="2057" y="582"/>
                  </a:cubicBezTo>
                  <a:cubicBezTo>
                    <a:pt x="2317" y="561"/>
                    <a:pt x="2587" y="353"/>
                    <a:pt x="2836" y="613"/>
                  </a:cubicBezTo>
                  <a:cubicBezTo>
                    <a:pt x="2878" y="634"/>
                    <a:pt x="2919" y="634"/>
                    <a:pt x="2971" y="623"/>
                  </a:cubicBezTo>
                  <a:cubicBezTo>
                    <a:pt x="3002" y="592"/>
                    <a:pt x="3023" y="551"/>
                    <a:pt x="3034" y="509"/>
                  </a:cubicBezTo>
                  <a:cubicBezTo>
                    <a:pt x="3335" y="312"/>
                    <a:pt x="3678" y="499"/>
                    <a:pt x="3989" y="405"/>
                  </a:cubicBezTo>
                  <a:cubicBezTo>
                    <a:pt x="4020" y="405"/>
                    <a:pt x="4124" y="613"/>
                    <a:pt x="4270" y="655"/>
                  </a:cubicBezTo>
                  <a:cubicBezTo>
                    <a:pt x="4550" y="738"/>
                    <a:pt x="4831" y="800"/>
                    <a:pt x="5122" y="821"/>
                  </a:cubicBezTo>
                  <a:cubicBezTo>
                    <a:pt x="5122" y="509"/>
                    <a:pt x="5423" y="540"/>
                    <a:pt x="5579" y="405"/>
                  </a:cubicBezTo>
                  <a:cubicBezTo>
                    <a:pt x="5558" y="260"/>
                    <a:pt x="5454" y="198"/>
                    <a:pt x="5340" y="146"/>
                  </a:cubicBezTo>
                  <a:lnTo>
                    <a:pt x="5340" y="146"/>
                  </a:lnTo>
                  <a:cubicBezTo>
                    <a:pt x="5236" y="31"/>
                    <a:pt x="5101" y="0"/>
                    <a:pt x="4955" y="73"/>
                  </a:cubicBezTo>
                  <a:lnTo>
                    <a:pt x="4945" y="83"/>
                  </a:lnTo>
                  <a:lnTo>
                    <a:pt x="4924" y="73"/>
                  </a:lnTo>
                  <a:cubicBezTo>
                    <a:pt x="3968" y="187"/>
                    <a:pt x="3013" y="218"/>
                    <a:pt x="2057" y="270"/>
                  </a:cubicBezTo>
                  <a:cubicBezTo>
                    <a:pt x="1465" y="301"/>
                    <a:pt x="873" y="291"/>
                    <a:pt x="281" y="301"/>
                  </a:cubicBezTo>
                  <a:cubicBezTo>
                    <a:pt x="187" y="301"/>
                    <a:pt x="52" y="239"/>
                    <a:pt x="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4243675" y="247450"/>
              <a:ext cx="124425" cy="7300"/>
            </a:xfrm>
            <a:custGeom>
              <a:rect b="b" l="l" r="r" t="t"/>
              <a:pathLst>
                <a:path extrusionOk="0" h="292" w="4977">
                  <a:moveTo>
                    <a:pt x="11" y="105"/>
                  </a:moveTo>
                  <a:cubicBezTo>
                    <a:pt x="821" y="105"/>
                    <a:pt x="1642" y="115"/>
                    <a:pt x="2463" y="115"/>
                  </a:cubicBezTo>
                  <a:cubicBezTo>
                    <a:pt x="2535" y="115"/>
                    <a:pt x="2618" y="126"/>
                    <a:pt x="2691" y="115"/>
                  </a:cubicBezTo>
                  <a:cubicBezTo>
                    <a:pt x="2837" y="84"/>
                    <a:pt x="2909" y="292"/>
                    <a:pt x="3024" y="240"/>
                  </a:cubicBezTo>
                  <a:cubicBezTo>
                    <a:pt x="3148" y="198"/>
                    <a:pt x="3242" y="94"/>
                    <a:pt x="3387" y="126"/>
                  </a:cubicBezTo>
                  <a:cubicBezTo>
                    <a:pt x="3553" y="240"/>
                    <a:pt x="3730" y="188"/>
                    <a:pt x="3907" y="178"/>
                  </a:cubicBezTo>
                  <a:lnTo>
                    <a:pt x="4177" y="178"/>
                  </a:lnTo>
                  <a:cubicBezTo>
                    <a:pt x="4322" y="167"/>
                    <a:pt x="4468" y="146"/>
                    <a:pt x="4623" y="188"/>
                  </a:cubicBezTo>
                  <a:cubicBezTo>
                    <a:pt x="4748" y="219"/>
                    <a:pt x="4883" y="219"/>
                    <a:pt x="4977" y="84"/>
                  </a:cubicBezTo>
                  <a:cubicBezTo>
                    <a:pt x="4966" y="74"/>
                    <a:pt x="4966" y="53"/>
                    <a:pt x="4956" y="32"/>
                  </a:cubicBezTo>
                  <a:cubicBezTo>
                    <a:pt x="4571" y="1"/>
                    <a:pt x="4197" y="84"/>
                    <a:pt x="3813" y="74"/>
                  </a:cubicBezTo>
                  <a:cubicBezTo>
                    <a:pt x="2598" y="11"/>
                    <a:pt x="1382" y="53"/>
                    <a:pt x="167" y="74"/>
                  </a:cubicBezTo>
                  <a:cubicBezTo>
                    <a:pt x="115" y="74"/>
                    <a:pt x="53" y="94"/>
                    <a:pt x="1" y="1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4367550" y="246425"/>
              <a:ext cx="18725" cy="7025"/>
            </a:xfrm>
            <a:custGeom>
              <a:rect b="b" l="l" r="r" t="t"/>
              <a:pathLst>
                <a:path extrusionOk="0" h="281" w="749">
                  <a:moveTo>
                    <a:pt x="728" y="73"/>
                  </a:moveTo>
                  <a:cubicBezTo>
                    <a:pt x="489" y="21"/>
                    <a:pt x="240" y="0"/>
                    <a:pt x="1" y="73"/>
                  </a:cubicBezTo>
                  <a:lnTo>
                    <a:pt x="11" y="94"/>
                  </a:lnTo>
                  <a:cubicBezTo>
                    <a:pt x="250" y="281"/>
                    <a:pt x="499" y="250"/>
                    <a:pt x="749" y="125"/>
                  </a:cubicBezTo>
                  <a:lnTo>
                    <a:pt x="728" y="7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4385725" y="246425"/>
              <a:ext cx="16650" cy="6250"/>
            </a:xfrm>
            <a:custGeom>
              <a:rect b="b" l="l" r="r" t="t"/>
              <a:pathLst>
                <a:path extrusionOk="0" h="250" w="666">
                  <a:moveTo>
                    <a:pt x="666" y="94"/>
                  </a:moveTo>
                  <a:cubicBezTo>
                    <a:pt x="666" y="63"/>
                    <a:pt x="666" y="42"/>
                    <a:pt x="666" y="21"/>
                  </a:cubicBezTo>
                  <a:cubicBezTo>
                    <a:pt x="448" y="21"/>
                    <a:pt x="219" y="0"/>
                    <a:pt x="1" y="73"/>
                  </a:cubicBezTo>
                  <a:lnTo>
                    <a:pt x="11" y="104"/>
                  </a:lnTo>
                  <a:cubicBezTo>
                    <a:pt x="240" y="250"/>
                    <a:pt x="448" y="198"/>
                    <a:pt x="666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5365075" y="671550"/>
              <a:ext cx="18475" cy="1228700"/>
            </a:xfrm>
            <a:custGeom>
              <a:rect b="b" l="l" r="r" t="t"/>
              <a:pathLst>
                <a:path extrusionOk="0" h="49148" w="739">
                  <a:moveTo>
                    <a:pt x="728" y="47599"/>
                  </a:moveTo>
                  <a:cubicBezTo>
                    <a:pt x="738" y="47215"/>
                    <a:pt x="728" y="46841"/>
                    <a:pt x="603" y="46488"/>
                  </a:cubicBezTo>
                  <a:cubicBezTo>
                    <a:pt x="520" y="46062"/>
                    <a:pt x="489" y="45626"/>
                    <a:pt x="603" y="45200"/>
                  </a:cubicBezTo>
                  <a:cubicBezTo>
                    <a:pt x="613" y="45148"/>
                    <a:pt x="634" y="45096"/>
                    <a:pt x="603" y="45044"/>
                  </a:cubicBezTo>
                  <a:cubicBezTo>
                    <a:pt x="582" y="45023"/>
                    <a:pt x="551" y="45034"/>
                    <a:pt x="530" y="45044"/>
                  </a:cubicBezTo>
                  <a:cubicBezTo>
                    <a:pt x="530" y="45013"/>
                    <a:pt x="562" y="45034"/>
                    <a:pt x="572" y="45013"/>
                  </a:cubicBezTo>
                  <a:cubicBezTo>
                    <a:pt x="645" y="44847"/>
                    <a:pt x="406" y="44722"/>
                    <a:pt x="499" y="44545"/>
                  </a:cubicBezTo>
                  <a:cubicBezTo>
                    <a:pt x="520" y="44431"/>
                    <a:pt x="510" y="44317"/>
                    <a:pt x="510" y="44192"/>
                  </a:cubicBezTo>
                  <a:cubicBezTo>
                    <a:pt x="510" y="44088"/>
                    <a:pt x="499" y="43974"/>
                    <a:pt x="343" y="43974"/>
                  </a:cubicBezTo>
                  <a:cubicBezTo>
                    <a:pt x="250" y="44036"/>
                    <a:pt x="281" y="44161"/>
                    <a:pt x="208" y="44265"/>
                  </a:cubicBezTo>
                  <a:cubicBezTo>
                    <a:pt x="167" y="43101"/>
                    <a:pt x="125" y="8685"/>
                    <a:pt x="229" y="7543"/>
                  </a:cubicBezTo>
                  <a:cubicBezTo>
                    <a:pt x="229" y="6296"/>
                    <a:pt x="260" y="5060"/>
                    <a:pt x="219" y="3813"/>
                  </a:cubicBezTo>
                  <a:cubicBezTo>
                    <a:pt x="198" y="3709"/>
                    <a:pt x="167" y="3595"/>
                    <a:pt x="208" y="3481"/>
                  </a:cubicBezTo>
                  <a:cubicBezTo>
                    <a:pt x="260" y="3107"/>
                    <a:pt x="208" y="2743"/>
                    <a:pt x="167" y="2380"/>
                  </a:cubicBezTo>
                  <a:cubicBezTo>
                    <a:pt x="156" y="2307"/>
                    <a:pt x="156" y="2245"/>
                    <a:pt x="156" y="2172"/>
                  </a:cubicBezTo>
                  <a:cubicBezTo>
                    <a:pt x="156" y="2099"/>
                    <a:pt x="146" y="2016"/>
                    <a:pt x="146" y="1933"/>
                  </a:cubicBezTo>
                  <a:cubicBezTo>
                    <a:pt x="146" y="1912"/>
                    <a:pt x="146" y="1881"/>
                    <a:pt x="146" y="1850"/>
                  </a:cubicBezTo>
                  <a:cubicBezTo>
                    <a:pt x="146" y="1756"/>
                    <a:pt x="167" y="1663"/>
                    <a:pt x="146" y="1559"/>
                  </a:cubicBezTo>
                  <a:cubicBezTo>
                    <a:pt x="146" y="1538"/>
                    <a:pt x="146" y="1507"/>
                    <a:pt x="146" y="1486"/>
                  </a:cubicBezTo>
                  <a:cubicBezTo>
                    <a:pt x="146" y="1466"/>
                    <a:pt x="146" y="1434"/>
                    <a:pt x="156" y="1414"/>
                  </a:cubicBezTo>
                  <a:cubicBezTo>
                    <a:pt x="167" y="1372"/>
                    <a:pt x="177" y="1331"/>
                    <a:pt x="188" y="1289"/>
                  </a:cubicBezTo>
                  <a:cubicBezTo>
                    <a:pt x="208" y="1216"/>
                    <a:pt x="198" y="1154"/>
                    <a:pt x="177" y="1081"/>
                  </a:cubicBezTo>
                  <a:cubicBezTo>
                    <a:pt x="146" y="967"/>
                    <a:pt x="146" y="853"/>
                    <a:pt x="177" y="749"/>
                  </a:cubicBezTo>
                  <a:cubicBezTo>
                    <a:pt x="188" y="697"/>
                    <a:pt x="188" y="655"/>
                    <a:pt x="177" y="614"/>
                  </a:cubicBezTo>
                  <a:cubicBezTo>
                    <a:pt x="136" y="448"/>
                    <a:pt x="146" y="281"/>
                    <a:pt x="167" y="115"/>
                  </a:cubicBezTo>
                  <a:cubicBezTo>
                    <a:pt x="167" y="84"/>
                    <a:pt x="167" y="53"/>
                    <a:pt x="146" y="22"/>
                  </a:cubicBezTo>
                  <a:cubicBezTo>
                    <a:pt x="115" y="1"/>
                    <a:pt x="94" y="1"/>
                    <a:pt x="63" y="22"/>
                  </a:cubicBezTo>
                  <a:cubicBezTo>
                    <a:pt x="1" y="136"/>
                    <a:pt x="32" y="261"/>
                    <a:pt x="32" y="375"/>
                  </a:cubicBezTo>
                  <a:cubicBezTo>
                    <a:pt x="42" y="1995"/>
                    <a:pt x="21" y="3606"/>
                    <a:pt x="52" y="5216"/>
                  </a:cubicBezTo>
                  <a:cubicBezTo>
                    <a:pt x="73" y="6784"/>
                    <a:pt x="32" y="8353"/>
                    <a:pt x="21" y="9922"/>
                  </a:cubicBezTo>
                  <a:cubicBezTo>
                    <a:pt x="11" y="10992"/>
                    <a:pt x="21" y="45324"/>
                    <a:pt x="21" y="46394"/>
                  </a:cubicBezTo>
                  <a:cubicBezTo>
                    <a:pt x="32" y="46737"/>
                    <a:pt x="63" y="47090"/>
                    <a:pt x="115" y="47444"/>
                  </a:cubicBezTo>
                  <a:cubicBezTo>
                    <a:pt x="188" y="47901"/>
                    <a:pt x="208" y="48358"/>
                    <a:pt x="167" y="48815"/>
                  </a:cubicBezTo>
                  <a:cubicBezTo>
                    <a:pt x="167" y="48929"/>
                    <a:pt x="136" y="49033"/>
                    <a:pt x="198" y="49137"/>
                  </a:cubicBezTo>
                  <a:cubicBezTo>
                    <a:pt x="302" y="49012"/>
                    <a:pt x="406" y="48939"/>
                    <a:pt x="551" y="49095"/>
                  </a:cubicBezTo>
                  <a:cubicBezTo>
                    <a:pt x="593" y="49147"/>
                    <a:pt x="645" y="49147"/>
                    <a:pt x="686" y="49095"/>
                  </a:cubicBezTo>
                  <a:cubicBezTo>
                    <a:pt x="676" y="48597"/>
                    <a:pt x="728" y="48098"/>
                    <a:pt x="738" y="475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5106675" y="350050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894"/>
                  </a:moveTo>
                  <a:cubicBezTo>
                    <a:pt x="374" y="769"/>
                    <a:pt x="364" y="634"/>
                    <a:pt x="374" y="499"/>
                  </a:cubicBezTo>
                  <a:cubicBezTo>
                    <a:pt x="385" y="364"/>
                    <a:pt x="437" y="302"/>
                    <a:pt x="572" y="302"/>
                  </a:cubicBezTo>
                  <a:cubicBezTo>
                    <a:pt x="676" y="302"/>
                    <a:pt x="769" y="270"/>
                    <a:pt x="873" y="270"/>
                  </a:cubicBezTo>
                  <a:cubicBezTo>
                    <a:pt x="1652" y="302"/>
                    <a:pt x="2431" y="218"/>
                    <a:pt x="3210" y="198"/>
                  </a:cubicBezTo>
                  <a:cubicBezTo>
                    <a:pt x="3335" y="198"/>
                    <a:pt x="3449" y="218"/>
                    <a:pt x="3543" y="250"/>
                  </a:cubicBezTo>
                  <a:cubicBezTo>
                    <a:pt x="3428" y="1153"/>
                    <a:pt x="3293" y="2047"/>
                    <a:pt x="3273" y="2951"/>
                  </a:cubicBezTo>
                  <a:cubicBezTo>
                    <a:pt x="3262" y="3304"/>
                    <a:pt x="3262" y="3667"/>
                    <a:pt x="3231" y="4031"/>
                  </a:cubicBezTo>
                  <a:cubicBezTo>
                    <a:pt x="3210" y="4301"/>
                    <a:pt x="3262" y="4571"/>
                    <a:pt x="3252" y="4852"/>
                  </a:cubicBezTo>
                  <a:cubicBezTo>
                    <a:pt x="3241" y="5641"/>
                    <a:pt x="3231" y="6431"/>
                    <a:pt x="3366" y="7210"/>
                  </a:cubicBezTo>
                  <a:cubicBezTo>
                    <a:pt x="3418" y="7490"/>
                    <a:pt x="3418" y="7490"/>
                    <a:pt x="3709" y="7480"/>
                  </a:cubicBezTo>
                  <a:cubicBezTo>
                    <a:pt x="4322" y="7438"/>
                    <a:pt x="4935" y="7417"/>
                    <a:pt x="5548" y="7366"/>
                  </a:cubicBezTo>
                  <a:cubicBezTo>
                    <a:pt x="5776" y="7345"/>
                    <a:pt x="6005" y="7376"/>
                    <a:pt x="6233" y="7355"/>
                  </a:cubicBezTo>
                  <a:cubicBezTo>
                    <a:pt x="6441" y="7397"/>
                    <a:pt x="6638" y="7397"/>
                    <a:pt x="6846" y="7355"/>
                  </a:cubicBezTo>
                  <a:lnTo>
                    <a:pt x="6846" y="7355"/>
                  </a:lnTo>
                  <a:cubicBezTo>
                    <a:pt x="6836" y="7158"/>
                    <a:pt x="6649" y="7251"/>
                    <a:pt x="6535" y="7179"/>
                  </a:cubicBezTo>
                  <a:cubicBezTo>
                    <a:pt x="6576" y="7054"/>
                    <a:pt x="6711" y="6992"/>
                    <a:pt x="6763" y="6877"/>
                  </a:cubicBezTo>
                  <a:cubicBezTo>
                    <a:pt x="6815" y="6763"/>
                    <a:pt x="6857" y="6628"/>
                    <a:pt x="6638" y="6690"/>
                  </a:cubicBezTo>
                  <a:lnTo>
                    <a:pt x="6638" y="6680"/>
                  </a:lnTo>
                  <a:cubicBezTo>
                    <a:pt x="6607" y="6732"/>
                    <a:pt x="6545" y="6721"/>
                    <a:pt x="6503" y="6753"/>
                  </a:cubicBezTo>
                  <a:lnTo>
                    <a:pt x="6503" y="6742"/>
                  </a:lnTo>
                  <a:cubicBezTo>
                    <a:pt x="6472" y="6784"/>
                    <a:pt x="6420" y="6794"/>
                    <a:pt x="6389" y="6825"/>
                  </a:cubicBezTo>
                  <a:cubicBezTo>
                    <a:pt x="6316" y="6929"/>
                    <a:pt x="6202" y="6908"/>
                    <a:pt x="6098" y="6950"/>
                  </a:cubicBezTo>
                  <a:cubicBezTo>
                    <a:pt x="5942" y="6992"/>
                    <a:pt x="5849" y="7158"/>
                    <a:pt x="5620" y="7116"/>
                  </a:cubicBezTo>
                  <a:cubicBezTo>
                    <a:pt x="5433" y="7075"/>
                    <a:pt x="5226" y="7075"/>
                    <a:pt x="5018" y="7033"/>
                  </a:cubicBezTo>
                  <a:cubicBezTo>
                    <a:pt x="4883" y="7002"/>
                    <a:pt x="4737" y="7054"/>
                    <a:pt x="4602" y="7085"/>
                  </a:cubicBezTo>
                  <a:cubicBezTo>
                    <a:pt x="4426" y="7127"/>
                    <a:pt x="4249" y="7116"/>
                    <a:pt x="4083" y="7054"/>
                  </a:cubicBezTo>
                  <a:cubicBezTo>
                    <a:pt x="4041" y="7054"/>
                    <a:pt x="4000" y="7054"/>
                    <a:pt x="3958" y="7054"/>
                  </a:cubicBezTo>
                  <a:cubicBezTo>
                    <a:pt x="3522" y="7075"/>
                    <a:pt x="3512" y="7043"/>
                    <a:pt x="3605" y="6628"/>
                  </a:cubicBezTo>
                  <a:cubicBezTo>
                    <a:pt x="3647" y="6503"/>
                    <a:pt x="3678" y="6389"/>
                    <a:pt x="3605" y="6254"/>
                  </a:cubicBezTo>
                  <a:cubicBezTo>
                    <a:pt x="3501" y="6067"/>
                    <a:pt x="3501" y="6067"/>
                    <a:pt x="3719" y="5994"/>
                  </a:cubicBezTo>
                  <a:cubicBezTo>
                    <a:pt x="3719" y="6327"/>
                    <a:pt x="3771" y="6659"/>
                    <a:pt x="4093" y="6825"/>
                  </a:cubicBezTo>
                  <a:cubicBezTo>
                    <a:pt x="4405" y="6971"/>
                    <a:pt x="4758" y="7075"/>
                    <a:pt x="5070" y="6794"/>
                  </a:cubicBezTo>
                  <a:cubicBezTo>
                    <a:pt x="4945" y="6628"/>
                    <a:pt x="4737" y="6794"/>
                    <a:pt x="4592" y="6690"/>
                  </a:cubicBezTo>
                  <a:cubicBezTo>
                    <a:pt x="4550" y="6669"/>
                    <a:pt x="4509" y="6669"/>
                    <a:pt x="4467" y="6690"/>
                  </a:cubicBezTo>
                  <a:cubicBezTo>
                    <a:pt x="4436" y="6711"/>
                    <a:pt x="4415" y="6701"/>
                    <a:pt x="4405" y="6680"/>
                  </a:cubicBezTo>
                  <a:cubicBezTo>
                    <a:pt x="4073" y="6607"/>
                    <a:pt x="3948" y="6420"/>
                    <a:pt x="3917" y="6067"/>
                  </a:cubicBezTo>
                  <a:cubicBezTo>
                    <a:pt x="3886" y="5651"/>
                    <a:pt x="3886" y="5226"/>
                    <a:pt x="3875" y="4810"/>
                  </a:cubicBezTo>
                  <a:cubicBezTo>
                    <a:pt x="3875" y="4706"/>
                    <a:pt x="3875" y="4613"/>
                    <a:pt x="3865" y="4509"/>
                  </a:cubicBezTo>
                  <a:cubicBezTo>
                    <a:pt x="3699" y="4540"/>
                    <a:pt x="3740" y="4685"/>
                    <a:pt x="3719" y="4789"/>
                  </a:cubicBezTo>
                  <a:cubicBezTo>
                    <a:pt x="3709" y="4924"/>
                    <a:pt x="3730" y="5059"/>
                    <a:pt x="3647" y="5184"/>
                  </a:cubicBezTo>
                  <a:cubicBezTo>
                    <a:pt x="3584" y="5309"/>
                    <a:pt x="3615" y="5444"/>
                    <a:pt x="3512" y="5600"/>
                  </a:cubicBezTo>
                  <a:cubicBezTo>
                    <a:pt x="3460" y="5153"/>
                    <a:pt x="3584" y="4737"/>
                    <a:pt x="3522" y="4322"/>
                  </a:cubicBezTo>
                  <a:cubicBezTo>
                    <a:pt x="3626" y="4322"/>
                    <a:pt x="3615" y="4478"/>
                    <a:pt x="3730" y="4457"/>
                  </a:cubicBezTo>
                  <a:cubicBezTo>
                    <a:pt x="3865" y="4301"/>
                    <a:pt x="3854" y="4145"/>
                    <a:pt x="3750" y="3989"/>
                  </a:cubicBezTo>
                  <a:cubicBezTo>
                    <a:pt x="3418" y="4000"/>
                    <a:pt x="3387" y="3989"/>
                    <a:pt x="3460" y="3657"/>
                  </a:cubicBezTo>
                  <a:cubicBezTo>
                    <a:pt x="3522" y="3397"/>
                    <a:pt x="3501" y="3148"/>
                    <a:pt x="3449" y="2888"/>
                  </a:cubicBezTo>
                  <a:cubicBezTo>
                    <a:pt x="3418" y="2836"/>
                    <a:pt x="3428" y="2784"/>
                    <a:pt x="3470" y="2732"/>
                  </a:cubicBezTo>
                  <a:cubicBezTo>
                    <a:pt x="3522" y="2545"/>
                    <a:pt x="3480" y="2348"/>
                    <a:pt x="3501" y="2151"/>
                  </a:cubicBezTo>
                  <a:cubicBezTo>
                    <a:pt x="3512" y="2109"/>
                    <a:pt x="3522" y="2057"/>
                    <a:pt x="3532" y="2016"/>
                  </a:cubicBezTo>
                  <a:cubicBezTo>
                    <a:pt x="3574" y="1870"/>
                    <a:pt x="3605" y="1725"/>
                    <a:pt x="3564" y="1579"/>
                  </a:cubicBezTo>
                  <a:cubicBezTo>
                    <a:pt x="3553" y="1507"/>
                    <a:pt x="3564" y="1434"/>
                    <a:pt x="3574" y="1372"/>
                  </a:cubicBezTo>
                  <a:cubicBezTo>
                    <a:pt x="3584" y="1340"/>
                    <a:pt x="3584" y="1320"/>
                    <a:pt x="3595" y="1288"/>
                  </a:cubicBezTo>
                  <a:cubicBezTo>
                    <a:pt x="3615" y="1226"/>
                    <a:pt x="3626" y="1153"/>
                    <a:pt x="3647" y="1070"/>
                  </a:cubicBezTo>
                  <a:cubicBezTo>
                    <a:pt x="3678" y="1153"/>
                    <a:pt x="3730" y="1205"/>
                    <a:pt x="3802" y="1236"/>
                  </a:cubicBezTo>
                  <a:cubicBezTo>
                    <a:pt x="3823" y="1247"/>
                    <a:pt x="3854" y="1195"/>
                    <a:pt x="3865" y="1216"/>
                  </a:cubicBezTo>
                  <a:cubicBezTo>
                    <a:pt x="3875" y="1247"/>
                    <a:pt x="3823" y="1257"/>
                    <a:pt x="3823" y="1278"/>
                  </a:cubicBezTo>
                  <a:cubicBezTo>
                    <a:pt x="3761" y="1372"/>
                    <a:pt x="3709" y="1465"/>
                    <a:pt x="3750" y="1579"/>
                  </a:cubicBezTo>
                  <a:cubicBezTo>
                    <a:pt x="3823" y="1777"/>
                    <a:pt x="3771" y="1964"/>
                    <a:pt x="3709" y="2151"/>
                  </a:cubicBezTo>
                  <a:cubicBezTo>
                    <a:pt x="3709" y="2182"/>
                    <a:pt x="3699" y="2203"/>
                    <a:pt x="3699" y="2234"/>
                  </a:cubicBezTo>
                  <a:cubicBezTo>
                    <a:pt x="3709" y="2286"/>
                    <a:pt x="3719" y="2338"/>
                    <a:pt x="3730" y="2390"/>
                  </a:cubicBezTo>
                  <a:cubicBezTo>
                    <a:pt x="3730" y="2410"/>
                    <a:pt x="3730" y="2431"/>
                    <a:pt x="3740" y="2462"/>
                  </a:cubicBezTo>
                  <a:cubicBezTo>
                    <a:pt x="3740" y="2504"/>
                    <a:pt x="3719" y="2556"/>
                    <a:pt x="3709" y="2597"/>
                  </a:cubicBezTo>
                  <a:cubicBezTo>
                    <a:pt x="3709" y="2618"/>
                    <a:pt x="3709" y="2649"/>
                    <a:pt x="3719" y="2670"/>
                  </a:cubicBezTo>
                  <a:cubicBezTo>
                    <a:pt x="3761" y="2712"/>
                    <a:pt x="3730" y="2743"/>
                    <a:pt x="3709" y="2774"/>
                  </a:cubicBezTo>
                  <a:cubicBezTo>
                    <a:pt x="3709" y="2805"/>
                    <a:pt x="3709" y="2826"/>
                    <a:pt x="3709" y="2857"/>
                  </a:cubicBezTo>
                  <a:cubicBezTo>
                    <a:pt x="3730" y="2940"/>
                    <a:pt x="3730" y="3013"/>
                    <a:pt x="3709" y="3096"/>
                  </a:cubicBezTo>
                  <a:cubicBezTo>
                    <a:pt x="3699" y="3117"/>
                    <a:pt x="3699" y="3148"/>
                    <a:pt x="3709" y="3179"/>
                  </a:cubicBezTo>
                  <a:cubicBezTo>
                    <a:pt x="3730" y="3221"/>
                    <a:pt x="3730" y="3262"/>
                    <a:pt x="3709" y="3314"/>
                  </a:cubicBezTo>
                  <a:cubicBezTo>
                    <a:pt x="3709" y="3345"/>
                    <a:pt x="3709" y="3366"/>
                    <a:pt x="3719" y="3397"/>
                  </a:cubicBezTo>
                  <a:cubicBezTo>
                    <a:pt x="3740" y="3511"/>
                    <a:pt x="3709" y="3636"/>
                    <a:pt x="3792" y="3740"/>
                  </a:cubicBezTo>
                  <a:cubicBezTo>
                    <a:pt x="3823" y="3750"/>
                    <a:pt x="3854" y="3750"/>
                    <a:pt x="3875" y="3730"/>
                  </a:cubicBezTo>
                  <a:cubicBezTo>
                    <a:pt x="3927" y="3688"/>
                    <a:pt x="3917" y="3626"/>
                    <a:pt x="3917" y="3574"/>
                  </a:cubicBezTo>
                  <a:cubicBezTo>
                    <a:pt x="3865" y="2909"/>
                    <a:pt x="3927" y="2244"/>
                    <a:pt x="3989" y="1579"/>
                  </a:cubicBezTo>
                  <a:cubicBezTo>
                    <a:pt x="4031" y="1205"/>
                    <a:pt x="4021" y="831"/>
                    <a:pt x="4000" y="457"/>
                  </a:cubicBezTo>
                  <a:cubicBezTo>
                    <a:pt x="4000" y="333"/>
                    <a:pt x="4052" y="281"/>
                    <a:pt x="4145" y="239"/>
                  </a:cubicBezTo>
                  <a:cubicBezTo>
                    <a:pt x="4166" y="208"/>
                    <a:pt x="4156" y="177"/>
                    <a:pt x="4124" y="146"/>
                  </a:cubicBezTo>
                  <a:cubicBezTo>
                    <a:pt x="3906" y="177"/>
                    <a:pt x="3688" y="177"/>
                    <a:pt x="3491" y="52"/>
                  </a:cubicBezTo>
                  <a:cubicBezTo>
                    <a:pt x="3397" y="0"/>
                    <a:pt x="3273" y="0"/>
                    <a:pt x="3169" y="21"/>
                  </a:cubicBezTo>
                  <a:cubicBezTo>
                    <a:pt x="2649" y="104"/>
                    <a:pt x="2120" y="52"/>
                    <a:pt x="1590" y="125"/>
                  </a:cubicBezTo>
                  <a:cubicBezTo>
                    <a:pt x="1278" y="167"/>
                    <a:pt x="966" y="63"/>
                    <a:pt x="644" y="104"/>
                  </a:cubicBezTo>
                  <a:cubicBezTo>
                    <a:pt x="167" y="156"/>
                    <a:pt x="0" y="447"/>
                    <a:pt x="219" y="883"/>
                  </a:cubicBezTo>
                  <a:cubicBezTo>
                    <a:pt x="250" y="914"/>
                    <a:pt x="281" y="914"/>
                    <a:pt x="312" y="8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5363000" y="441450"/>
              <a:ext cx="17950" cy="211425"/>
            </a:xfrm>
            <a:custGeom>
              <a:rect b="b" l="l" r="r" t="t"/>
              <a:pathLst>
                <a:path extrusionOk="0" h="8457" w="718">
                  <a:moveTo>
                    <a:pt x="21" y="655"/>
                  </a:moveTo>
                  <a:cubicBezTo>
                    <a:pt x="11" y="1268"/>
                    <a:pt x="0" y="1881"/>
                    <a:pt x="73" y="2494"/>
                  </a:cubicBezTo>
                  <a:cubicBezTo>
                    <a:pt x="115" y="2837"/>
                    <a:pt x="94" y="3190"/>
                    <a:pt x="94" y="3543"/>
                  </a:cubicBezTo>
                  <a:cubicBezTo>
                    <a:pt x="115" y="4541"/>
                    <a:pt x="125" y="5538"/>
                    <a:pt x="146" y="6535"/>
                  </a:cubicBezTo>
                  <a:cubicBezTo>
                    <a:pt x="156" y="6826"/>
                    <a:pt x="177" y="7106"/>
                    <a:pt x="198" y="7387"/>
                  </a:cubicBezTo>
                  <a:cubicBezTo>
                    <a:pt x="229" y="7699"/>
                    <a:pt x="208" y="8000"/>
                    <a:pt x="208" y="8311"/>
                  </a:cubicBezTo>
                  <a:cubicBezTo>
                    <a:pt x="426" y="8291"/>
                    <a:pt x="364" y="8104"/>
                    <a:pt x="364" y="7979"/>
                  </a:cubicBezTo>
                  <a:cubicBezTo>
                    <a:pt x="364" y="7335"/>
                    <a:pt x="385" y="6691"/>
                    <a:pt x="333" y="6036"/>
                  </a:cubicBezTo>
                  <a:cubicBezTo>
                    <a:pt x="312" y="5694"/>
                    <a:pt x="322" y="5361"/>
                    <a:pt x="385" y="5018"/>
                  </a:cubicBezTo>
                  <a:cubicBezTo>
                    <a:pt x="385" y="5527"/>
                    <a:pt x="395" y="6036"/>
                    <a:pt x="458" y="6535"/>
                  </a:cubicBezTo>
                  <a:cubicBezTo>
                    <a:pt x="447" y="6899"/>
                    <a:pt x="458" y="7252"/>
                    <a:pt x="447" y="7615"/>
                  </a:cubicBezTo>
                  <a:cubicBezTo>
                    <a:pt x="447" y="7678"/>
                    <a:pt x="447" y="7730"/>
                    <a:pt x="458" y="7792"/>
                  </a:cubicBezTo>
                  <a:cubicBezTo>
                    <a:pt x="468" y="7948"/>
                    <a:pt x="520" y="8083"/>
                    <a:pt x="530" y="8239"/>
                  </a:cubicBezTo>
                  <a:cubicBezTo>
                    <a:pt x="530" y="8332"/>
                    <a:pt x="530" y="8457"/>
                    <a:pt x="686" y="8436"/>
                  </a:cubicBezTo>
                  <a:cubicBezTo>
                    <a:pt x="717" y="8363"/>
                    <a:pt x="707" y="8291"/>
                    <a:pt x="686" y="8218"/>
                  </a:cubicBezTo>
                  <a:cubicBezTo>
                    <a:pt x="665" y="6857"/>
                    <a:pt x="665" y="5496"/>
                    <a:pt x="645" y="4135"/>
                  </a:cubicBezTo>
                  <a:cubicBezTo>
                    <a:pt x="634" y="3813"/>
                    <a:pt x="572" y="3481"/>
                    <a:pt x="561" y="3159"/>
                  </a:cubicBezTo>
                  <a:cubicBezTo>
                    <a:pt x="541" y="2546"/>
                    <a:pt x="530" y="1933"/>
                    <a:pt x="530" y="1320"/>
                  </a:cubicBezTo>
                  <a:cubicBezTo>
                    <a:pt x="530" y="1081"/>
                    <a:pt x="572" y="863"/>
                    <a:pt x="603" y="635"/>
                  </a:cubicBezTo>
                  <a:cubicBezTo>
                    <a:pt x="613" y="479"/>
                    <a:pt x="676" y="302"/>
                    <a:pt x="489" y="198"/>
                  </a:cubicBezTo>
                  <a:cubicBezTo>
                    <a:pt x="437" y="167"/>
                    <a:pt x="385" y="146"/>
                    <a:pt x="354" y="105"/>
                  </a:cubicBezTo>
                  <a:cubicBezTo>
                    <a:pt x="281" y="42"/>
                    <a:pt x="187" y="1"/>
                    <a:pt x="115" y="53"/>
                  </a:cubicBezTo>
                  <a:cubicBezTo>
                    <a:pt x="11" y="126"/>
                    <a:pt x="32" y="250"/>
                    <a:pt x="84" y="323"/>
                  </a:cubicBezTo>
                  <a:cubicBezTo>
                    <a:pt x="177" y="468"/>
                    <a:pt x="146" y="562"/>
                    <a:pt x="21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5377800" y="2213425"/>
              <a:ext cx="15100" cy="218425"/>
            </a:xfrm>
            <a:custGeom>
              <a:rect b="b" l="l" r="r" t="t"/>
              <a:pathLst>
                <a:path extrusionOk="0" h="8737" w="604">
                  <a:moveTo>
                    <a:pt x="21" y="769"/>
                  </a:moveTo>
                  <a:cubicBezTo>
                    <a:pt x="11" y="894"/>
                    <a:pt x="1" y="1029"/>
                    <a:pt x="11" y="1164"/>
                  </a:cubicBezTo>
                  <a:cubicBezTo>
                    <a:pt x="156" y="2473"/>
                    <a:pt x="73" y="3792"/>
                    <a:pt x="84" y="5111"/>
                  </a:cubicBezTo>
                  <a:cubicBezTo>
                    <a:pt x="94" y="5485"/>
                    <a:pt x="104" y="5859"/>
                    <a:pt x="73" y="6233"/>
                  </a:cubicBezTo>
                  <a:cubicBezTo>
                    <a:pt x="53" y="6275"/>
                    <a:pt x="53" y="6316"/>
                    <a:pt x="63" y="6368"/>
                  </a:cubicBezTo>
                  <a:cubicBezTo>
                    <a:pt x="260" y="6379"/>
                    <a:pt x="208" y="6223"/>
                    <a:pt x="229" y="6119"/>
                  </a:cubicBezTo>
                  <a:cubicBezTo>
                    <a:pt x="281" y="5631"/>
                    <a:pt x="239" y="5143"/>
                    <a:pt x="239" y="4654"/>
                  </a:cubicBezTo>
                  <a:cubicBezTo>
                    <a:pt x="239" y="4363"/>
                    <a:pt x="239" y="4083"/>
                    <a:pt x="281" y="3823"/>
                  </a:cubicBezTo>
                  <a:cubicBezTo>
                    <a:pt x="312" y="4353"/>
                    <a:pt x="239" y="4904"/>
                    <a:pt x="260" y="5454"/>
                  </a:cubicBezTo>
                  <a:cubicBezTo>
                    <a:pt x="291" y="6015"/>
                    <a:pt x="312" y="6576"/>
                    <a:pt x="291" y="7137"/>
                  </a:cubicBezTo>
                  <a:cubicBezTo>
                    <a:pt x="281" y="7366"/>
                    <a:pt x="115" y="7501"/>
                    <a:pt x="53" y="7698"/>
                  </a:cubicBezTo>
                  <a:lnTo>
                    <a:pt x="53" y="8539"/>
                  </a:lnTo>
                  <a:cubicBezTo>
                    <a:pt x="177" y="8737"/>
                    <a:pt x="271" y="8560"/>
                    <a:pt x="375" y="8508"/>
                  </a:cubicBezTo>
                  <a:cubicBezTo>
                    <a:pt x="416" y="8467"/>
                    <a:pt x="458" y="8425"/>
                    <a:pt x="489" y="8363"/>
                  </a:cubicBezTo>
                  <a:cubicBezTo>
                    <a:pt x="499" y="8332"/>
                    <a:pt x="499" y="8311"/>
                    <a:pt x="489" y="8280"/>
                  </a:cubicBezTo>
                  <a:cubicBezTo>
                    <a:pt x="458" y="8238"/>
                    <a:pt x="447" y="8186"/>
                    <a:pt x="426" y="8134"/>
                  </a:cubicBezTo>
                  <a:cubicBezTo>
                    <a:pt x="395" y="8114"/>
                    <a:pt x="364" y="8093"/>
                    <a:pt x="343" y="8072"/>
                  </a:cubicBezTo>
                  <a:cubicBezTo>
                    <a:pt x="333" y="7999"/>
                    <a:pt x="406" y="8030"/>
                    <a:pt x="426" y="8010"/>
                  </a:cubicBezTo>
                  <a:cubicBezTo>
                    <a:pt x="458" y="7999"/>
                    <a:pt x="478" y="7989"/>
                    <a:pt x="510" y="7978"/>
                  </a:cubicBezTo>
                  <a:cubicBezTo>
                    <a:pt x="530" y="7958"/>
                    <a:pt x="541" y="7937"/>
                    <a:pt x="562" y="7916"/>
                  </a:cubicBezTo>
                  <a:cubicBezTo>
                    <a:pt x="572" y="7885"/>
                    <a:pt x="572" y="7864"/>
                    <a:pt x="572" y="7833"/>
                  </a:cubicBezTo>
                  <a:cubicBezTo>
                    <a:pt x="551" y="7781"/>
                    <a:pt x="551" y="7729"/>
                    <a:pt x="572" y="7677"/>
                  </a:cubicBezTo>
                  <a:cubicBezTo>
                    <a:pt x="582" y="7636"/>
                    <a:pt x="582" y="7594"/>
                    <a:pt x="572" y="7563"/>
                  </a:cubicBezTo>
                  <a:cubicBezTo>
                    <a:pt x="551" y="7511"/>
                    <a:pt x="530" y="7459"/>
                    <a:pt x="520" y="7407"/>
                  </a:cubicBezTo>
                  <a:cubicBezTo>
                    <a:pt x="520" y="7386"/>
                    <a:pt x="510" y="7366"/>
                    <a:pt x="489" y="7345"/>
                  </a:cubicBezTo>
                  <a:cubicBezTo>
                    <a:pt x="489" y="7293"/>
                    <a:pt x="541" y="7345"/>
                    <a:pt x="551" y="7314"/>
                  </a:cubicBezTo>
                  <a:cubicBezTo>
                    <a:pt x="562" y="7293"/>
                    <a:pt x="582" y="7272"/>
                    <a:pt x="582" y="7241"/>
                  </a:cubicBezTo>
                  <a:cubicBezTo>
                    <a:pt x="582" y="7189"/>
                    <a:pt x="582" y="7127"/>
                    <a:pt x="582" y="7075"/>
                  </a:cubicBezTo>
                  <a:cubicBezTo>
                    <a:pt x="593" y="6233"/>
                    <a:pt x="520" y="5402"/>
                    <a:pt x="582" y="4561"/>
                  </a:cubicBezTo>
                  <a:cubicBezTo>
                    <a:pt x="603" y="4218"/>
                    <a:pt x="603" y="3854"/>
                    <a:pt x="593" y="3501"/>
                  </a:cubicBezTo>
                  <a:cubicBezTo>
                    <a:pt x="593" y="3221"/>
                    <a:pt x="603" y="2930"/>
                    <a:pt x="603" y="2639"/>
                  </a:cubicBezTo>
                  <a:cubicBezTo>
                    <a:pt x="603" y="2192"/>
                    <a:pt x="406" y="1787"/>
                    <a:pt x="395" y="1340"/>
                  </a:cubicBezTo>
                  <a:cubicBezTo>
                    <a:pt x="395" y="1185"/>
                    <a:pt x="364" y="1018"/>
                    <a:pt x="395" y="863"/>
                  </a:cubicBezTo>
                  <a:cubicBezTo>
                    <a:pt x="406" y="811"/>
                    <a:pt x="406" y="769"/>
                    <a:pt x="385" y="717"/>
                  </a:cubicBezTo>
                  <a:cubicBezTo>
                    <a:pt x="354" y="665"/>
                    <a:pt x="354" y="613"/>
                    <a:pt x="364" y="551"/>
                  </a:cubicBezTo>
                  <a:cubicBezTo>
                    <a:pt x="323" y="437"/>
                    <a:pt x="312" y="312"/>
                    <a:pt x="281" y="198"/>
                  </a:cubicBezTo>
                  <a:cubicBezTo>
                    <a:pt x="260" y="125"/>
                    <a:pt x="250" y="0"/>
                    <a:pt x="125" y="21"/>
                  </a:cubicBezTo>
                  <a:cubicBezTo>
                    <a:pt x="21" y="42"/>
                    <a:pt x="63" y="146"/>
                    <a:pt x="53" y="219"/>
                  </a:cubicBezTo>
                  <a:cubicBezTo>
                    <a:pt x="32" y="395"/>
                    <a:pt x="94" y="582"/>
                    <a:pt x="2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5218350" y="438350"/>
              <a:ext cx="104150" cy="19750"/>
            </a:xfrm>
            <a:custGeom>
              <a:rect b="b" l="l" r="r" t="t"/>
              <a:pathLst>
                <a:path extrusionOk="0" h="790" w="4166">
                  <a:moveTo>
                    <a:pt x="3563" y="83"/>
                  </a:moveTo>
                  <a:cubicBezTo>
                    <a:pt x="3023" y="42"/>
                    <a:pt x="2473" y="63"/>
                    <a:pt x="1932" y="83"/>
                  </a:cubicBezTo>
                  <a:cubicBezTo>
                    <a:pt x="1465" y="94"/>
                    <a:pt x="998" y="135"/>
                    <a:pt x="530" y="83"/>
                  </a:cubicBezTo>
                  <a:cubicBezTo>
                    <a:pt x="364" y="63"/>
                    <a:pt x="135" y="0"/>
                    <a:pt x="63" y="260"/>
                  </a:cubicBezTo>
                  <a:cubicBezTo>
                    <a:pt x="0" y="676"/>
                    <a:pt x="104" y="790"/>
                    <a:pt x="509" y="727"/>
                  </a:cubicBezTo>
                  <a:cubicBezTo>
                    <a:pt x="1112" y="634"/>
                    <a:pt x="1714" y="686"/>
                    <a:pt x="2327" y="686"/>
                  </a:cubicBezTo>
                  <a:cubicBezTo>
                    <a:pt x="2441" y="686"/>
                    <a:pt x="2597" y="727"/>
                    <a:pt x="2639" y="540"/>
                  </a:cubicBezTo>
                  <a:cubicBezTo>
                    <a:pt x="2649" y="540"/>
                    <a:pt x="2639" y="468"/>
                    <a:pt x="2660" y="520"/>
                  </a:cubicBezTo>
                  <a:cubicBezTo>
                    <a:pt x="2743" y="769"/>
                    <a:pt x="2950" y="696"/>
                    <a:pt x="3106" y="676"/>
                  </a:cubicBezTo>
                  <a:cubicBezTo>
                    <a:pt x="3408" y="613"/>
                    <a:pt x="3667" y="395"/>
                    <a:pt x="4000" y="374"/>
                  </a:cubicBezTo>
                  <a:cubicBezTo>
                    <a:pt x="4166" y="353"/>
                    <a:pt x="4083" y="208"/>
                    <a:pt x="4020" y="115"/>
                  </a:cubicBezTo>
                  <a:cubicBezTo>
                    <a:pt x="3989" y="94"/>
                    <a:pt x="3948" y="94"/>
                    <a:pt x="3906" y="115"/>
                  </a:cubicBezTo>
                  <a:cubicBezTo>
                    <a:pt x="3802" y="73"/>
                    <a:pt x="3678" y="115"/>
                    <a:pt x="3563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5368975" y="1910600"/>
              <a:ext cx="18200" cy="140275"/>
            </a:xfrm>
            <a:custGeom>
              <a:rect b="b" l="l" r="r" t="t"/>
              <a:pathLst>
                <a:path extrusionOk="0" h="5611" w="728">
                  <a:moveTo>
                    <a:pt x="42" y="22"/>
                  </a:moveTo>
                  <a:cubicBezTo>
                    <a:pt x="0" y="125"/>
                    <a:pt x="21" y="219"/>
                    <a:pt x="32" y="323"/>
                  </a:cubicBezTo>
                  <a:cubicBezTo>
                    <a:pt x="63" y="614"/>
                    <a:pt x="104" y="905"/>
                    <a:pt x="104" y="1206"/>
                  </a:cubicBezTo>
                  <a:cubicBezTo>
                    <a:pt x="104" y="2151"/>
                    <a:pt x="229" y="3107"/>
                    <a:pt x="229" y="4063"/>
                  </a:cubicBezTo>
                  <a:cubicBezTo>
                    <a:pt x="229" y="4416"/>
                    <a:pt x="167" y="4759"/>
                    <a:pt x="187" y="5112"/>
                  </a:cubicBezTo>
                  <a:cubicBezTo>
                    <a:pt x="198" y="5195"/>
                    <a:pt x="177" y="5288"/>
                    <a:pt x="229" y="5371"/>
                  </a:cubicBezTo>
                  <a:cubicBezTo>
                    <a:pt x="281" y="5403"/>
                    <a:pt x="270" y="5465"/>
                    <a:pt x="281" y="5517"/>
                  </a:cubicBezTo>
                  <a:cubicBezTo>
                    <a:pt x="302" y="5590"/>
                    <a:pt x="364" y="5610"/>
                    <a:pt x="426" y="5600"/>
                  </a:cubicBezTo>
                  <a:cubicBezTo>
                    <a:pt x="520" y="5579"/>
                    <a:pt x="509" y="5506"/>
                    <a:pt x="499" y="5444"/>
                  </a:cubicBezTo>
                  <a:cubicBezTo>
                    <a:pt x="468" y="5299"/>
                    <a:pt x="416" y="5153"/>
                    <a:pt x="520" y="5008"/>
                  </a:cubicBezTo>
                  <a:cubicBezTo>
                    <a:pt x="717" y="4894"/>
                    <a:pt x="655" y="4686"/>
                    <a:pt x="665" y="4520"/>
                  </a:cubicBezTo>
                  <a:cubicBezTo>
                    <a:pt x="665" y="4198"/>
                    <a:pt x="696" y="3865"/>
                    <a:pt x="644" y="3543"/>
                  </a:cubicBezTo>
                  <a:cubicBezTo>
                    <a:pt x="613" y="3367"/>
                    <a:pt x="707" y="3211"/>
                    <a:pt x="728" y="3034"/>
                  </a:cubicBezTo>
                  <a:cubicBezTo>
                    <a:pt x="717" y="2982"/>
                    <a:pt x="707" y="2920"/>
                    <a:pt x="686" y="2868"/>
                  </a:cubicBezTo>
                  <a:cubicBezTo>
                    <a:pt x="613" y="2754"/>
                    <a:pt x="561" y="2639"/>
                    <a:pt x="541" y="2515"/>
                  </a:cubicBezTo>
                  <a:cubicBezTo>
                    <a:pt x="509" y="2473"/>
                    <a:pt x="489" y="2432"/>
                    <a:pt x="530" y="2390"/>
                  </a:cubicBezTo>
                  <a:cubicBezTo>
                    <a:pt x="541" y="2369"/>
                    <a:pt x="551" y="2338"/>
                    <a:pt x="541" y="2317"/>
                  </a:cubicBezTo>
                  <a:lnTo>
                    <a:pt x="541" y="2276"/>
                  </a:lnTo>
                  <a:cubicBezTo>
                    <a:pt x="530" y="2265"/>
                    <a:pt x="530" y="2245"/>
                    <a:pt x="520" y="2234"/>
                  </a:cubicBezTo>
                  <a:cubicBezTo>
                    <a:pt x="499" y="2193"/>
                    <a:pt x="489" y="2141"/>
                    <a:pt x="478" y="2089"/>
                  </a:cubicBezTo>
                  <a:cubicBezTo>
                    <a:pt x="478" y="2058"/>
                    <a:pt x="468" y="2026"/>
                    <a:pt x="468" y="2006"/>
                  </a:cubicBezTo>
                  <a:cubicBezTo>
                    <a:pt x="457" y="1850"/>
                    <a:pt x="416" y="1694"/>
                    <a:pt x="561" y="1580"/>
                  </a:cubicBezTo>
                  <a:cubicBezTo>
                    <a:pt x="592" y="1538"/>
                    <a:pt x="592" y="1507"/>
                    <a:pt x="572" y="1465"/>
                  </a:cubicBezTo>
                  <a:cubicBezTo>
                    <a:pt x="551" y="1424"/>
                    <a:pt x="541" y="1382"/>
                    <a:pt x="541" y="1330"/>
                  </a:cubicBezTo>
                  <a:lnTo>
                    <a:pt x="530" y="1299"/>
                  </a:lnTo>
                  <a:cubicBezTo>
                    <a:pt x="520" y="1279"/>
                    <a:pt x="520" y="1279"/>
                    <a:pt x="509" y="1258"/>
                  </a:cubicBezTo>
                  <a:cubicBezTo>
                    <a:pt x="499" y="1258"/>
                    <a:pt x="489" y="1247"/>
                    <a:pt x="489" y="1237"/>
                  </a:cubicBezTo>
                  <a:cubicBezTo>
                    <a:pt x="457" y="936"/>
                    <a:pt x="499" y="634"/>
                    <a:pt x="447" y="333"/>
                  </a:cubicBezTo>
                  <a:cubicBezTo>
                    <a:pt x="250" y="323"/>
                    <a:pt x="219" y="292"/>
                    <a:pt x="125" y="22"/>
                  </a:cubicBezTo>
                  <a:cubicBezTo>
                    <a:pt x="94" y="1"/>
                    <a:pt x="63" y="1"/>
                    <a:pt x="3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5298075" y="323025"/>
              <a:ext cx="74825" cy="27825"/>
            </a:xfrm>
            <a:custGeom>
              <a:rect b="b" l="l" r="r" t="t"/>
              <a:pathLst>
                <a:path extrusionOk="0" h="1113" w="2993">
                  <a:moveTo>
                    <a:pt x="2161" y="1061"/>
                  </a:moveTo>
                  <a:cubicBezTo>
                    <a:pt x="2338" y="1061"/>
                    <a:pt x="2514" y="1081"/>
                    <a:pt x="2681" y="988"/>
                  </a:cubicBezTo>
                  <a:cubicBezTo>
                    <a:pt x="2764" y="925"/>
                    <a:pt x="2868" y="915"/>
                    <a:pt x="2951" y="853"/>
                  </a:cubicBezTo>
                  <a:lnTo>
                    <a:pt x="2951" y="853"/>
                  </a:lnTo>
                  <a:cubicBezTo>
                    <a:pt x="2992" y="780"/>
                    <a:pt x="2982" y="718"/>
                    <a:pt x="2951" y="645"/>
                  </a:cubicBezTo>
                  <a:lnTo>
                    <a:pt x="2951" y="645"/>
                  </a:lnTo>
                  <a:cubicBezTo>
                    <a:pt x="2888" y="541"/>
                    <a:pt x="2919" y="427"/>
                    <a:pt x="2909" y="323"/>
                  </a:cubicBezTo>
                  <a:cubicBezTo>
                    <a:pt x="2909" y="261"/>
                    <a:pt x="2909" y="188"/>
                    <a:pt x="2899" y="126"/>
                  </a:cubicBezTo>
                  <a:cubicBezTo>
                    <a:pt x="2836" y="42"/>
                    <a:pt x="2743" y="1"/>
                    <a:pt x="2639" y="22"/>
                  </a:cubicBezTo>
                  <a:cubicBezTo>
                    <a:pt x="2597" y="42"/>
                    <a:pt x="2577" y="74"/>
                    <a:pt x="2566" y="126"/>
                  </a:cubicBezTo>
                  <a:cubicBezTo>
                    <a:pt x="2546" y="157"/>
                    <a:pt x="2629" y="188"/>
                    <a:pt x="2577" y="229"/>
                  </a:cubicBezTo>
                  <a:cubicBezTo>
                    <a:pt x="2546" y="240"/>
                    <a:pt x="2525" y="261"/>
                    <a:pt x="2514" y="292"/>
                  </a:cubicBezTo>
                  <a:cubicBezTo>
                    <a:pt x="2504" y="313"/>
                    <a:pt x="2504" y="333"/>
                    <a:pt x="2504" y="354"/>
                  </a:cubicBezTo>
                  <a:cubicBezTo>
                    <a:pt x="2462" y="406"/>
                    <a:pt x="2421" y="333"/>
                    <a:pt x="2390" y="354"/>
                  </a:cubicBezTo>
                  <a:cubicBezTo>
                    <a:pt x="1839" y="385"/>
                    <a:pt x="1289" y="354"/>
                    <a:pt x="738" y="365"/>
                  </a:cubicBezTo>
                  <a:cubicBezTo>
                    <a:pt x="499" y="344"/>
                    <a:pt x="250" y="271"/>
                    <a:pt x="115" y="572"/>
                  </a:cubicBezTo>
                  <a:cubicBezTo>
                    <a:pt x="104" y="603"/>
                    <a:pt x="104" y="635"/>
                    <a:pt x="94" y="666"/>
                  </a:cubicBezTo>
                  <a:cubicBezTo>
                    <a:pt x="94" y="718"/>
                    <a:pt x="94" y="759"/>
                    <a:pt x="94" y="801"/>
                  </a:cubicBezTo>
                  <a:cubicBezTo>
                    <a:pt x="84" y="832"/>
                    <a:pt x="84" y="863"/>
                    <a:pt x="73" y="894"/>
                  </a:cubicBezTo>
                  <a:cubicBezTo>
                    <a:pt x="0" y="1009"/>
                    <a:pt x="32" y="1081"/>
                    <a:pt x="167" y="1112"/>
                  </a:cubicBezTo>
                  <a:lnTo>
                    <a:pt x="239" y="1112"/>
                  </a:lnTo>
                  <a:cubicBezTo>
                    <a:pt x="738" y="1040"/>
                    <a:pt x="1237" y="1092"/>
                    <a:pt x="1735" y="1081"/>
                  </a:cubicBezTo>
                  <a:cubicBezTo>
                    <a:pt x="1881" y="1071"/>
                    <a:pt x="2016" y="1102"/>
                    <a:pt x="2161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5267425" y="462500"/>
              <a:ext cx="22100" cy="71450"/>
            </a:xfrm>
            <a:custGeom>
              <a:rect b="b" l="l" r="r" t="t"/>
              <a:pathLst>
                <a:path extrusionOk="0" h="2858" w="884">
                  <a:moveTo>
                    <a:pt x="208" y="2192"/>
                  </a:moveTo>
                  <a:cubicBezTo>
                    <a:pt x="333" y="2203"/>
                    <a:pt x="364" y="2275"/>
                    <a:pt x="271" y="2358"/>
                  </a:cubicBezTo>
                  <a:cubicBezTo>
                    <a:pt x="156" y="2473"/>
                    <a:pt x="11" y="2556"/>
                    <a:pt x="1" y="2753"/>
                  </a:cubicBezTo>
                  <a:cubicBezTo>
                    <a:pt x="125" y="2847"/>
                    <a:pt x="312" y="2712"/>
                    <a:pt x="416" y="2857"/>
                  </a:cubicBezTo>
                  <a:cubicBezTo>
                    <a:pt x="738" y="2826"/>
                    <a:pt x="769" y="2774"/>
                    <a:pt x="769" y="2483"/>
                  </a:cubicBezTo>
                  <a:cubicBezTo>
                    <a:pt x="780" y="2192"/>
                    <a:pt x="801" y="1901"/>
                    <a:pt x="842" y="1600"/>
                  </a:cubicBezTo>
                  <a:cubicBezTo>
                    <a:pt x="873" y="1247"/>
                    <a:pt x="884" y="883"/>
                    <a:pt x="873" y="520"/>
                  </a:cubicBezTo>
                  <a:cubicBezTo>
                    <a:pt x="863" y="437"/>
                    <a:pt x="863" y="343"/>
                    <a:pt x="842" y="260"/>
                  </a:cubicBezTo>
                  <a:cubicBezTo>
                    <a:pt x="821" y="156"/>
                    <a:pt x="832" y="0"/>
                    <a:pt x="697" y="0"/>
                  </a:cubicBezTo>
                  <a:cubicBezTo>
                    <a:pt x="582" y="0"/>
                    <a:pt x="437" y="63"/>
                    <a:pt x="364" y="187"/>
                  </a:cubicBezTo>
                  <a:cubicBezTo>
                    <a:pt x="312" y="291"/>
                    <a:pt x="281" y="395"/>
                    <a:pt x="281" y="509"/>
                  </a:cubicBezTo>
                  <a:cubicBezTo>
                    <a:pt x="281" y="956"/>
                    <a:pt x="250" y="1413"/>
                    <a:pt x="385" y="1839"/>
                  </a:cubicBezTo>
                  <a:cubicBezTo>
                    <a:pt x="447" y="2047"/>
                    <a:pt x="240" y="2057"/>
                    <a:pt x="208" y="21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5217825" y="438875"/>
              <a:ext cx="157400" cy="20275"/>
            </a:xfrm>
            <a:custGeom>
              <a:rect b="b" l="l" r="r" t="t"/>
              <a:pathLst>
                <a:path extrusionOk="0" h="811" w="6296">
                  <a:moveTo>
                    <a:pt x="4041" y="94"/>
                  </a:moveTo>
                  <a:cubicBezTo>
                    <a:pt x="4000" y="177"/>
                    <a:pt x="4083" y="312"/>
                    <a:pt x="3865" y="322"/>
                  </a:cubicBezTo>
                  <a:cubicBezTo>
                    <a:pt x="3647" y="332"/>
                    <a:pt x="3397" y="322"/>
                    <a:pt x="3158" y="426"/>
                  </a:cubicBezTo>
                  <a:cubicBezTo>
                    <a:pt x="3242" y="561"/>
                    <a:pt x="3377" y="447"/>
                    <a:pt x="3449" y="540"/>
                  </a:cubicBezTo>
                  <a:cubicBezTo>
                    <a:pt x="3356" y="561"/>
                    <a:pt x="3262" y="582"/>
                    <a:pt x="3179" y="603"/>
                  </a:cubicBezTo>
                  <a:cubicBezTo>
                    <a:pt x="2836" y="675"/>
                    <a:pt x="2774" y="644"/>
                    <a:pt x="2681" y="291"/>
                  </a:cubicBezTo>
                  <a:cubicBezTo>
                    <a:pt x="2649" y="384"/>
                    <a:pt x="2618" y="457"/>
                    <a:pt x="2587" y="540"/>
                  </a:cubicBezTo>
                  <a:cubicBezTo>
                    <a:pt x="2566" y="603"/>
                    <a:pt x="2525" y="634"/>
                    <a:pt x="2462" y="623"/>
                  </a:cubicBezTo>
                  <a:cubicBezTo>
                    <a:pt x="2234" y="592"/>
                    <a:pt x="1974" y="738"/>
                    <a:pt x="1787" y="499"/>
                  </a:cubicBezTo>
                  <a:cubicBezTo>
                    <a:pt x="1766" y="457"/>
                    <a:pt x="1715" y="457"/>
                    <a:pt x="1683" y="499"/>
                  </a:cubicBezTo>
                  <a:cubicBezTo>
                    <a:pt x="1569" y="727"/>
                    <a:pt x="1382" y="634"/>
                    <a:pt x="1226" y="603"/>
                  </a:cubicBezTo>
                  <a:cubicBezTo>
                    <a:pt x="998" y="551"/>
                    <a:pt x="780" y="571"/>
                    <a:pt x="561" y="634"/>
                  </a:cubicBezTo>
                  <a:cubicBezTo>
                    <a:pt x="229" y="727"/>
                    <a:pt x="104" y="655"/>
                    <a:pt x="84" y="301"/>
                  </a:cubicBezTo>
                  <a:cubicBezTo>
                    <a:pt x="84" y="281"/>
                    <a:pt x="84" y="260"/>
                    <a:pt x="84" y="239"/>
                  </a:cubicBezTo>
                  <a:cubicBezTo>
                    <a:pt x="42" y="270"/>
                    <a:pt x="32" y="332"/>
                    <a:pt x="32" y="384"/>
                  </a:cubicBezTo>
                  <a:cubicBezTo>
                    <a:pt x="0" y="717"/>
                    <a:pt x="94" y="810"/>
                    <a:pt x="416" y="779"/>
                  </a:cubicBezTo>
                  <a:cubicBezTo>
                    <a:pt x="1008" y="717"/>
                    <a:pt x="1600" y="696"/>
                    <a:pt x="2192" y="706"/>
                  </a:cubicBezTo>
                  <a:cubicBezTo>
                    <a:pt x="2899" y="717"/>
                    <a:pt x="3595" y="623"/>
                    <a:pt x="4301" y="623"/>
                  </a:cubicBezTo>
                  <a:cubicBezTo>
                    <a:pt x="4758" y="623"/>
                    <a:pt x="5215" y="717"/>
                    <a:pt x="5672" y="706"/>
                  </a:cubicBezTo>
                  <a:cubicBezTo>
                    <a:pt x="5724" y="706"/>
                    <a:pt x="5776" y="738"/>
                    <a:pt x="5828" y="758"/>
                  </a:cubicBezTo>
                  <a:cubicBezTo>
                    <a:pt x="5891" y="644"/>
                    <a:pt x="6015" y="769"/>
                    <a:pt x="6088" y="686"/>
                  </a:cubicBezTo>
                  <a:cubicBezTo>
                    <a:pt x="6067" y="519"/>
                    <a:pt x="5839" y="395"/>
                    <a:pt x="5953" y="187"/>
                  </a:cubicBezTo>
                  <a:cubicBezTo>
                    <a:pt x="6088" y="135"/>
                    <a:pt x="6161" y="332"/>
                    <a:pt x="6296" y="301"/>
                  </a:cubicBezTo>
                  <a:cubicBezTo>
                    <a:pt x="6213" y="187"/>
                    <a:pt x="6119" y="73"/>
                    <a:pt x="5963" y="83"/>
                  </a:cubicBezTo>
                  <a:cubicBezTo>
                    <a:pt x="5319" y="125"/>
                    <a:pt x="4686" y="0"/>
                    <a:pt x="40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5372600" y="646875"/>
              <a:ext cx="12750" cy="224675"/>
            </a:xfrm>
            <a:custGeom>
              <a:rect b="b" l="l" r="r" t="t"/>
              <a:pathLst>
                <a:path extrusionOk="0" h="8987" w="510">
                  <a:moveTo>
                    <a:pt x="302" y="1"/>
                  </a:moveTo>
                  <a:cubicBezTo>
                    <a:pt x="292" y="74"/>
                    <a:pt x="292" y="146"/>
                    <a:pt x="281" y="219"/>
                  </a:cubicBezTo>
                  <a:cubicBezTo>
                    <a:pt x="188" y="739"/>
                    <a:pt x="94" y="1248"/>
                    <a:pt x="167" y="1767"/>
                  </a:cubicBezTo>
                  <a:cubicBezTo>
                    <a:pt x="229" y="2214"/>
                    <a:pt x="157" y="2660"/>
                    <a:pt x="146" y="3107"/>
                  </a:cubicBezTo>
                  <a:cubicBezTo>
                    <a:pt x="136" y="3782"/>
                    <a:pt x="1" y="4447"/>
                    <a:pt x="136" y="5133"/>
                  </a:cubicBezTo>
                  <a:cubicBezTo>
                    <a:pt x="198" y="5434"/>
                    <a:pt x="84" y="5766"/>
                    <a:pt x="125" y="6099"/>
                  </a:cubicBezTo>
                  <a:cubicBezTo>
                    <a:pt x="240" y="6961"/>
                    <a:pt x="157" y="7823"/>
                    <a:pt x="188" y="8685"/>
                  </a:cubicBezTo>
                  <a:cubicBezTo>
                    <a:pt x="198" y="8800"/>
                    <a:pt x="198" y="8904"/>
                    <a:pt x="292" y="8987"/>
                  </a:cubicBezTo>
                  <a:cubicBezTo>
                    <a:pt x="489" y="8987"/>
                    <a:pt x="312" y="8779"/>
                    <a:pt x="437" y="8737"/>
                  </a:cubicBezTo>
                  <a:cubicBezTo>
                    <a:pt x="510" y="8613"/>
                    <a:pt x="489" y="8478"/>
                    <a:pt x="499" y="8353"/>
                  </a:cubicBezTo>
                  <a:cubicBezTo>
                    <a:pt x="499" y="7823"/>
                    <a:pt x="499" y="7304"/>
                    <a:pt x="499" y="6774"/>
                  </a:cubicBezTo>
                  <a:cubicBezTo>
                    <a:pt x="499" y="6442"/>
                    <a:pt x="489" y="6120"/>
                    <a:pt x="396" y="5798"/>
                  </a:cubicBezTo>
                  <a:cubicBezTo>
                    <a:pt x="364" y="5704"/>
                    <a:pt x="375" y="5600"/>
                    <a:pt x="364" y="5507"/>
                  </a:cubicBezTo>
                  <a:cubicBezTo>
                    <a:pt x="354" y="5205"/>
                    <a:pt x="354" y="4915"/>
                    <a:pt x="312" y="4613"/>
                  </a:cubicBezTo>
                  <a:cubicBezTo>
                    <a:pt x="281" y="4426"/>
                    <a:pt x="250" y="4229"/>
                    <a:pt x="281" y="4032"/>
                  </a:cubicBezTo>
                  <a:cubicBezTo>
                    <a:pt x="396" y="3367"/>
                    <a:pt x="354" y="2692"/>
                    <a:pt x="354" y="2027"/>
                  </a:cubicBezTo>
                  <a:cubicBezTo>
                    <a:pt x="364" y="1466"/>
                    <a:pt x="354" y="905"/>
                    <a:pt x="344" y="354"/>
                  </a:cubicBezTo>
                  <a:cubicBezTo>
                    <a:pt x="344" y="230"/>
                    <a:pt x="364" y="105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5374675" y="2121750"/>
              <a:ext cx="16925" cy="113250"/>
            </a:xfrm>
            <a:custGeom>
              <a:rect b="b" l="l" r="r" t="t"/>
              <a:pathLst>
                <a:path extrusionOk="0" h="4530" w="677">
                  <a:moveTo>
                    <a:pt x="146" y="4436"/>
                  </a:moveTo>
                  <a:cubicBezTo>
                    <a:pt x="250" y="4353"/>
                    <a:pt x="198" y="4228"/>
                    <a:pt x="209" y="4124"/>
                  </a:cubicBezTo>
                  <a:cubicBezTo>
                    <a:pt x="219" y="4000"/>
                    <a:pt x="209" y="3875"/>
                    <a:pt x="240" y="3740"/>
                  </a:cubicBezTo>
                  <a:cubicBezTo>
                    <a:pt x="375" y="3917"/>
                    <a:pt x="313" y="4156"/>
                    <a:pt x="468" y="4301"/>
                  </a:cubicBezTo>
                  <a:cubicBezTo>
                    <a:pt x="458" y="4322"/>
                    <a:pt x="448" y="4332"/>
                    <a:pt x="458" y="4343"/>
                  </a:cubicBezTo>
                  <a:cubicBezTo>
                    <a:pt x="458" y="4363"/>
                    <a:pt x="468" y="4363"/>
                    <a:pt x="468" y="4363"/>
                  </a:cubicBezTo>
                  <a:lnTo>
                    <a:pt x="468" y="4498"/>
                  </a:lnTo>
                  <a:cubicBezTo>
                    <a:pt x="583" y="4530"/>
                    <a:pt x="593" y="4426"/>
                    <a:pt x="624" y="4363"/>
                  </a:cubicBezTo>
                  <a:cubicBezTo>
                    <a:pt x="531" y="3906"/>
                    <a:pt x="676" y="3449"/>
                    <a:pt x="593" y="3003"/>
                  </a:cubicBezTo>
                  <a:cubicBezTo>
                    <a:pt x="520" y="2597"/>
                    <a:pt x="614" y="2192"/>
                    <a:pt x="541" y="1777"/>
                  </a:cubicBezTo>
                  <a:cubicBezTo>
                    <a:pt x="520" y="1662"/>
                    <a:pt x="500" y="1527"/>
                    <a:pt x="541" y="1403"/>
                  </a:cubicBezTo>
                  <a:cubicBezTo>
                    <a:pt x="624" y="1185"/>
                    <a:pt x="500" y="1018"/>
                    <a:pt x="406" y="842"/>
                  </a:cubicBezTo>
                  <a:cubicBezTo>
                    <a:pt x="323" y="707"/>
                    <a:pt x="302" y="582"/>
                    <a:pt x="448" y="468"/>
                  </a:cubicBezTo>
                  <a:cubicBezTo>
                    <a:pt x="479" y="291"/>
                    <a:pt x="655" y="94"/>
                    <a:pt x="344" y="0"/>
                  </a:cubicBezTo>
                  <a:cubicBezTo>
                    <a:pt x="219" y="167"/>
                    <a:pt x="1" y="302"/>
                    <a:pt x="136" y="561"/>
                  </a:cubicBezTo>
                  <a:cubicBezTo>
                    <a:pt x="84" y="977"/>
                    <a:pt x="136" y="1382"/>
                    <a:pt x="178" y="1797"/>
                  </a:cubicBezTo>
                  <a:cubicBezTo>
                    <a:pt x="250" y="2442"/>
                    <a:pt x="250" y="3075"/>
                    <a:pt x="157" y="3719"/>
                  </a:cubicBezTo>
                  <a:cubicBezTo>
                    <a:pt x="126" y="3948"/>
                    <a:pt x="115" y="4187"/>
                    <a:pt x="146" y="4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5365600" y="561700"/>
              <a:ext cx="11700" cy="127025"/>
            </a:xfrm>
            <a:custGeom>
              <a:rect b="b" l="l" r="r" t="t"/>
              <a:pathLst>
                <a:path extrusionOk="0" h="5081" w="468">
                  <a:moveTo>
                    <a:pt x="437" y="1652"/>
                  </a:moveTo>
                  <a:cubicBezTo>
                    <a:pt x="447" y="1632"/>
                    <a:pt x="468" y="1611"/>
                    <a:pt x="457" y="1590"/>
                  </a:cubicBezTo>
                  <a:cubicBezTo>
                    <a:pt x="322" y="1143"/>
                    <a:pt x="374" y="676"/>
                    <a:pt x="405" y="219"/>
                  </a:cubicBezTo>
                  <a:cubicBezTo>
                    <a:pt x="416" y="73"/>
                    <a:pt x="364" y="1"/>
                    <a:pt x="229" y="11"/>
                  </a:cubicBezTo>
                  <a:cubicBezTo>
                    <a:pt x="167" y="11"/>
                    <a:pt x="115" y="53"/>
                    <a:pt x="135" y="115"/>
                  </a:cubicBezTo>
                  <a:cubicBezTo>
                    <a:pt x="239" y="323"/>
                    <a:pt x="125" y="541"/>
                    <a:pt x="135" y="759"/>
                  </a:cubicBezTo>
                  <a:cubicBezTo>
                    <a:pt x="167" y="1559"/>
                    <a:pt x="167" y="2359"/>
                    <a:pt x="167" y="3169"/>
                  </a:cubicBezTo>
                  <a:cubicBezTo>
                    <a:pt x="167" y="3273"/>
                    <a:pt x="218" y="3408"/>
                    <a:pt x="94" y="3501"/>
                  </a:cubicBezTo>
                  <a:cubicBezTo>
                    <a:pt x="0" y="3803"/>
                    <a:pt x="42" y="4114"/>
                    <a:pt x="31" y="4426"/>
                  </a:cubicBezTo>
                  <a:cubicBezTo>
                    <a:pt x="63" y="4426"/>
                    <a:pt x="83" y="4426"/>
                    <a:pt x="104" y="4426"/>
                  </a:cubicBezTo>
                  <a:cubicBezTo>
                    <a:pt x="125" y="4436"/>
                    <a:pt x="135" y="4457"/>
                    <a:pt x="135" y="4478"/>
                  </a:cubicBezTo>
                  <a:cubicBezTo>
                    <a:pt x="135" y="4488"/>
                    <a:pt x="125" y="4488"/>
                    <a:pt x="104" y="4488"/>
                  </a:cubicBezTo>
                  <a:cubicBezTo>
                    <a:pt x="11" y="4665"/>
                    <a:pt x="11" y="4842"/>
                    <a:pt x="104" y="5018"/>
                  </a:cubicBezTo>
                  <a:cubicBezTo>
                    <a:pt x="364" y="5080"/>
                    <a:pt x="302" y="4873"/>
                    <a:pt x="322" y="4758"/>
                  </a:cubicBezTo>
                  <a:cubicBezTo>
                    <a:pt x="426" y="4187"/>
                    <a:pt x="468" y="3605"/>
                    <a:pt x="405" y="3034"/>
                  </a:cubicBezTo>
                  <a:cubicBezTo>
                    <a:pt x="405" y="3013"/>
                    <a:pt x="416" y="2992"/>
                    <a:pt x="437" y="2972"/>
                  </a:cubicBezTo>
                  <a:lnTo>
                    <a:pt x="437" y="2837"/>
                  </a:lnTo>
                  <a:cubicBezTo>
                    <a:pt x="385" y="2442"/>
                    <a:pt x="385" y="2047"/>
                    <a:pt x="437" y="16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5095775" y="3723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1"/>
                  </a:moveTo>
                  <a:lnTo>
                    <a:pt x="686" y="1"/>
                  </a:lnTo>
                  <a:cubicBezTo>
                    <a:pt x="592" y="115"/>
                    <a:pt x="582" y="292"/>
                    <a:pt x="468" y="406"/>
                  </a:cubicBezTo>
                  <a:cubicBezTo>
                    <a:pt x="468" y="427"/>
                    <a:pt x="468" y="458"/>
                    <a:pt x="488" y="479"/>
                  </a:cubicBezTo>
                  <a:cubicBezTo>
                    <a:pt x="644" y="634"/>
                    <a:pt x="488" y="624"/>
                    <a:pt x="405" y="655"/>
                  </a:cubicBezTo>
                  <a:cubicBezTo>
                    <a:pt x="364" y="666"/>
                    <a:pt x="322" y="676"/>
                    <a:pt x="291" y="707"/>
                  </a:cubicBezTo>
                  <a:cubicBezTo>
                    <a:pt x="249" y="780"/>
                    <a:pt x="270" y="884"/>
                    <a:pt x="166" y="925"/>
                  </a:cubicBezTo>
                  <a:cubicBezTo>
                    <a:pt x="166" y="1621"/>
                    <a:pt x="94" y="2317"/>
                    <a:pt x="10" y="3013"/>
                  </a:cubicBezTo>
                  <a:cubicBezTo>
                    <a:pt x="0" y="3128"/>
                    <a:pt x="10" y="3252"/>
                    <a:pt x="31" y="3377"/>
                  </a:cubicBezTo>
                  <a:cubicBezTo>
                    <a:pt x="42" y="3491"/>
                    <a:pt x="125" y="3501"/>
                    <a:pt x="229" y="3481"/>
                  </a:cubicBezTo>
                  <a:cubicBezTo>
                    <a:pt x="270" y="3460"/>
                    <a:pt x="312" y="3439"/>
                    <a:pt x="312" y="3377"/>
                  </a:cubicBezTo>
                  <a:cubicBezTo>
                    <a:pt x="208" y="3096"/>
                    <a:pt x="197" y="2816"/>
                    <a:pt x="322" y="2515"/>
                  </a:cubicBezTo>
                  <a:cubicBezTo>
                    <a:pt x="457" y="2525"/>
                    <a:pt x="457" y="2754"/>
                    <a:pt x="623" y="2691"/>
                  </a:cubicBezTo>
                  <a:cubicBezTo>
                    <a:pt x="540" y="2328"/>
                    <a:pt x="644" y="1974"/>
                    <a:pt x="686" y="1621"/>
                  </a:cubicBezTo>
                  <a:cubicBezTo>
                    <a:pt x="758" y="1081"/>
                    <a:pt x="738" y="541"/>
                    <a:pt x="7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5098100" y="430825"/>
              <a:ext cx="47550" cy="28575"/>
            </a:xfrm>
            <a:custGeom>
              <a:rect b="b" l="l" r="r" t="t"/>
              <a:pathLst>
                <a:path extrusionOk="0" h="1143" w="1902">
                  <a:moveTo>
                    <a:pt x="530" y="353"/>
                  </a:moveTo>
                  <a:cubicBezTo>
                    <a:pt x="447" y="291"/>
                    <a:pt x="375" y="218"/>
                    <a:pt x="364" y="94"/>
                  </a:cubicBezTo>
                  <a:cubicBezTo>
                    <a:pt x="343" y="0"/>
                    <a:pt x="208" y="10"/>
                    <a:pt x="177" y="73"/>
                  </a:cubicBezTo>
                  <a:cubicBezTo>
                    <a:pt x="63" y="364"/>
                    <a:pt x="1" y="675"/>
                    <a:pt x="104" y="987"/>
                  </a:cubicBezTo>
                  <a:cubicBezTo>
                    <a:pt x="125" y="1028"/>
                    <a:pt x="167" y="1049"/>
                    <a:pt x="198" y="1080"/>
                  </a:cubicBezTo>
                  <a:cubicBezTo>
                    <a:pt x="686" y="1143"/>
                    <a:pt x="1174" y="1143"/>
                    <a:pt x="1663" y="1070"/>
                  </a:cubicBezTo>
                  <a:cubicBezTo>
                    <a:pt x="1746" y="1060"/>
                    <a:pt x="1850" y="1070"/>
                    <a:pt x="1881" y="945"/>
                  </a:cubicBezTo>
                  <a:cubicBezTo>
                    <a:pt x="1902" y="852"/>
                    <a:pt x="1829" y="790"/>
                    <a:pt x="1767" y="727"/>
                  </a:cubicBezTo>
                  <a:cubicBezTo>
                    <a:pt x="1507" y="447"/>
                    <a:pt x="1164" y="488"/>
                    <a:pt x="832" y="478"/>
                  </a:cubicBezTo>
                  <a:cubicBezTo>
                    <a:pt x="728" y="436"/>
                    <a:pt x="624" y="395"/>
                    <a:pt x="530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5378325" y="1938400"/>
              <a:ext cx="9900" cy="175850"/>
            </a:xfrm>
            <a:custGeom>
              <a:rect b="b" l="l" r="r" t="t"/>
              <a:pathLst>
                <a:path extrusionOk="0" h="7034" w="396">
                  <a:moveTo>
                    <a:pt x="125" y="1351"/>
                  </a:moveTo>
                  <a:cubicBezTo>
                    <a:pt x="83" y="1517"/>
                    <a:pt x="104" y="1652"/>
                    <a:pt x="260" y="1746"/>
                  </a:cubicBezTo>
                  <a:cubicBezTo>
                    <a:pt x="302" y="1787"/>
                    <a:pt x="291" y="1839"/>
                    <a:pt x="322" y="1881"/>
                  </a:cubicBezTo>
                  <a:cubicBezTo>
                    <a:pt x="167" y="2151"/>
                    <a:pt x="187" y="2410"/>
                    <a:pt x="239" y="2712"/>
                  </a:cubicBezTo>
                  <a:cubicBezTo>
                    <a:pt x="312" y="3054"/>
                    <a:pt x="239" y="3408"/>
                    <a:pt x="198" y="3750"/>
                  </a:cubicBezTo>
                  <a:cubicBezTo>
                    <a:pt x="198" y="3813"/>
                    <a:pt x="115" y="3782"/>
                    <a:pt x="63" y="3792"/>
                  </a:cubicBezTo>
                  <a:cubicBezTo>
                    <a:pt x="0" y="3865"/>
                    <a:pt x="52" y="3937"/>
                    <a:pt x="73" y="4010"/>
                  </a:cubicBezTo>
                  <a:cubicBezTo>
                    <a:pt x="115" y="4208"/>
                    <a:pt x="146" y="4384"/>
                    <a:pt x="115" y="4602"/>
                  </a:cubicBezTo>
                  <a:cubicBezTo>
                    <a:pt x="63" y="5039"/>
                    <a:pt x="21" y="5496"/>
                    <a:pt x="177" y="5932"/>
                  </a:cubicBezTo>
                  <a:cubicBezTo>
                    <a:pt x="260" y="6181"/>
                    <a:pt x="32" y="6358"/>
                    <a:pt x="52" y="6586"/>
                  </a:cubicBezTo>
                  <a:cubicBezTo>
                    <a:pt x="63" y="6607"/>
                    <a:pt x="73" y="6638"/>
                    <a:pt x="83" y="6669"/>
                  </a:cubicBezTo>
                  <a:cubicBezTo>
                    <a:pt x="104" y="7023"/>
                    <a:pt x="115" y="7033"/>
                    <a:pt x="354" y="6929"/>
                  </a:cubicBezTo>
                  <a:cubicBezTo>
                    <a:pt x="364" y="6856"/>
                    <a:pt x="364" y="6794"/>
                    <a:pt x="333" y="6742"/>
                  </a:cubicBezTo>
                  <a:cubicBezTo>
                    <a:pt x="374" y="6389"/>
                    <a:pt x="333" y="6046"/>
                    <a:pt x="333" y="5693"/>
                  </a:cubicBezTo>
                  <a:cubicBezTo>
                    <a:pt x="343" y="4758"/>
                    <a:pt x="291" y="3813"/>
                    <a:pt x="333" y="2878"/>
                  </a:cubicBezTo>
                  <a:cubicBezTo>
                    <a:pt x="333" y="2764"/>
                    <a:pt x="302" y="2639"/>
                    <a:pt x="374" y="2535"/>
                  </a:cubicBezTo>
                  <a:cubicBezTo>
                    <a:pt x="395" y="2171"/>
                    <a:pt x="385" y="1818"/>
                    <a:pt x="343" y="1455"/>
                  </a:cubicBezTo>
                  <a:cubicBezTo>
                    <a:pt x="302" y="1143"/>
                    <a:pt x="302" y="831"/>
                    <a:pt x="312" y="509"/>
                  </a:cubicBezTo>
                  <a:cubicBezTo>
                    <a:pt x="322" y="353"/>
                    <a:pt x="333" y="187"/>
                    <a:pt x="270" y="31"/>
                  </a:cubicBezTo>
                  <a:cubicBezTo>
                    <a:pt x="156" y="0"/>
                    <a:pt x="115" y="52"/>
                    <a:pt x="125" y="167"/>
                  </a:cubicBezTo>
                  <a:lnTo>
                    <a:pt x="125" y="167"/>
                  </a:lnTo>
                  <a:cubicBezTo>
                    <a:pt x="146" y="177"/>
                    <a:pt x="146" y="198"/>
                    <a:pt x="146" y="208"/>
                  </a:cubicBezTo>
                  <a:cubicBezTo>
                    <a:pt x="135" y="218"/>
                    <a:pt x="135" y="229"/>
                    <a:pt x="125" y="229"/>
                  </a:cubicBezTo>
                  <a:lnTo>
                    <a:pt x="125" y="229"/>
                  </a:lnTo>
                  <a:cubicBezTo>
                    <a:pt x="94" y="270"/>
                    <a:pt x="94" y="322"/>
                    <a:pt x="125" y="364"/>
                  </a:cubicBezTo>
                  <a:cubicBezTo>
                    <a:pt x="146" y="385"/>
                    <a:pt x="177" y="405"/>
                    <a:pt x="198" y="426"/>
                  </a:cubicBezTo>
                  <a:cubicBezTo>
                    <a:pt x="32" y="572"/>
                    <a:pt x="94" y="779"/>
                    <a:pt x="63" y="956"/>
                  </a:cubicBezTo>
                  <a:lnTo>
                    <a:pt x="63" y="956"/>
                  </a:lnTo>
                  <a:cubicBezTo>
                    <a:pt x="104" y="1018"/>
                    <a:pt x="63" y="1101"/>
                    <a:pt x="125" y="1153"/>
                  </a:cubicBezTo>
                  <a:lnTo>
                    <a:pt x="125" y="1153"/>
                  </a:lnTo>
                  <a:cubicBezTo>
                    <a:pt x="146" y="1164"/>
                    <a:pt x="156" y="1185"/>
                    <a:pt x="146" y="1195"/>
                  </a:cubicBezTo>
                  <a:cubicBezTo>
                    <a:pt x="146" y="1216"/>
                    <a:pt x="135" y="1216"/>
                    <a:pt x="125" y="1216"/>
                  </a:cubicBezTo>
                  <a:lnTo>
                    <a:pt x="125" y="1288"/>
                  </a:lnTo>
                  <a:cubicBezTo>
                    <a:pt x="135" y="1309"/>
                    <a:pt x="135" y="1330"/>
                    <a:pt x="125" y="13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5199375" y="335250"/>
              <a:ext cx="71725" cy="20800"/>
            </a:xfrm>
            <a:custGeom>
              <a:rect b="b" l="l" r="r" t="t"/>
              <a:pathLst>
                <a:path extrusionOk="0" h="832" w="2869">
                  <a:moveTo>
                    <a:pt x="427" y="759"/>
                  </a:moveTo>
                  <a:cubicBezTo>
                    <a:pt x="437" y="779"/>
                    <a:pt x="437" y="810"/>
                    <a:pt x="437" y="831"/>
                  </a:cubicBezTo>
                  <a:cubicBezTo>
                    <a:pt x="666" y="821"/>
                    <a:pt x="894" y="821"/>
                    <a:pt x="1123" y="800"/>
                  </a:cubicBezTo>
                  <a:cubicBezTo>
                    <a:pt x="1684" y="759"/>
                    <a:pt x="2234" y="717"/>
                    <a:pt x="2795" y="675"/>
                  </a:cubicBezTo>
                  <a:cubicBezTo>
                    <a:pt x="2868" y="509"/>
                    <a:pt x="2806" y="395"/>
                    <a:pt x="2598" y="353"/>
                  </a:cubicBezTo>
                  <a:cubicBezTo>
                    <a:pt x="2401" y="322"/>
                    <a:pt x="2203" y="312"/>
                    <a:pt x="2016" y="301"/>
                  </a:cubicBezTo>
                  <a:cubicBezTo>
                    <a:pt x="1590" y="291"/>
                    <a:pt x="1164" y="301"/>
                    <a:pt x="738" y="301"/>
                  </a:cubicBezTo>
                  <a:cubicBezTo>
                    <a:pt x="583" y="301"/>
                    <a:pt x="448" y="281"/>
                    <a:pt x="313" y="218"/>
                  </a:cubicBezTo>
                  <a:cubicBezTo>
                    <a:pt x="229" y="156"/>
                    <a:pt x="188" y="0"/>
                    <a:pt x="32" y="21"/>
                  </a:cubicBezTo>
                  <a:cubicBezTo>
                    <a:pt x="11" y="42"/>
                    <a:pt x="1" y="52"/>
                    <a:pt x="11" y="73"/>
                  </a:cubicBezTo>
                  <a:cubicBezTo>
                    <a:pt x="22" y="94"/>
                    <a:pt x="22" y="94"/>
                    <a:pt x="32" y="94"/>
                  </a:cubicBezTo>
                  <a:cubicBezTo>
                    <a:pt x="53" y="156"/>
                    <a:pt x="105" y="229"/>
                    <a:pt x="22" y="281"/>
                  </a:cubicBezTo>
                  <a:cubicBezTo>
                    <a:pt x="11" y="301"/>
                    <a:pt x="1" y="312"/>
                    <a:pt x="1" y="333"/>
                  </a:cubicBezTo>
                  <a:cubicBezTo>
                    <a:pt x="11" y="353"/>
                    <a:pt x="11" y="364"/>
                    <a:pt x="11" y="364"/>
                  </a:cubicBezTo>
                  <a:cubicBezTo>
                    <a:pt x="42" y="374"/>
                    <a:pt x="63" y="385"/>
                    <a:pt x="94" y="395"/>
                  </a:cubicBezTo>
                  <a:cubicBezTo>
                    <a:pt x="136" y="395"/>
                    <a:pt x="188" y="385"/>
                    <a:pt x="229" y="385"/>
                  </a:cubicBezTo>
                  <a:cubicBezTo>
                    <a:pt x="354" y="436"/>
                    <a:pt x="593" y="322"/>
                    <a:pt x="583" y="623"/>
                  </a:cubicBezTo>
                  <a:cubicBezTo>
                    <a:pt x="572" y="675"/>
                    <a:pt x="687" y="623"/>
                    <a:pt x="749" y="634"/>
                  </a:cubicBezTo>
                  <a:cubicBezTo>
                    <a:pt x="645" y="686"/>
                    <a:pt x="510" y="644"/>
                    <a:pt x="427" y="7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5280150" y="304325"/>
              <a:ext cx="22375" cy="67050"/>
            </a:xfrm>
            <a:custGeom>
              <a:rect b="b" l="l" r="r" t="t"/>
              <a:pathLst>
                <a:path extrusionOk="0" h="2682" w="895">
                  <a:moveTo>
                    <a:pt x="894" y="1860"/>
                  </a:moveTo>
                  <a:cubicBezTo>
                    <a:pt x="780" y="1788"/>
                    <a:pt x="821" y="1725"/>
                    <a:pt x="884" y="1653"/>
                  </a:cubicBezTo>
                  <a:cubicBezTo>
                    <a:pt x="832" y="1611"/>
                    <a:pt x="821" y="1549"/>
                    <a:pt x="821" y="1497"/>
                  </a:cubicBezTo>
                  <a:cubicBezTo>
                    <a:pt x="790" y="1383"/>
                    <a:pt x="749" y="1289"/>
                    <a:pt x="655" y="1216"/>
                  </a:cubicBezTo>
                  <a:cubicBezTo>
                    <a:pt x="593" y="1175"/>
                    <a:pt x="551" y="1113"/>
                    <a:pt x="593" y="1050"/>
                  </a:cubicBezTo>
                  <a:cubicBezTo>
                    <a:pt x="811" y="635"/>
                    <a:pt x="354" y="427"/>
                    <a:pt x="323" y="94"/>
                  </a:cubicBezTo>
                  <a:cubicBezTo>
                    <a:pt x="312" y="43"/>
                    <a:pt x="250" y="1"/>
                    <a:pt x="188" y="22"/>
                  </a:cubicBezTo>
                  <a:cubicBezTo>
                    <a:pt x="125" y="43"/>
                    <a:pt x="136" y="105"/>
                    <a:pt x="136" y="157"/>
                  </a:cubicBezTo>
                  <a:cubicBezTo>
                    <a:pt x="115" y="552"/>
                    <a:pt x="177" y="946"/>
                    <a:pt x="105" y="1331"/>
                  </a:cubicBezTo>
                  <a:cubicBezTo>
                    <a:pt x="94" y="1372"/>
                    <a:pt x="94" y="1414"/>
                    <a:pt x="94" y="1455"/>
                  </a:cubicBezTo>
                  <a:cubicBezTo>
                    <a:pt x="136" y="1819"/>
                    <a:pt x="1" y="2193"/>
                    <a:pt x="105" y="2556"/>
                  </a:cubicBezTo>
                  <a:cubicBezTo>
                    <a:pt x="125" y="2588"/>
                    <a:pt x="136" y="2608"/>
                    <a:pt x="156" y="2640"/>
                  </a:cubicBezTo>
                  <a:cubicBezTo>
                    <a:pt x="302" y="2681"/>
                    <a:pt x="312" y="2588"/>
                    <a:pt x="312" y="2484"/>
                  </a:cubicBezTo>
                  <a:cubicBezTo>
                    <a:pt x="302" y="2369"/>
                    <a:pt x="364" y="2297"/>
                    <a:pt x="458" y="2318"/>
                  </a:cubicBezTo>
                  <a:cubicBezTo>
                    <a:pt x="832" y="2390"/>
                    <a:pt x="749" y="2120"/>
                    <a:pt x="769" y="1933"/>
                  </a:cubicBezTo>
                  <a:cubicBezTo>
                    <a:pt x="811" y="1902"/>
                    <a:pt x="852" y="1881"/>
                    <a:pt x="894" y="18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5101475" y="440425"/>
              <a:ext cx="77425" cy="19750"/>
            </a:xfrm>
            <a:custGeom>
              <a:rect b="b" l="l" r="r" t="t"/>
              <a:pathLst>
                <a:path extrusionOk="0" h="790" w="3097">
                  <a:moveTo>
                    <a:pt x="697" y="104"/>
                  </a:moveTo>
                  <a:cubicBezTo>
                    <a:pt x="884" y="115"/>
                    <a:pt x="1060" y="156"/>
                    <a:pt x="1237" y="187"/>
                  </a:cubicBezTo>
                  <a:cubicBezTo>
                    <a:pt x="1403" y="219"/>
                    <a:pt x="1517" y="395"/>
                    <a:pt x="1673" y="489"/>
                  </a:cubicBezTo>
                  <a:cubicBezTo>
                    <a:pt x="1735" y="520"/>
                    <a:pt x="1694" y="613"/>
                    <a:pt x="1621" y="624"/>
                  </a:cubicBezTo>
                  <a:cubicBezTo>
                    <a:pt x="1434" y="644"/>
                    <a:pt x="1258" y="717"/>
                    <a:pt x="1071" y="707"/>
                  </a:cubicBezTo>
                  <a:cubicBezTo>
                    <a:pt x="738" y="696"/>
                    <a:pt x="395" y="707"/>
                    <a:pt x="63" y="707"/>
                  </a:cubicBezTo>
                  <a:cubicBezTo>
                    <a:pt x="42" y="717"/>
                    <a:pt x="21" y="738"/>
                    <a:pt x="1" y="759"/>
                  </a:cubicBezTo>
                  <a:cubicBezTo>
                    <a:pt x="499" y="790"/>
                    <a:pt x="998" y="790"/>
                    <a:pt x="1497" y="738"/>
                  </a:cubicBezTo>
                  <a:cubicBezTo>
                    <a:pt x="1850" y="707"/>
                    <a:pt x="2213" y="728"/>
                    <a:pt x="2566" y="634"/>
                  </a:cubicBezTo>
                  <a:cubicBezTo>
                    <a:pt x="2743" y="582"/>
                    <a:pt x="2930" y="603"/>
                    <a:pt x="3096" y="509"/>
                  </a:cubicBezTo>
                  <a:lnTo>
                    <a:pt x="3096" y="509"/>
                  </a:lnTo>
                  <a:cubicBezTo>
                    <a:pt x="2951" y="229"/>
                    <a:pt x="2660" y="302"/>
                    <a:pt x="2431" y="250"/>
                  </a:cubicBezTo>
                  <a:cubicBezTo>
                    <a:pt x="2577" y="208"/>
                    <a:pt x="2764" y="322"/>
                    <a:pt x="2899" y="156"/>
                  </a:cubicBezTo>
                  <a:cubicBezTo>
                    <a:pt x="2857" y="11"/>
                    <a:pt x="2691" y="135"/>
                    <a:pt x="2629" y="42"/>
                  </a:cubicBezTo>
                  <a:cubicBezTo>
                    <a:pt x="2172" y="32"/>
                    <a:pt x="1715" y="21"/>
                    <a:pt x="1268" y="73"/>
                  </a:cubicBezTo>
                  <a:cubicBezTo>
                    <a:pt x="1081" y="94"/>
                    <a:pt x="884" y="0"/>
                    <a:pt x="697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5374675" y="2033175"/>
              <a:ext cx="12500" cy="88075"/>
            </a:xfrm>
            <a:custGeom>
              <a:rect b="b" l="l" r="r" t="t"/>
              <a:pathLst>
                <a:path extrusionOk="0" h="3523" w="500">
                  <a:moveTo>
                    <a:pt x="458" y="3169"/>
                  </a:moveTo>
                  <a:cubicBezTo>
                    <a:pt x="323" y="3159"/>
                    <a:pt x="209" y="3138"/>
                    <a:pt x="333" y="2972"/>
                  </a:cubicBezTo>
                  <a:cubicBezTo>
                    <a:pt x="406" y="2889"/>
                    <a:pt x="323" y="2868"/>
                    <a:pt x="271" y="2837"/>
                  </a:cubicBezTo>
                  <a:lnTo>
                    <a:pt x="271" y="2837"/>
                  </a:lnTo>
                  <a:cubicBezTo>
                    <a:pt x="240" y="2764"/>
                    <a:pt x="229" y="2692"/>
                    <a:pt x="292" y="2629"/>
                  </a:cubicBezTo>
                  <a:cubicBezTo>
                    <a:pt x="479" y="2432"/>
                    <a:pt x="437" y="2214"/>
                    <a:pt x="354" y="1996"/>
                  </a:cubicBezTo>
                  <a:cubicBezTo>
                    <a:pt x="313" y="1860"/>
                    <a:pt x="250" y="1736"/>
                    <a:pt x="364" y="1611"/>
                  </a:cubicBezTo>
                  <a:cubicBezTo>
                    <a:pt x="375" y="1601"/>
                    <a:pt x="396" y="1570"/>
                    <a:pt x="385" y="1559"/>
                  </a:cubicBezTo>
                  <a:cubicBezTo>
                    <a:pt x="344" y="1455"/>
                    <a:pt x="209" y="1351"/>
                    <a:pt x="302" y="1237"/>
                  </a:cubicBezTo>
                  <a:cubicBezTo>
                    <a:pt x="385" y="1133"/>
                    <a:pt x="229" y="998"/>
                    <a:pt x="375" y="926"/>
                  </a:cubicBezTo>
                  <a:cubicBezTo>
                    <a:pt x="188" y="770"/>
                    <a:pt x="468" y="624"/>
                    <a:pt x="375" y="458"/>
                  </a:cubicBezTo>
                  <a:cubicBezTo>
                    <a:pt x="302" y="313"/>
                    <a:pt x="261" y="157"/>
                    <a:pt x="209" y="1"/>
                  </a:cubicBezTo>
                  <a:cubicBezTo>
                    <a:pt x="84" y="209"/>
                    <a:pt x="136" y="427"/>
                    <a:pt x="209" y="645"/>
                  </a:cubicBezTo>
                  <a:cubicBezTo>
                    <a:pt x="53" y="676"/>
                    <a:pt x="105" y="489"/>
                    <a:pt x="1" y="468"/>
                  </a:cubicBezTo>
                  <a:cubicBezTo>
                    <a:pt x="1" y="1081"/>
                    <a:pt x="11" y="1694"/>
                    <a:pt x="63" y="2307"/>
                  </a:cubicBezTo>
                  <a:cubicBezTo>
                    <a:pt x="178" y="2640"/>
                    <a:pt x="53" y="2993"/>
                    <a:pt x="136" y="3325"/>
                  </a:cubicBezTo>
                  <a:lnTo>
                    <a:pt x="136" y="3336"/>
                  </a:lnTo>
                  <a:cubicBezTo>
                    <a:pt x="115" y="3377"/>
                    <a:pt x="115" y="3408"/>
                    <a:pt x="136" y="3439"/>
                  </a:cubicBezTo>
                  <a:lnTo>
                    <a:pt x="126" y="3439"/>
                  </a:lnTo>
                  <a:cubicBezTo>
                    <a:pt x="167" y="3450"/>
                    <a:pt x="178" y="3502"/>
                    <a:pt x="209" y="3512"/>
                  </a:cubicBezTo>
                  <a:cubicBezTo>
                    <a:pt x="261" y="3523"/>
                    <a:pt x="302" y="3502"/>
                    <a:pt x="344" y="3471"/>
                  </a:cubicBezTo>
                  <a:cubicBezTo>
                    <a:pt x="375" y="3450"/>
                    <a:pt x="406" y="3419"/>
                    <a:pt x="427" y="3388"/>
                  </a:cubicBezTo>
                  <a:cubicBezTo>
                    <a:pt x="437" y="3367"/>
                    <a:pt x="448" y="3346"/>
                    <a:pt x="458" y="3325"/>
                  </a:cubicBezTo>
                  <a:cubicBezTo>
                    <a:pt x="468" y="3284"/>
                    <a:pt x="489" y="3252"/>
                    <a:pt x="500" y="3211"/>
                  </a:cubicBezTo>
                  <a:cubicBezTo>
                    <a:pt x="500" y="3190"/>
                    <a:pt x="479" y="3169"/>
                    <a:pt x="448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5283800" y="2524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31" y="769"/>
                  </a:moveTo>
                  <a:cubicBezTo>
                    <a:pt x="0" y="811"/>
                    <a:pt x="0" y="863"/>
                    <a:pt x="21" y="904"/>
                  </a:cubicBezTo>
                  <a:cubicBezTo>
                    <a:pt x="187" y="1060"/>
                    <a:pt x="332" y="925"/>
                    <a:pt x="488" y="873"/>
                  </a:cubicBezTo>
                  <a:cubicBezTo>
                    <a:pt x="509" y="852"/>
                    <a:pt x="519" y="831"/>
                    <a:pt x="540" y="800"/>
                  </a:cubicBezTo>
                  <a:cubicBezTo>
                    <a:pt x="551" y="769"/>
                    <a:pt x="571" y="728"/>
                    <a:pt x="603" y="707"/>
                  </a:cubicBezTo>
                  <a:cubicBezTo>
                    <a:pt x="634" y="686"/>
                    <a:pt x="655" y="676"/>
                    <a:pt x="686" y="665"/>
                  </a:cubicBezTo>
                  <a:cubicBezTo>
                    <a:pt x="1049" y="644"/>
                    <a:pt x="1413" y="686"/>
                    <a:pt x="1776" y="644"/>
                  </a:cubicBezTo>
                  <a:cubicBezTo>
                    <a:pt x="1808" y="634"/>
                    <a:pt x="1839" y="624"/>
                    <a:pt x="1860" y="603"/>
                  </a:cubicBezTo>
                  <a:cubicBezTo>
                    <a:pt x="1901" y="572"/>
                    <a:pt x="1911" y="520"/>
                    <a:pt x="1911" y="478"/>
                  </a:cubicBezTo>
                  <a:cubicBezTo>
                    <a:pt x="1901" y="302"/>
                    <a:pt x="1984" y="374"/>
                    <a:pt x="2067" y="405"/>
                  </a:cubicBezTo>
                  <a:cubicBezTo>
                    <a:pt x="2098" y="416"/>
                    <a:pt x="2130" y="416"/>
                    <a:pt x="2161" y="405"/>
                  </a:cubicBezTo>
                  <a:cubicBezTo>
                    <a:pt x="2254" y="364"/>
                    <a:pt x="2358" y="302"/>
                    <a:pt x="2317" y="198"/>
                  </a:cubicBezTo>
                  <a:cubicBezTo>
                    <a:pt x="2285" y="104"/>
                    <a:pt x="2161" y="156"/>
                    <a:pt x="2088" y="146"/>
                  </a:cubicBezTo>
                  <a:cubicBezTo>
                    <a:pt x="1943" y="125"/>
                    <a:pt x="1797" y="187"/>
                    <a:pt x="1673" y="115"/>
                  </a:cubicBezTo>
                  <a:cubicBezTo>
                    <a:pt x="1641" y="94"/>
                    <a:pt x="1621" y="73"/>
                    <a:pt x="1589" y="63"/>
                  </a:cubicBezTo>
                  <a:lnTo>
                    <a:pt x="1589" y="63"/>
                  </a:lnTo>
                  <a:cubicBezTo>
                    <a:pt x="1309" y="73"/>
                    <a:pt x="1018" y="0"/>
                    <a:pt x="748" y="104"/>
                  </a:cubicBezTo>
                  <a:cubicBezTo>
                    <a:pt x="727" y="281"/>
                    <a:pt x="842" y="291"/>
                    <a:pt x="966" y="302"/>
                  </a:cubicBezTo>
                  <a:cubicBezTo>
                    <a:pt x="1060" y="312"/>
                    <a:pt x="1164" y="281"/>
                    <a:pt x="1257" y="343"/>
                  </a:cubicBezTo>
                  <a:cubicBezTo>
                    <a:pt x="1132" y="333"/>
                    <a:pt x="1008" y="291"/>
                    <a:pt x="883" y="312"/>
                  </a:cubicBezTo>
                  <a:cubicBezTo>
                    <a:pt x="738" y="333"/>
                    <a:pt x="655" y="229"/>
                    <a:pt x="540" y="167"/>
                  </a:cubicBezTo>
                  <a:cubicBezTo>
                    <a:pt x="447" y="125"/>
                    <a:pt x="332" y="115"/>
                    <a:pt x="229" y="187"/>
                  </a:cubicBezTo>
                  <a:cubicBezTo>
                    <a:pt x="114" y="291"/>
                    <a:pt x="73" y="416"/>
                    <a:pt x="73" y="561"/>
                  </a:cubicBezTo>
                  <a:cubicBezTo>
                    <a:pt x="31" y="624"/>
                    <a:pt x="73" y="707"/>
                    <a:pt x="31" y="7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5381450" y="2467400"/>
              <a:ext cx="10400" cy="88325"/>
            </a:xfrm>
            <a:custGeom>
              <a:rect b="b" l="l" r="r" t="t"/>
              <a:pathLst>
                <a:path extrusionOk="0" h="3533" w="416">
                  <a:moveTo>
                    <a:pt x="62" y="1289"/>
                  </a:moveTo>
                  <a:cubicBezTo>
                    <a:pt x="42" y="1341"/>
                    <a:pt x="0" y="1393"/>
                    <a:pt x="0" y="1435"/>
                  </a:cubicBezTo>
                  <a:cubicBezTo>
                    <a:pt x="0" y="1954"/>
                    <a:pt x="10" y="2463"/>
                    <a:pt x="21" y="2982"/>
                  </a:cubicBezTo>
                  <a:cubicBezTo>
                    <a:pt x="21" y="3034"/>
                    <a:pt x="52" y="3086"/>
                    <a:pt x="62" y="3138"/>
                  </a:cubicBezTo>
                  <a:cubicBezTo>
                    <a:pt x="156" y="3232"/>
                    <a:pt x="62" y="3367"/>
                    <a:pt x="135" y="3471"/>
                  </a:cubicBezTo>
                  <a:lnTo>
                    <a:pt x="135" y="3471"/>
                  </a:lnTo>
                  <a:cubicBezTo>
                    <a:pt x="332" y="3533"/>
                    <a:pt x="322" y="3377"/>
                    <a:pt x="332" y="3273"/>
                  </a:cubicBezTo>
                  <a:cubicBezTo>
                    <a:pt x="374" y="2899"/>
                    <a:pt x="322" y="2525"/>
                    <a:pt x="322" y="2151"/>
                  </a:cubicBezTo>
                  <a:cubicBezTo>
                    <a:pt x="332" y="2006"/>
                    <a:pt x="301" y="1840"/>
                    <a:pt x="364" y="1694"/>
                  </a:cubicBezTo>
                  <a:cubicBezTo>
                    <a:pt x="374" y="1663"/>
                    <a:pt x="384" y="1632"/>
                    <a:pt x="395" y="1601"/>
                  </a:cubicBezTo>
                  <a:cubicBezTo>
                    <a:pt x="384" y="1175"/>
                    <a:pt x="374" y="739"/>
                    <a:pt x="405" y="302"/>
                  </a:cubicBezTo>
                  <a:cubicBezTo>
                    <a:pt x="416" y="167"/>
                    <a:pt x="322" y="63"/>
                    <a:pt x="197" y="11"/>
                  </a:cubicBezTo>
                  <a:cubicBezTo>
                    <a:pt x="135" y="1"/>
                    <a:pt x="93" y="1"/>
                    <a:pt x="52" y="43"/>
                  </a:cubicBezTo>
                  <a:cubicBezTo>
                    <a:pt x="10" y="406"/>
                    <a:pt x="62" y="780"/>
                    <a:pt x="93" y="1144"/>
                  </a:cubicBezTo>
                  <a:cubicBezTo>
                    <a:pt x="93" y="1196"/>
                    <a:pt x="114" y="1248"/>
                    <a:pt x="62" y="12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5281975" y="276300"/>
              <a:ext cx="20800" cy="68575"/>
            </a:xfrm>
            <a:custGeom>
              <a:rect b="b" l="l" r="r" t="t"/>
              <a:pathLst>
                <a:path extrusionOk="0" h="2743" w="832">
                  <a:moveTo>
                    <a:pt x="32" y="2452"/>
                  </a:moveTo>
                  <a:cubicBezTo>
                    <a:pt x="125" y="2369"/>
                    <a:pt x="94" y="2254"/>
                    <a:pt x="94" y="2150"/>
                  </a:cubicBezTo>
                  <a:cubicBezTo>
                    <a:pt x="94" y="1828"/>
                    <a:pt x="94" y="1517"/>
                    <a:pt x="94" y="1205"/>
                  </a:cubicBezTo>
                  <a:cubicBezTo>
                    <a:pt x="187" y="1184"/>
                    <a:pt x="219" y="1236"/>
                    <a:pt x="219" y="1288"/>
                  </a:cubicBezTo>
                  <a:cubicBezTo>
                    <a:pt x="208" y="1486"/>
                    <a:pt x="291" y="1621"/>
                    <a:pt x="426" y="1745"/>
                  </a:cubicBezTo>
                  <a:cubicBezTo>
                    <a:pt x="541" y="1839"/>
                    <a:pt x="541" y="1932"/>
                    <a:pt x="468" y="2057"/>
                  </a:cubicBezTo>
                  <a:cubicBezTo>
                    <a:pt x="354" y="2223"/>
                    <a:pt x="374" y="2275"/>
                    <a:pt x="551" y="2400"/>
                  </a:cubicBezTo>
                  <a:cubicBezTo>
                    <a:pt x="655" y="2483"/>
                    <a:pt x="655" y="2607"/>
                    <a:pt x="686" y="2722"/>
                  </a:cubicBezTo>
                  <a:cubicBezTo>
                    <a:pt x="707" y="2743"/>
                    <a:pt x="738" y="2743"/>
                    <a:pt x="759" y="2732"/>
                  </a:cubicBezTo>
                  <a:cubicBezTo>
                    <a:pt x="790" y="2691"/>
                    <a:pt x="769" y="2618"/>
                    <a:pt x="821" y="2587"/>
                  </a:cubicBezTo>
                  <a:cubicBezTo>
                    <a:pt x="811" y="2556"/>
                    <a:pt x="811" y="2535"/>
                    <a:pt x="811" y="2504"/>
                  </a:cubicBezTo>
                  <a:cubicBezTo>
                    <a:pt x="779" y="1901"/>
                    <a:pt x="655" y="1309"/>
                    <a:pt x="769" y="696"/>
                  </a:cubicBezTo>
                  <a:cubicBezTo>
                    <a:pt x="800" y="499"/>
                    <a:pt x="831" y="260"/>
                    <a:pt x="676" y="73"/>
                  </a:cubicBezTo>
                  <a:cubicBezTo>
                    <a:pt x="447" y="208"/>
                    <a:pt x="509" y="468"/>
                    <a:pt x="426" y="655"/>
                  </a:cubicBezTo>
                  <a:cubicBezTo>
                    <a:pt x="385" y="758"/>
                    <a:pt x="374" y="852"/>
                    <a:pt x="270" y="852"/>
                  </a:cubicBezTo>
                  <a:cubicBezTo>
                    <a:pt x="115" y="842"/>
                    <a:pt x="187" y="696"/>
                    <a:pt x="177" y="613"/>
                  </a:cubicBezTo>
                  <a:cubicBezTo>
                    <a:pt x="146" y="405"/>
                    <a:pt x="250" y="187"/>
                    <a:pt x="83" y="0"/>
                  </a:cubicBezTo>
                  <a:cubicBezTo>
                    <a:pt x="0" y="332"/>
                    <a:pt x="52" y="675"/>
                    <a:pt x="42" y="1008"/>
                  </a:cubicBezTo>
                  <a:cubicBezTo>
                    <a:pt x="32" y="1496"/>
                    <a:pt x="32" y="1974"/>
                    <a:pt x="32" y="24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5281200" y="373950"/>
              <a:ext cx="15850" cy="57925"/>
            </a:xfrm>
            <a:custGeom>
              <a:rect b="b" l="l" r="r" t="t"/>
              <a:pathLst>
                <a:path extrusionOk="0" h="2317" w="634">
                  <a:moveTo>
                    <a:pt x="52" y="0"/>
                  </a:moveTo>
                  <a:cubicBezTo>
                    <a:pt x="52" y="291"/>
                    <a:pt x="52" y="582"/>
                    <a:pt x="42" y="883"/>
                  </a:cubicBezTo>
                  <a:cubicBezTo>
                    <a:pt x="31" y="1257"/>
                    <a:pt x="11" y="1641"/>
                    <a:pt x="11" y="2015"/>
                  </a:cubicBezTo>
                  <a:cubicBezTo>
                    <a:pt x="0" y="2223"/>
                    <a:pt x="83" y="2296"/>
                    <a:pt x="270" y="2306"/>
                  </a:cubicBezTo>
                  <a:cubicBezTo>
                    <a:pt x="447" y="2317"/>
                    <a:pt x="499" y="2202"/>
                    <a:pt x="509" y="2057"/>
                  </a:cubicBezTo>
                  <a:cubicBezTo>
                    <a:pt x="530" y="1911"/>
                    <a:pt x="551" y="1756"/>
                    <a:pt x="530" y="1600"/>
                  </a:cubicBezTo>
                  <a:cubicBezTo>
                    <a:pt x="634" y="1267"/>
                    <a:pt x="405" y="1018"/>
                    <a:pt x="301" y="738"/>
                  </a:cubicBezTo>
                  <a:cubicBezTo>
                    <a:pt x="156" y="623"/>
                    <a:pt x="239" y="467"/>
                    <a:pt x="208" y="322"/>
                  </a:cubicBezTo>
                  <a:cubicBezTo>
                    <a:pt x="187" y="208"/>
                    <a:pt x="260" y="31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5373375" y="865050"/>
              <a:ext cx="10175" cy="968450"/>
            </a:xfrm>
            <a:custGeom>
              <a:rect b="b" l="l" r="r" t="t"/>
              <a:pathLst>
                <a:path extrusionOk="0" h="38738" w="407">
                  <a:moveTo>
                    <a:pt x="406" y="10"/>
                  </a:moveTo>
                  <a:cubicBezTo>
                    <a:pt x="281" y="52"/>
                    <a:pt x="365" y="208"/>
                    <a:pt x="261" y="270"/>
                  </a:cubicBezTo>
                  <a:cubicBezTo>
                    <a:pt x="250" y="281"/>
                    <a:pt x="240" y="291"/>
                    <a:pt x="230" y="301"/>
                  </a:cubicBezTo>
                  <a:cubicBezTo>
                    <a:pt x="209" y="322"/>
                    <a:pt x="209" y="353"/>
                    <a:pt x="198" y="384"/>
                  </a:cubicBezTo>
                  <a:cubicBezTo>
                    <a:pt x="188" y="426"/>
                    <a:pt x="188" y="467"/>
                    <a:pt x="188" y="519"/>
                  </a:cubicBezTo>
                  <a:cubicBezTo>
                    <a:pt x="178" y="603"/>
                    <a:pt x="178" y="675"/>
                    <a:pt x="178" y="758"/>
                  </a:cubicBezTo>
                  <a:cubicBezTo>
                    <a:pt x="167" y="800"/>
                    <a:pt x="167" y="831"/>
                    <a:pt x="167" y="862"/>
                  </a:cubicBezTo>
                  <a:cubicBezTo>
                    <a:pt x="146" y="1465"/>
                    <a:pt x="198" y="2067"/>
                    <a:pt x="136" y="2659"/>
                  </a:cubicBezTo>
                  <a:cubicBezTo>
                    <a:pt x="105" y="2898"/>
                    <a:pt x="198" y="36400"/>
                    <a:pt x="157" y="36649"/>
                  </a:cubicBezTo>
                  <a:cubicBezTo>
                    <a:pt x="146" y="36722"/>
                    <a:pt x="136" y="36795"/>
                    <a:pt x="63" y="36836"/>
                  </a:cubicBezTo>
                  <a:cubicBezTo>
                    <a:pt x="74" y="36868"/>
                    <a:pt x="105" y="36909"/>
                    <a:pt x="94" y="36920"/>
                  </a:cubicBezTo>
                  <a:cubicBezTo>
                    <a:pt x="1" y="37065"/>
                    <a:pt x="32" y="37148"/>
                    <a:pt x="198" y="37179"/>
                  </a:cubicBezTo>
                  <a:cubicBezTo>
                    <a:pt x="240" y="37190"/>
                    <a:pt x="198" y="37252"/>
                    <a:pt x="198" y="37294"/>
                  </a:cubicBezTo>
                  <a:lnTo>
                    <a:pt x="198" y="37294"/>
                  </a:lnTo>
                  <a:cubicBezTo>
                    <a:pt x="250" y="37335"/>
                    <a:pt x="250" y="37387"/>
                    <a:pt x="219" y="37429"/>
                  </a:cubicBezTo>
                  <a:cubicBezTo>
                    <a:pt x="157" y="37501"/>
                    <a:pt x="94" y="37574"/>
                    <a:pt x="94" y="37657"/>
                  </a:cubicBezTo>
                  <a:cubicBezTo>
                    <a:pt x="115" y="38000"/>
                    <a:pt x="157" y="38343"/>
                    <a:pt x="188" y="38696"/>
                  </a:cubicBezTo>
                  <a:cubicBezTo>
                    <a:pt x="188" y="38706"/>
                    <a:pt x="240" y="38727"/>
                    <a:pt x="271" y="38737"/>
                  </a:cubicBezTo>
                  <a:cubicBezTo>
                    <a:pt x="323" y="37990"/>
                    <a:pt x="344" y="37242"/>
                    <a:pt x="323" y="36483"/>
                  </a:cubicBezTo>
                  <a:cubicBezTo>
                    <a:pt x="313" y="35777"/>
                    <a:pt x="375" y="1797"/>
                    <a:pt x="344" y="1080"/>
                  </a:cubicBezTo>
                  <a:cubicBezTo>
                    <a:pt x="323" y="717"/>
                    <a:pt x="344" y="364"/>
                    <a:pt x="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5282500" y="352375"/>
              <a:ext cx="17925" cy="43150"/>
            </a:xfrm>
            <a:custGeom>
              <a:rect b="b" l="l" r="r" t="t"/>
              <a:pathLst>
                <a:path extrusionOk="0" h="1726" w="717">
                  <a:moveTo>
                    <a:pt x="0" y="863"/>
                  </a:moveTo>
                  <a:cubicBezTo>
                    <a:pt x="114" y="957"/>
                    <a:pt x="62" y="1081"/>
                    <a:pt x="73" y="1195"/>
                  </a:cubicBezTo>
                  <a:cubicBezTo>
                    <a:pt x="73" y="1330"/>
                    <a:pt x="62" y="1476"/>
                    <a:pt x="73" y="1611"/>
                  </a:cubicBezTo>
                  <a:cubicBezTo>
                    <a:pt x="83" y="1694"/>
                    <a:pt x="125" y="1725"/>
                    <a:pt x="198" y="1653"/>
                  </a:cubicBezTo>
                  <a:cubicBezTo>
                    <a:pt x="395" y="1445"/>
                    <a:pt x="561" y="1216"/>
                    <a:pt x="603" y="925"/>
                  </a:cubicBezTo>
                  <a:cubicBezTo>
                    <a:pt x="644" y="624"/>
                    <a:pt x="717" y="312"/>
                    <a:pt x="665" y="1"/>
                  </a:cubicBezTo>
                  <a:cubicBezTo>
                    <a:pt x="623" y="22"/>
                    <a:pt x="613" y="63"/>
                    <a:pt x="613" y="115"/>
                  </a:cubicBezTo>
                  <a:cubicBezTo>
                    <a:pt x="634" y="271"/>
                    <a:pt x="634" y="333"/>
                    <a:pt x="416" y="292"/>
                  </a:cubicBezTo>
                  <a:cubicBezTo>
                    <a:pt x="218" y="240"/>
                    <a:pt x="156" y="364"/>
                    <a:pt x="166" y="614"/>
                  </a:cubicBezTo>
                  <a:cubicBezTo>
                    <a:pt x="166" y="686"/>
                    <a:pt x="114" y="707"/>
                    <a:pt x="73" y="728"/>
                  </a:cubicBezTo>
                  <a:cubicBezTo>
                    <a:pt x="62" y="738"/>
                    <a:pt x="52" y="738"/>
                    <a:pt x="42" y="738"/>
                  </a:cubicBezTo>
                  <a:cubicBezTo>
                    <a:pt x="31" y="759"/>
                    <a:pt x="21" y="780"/>
                    <a:pt x="0" y="801"/>
                  </a:cubicBezTo>
                  <a:cubicBezTo>
                    <a:pt x="0" y="821"/>
                    <a:pt x="0" y="842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5283525" y="273175"/>
              <a:ext cx="16125" cy="29625"/>
            </a:xfrm>
            <a:custGeom>
              <a:rect b="b" l="l" r="r" t="t"/>
              <a:pathLst>
                <a:path extrusionOk="0" h="1185" w="645">
                  <a:moveTo>
                    <a:pt x="21" y="125"/>
                  </a:moveTo>
                  <a:cubicBezTo>
                    <a:pt x="63" y="457"/>
                    <a:pt x="1" y="811"/>
                    <a:pt x="63" y="1185"/>
                  </a:cubicBezTo>
                  <a:cubicBezTo>
                    <a:pt x="188" y="1122"/>
                    <a:pt x="271" y="1018"/>
                    <a:pt x="385" y="998"/>
                  </a:cubicBezTo>
                  <a:cubicBezTo>
                    <a:pt x="541" y="987"/>
                    <a:pt x="593" y="935"/>
                    <a:pt x="458" y="811"/>
                  </a:cubicBezTo>
                  <a:cubicBezTo>
                    <a:pt x="427" y="790"/>
                    <a:pt x="395" y="769"/>
                    <a:pt x="427" y="738"/>
                  </a:cubicBezTo>
                  <a:cubicBezTo>
                    <a:pt x="645" y="603"/>
                    <a:pt x="520" y="385"/>
                    <a:pt x="562" y="198"/>
                  </a:cubicBezTo>
                  <a:cubicBezTo>
                    <a:pt x="614" y="115"/>
                    <a:pt x="634" y="42"/>
                    <a:pt x="499" y="0"/>
                  </a:cubicBezTo>
                  <a:cubicBezTo>
                    <a:pt x="343" y="42"/>
                    <a:pt x="188" y="73"/>
                    <a:pt x="32" y="73"/>
                  </a:cubicBezTo>
                  <a:cubicBezTo>
                    <a:pt x="11" y="84"/>
                    <a:pt x="11" y="104"/>
                    <a:pt x="2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5374175" y="1861525"/>
              <a:ext cx="11700" cy="81050"/>
            </a:xfrm>
            <a:custGeom>
              <a:rect b="b" l="l" r="r" t="t"/>
              <a:pathLst>
                <a:path extrusionOk="0" h="3242" w="468">
                  <a:moveTo>
                    <a:pt x="291" y="3242"/>
                  </a:moveTo>
                  <a:cubicBezTo>
                    <a:pt x="322" y="3179"/>
                    <a:pt x="364" y="3127"/>
                    <a:pt x="436" y="3106"/>
                  </a:cubicBezTo>
                  <a:cubicBezTo>
                    <a:pt x="447" y="2338"/>
                    <a:pt x="364" y="1579"/>
                    <a:pt x="374" y="811"/>
                  </a:cubicBezTo>
                  <a:cubicBezTo>
                    <a:pt x="374" y="541"/>
                    <a:pt x="468" y="270"/>
                    <a:pt x="364" y="0"/>
                  </a:cubicBezTo>
                  <a:cubicBezTo>
                    <a:pt x="291" y="426"/>
                    <a:pt x="291" y="852"/>
                    <a:pt x="291" y="1289"/>
                  </a:cubicBezTo>
                  <a:cubicBezTo>
                    <a:pt x="291" y="1372"/>
                    <a:pt x="312" y="1465"/>
                    <a:pt x="229" y="1527"/>
                  </a:cubicBezTo>
                  <a:cubicBezTo>
                    <a:pt x="114" y="1704"/>
                    <a:pt x="0" y="1881"/>
                    <a:pt x="156" y="2088"/>
                  </a:cubicBezTo>
                  <a:cubicBezTo>
                    <a:pt x="166" y="2109"/>
                    <a:pt x="187" y="2120"/>
                    <a:pt x="218" y="2140"/>
                  </a:cubicBezTo>
                  <a:cubicBezTo>
                    <a:pt x="322" y="2192"/>
                    <a:pt x="187" y="2265"/>
                    <a:pt x="229" y="2317"/>
                  </a:cubicBezTo>
                  <a:cubicBezTo>
                    <a:pt x="166" y="2556"/>
                    <a:pt x="146" y="2795"/>
                    <a:pt x="218" y="3034"/>
                  </a:cubicBezTo>
                  <a:cubicBezTo>
                    <a:pt x="229" y="3075"/>
                    <a:pt x="218" y="3117"/>
                    <a:pt x="187" y="3148"/>
                  </a:cubicBezTo>
                  <a:cubicBezTo>
                    <a:pt x="156" y="3190"/>
                    <a:pt x="125" y="3221"/>
                    <a:pt x="198" y="3231"/>
                  </a:cubicBezTo>
                  <a:cubicBezTo>
                    <a:pt x="229" y="3242"/>
                    <a:pt x="260" y="3242"/>
                    <a:pt x="291" y="32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5096275" y="3469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1735"/>
                  </a:moveTo>
                  <a:lnTo>
                    <a:pt x="396" y="1735"/>
                  </a:lnTo>
                  <a:cubicBezTo>
                    <a:pt x="468" y="1663"/>
                    <a:pt x="520" y="1580"/>
                    <a:pt x="468" y="1476"/>
                  </a:cubicBezTo>
                  <a:lnTo>
                    <a:pt x="468" y="1476"/>
                  </a:lnTo>
                  <a:cubicBezTo>
                    <a:pt x="416" y="1258"/>
                    <a:pt x="375" y="1050"/>
                    <a:pt x="458" y="832"/>
                  </a:cubicBezTo>
                  <a:cubicBezTo>
                    <a:pt x="531" y="655"/>
                    <a:pt x="416" y="541"/>
                    <a:pt x="333" y="395"/>
                  </a:cubicBezTo>
                  <a:cubicBezTo>
                    <a:pt x="271" y="292"/>
                    <a:pt x="635" y="188"/>
                    <a:pt x="396" y="1"/>
                  </a:cubicBezTo>
                  <a:cubicBezTo>
                    <a:pt x="364" y="1"/>
                    <a:pt x="333" y="1"/>
                    <a:pt x="312" y="21"/>
                  </a:cubicBezTo>
                  <a:cubicBezTo>
                    <a:pt x="229" y="42"/>
                    <a:pt x="157" y="73"/>
                    <a:pt x="84" y="105"/>
                  </a:cubicBezTo>
                  <a:cubicBezTo>
                    <a:pt x="63" y="146"/>
                    <a:pt x="32" y="188"/>
                    <a:pt x="32" y="219"/>
                  </a:cubicBezTo>
                  <a:cubicBezTo>
                    <a:pt x="42" y="676"/>
                    <a:pt x="1" y="1133"/>
                    <a:pt x="177" y="1559"/>
                  </a:cubicBezTo>
                  <a:cubicBezTo>
                    <a:pt x="167" y="1621"/>
                    <a:pt x="177" y="1684"/>
                    <a:pt x="229" y="1725"/>
                  </a:cubicBezTo>
                  <a:cubicBezTo>
                    <a:pt x="240" y="1735"/>
                    <a:pt x="261" y="1735"/>
                    <a:pt x="271" y="17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5377800" y="2369250"/>
              <a:ext cx="8600" cy="130400"/>
            </a:xfrm>
            <a:custGeom>
              <a:rect b="b" l="l" r="r" t="t"/>
              <a:pathLst>
                <a:path extrusionOk="0" h="5216" w="344">
                  <a:moveTo>
                    <a:pt x="208" y="5215"/>
                  </a:moveTo>
                  <a:cubicBezTo>
                    <a:pt x="343" y="5090"/>
                    <a:pt x="281" y="4924"/>
                    <a:pt x="271" y="4789"/>
                  </a:cubicBezTo>
                  <a:cubicBezTo>
                    <a:pt x="250" y="4509"/>
                    <a:pt x="208" y="4239"/>
                    <a:pt x="219" y="3958"/>
                  </a:cubicBezTo>
                  <a:cubicBezTo>
                    <a:pt x="219" y="3428"/>
                    <a:pt x="229" y="2899"/>
                    <a:pt x="94" y="2379"/>
                  </a:cubicBezTo>
                  <a:cubicBezTo>
                    <a:pt x="94" y="2047"/>
                    <a:pt x="94" y="1725"/>
                    <a:pt x="94" y="1392"/>
                  </a:cubicBezTo>
                  <a:cubicBezTo>
                    <a:pt x="239" y="977"/>
                    <a:pt x="250" y="551"/>
                    <a:pt x="94" y="135"/>
                  </a:cubicBezTo>
                  <a:cubicBezTo>
                    <a:pt x="94" y="94"/>
                    <a:pt x="84" y="42"/>
                    <a:pt x="73" y="0"/>
                  </a:cubicBezTo>
                  <a:cubicBezTo>
                    <a:pt x="1" y="104"/>
                    <a:pt x="21" y="229"/>
                    <a:pt x="21" y="343"/>
                  </a:cubicBezTo>
                  <a:cubicBezTo>
                    <a:pt x="21" y="1340"/>
                    <a:pt x="1" y="2338"/>
                    <a:pt x="21" y="3324"/>
                  </a:cubicBezTo>
                  <a:cubicBezTo>
                    <a:pt x="42" y="3958"/>
                    <a:pt x="146" y="4581"/>
                    <a:pt x="208" y="52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5369225" y="1893975"/>
              <a:ext cx="14325" cy="26525"/>
            </a:xfrm>
            <a:custGeom>
              <a:rect b="b" l="l" r="r" t="t"/>
              <a:pathLst>
                <a:path extrusionOk="0" h="1061" w="573">
                  <a:moveTo>
                    <a:pt x="427" y="1019"/>
                  </a:moveTo>
                  <a:cubicBezTo>
                    <a:pt x="489" y="988"/>
                    <a:pt x="510" y="925"/>
                    <a:pt x="531" y="863"/>
                  </a:cubicBezTo>
                  <a:cubicBezTo>
                    <a:pt x="551" y="822"/>
                    <a:pt x="572" y="770"/>
                    <a:pt x="520" y="749"/>
                  </a:cubicBezTo>
                  <a:cubicBezTo>
                    <a:pt x="510" y="749"/>
                    <a:pt x="458" y="801"/>
                    <a:pt x="427" y="822"/>
                  </a:cubicBezTo>
                  <a:lnTo>
                    <a:pt x="427" y="822"/>
                  </a:lnTo>
                  <a:cubicBezTo>
                    <a:pt x="396" y="728"/>
                    <a:pt x="354" y="645"/>
                    <a:pt x="333" y="551"/>
                  </a:cubicBezTo>
                  <a:cubicBezTo>
                    <a:pt x="323" y="468"/>
                    <a:pt x="479" y="562"/>
                    <a:pt x="458" y="458"/>
                  </a:cubicBezTo>
                  <a:cubicBezTo>
                    <a:pt x="437" y="406"/>
                    <a:pt x="354" y="385"/>
                    <a:pt x="375" y="302"/>
                  </a:cubicBezTo>
                  <a:cubicBezTo>
                    <a:pt x="385" y="271"/>
                    <a:pt x="406" y="250"/>
                    <a:pt x="427" y="229"/>
                  </a:cubicBezTo>
                  <a:cubicBezTo>
                    <a:pt x="458" y="11"/>
                    <a:pt x="292" y="11"/>
                    <a:pt x="157" y="11"/>
                  </a:cubicBezTo>
                  <a:cubicBezTo>
                    <a:pt x="11" y="1"/>
                    <a:pt x="42" y="146"/>
                    <a:pt x="22" y="240"/>
                  </a:cubicBezTo>
                  <a:cubicBezTo>
                    <a:pt x="1" y="281"/>
                    <a:pt x="1" y="323"/>
                    <a:pt x="32" y="365"/>
                  </a:cubicBezTo>
                  <a:cubicBezTo>
                    <a:pt x="53" y="375"/>
                    <a:pt x="53" y="385"/>
                    <a:pt x="53" y="406"/>
                  </a:cubicBezTo>
                  <a:cubicBezTo>
                    <a:pt x="42" y="416"/>
                    <a:pt x="42" y="427"/>
                    <a:pt x="32" y="427"/>
                  </a:cubicBezTo>
                  <a:cubicBezTo>
                    <a:pt x="11" y="468"/>
                    <a:pt x="11" y="510"/>
                    <a:pt x="32" y="562"/>
                  </a:cubicBezTo>
                  <a:cubicBezTo>
                    <a:pt x="84" y="583"/>
                    <a:pt x="73" y="645"/>
                    <a:pt x="94" y="687"/>
                  </a:cubicBezTo>
                  <a:cubicBezTo>
                    <a:pt x="94" y="811"/>
                    <a:pt x="115" y="936"/>
                    <a:pt x="157" y="1061"/>
                  </a:cubicBezTo>
                  <a:cubicBezTo>
                    <a:pt x="250" y="1050"/>
                    <a:pt x="333" y="1029"/>
                    <a:pt x="427" y="10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5365600" y="264850"/>
              <a:ext cx="10925" cy="67050"/>
            </a:xfrm>
            <a:custGeom>
              <a:rect b="b" l="l" r="r" t="t"/>
              <a:pathLst>
                <a:path extrusionOk="0" h="2682" w="437">
                  <a:moveTo>
                    <a:pt x="177" y="2453"/>
                  </a:moveTo>
                  <a:cubicBezTo>
                    <a:pt x="177" y="2515"/>
                    <a:pt x="177" y="2588"/>
                    <a:pt x="177" y="2650"/>
                  </a:cubicBezTo>
                  <a:cubicBezTo>
                    <a:pt x="198" y="2681"/>
                    <a:pt x="218" y="2681"/>
                    <a:pt x="239" y="2650"/>
                  </a:cubicBezTo>
                  <a:cubicBezTo>
                    <a:pt x="250" y="2390"/>
                    <a:pt x="260" y="2131"/>
                    <a:pt x="250" y="1871"/>
                  </a:cubicBezTo>
                  <a:cubicBezTo>
                    <a:pt x="229" y="1466"/>
                    <a:pt x="291" y="1071"/>
                    <a:pt x="354" y="666"/>
                  </a:cubicBezTo>
                  <a:cubicBezTo>
                    <a:pt x="385" y="448"/>
                    <a:pt x="437" y="219"/>
                    <a:pt x="312" y="1"/>
                  </a:cubicBezTo>
                  <a:cubicBezTo>
                    <a:pt x="302" y="11"/>
                    <a:pt x="291" y="22"/>
                    <a:pt x="281" y="32"/>
                  </a:cubicBezTo>
                  <a:cubicBezTo>
                    <a:pt x="218" y="84"/>
                    <a:pt x="302" y="219"/>
                    <a:pt x="156" y="219"/>
                  </a:cubicBezTo>
                  <a:cubicBezTo>
                    <a:pt x="135" y="250"/>
                    <a:pt x="135" y="292"/>
                    <a:pt x="146" y="333"/>
                  </a:cubicBezTo>
                  <a:cubicBezTo>
                    <a:pt x="31" y="479"/>
                    <a:pt x="0" y="645"/>
                    <a:pt x="63" y="811"/>
                  </a:cubicBezTo>
                  <a:cubicBezTo>
                    <a:pt x="115" y="967"/>
                    <a:pt x="83" y="1133"/>
                    <a:pt x="83" y="1289"/>
                  </a:cubicBezTo>
                  <a:cubicBezTo>
                    <a:pt x="83" y="1559"/>
                    <a:pt x="63" y="1840"/>
                    <a:pt x="73" y="2110"/>
                  </a:cubicBezTo>
                  <a:cubicBezTo>
                    <a:pt x="83" y="2234"/>
                    <a:pt x="83" y="2349"/>
                    <a:pt x="177" y="24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5285875" y="375500"/>
              <a:ext cx="11975" cy="38450"/>
            </a:xfrm>
            <a:custGeom>
              <a:rect b="b" l="l" r="r" t="t"/>
              <a:pathLst>
                <a:path extrusionOk="0" h="1538" w="479">
                  <a:moveTo>
                    <a:pt x="478" y="0"/>
                  </a:moveTo>
                  <a:cubicBezTo>
                    <a:pt x="374" y="73"/>
                    <a:pt x="385" y="239"/>
                    <a:pt x="249" y="270"/>
                  </a:cubicBezTo>
                  <a:cubicBezTo>
                    <a:pt x="353" y="395"/>
                    <a:pt x="260" y="437"/>
                    <a:pt x="166" y="489"/>
                  </a:cubicBezTo>
                  <a:cubicBezTo>
                    <a:pt x="114" y="520"/>
                    <a:pt x="73" y="572"/>
                    <a:pt x="31" y="624"/>
                  </a:cubicBezTo>
                  <a:cubicBezTo>
                    <a:pt x="0" y="665"/>
                    <a:pt x="31" y="707"/>
                    <a:pt x="73" y="728"/>
                  </a:cubicBezTo>
                  <a:cubicBezTo>
                    <a:pt x="249" y="800"/>
                    <a:pt x="114" y="935"/>
                    <a:pt x="135" y="1029"/>
                  </a:cubicBezTo>
                  <a:cubicBezTo>
                    <a:pt x="146" y="1091"/>
                    <a:pt x="135" y="1101"/>
                    <a:pt x="249" y="1091"/>
                  </a:cubicBezTo>
                  <a:cubicBezTo>
                    <a:pt x="312" y="1091"/>
                    <a:pt x="322" y="1112"/>
                    <a:pt x="322" y="1153"/>
                  </a:cubicBezTo>
                  <a:cubicBezTo>
                    <a:pt x="333" y="1288"/>
                    <a:pt x="333" y="1413"/>
                    <a:pt x="343" y="1538"/>
                  </a:cubicBezTo>
                  <a:cubicBezTo>
                    <a:pt x="385" y="1475"/>
                    <a:pt x="385" y="1403"/>
                    <a:pt x="385" y="1320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5154975" y="440425"/>
              <a:ext cx="28600" cy="12750"/>
            </a:xfrm>
            <a:custGeom>
              <a:rect b="b" l="l" r="r" t="t"/>
              <a:pathLst>
                <a:path extrusionOk="0" h="510" w="1144">
                  <a:moveTo>
                    <a:pt x="489" y="32"/>
                  </a:moveTo>
                  <a:cubicBezTo>
                    <a:pt x="530" y="125"/>
                    <a:pt x="624" y="94"/>
                    <a:pt x="707" y="146"/>
                  </a:cubicBezTo>
                  <a:cubicBezTo>
                    <a:pt x="489" y="229"/>
                    <a:pt x="219" y="83"/>
                    <a:pt x="1" y="364"/>
                  </a:cubicBezTo>
                  <a:cubicBezTo>
                    <a:pt x="385" y="312"/>
                    <a:pt x="686" y="343"/>
                    <a:pt x="967" y="509"/>
                  </a:cubicBezTo>
                  <a:cubicBezTo>
                    <a:pt x="1071" y="489"/>
                    <a:pt x="1143" y="447"/>
                    <a:pt x="1081" y="312"/>
                  </a:cubicBezTo>
                  <a:cubicBezTo>
                    <a:pt x="956" y="52"/>
                    <a:pt x="749" y="0"/>
                    <a:pt x="489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5384825" y="2508975"/>
              <a:ext cx="7025" cy="50400"/>
            </a:xfrm>
            <a:custGeom>
              <a:rect b="b" l="l" r="r" t="t"/>
              <a:pathLst>
                <a:path extrusionOk="0" h="2016" w="281">
                  <a:moveTo>
                    <a:pt x="135" y="416"/>
                  </a:moveTo>
                  <a:cubicBezTo>
                    <a:pt x="104" y="686"/>
                    <a:pt x="114" y="945"/>
                    <a:pt x="145" y="1205"/>
                  </a:cubicBezTo>
                  <a:cubicBezTo>
                    <a:pt x="177" y="1382"/>
                    <a:pt x="114" y="1548"/>
                    <a:pt x="114" y="1714"/>
                  </a:cubicBezTo>
                  <a:cubicBezTo>
                    <a:pt x="114" y="1776"/>
                    <a:pt x="52" y="1797"/>
                    <a:pt x="0" y="1808"/>
                  </a:cubicBezTo>
                  <a:cubicBezTo>
                    <a:pt x="0" y="1870"/>
                    <a:pt x="10" y="1922"/>
                    <a:pt x="21" y="1984"/>
                  </a:cubicBezTo>
                  <a:cubicBezTo>
                    <a:pt x="114" y="2015"/>
                    <a:pt x="187" y="2015"/>
                    <a:pt x="208" y="1891"/>
                  </a:cubicBezTo>
                  <a:cubicBezTo>
                    <a:pt x="239" y="1714"/>
                    <a:pt x="249" y="1548"/>
                    <a:pt x="249" y="1371"/>
                  </a:cubicBezTo>
                  <a:cubicBezTo>
                    <a:pt x="249" y="925"/>
                    <a:pt x="239" y="478"/>
                    <a:pt x="281" y="31"/>
                  </a:cubicBezTo>
                  <a:cubicBezTo>
                    <a:pt x="260" y="0"/>
                    <a:pt x="229" y="0"/>
                    <a:pt x="197" y="21"/>
                  </a:cubicBezTo>
                  <a:lnTo>
                    <a:pt x="197" y="21"/>
                  </a:lnTo>
                  <a:cubicBezTo>
                    <a:pt x="114" y="146"/>
                    <a:pt x="208" y="301"/>
                    <a:pt x="135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5196275" y="442500"/>
              <a:ext cx="8600" cy="38725"/>
            </a:xfrm>
            <a:custGeom>
              <a:rect b="b" l="l" r="r" t="t"/>
              <a:pathLst>
                <a:path extrusionOk="0" h="1549" w="344">
                  <a:moveTo>
                    <a:pt x="291" y="32"/>
                  </a:moveTo>
                  <a:cubicBezTo>
                    <a:pt x="270" y="32"/>
                    <a:pt x="250" y="21"/>
                    <a:pt x="229" y="21"/>
                  </a:cubicBezTo>
                  <a:cubicBezTo>
                    <a:pt x="115" y="0"/>
                    <a:pt x="94" y="84"/>
                    <a:pt x="63" y="156"/>
                  </a:cubicBezTo>
                  <a:cubicBezTo>
                    <a:pt x="52" y="208"/>
                    <a:pt x="52" y="250"/>
                    <a:pt x="94" y="291"/>
                  </a:cubicBezTo>
                  <a:cubicBezTo>
                    <a:pt x="198" y="447"/>
                    <a:pt x="198" y="603"/>
                    <a:pt x="94" y="748"/>
                  </a:cubicBezTo>
                  <a:cubicBezTo>
                    <a:pt x="0" y="894"/>
                    <a:pt x="21" y="1060"/>
                    <a:pt x="11" y="1216"/>
                  </a:cubicBezTo>
                  <a:cubicBezTo>
                    <a:pt x="11" y="1320"/>
                    <a:pt x="11" y="1413"/>
                    <a:pt x="52" y="1507"/>
                  </a:cubicBezTo>
                  <a:cubicBezTo>
                    <a:pt x="63" y="1517"/>
                    <a:pt x="83" y="1528"/>
                    <a:pt x="94" y="1548"/>
                  </a:cubicBezTo>
                  <a:cubicBezTo>
                    <a:pt x="229" y="1486"/>
                    <a:pt x="218" y="1361"/>
                    <a:pt x="229" y="1247"/>
                  </a:cubicBezTo>
                  <a:cubicBezTo>
                    <a:pt x="239" y="1102"/>
                    <a:pt x="166" y="946"/>
                    <a:pt x="281" y="821"/>
                  </a:cubicBezTo>
                  <a:cubicBezTo>
                    <a:pt x="343" y="645"/>
                    <a:pt x="343" y="458"/>
                    <a:pt x="302" y="281"/>
                  </a:cubicBezTo>
                  <a:cubicBezTo>
                    <a:pt x="312" y="250"/>
                    <a:pt x="312" y="229"/>
                    <a:pt x="291" y="208"/>
                  </a:cubicBezTo>
                  <a:lnTo>
                    <a:pt x="302" y="187"/>
                  </a:lnTo>
                  <a:lnTo>
                    <a:pt x="291" y="177"/>
                  </a:lnTo>
                  <a:cubicBezTo>
                    <a:pt x="312" y="146"/>
                    <a:pt x="312" y="115"/>
                    <a:pt x="291" y="84"/>
                  </a:cubicBezTo>
                  <a:cubicBezTo>
                    <a:pt x="302" y="73"/>
                    <a:pt x="302" y="52"/>
                    <a:pt x="29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5343250" y="257600"/>
              <a:ext cx="30150" cy="17425"/>
            </a:xfrm>
            <a:custGeom>
              <a:rect b="b" l="l" r="r" t="t"/>
              <a:pathLst>
                <a:path extrusionOk="0" h="697" w="1206">
                  <a:moveTo>
                    <a:pt x="1071" y="634"/>
                  </a:moveTo>
                  <a:lnTo>
                    <a:pt x="1071" y="499"/>
                  </a:lnTo>
                  <a:cubicBezTo>
                    <a:pt x="1050" y="395"/>
                    <a:pt x="1029" y="291"/>
                    <a:pt x="1196" y="312"/>
                  </a:cubicBezTo>
                  <a:lnTo>
                    <a:pt x="1206" y="291"/>
                  </a:lnTo>
                  <a:cubicBezTo>
                    <a:pt x="1196" y="166"/>
                    <a:pt x="1112" y="83"/>
                    <a:pt x="1019" y="21"/>
                  </a:cubicBezTo>
                  <a:cubicBezTo>
                    <a:pt x="707" y="0"/>
                    <a:pt x="427" y="104"/>
                    <a:pt x="146" y="229"/>
                  </a:cubicBezTo>
                  <a:cubicBezTo>
                    <a:pt x="74" y="249"/>
                    <a:pt x="1" y="270"/>
                    <a:pt x="11" y="374"/>
                  </a:cubicBezTo>
                  <a:cubicBezTo>
                    <a:pt x="136" y="488"/>
                    <a:pt x="292" y="447"/>
                    <a:pt x="448" y="457"/>
                  </a:cubicBezTo>
                  <a:cubicBezTo>
                    <a:pt x="583" y="468"/>
                    <a:pt x="728" y="457"/>
                    <a:pt x="832" y="582"/>
                  </a:cubicBezTo>
                  <a:cubicBezTo>
                    <a:pt x="905" y="644"/>
                    <a:pt x="977" y="696"/>
                    <a:pt x="1071" y="6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5330525" y="255000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468"/>
                  </a:moveTo>
                  <a:cubicBezTo>
                    <a:pt x="832" y="395"/>
                    <a:pt x="1092" y="187"/>
                    <a:pt x="1424" y="198"/>
                  </a:cubicBezTo>
                  <a:cubicBezTo>
                    <a:pt x="1455" y="198"/>
                    <a:pt x="1486" y="146"/>
                    <a:pt x="1528" y="125"/>
                  </a:cubicBezTo>
                  <a:cubicBezTo>
                    <a:pt x="1476" y="42"/>
                    <a:pt x="1414" y="52"/>
                    <a:pt x="1341" y="73"/>
                  </a:cubicBezTo>
                  <a:cubicBezTo>
                    <a:pt x="1019" y="0"/>
                    <a:pt x="718" y="104"/>
                    <a:pt x="427" y="239"/>
                  </a:cubicBezTo>
                  <a:cubicBezTo>
                    <a:pt x="354" y="270"/>
                    <a:pt x="292" y="353"/>
                    <a:pt x="198" y="270"/>
                  </a:cubicBezTo>
                  <a:lnTo>
                    <a:pt x="198" y="270"/>
                  </a:lnTo>
                  <a:cubicBezTo>
                    <a:pt x="105" y="229"/>
                    <a:pt x="53" y="270"/>
                    <a:pt x="1" y="343"/>
                  </a:cubicBezTo>
                  <a:cubicBezTo>
                    <a:pt x="1" y="385"/>
                    <a:pt x="1" y="437"/>
                    <a:pt x="1" y="478"/>
                  </a:cubicBezTo>
                  <a:cubicBezTo>
                    <a:pt x="32" y="499"/>
                    <a:pt x="53" y="499"/>
                    <a:pt x="84" y="499"/>
                  </a:cubicBezTo>
                  <a:cubicBezTo>
                    <a:pt x="178" y="478"/>
                    <a:pt x="271" y="499"/>
                    <a:pt x="375" y="520"/>
                  </a:cubicBezTo>
                  <a:cubicBezTo>
                    <a:pt x="427" y="530"/>
                    <a:pt x="489" y="520"/>
                    <a:pt x="531" y="4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5289500" y="2537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135"/>
                  </a:moveTo>
                  <a:cubicBezTo>
                    <a:pt x="146" y="146"/>
                    <a:pt x="343" y="52"/>
                    <a:pt x="364" y="322"/>
                  </a:cubicBezTo>
                  <a:cubicBezTo>
                    <a:pt x="375" y="374"/>
                    <a:pt x="447" y="385"/>
                    <a:pt x="510" y="364"/>
                  </a:cubicBezTo>
                  <a:cubicBezTo>
                    <a:pt x="676" y="291"/>
                    <a:pt x="842" y="312"/>
                    <a:pt x="1008" y="405"/>
                  </a:cubicBezTo>
                  <a:cubicBezTo>
                    <a:pt x="1102" y="457"/>
                    <a:pt x="1164" y="426"/>
                    <a:pt x="1206" y="322"/>
                  </a:cubicBezTo>
                  <a:cubicBezTo>
                    <a:pt x="1258" y="187"/>
                    <a:pt x="1133" y="208"/>
                    <a:pt x="1060" y="167"/>
                  </a:cubicBezTo>
                  <a:cubicBezTo>
                    <a:pt x="987" y="125"/>
                    <a:pt x="915" y="167"/>
                    <a:pt x="842" y="177"/>
                  </a:cubicBezTo>
                  <a:cubicBezTo>
                    <a:pt x="717" y="208"/>
                    <a:pt x="582" y="208"/>
                    <a:pt x="520" y="52"/>
                  </a:cubicBezTo>
                  <a:cubicBezTo>
                    <a:pt x="343" y="52"/>
                    <a:pt x="156" y="0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5325600" y="2544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291"/>
                  </a:moveTo>
                  <a:cubicBezTo>
                    <a:pt x="489" y="406"/>
                    <a:pt x="582" y="354"/>
                    <a:pt x="686" y="312"/>
                  </a:cubicBezTo>
                  <a:cubicBezTo>
                    <a:pt x="832" y="260"/>
                    <a:pt x="967" y="208"/>
                    <a:pt x="1102" y="136"/>
                  </a:cubicBezTo>
                  <a:cubicBezTo>
                    <a:pt x="1216" y="73"/>
                    <a:pt x="1393" y="156"/>
                    <a:pt x="1538" y="94"/>
                  </a:cubicBezTo>
                  <a:cubicBezTo>
                    <a:pt x="1299" y="0"/>
                    <a:pt x="1050" y="21"/>
                    <a:pt x="800" y="11"/>
                  </a:cubicBezTo>
                  <a:cubicBezTo>
                    <a:pt x="530" y="0"/>
                    <a:pt x="260" y="21"/>
                    <a:pt x="1" y="32"/>
                  </a:cubicBezTo>
                  <a:cubicBezTo>
                    <a:pt x="177" y="177"/>
                    <a:pt x="395" y="42"/>
                    <a:pt x="593" y="115"/>
                  </a:cubicBezTo>
                  <a:cubicBezTo>
                    <a:pt x="551" y="208"/>
                    <a:pt x="510" y="291"/>
                    <a:pt x="395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5221725" y="516525"/>
              <a:ext cx="47550" cy="6775"/>
            </a:xfrm>
            <a:custGeom>
              <a:rect b="b" l="l" r="r" t="t"/>
              <a:pathLst>
                <a:path extrusionOk="0" h="271" w="1902">
                  <a:moveTo>
                    <a:pt x="1839" y="166"/>
                  </a:moveTo>
                  <a:cubicBezTo>
                    <a:pt x="1860" y="135"/>
                    <a:pt x="1881" y="114"/>
                    <a:pt x="1901" y="94"/>
                  </a:cubicBezTo>
                  <a:cubicBezTo>
                    <a:pt x="1600" y="10"/>
                    <a:pt x="1278" y="21"/>
                    <a:pt x="966" y="10"/>
                  </a:cubicBezTo>
                  <a:cubicBezTo>
                    <a:pt x="644" y="0"/>
                    <a:pt x="322" y="21"/>
                    <a:pt x="0" y="31"/>
                  </a:cubicBezTo>
                  <a:cubicBezTo>
                    <a:pt x="52" y="114"/>
                    <a:pt x="146" y="94"/>
                    <a:pt x="229" y="94"/>
                  </a:cubicBezTo>
                  <a:cubicBezTo>
                    <a:pt x="312" y="104"/>
                    <a:pt x="395" y="83"/>
                    <a:pt x="457" y="166"/>
                  </a:cubicBezTo>
                  <a:cubicBezTo>
                    <a:pt x="914" y="197"/>
                    <a:pt x="1382" y="270"/>
                    <a:pt x="1839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5304050" y="349275"/>
              <a:ext cx="48075" cy="1575"/>
            </a:xfrm>
            <a:custGeom>
              <a:rect b="b" l="l" r="r" t="t"/>
              <a:pathLst>
                <a:path extrusionOk="0" h="63" w="1923">
                  <a:moveTo>
                    <a:pt x="1922" y="11"/>
                  </a:moveTo>
                  <a:cubicBezTo>
                    <a:pt x="1340" y="0"/>
                    <a:pt x="759" y="0"/>
                    <a:pt x="177" y="0"/>
                  </a:cubicBezTo>
                  <a:cubicBezTo>
                    <a:pt x="115" y="0"/>
                    <a:pt x="52" y="0"/>
                    <a:pt x="0" y="62"/>
                  </a:cubicBezTo>
                  <a:cubicBezTo>
                    <a:pt x="509" y="21"/>
                    <a:pt x="1029" y="62"/>
                    <a:pt x="1538" y="52"/>
                  </a:cubicBezTo>
                  <a:cubicBezTo>
                    <a:pt x="1662" y="52"/>
                    <a:pt x="1797" y="62"/>
                    <a:pt x="192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5280425" y="340700"/>
              <a:ext cx="5200" cy="29100"/>
            </a:xfrm>
            <a:custGeom>
              <a:rect b="b" l="l" r="r" t="t"/>
              <a:pathLst>
                <a:path extrusionOk="0" h="1164" w="208">
                  <a:moveTo>
                    <a:pt x="156" y="1133"/>
                  </a:moveTo>
                  <a:cubicBezTo>
                    <a:pt x="52" y="935"/>
                    <a:pt x="31" y="696"/>
                    <a:pt x="114" y="530"/>
                  </a:cubicBezTo>
                  <a:cubicBezTo>
                    <a:pt x="208" y="322"/>
                    <a:pt x="104" y="177"/>
                    <a:pt x="83" y="0"/>
                  </a:cubicBezTo>
                  <a:cubicBezTo>
                    <a:pt x="42" y="374"/>
                    <a:pt x="0" y="759"/>
                    <a:pt x="73" y="1133"/>
                  </a:cubicBezTo>
                  <a:cubicBezTo>
                    <a:pt x="104" y="1164"/>
                    <a:pt x="135" y="1164"/>
                    <a:pt x="156" y="11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5375725" y="2118100"/>
              <a:ext cx="9900" cy="17700"/>
            </a:xfrm>
            <a:custGeom>
              <a:rect b="b" l="l" r="r" t="t"/>
              <a:pathLst>
                <a:path extrusionOk="0" h="708" w="396">
                  <a:moveTo>
                    <a:pt x="302" y="32"/>
                  </a:moveTo>
                  <a:cubicBezTo>
                    <a:pt x="250" y="53"/>
                    <a:pt x="208" y="74"/>
                    <a:pt x="167" y="94"/>
                  </a:cubicBezTo>
                  <a:cubicBezTo>
                    <a:pt x="136" y="74"/>
                    <a:pt x="115" y="74"/>
                    <a:pt x="84" y="94"/>
                  </a:cubicBezTo>
                  <a:cubicBezTo>
                    <a:pt x="0" y="302"/>
                    <a:pt x="32" y="510"/>
                    <a:pt x="94" y="707"/>
                  </a:cubicBezTo>
                  <a:cubicBezTo>
                    <a:pt x="94" y="624"/>
                    <a:pt x="94" y="541"/>
                    <a:pt x="104" y="448"/>
                  </a:cubicBezTo>
                  <a:cubicBezTo>
                    <a:pt x="104" y="375"/>
                    <a:pt x="104" y="323"/>
                    <a:pt x="229" y="344"/>
                  </a:cubicBezTo>
                  <a:cubicBezTo>
                    <a:pt x="364" y="375"/>
                    <a:pt x="271" y="229"/>
                    <a:pt x="302" y="167"/>
                  </a:cubicBezTo>
                  <a:cubicBezTo>
                    <a:pt x="343" y="126"/>
                    <a:pt x="395" y="94"/>
                    <a:pt x="374" y="22"/>
                  </a:cubicBezTo>
                  <a:cubicBezTo>
                    <a:pt x="343" y="1"/>
                    <a:pt x="322" y="11"/>
                    <a:pt x="30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5374675" y="209085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1018"/>
                  </a:moveTo>
                  <a:cubicBezTo>
                    <a:pt x="136" y="748"/>
                    <a:pt x="136" y="478"/>
                    <a:pt x="146" y="198"/>
                  </a:cubicBezTo>
                  <a:cubicBezTo>
                    <a:pt x="146" y="125"/>
                    <a:pt x="146" y="42"/>
                    <a:pt x="63" y="0"/>
                  </a:cubicBezTo>
                  <a:cubicBezTo>
                    <a:pt x="74" y="343"/>
                    <a:pt x="1" y="686"/>
                    <a:pt x="136" y="101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9"/>
            <p:cNvSpPr/>
            <p:nvPr/>
          </p:nvSpPr>
          <p:spPr>
            <a:xfrm>
              <a:off x="5099400" y="38952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1" y="239"/>
                  </a:moveTo>
                  <a:cubicBezTo>
                    <a:pt x="73" y="260"/>
                    <a:pt x="125" y="312"/>
                    <a:pt x="167" y="270"/>
                  </a:cubicBezTo>
                  <a:cubicBezTo>
                    <a:pt x="250" y="187"/>
                    <a:pt x="167" y="115"/>
                    <a:pt x="146" y="31"/>
                  </a:cubicBezTo>
                  <a:lnTo>
                    <a:pt x="146" y="31"/>
                  </a:lnTo>
                  <a:cubicBezTo>
                    <a:pt x="104" y="0"/>
                    <a:pt x="63" y="0"/>
                    <a:pt x="21" y="31"/>
                  </a:cubicBezTo>
                  <a:cubicBezTo>
                    <a:pt x="1" y="104"/>
                    <a:pt x="1" y="167"/>
                    <a:pt x="2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9"/>
            <p:cNvSpPr/>
            <p:nvPr/>
          </p:nvSpPr>
          <p:spPr>
            <a:xfrm>
              <a:off x="5262750" y="533925"/>
              <a:ext cx="15100" cy="2100"/>
            </a:xfrm>
            <a:custGeom>
              <a:rect b="b" l="l" r="r" t="t"/>
              <a:pathLst>
                <a:path extrusionOk="0" h="84" w="604">
                  <a:moveTo>
                    <a:pt x="603" y="0"/>
                  </a:moveTo>
                  <a:cubicBezTo>
                    <a:pt x="406" y="0"/>
                    <a:pt x="198" y="0"/>
                    <a:pt x="1" y="0"/>
                  </a:cubicBezTo>
                  <a:cubicBezTo>
                    <a:pt x="198" y="52"/>
                    <a:pt x="406" y="83"/>
                    <a:pt x="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9"/>
            <p:cNvSpPr/>
            <p:nvPr/>
          </p:nvSpPr>
          <p:spPr>
            <a:xfrm>
              <a:off x="5165625" y="453150"/>
              <a:ext cx="13275" cy="3400"/>
            </a:xfrm>
            <a:custGeom>
              <a:rect b="b" l="l" r="r" t="t"/>
              <a:pathLst>
                <a:path extrusionOk="0" h="136" w="531">
                  <a:moveTo>
                    <a:pt x="530" y="0"/>
                  </a:moveTo>
                  <a:cubicBezTo>
                    <a:pt x="354" y="11"/>
                    <a:pt x="167" y="42"/>
                    <a:pt x="0" y="125"/>
                  </a:cubicBezTo>
                  <a:cubicBezTo>
                    <a:pt x="187" y="135"/>
                    <a:pt x="374" y="135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9"/>
            <p:cNvSpPr/>
            <p:nvPr/>
          </p:nvSpPr>
          <p:spPr>
            <a:xfrm>
              <a:off x="5368700" y="331075"/>
              <a:ext cx="4450" cy="8075"/>
            </a:xfrm>
            <a:custGeom>
              <a:rect b="b" l="l" r="r" t="t"/>
              <a:pathLst>
                <a:path extrusionOk="0" h="323" w="178">
                  <a:moveTo>
                    <a:pt x="115" y="1"/>
                  </a:moveTo>
                  <a:lnTo>
                    <a:pt x="53" y="1"/>
                  </a:lnTo>
                  <a:cubicBezTo>
                    <a:pt x="74" y="115"/>
                    <a:pt x="1" y="240"/>
                    <a:pt x="126" y="323"/>
                  </a:cubicBezTo>
                  <a:cubicBezTo>
                    <a:pt x="178" y="219"/>
                    <a:pt x="136" y="105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9"/>
            <p:cNvSpPr/>
            <p:nvPr/>
          </p:nvSpPr>
          <p:spPr>
            <a:xfrm>
              <a:off x="5365075" y="344325"/>
              <a:ext cx="6775" cy="3400"/>
            </a:xfrm>
            <a:custGeom>
              <a:rect b="b" l="l" r="r" t="t"/>
              <a:pathLst>
                <a:path extrusionOk="0" h="136" w="271">
                  <a:moveTo>
                    <a:pt x="271" y="1"/>
                  </a:moveTo>
                  <a:cubicBezTo>
                    <a:pt x="156" y="11"/>
                    <a:pt x="63" y="32"/>
                    <a:pt x="1" y="136"/>
                  </a:cubicBezTo>
                  <a:cubicBezTo>
                    <a:pt x="115" y="125"/>
                    <a:pt x="208" y="105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9"/>
            <p:cNvSpPr/>
            <p:nvPr/>
          </p:nvSpPr>
          <p:spPr>
            <a:xfrm>
              <a:off x="5307425" y="439900"/>
              <a:ext cx="8600" cy="2375"/>
            </a:xfrm>
            <a:custGeom>
              <a:rect b="b" l="l" r="r" t="t"/>
              <a:pathLst>
                <a:path extrusionOk="0" h="95" w="344">
                  <a:moveTo>
                    <a:pt x="0" y="21"/>
                  </a:moveTo>
                  <a:cubicBezTo>
                    <a:pt x="115" y="94"/>
                    <a:pt x="229" y="53"/>
                    <a:pt x="343" y="53"/>
                  </a:cubicBezTo>
                  <a:cubicBezTo>
                    <a:pt x="239" y="11"/>
                    <a:pt x="125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9"/>
            <p:cNvSpPr/>
            <p:nvPr/>
          </p:nvSpPr>
          <p:spPr>
            <a:xfrm>
              <a:off x="5382475" y="2545850"/>
              <a:ext cx="3400" cy="8325"/>
            </a:xfrm>
            <a:custGeom>
              <a:rect b="b" l="l" r="r" t="t"/>
              <a:pathLst>
                <a:path extrusionOk="0" h="333" w="136">
                  <a:moveTo>
                    <a:pt x="94" y="333"/>
                  </a:moveTo>
                  <a:cubicBezTo>
                    <a:pt x="94" y="218"/>
                    <a:pt x="136" y="94"/>
                    <a:pt x="21" y="0"/>
                  </a:cubicBezTo>
                  <a:cubicBezTo>
                    <a:pt x="21" y="114"/>
                    <a:pt x="1" y="23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9"/>
            <p:cNvSpPr/>
            <p:nvPr/>
          </p:nvSpPr>
          <p:spPr>
            <a:xfrm>
              <a:off x="5099400" y="385875"/>
              <a:ext cx="3650" cy="4450"/>
            </a:xfrm>
            <a:custGeom>
              <a:rect b="b" l="l" r="r" t="t"/>
              <a:pathLst>
                <a:path extrusionOk="0" h="178" w="146">
                  <a:moveTo>
                    <a:pt x="21" y="177"/>
                  </a:moveTo>
                  <a:lnTo>
                    <a:pt x="146" y="177"/>
                  </a:lnTo>
                  <a:cubicBezTo>
                    <a:pt x="115" y="115"/>
                    <a:pt x="84" y="63"/>
                    <a:pt x="52" y="1"/>
                  </a:cubicBezTo>
                  <a:cubicBezTo>
                    <a:pt x="21" y="53"/>
                    <a:pt x="1" y="115"/>
                    <a:pt x="2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9"/>
            <p:cNvSpPr/>
            <p:nvPr/>
          </p:nvSpPr>
          <p:spPr>
            <a:xfrm>
              <a:off x="5284300" y="2664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208"/>
                  </a:moveTo>
                  <a:cubicBezTo>
                    <a:pt x="84" y="156"/>
                    <a:pt x="63" y="73"/>
                    <a:pt x="63" y="0"/>
                  </a:cubicBezTo>
                  <a:cubicBezTo>
                    <a:pt x="1" y="63"/>
                    <a:pt x="1" y="135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9"/>
            <p:cNvSpPr/>
            <p:nvPr/>
          </p:nvSpPr>
          <p:spPr>
            <a:xfrm>
              <a:off x="5371825" y="339125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" y="1"/>
                  </a:moveTo>
                  <a:cubicBezTo>
                    <a:pt x="1" y="74"/>
                    <a:pt x="1" y="136"/>
                    <a:pt x="1" y="209"/>
                  </a:cubicBezTo>
                  <a:cubicBezTo>
                    <a:pt x="84" y="136"/>
                    <a:pt x="53" y="7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9"/>
            <p:cNvSpPr/>
            <p:nvPr/>
          </p:nvSpPr>
          <p:spPr>
            <a:xfrm>
              <a:off x="5369500" y="1907750"/>
              <a:ext cx="3400" cy="3400"/>
            </a:xfrm>
            <a:custGeom>
              <a:rect b="b" l="l" r="r" t="t"/>
              <a:pathLst>
                <a:path extrusionOk="0" h="136" w="136">
                  <a:moveTo>
                    <a:pt x="83" y="136"/>
                  </a:moveTo>
                  <a:cubicBezTo>
                    <a:pt x="125" y="63"/>
                    <a:pt x="135" y="0"/>
                    <a:pt x="21" y="11"/>
                  </a:cubicBezTo>
                  <a:cubicBezTo>
                    <a:pt x="0" y="52"/>
                    <a:pt x="0" y="94"/>
                    <a:pt x="21" y="136"/>
                  </a:cubicBezTo>
                  <a:cubicBezTo>
                    <a:pt x="42" y="136"/>
                    <a:pt x="62" y="136"/>
                    <a:pt x="8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9"/>
            <p:cNvSpPr/>
            <p:nvPr/>
          </p:nvSpPr>
          <p:spPr>
            <a:xfrm>
              <a:off x="5269250" y="517300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0" y="63"/>
                  </a:moveTo>
                  <a:cubicBezTo>
                    <a:pt x="63" y="63"/>
                    <a:pt x="115" y="63"/>
                    <a:pt x="135" y="0"/>
                  </a:cubicBezTo>
                  <a:cubicBezTo>
                    <a:pt x="83" y="0"/>
                    <a:pt x="42" y="21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9"/>
            <p:cNvSpPr/>
            <p:nvPr/>
          </p:nvSpPr>
          <p:spPr>
            <a:xfrm>
              <a:off x="5370000" y="190307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63"/>
                  </a:moveTo>
                  <a:cubicBezTo>
                    <a:pt x="53" y="42"/>
                    <a:pt x="4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9"/>
            <p:cNvSpPr/>
            <p:nvPr/>
          </p:nvSpPr>
          <p:spPr>
            <a:xfrm>
              <a:off x="5377550" y="2118900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11" y="62"/>
                  </a:moveTo>
                  <a:cubicBezTo>
                    <a:pt x="42" y="62"/>
                    <a:pt x="63" y="62"/>
                    <a:pt x="94" y="62"/>
                  </a:cubicBezTo>
                  <a:cubicBezTo>
                    <a:pt x="73" y="31"/>
                    <a:pt x="52" y="10"/>
                    <a:pt x="21" y="0"/>
                  </a:cubicBezTo>
                  <a:cubicBezTo>
                    <a:pt x="0" y="21"/>
                    <a:pt x="0" y="42"/>
                    <a:pt x="1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9"/>
            <p:cNvSpPr/>
            <p:nvPr/>
          </p:nvSpPr>
          <p:spPr>
            <a:xfrm>
              <a:off x="5376775" y="2116550"/>
              <a:ext cx="1300" cy="2625"/>
            </a:xfrm>
            <a:custGeom>
              <a:rect b="b" l="l" r="r" t="t"/>
              <a:pathLst>
                <a:path extrusionOk="0" h="105" w="52">
                  <a:moveTo>
                    <a:pt x="52" y="104"/>
                  </a:moveTo>
                  <a:cubicBezTo>
                    <a:pt x="52" y="73"/>
                    <a:pt x="52" y="42"/>
                    <a:pt x="52" y="1"/>
                  </a:cubicBezTo>
                  <a:cubicBezTo>
                    <a:pt x="10" y="42"/>
                    <a:pt x="0" y="73"/>
                    <a:pt x="52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9"/>
            <p:cNvSpPr/>
            <p:nvPr/>
          </p:nvSpPr>
          <p:spPr>
            <a:xfrm>
              <a:off x="5282225" y="369000"/>
              <a:ext cx="2100" cy="2100"/>
            </a:xfrm>
            <a:custGeom>
              <a:rect b="b" l="l" r="r" t="t"/>
              <a:pathLst>
                <a:path extrusionOk="0" h="84" w="84">
                  <a:moveTo>
                    <a:pt x="84" y="1"/>
                  </a:moveTo>
                  <a:cubicBezTo>
                    <a:pt x="53" y="1"/>
                    <a:pt x="32" y="1"/>
                    <a:pt x="1" y="1"/>
                  </a:cubicBezTo>
                  <a:cubicBezTo>
                    <a:pt x="11" y="21"/>
                    <a:pt x="11" y="42"/>
                    <a:pt x="11" y="63"/>
                  </a:cubicBezTo>
                  <a:cubicBezTo>
                    <a:pt x="32" y="84"/>
                    <a:pt x="63" y="84"/>
                    <a:pt x="84" y="63"/>
                  </a:cubicBezTo>
                  <a:lnTo>
                    <a:pt x="84" y="6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9"/>
            <p:cNvSpPr/>
            <p:nvPr/>
          </p:nvSpPr>
          <p:spPr>
            <a:xfrm>
              <a:off x="5282500" y="370550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73" y="1"/>
                  </a:moveTo>
                  <a:lnTo>
                    <a:pt x="0" y="1"/>
                  </a:lnTo>
                  <a:cubicBezTo>
                    <a:pt x="0" y="22"/>
                    <a:pt x="0" y="43"/>
                    <a:pt x="0" y="74"/>
                  </a:cubicBezTo>
                  <a:cubicBezTo>
                    <a:pt x="21" y="43"/>
                    <a:pt x="42" y="22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9"/>
            <p:cNvSpPr/>
            <p:nvPr/>
          </p:nvSpPr>
          <p:spPr>
            <a:xfrm>
              <a:off x="5203550" y="444575"/>
              <a:ext cx="1325" cy="2100"/>
            </a:xfrm>
            <a:custGeom>
              <a:rect b="b" l="l" r="r" t="t"/>
              <a:pathLst>
                <a:path extrusionOk="0" h="84" w="53">
                  <a:moveTo>
                    <a:pt x="0" y="1"/>
                  </a:moveTo>
                  <a:cubicBezTo>
                    <a:pt x="0" y="32"/>
                    <a:pt x="0" y="63"/>
                    <a:pt x="0" y="84"/>
                  </a:cubicBezTo>
                  <a:cubicBezTo>
                    <a:pt x="42" y="53"/>
                    <a:pt x="52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9"/>
            <p:cNvSpPr/>
            <p:nvPr/>
          </p:nvSpPr>
          <p:spPr>
            <a:xfrm>
              <a:off x="5203550" y="447700"/>
              <a:ext cx="525" cy="1825"/>
            </a:xfrm>
            <a:custGeom>
              <a:rect b="b" l="l" r="r" t="t"/>
              <a:pathLst>
                <a:path extrusionOk="0" h="73" w="21">
                  <a:moveTo>
                    <a:pt x="0" y="0"/>
                  </a:moveTo>
                  <a:cubicBezTo>
                    <a:pt x="11" y="21"/>
                    <a:pt x="11" y="42"/>
                    <a:pt x="11" y="73"/>
                  </a:cubicBezTo>
                  <a:cubicBezTo>
                    <a:pt x="21" y="52"/>
                    <a:pt x="21" y="31"/>
                    <a:pt x="21" y="21"/>
                  </a:cubicBezTo>
                  <a:cubicBezTo>
                    <a:pt x="21" y="11"/>
                    <a:pt x="11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9"/>
            <p:cNvSpPr/>
            <p:nvPr/>
          </p:nvSpPr>
          <p:spPr>
            <a:xfrm>
              <a:off x="5216775" y="517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1"/>
                  </a:moveTo>
                  <a:cubicBezTo>
                    <a:pt x="11" y="53"/>
                    <a:pt x="32" y="53"/>
                    <a:pt x="63" y="11"/>
                  </a:cubicBezTo>
                  <a:cubicBezTo>
                    <a:pt x="42" y="1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9"/>
            <p:cNvSpPr/>
            <p:nvPr/>
          </p:nvSpPr>
          <p:spPr>
            <a:xfrm>
              <a:off x="4489875" y="240975"/>
              <a:ext cx="315575" cy="18725"/>
            </a:xfrm>
            <a:custGeom>
              <a:rect b="b" l="l" r="r" t="t"/>
              <a:pathLst>
                <a:path extrusionOk="0" h="749" w="12623">
                  <a:moveTo>
                    <a:pt x="7096" y="717"/>
                  </a:moveTo>
                  <a:cubicBezTo>
                    <a:pt x="7522" y="696"/>
                    <a:pt x="7958" y="676"/>
                    <a:pt x="8373" y="634"/>
                  </a:cubicBezTo>
                  <a:cubicBezTo>
                    <a:pt x="8571" y="613"/>
                    <a:pt x="8768" y="624"/>
                    <a:pt x="8955" y="655"/>
                  </a:cubicBezTo>
                  <a:cubicBezTo>
                    <a:pt x="10160" y="489"/>
                    <a:pt x="11396" y="426"/>
                    <a:pt x="12622" y="457"/>
                  </a:cubicBezTo>
                  <a:cubicBezTo>
                    <a:pt x="12591" y="395"/>
                    <a:pt x="12518" y="343"/>
                    <a:pt x="12404" y="322"/>
                  </a:cubicBezTo>
                  <a:cubicBezTo>
                    <a:pt x="12248" y="291"/>
                    <a:pt x="12030" y="218"/>
                    <a:pt x="11947" y="260"/>
                  </a:cubicBezTo>
                  <a:cubicBezTo>
                    <a:pt x="11698" y="374"/>
                    <a:pt x="11479" y="166"/>
                    <a:pt x="11241" y="281"/>
                  </a:cubicBezTo>
                  <a:cubicBezTo>
                    <a:pt x="11043" y="374"/>
                    <a:pt x="11147" y="187"/>
                    <a:pt x="11137" y="115"/>
                  </a:cubicBezTo>
                  <a:cubicBezTo>
                    <a:pt x="10898" y="73"/>
                    <a:pt x="10659" y="52"/>
                    <a:pt x="10420" y="166"/>
                  </a:cubicBezTo>
                  <a:cubicBezTo>
                    <a:pt x="10409" y="177"/>
                    <a:pt x="10378" y="208"/>
                    <a:pt x="10378" y="208"/>
                  </a:cubicBezTo>
                  <a:cubicBezTo>
                    <a:pt x="10150" y="0"/>
                    <a:pt x="9963" y="270"/>
                    <a:pt x="9755" y="260"/>
                  </a:cubicBezTo>
                  <a:cubicBezTo>
                    <a:pt x="9610" y="260"/>
                    <a:pt x="9527" y="353"/>
                    <a:pt x="9620" y="509"/>
                  </a:cubicBezTo>
                  <a:cubicBezTo>
                    <a:pt x="9547" y="499"/>
                    <a:pt x="9506" y="468"/>
                    <a:pt x="9495" y="385"/>
                  </a:cubicBezTo>
                  <a:cubicBezTo>
                    <a:pt x="9475" y="291"/>
                    <a:pt x="9547" y="198"/>
                    <a:pt x="9506" y="104"/>
                  </a:cubicBezTo>
                  <a:cubicBezTo>
                    <a:pt x="9402" y="63"/>
                    <a:pt x="9402" y="229"/>
                    <a:pt x="9319" y="198"/>
                  </a:cubicBezTo>
                  <a:cubicBezTo>
                    <a:pt x="9267" y="166"/>
                    <a:pt x="9215" y="83"/>
                    <a:pt x="9153" y="125"/>
                  </a:cubicBezTo>
                  <a:cubicBezTo>
                    <a:pt x="8966" y="270"/>
                    <a:pt x="8727" y="260"/>
                    <a:pt x="8529" y="250"/>
                  </a:cubicBezTo>
                  <a:cubicBezTo>
                    <a:pt x="8228" y="239"/>
                    <a:pt x="7937" y="426"/>
                    <a:pt x="7625" y="281"/>
                  </a:cubicBezTo>
                  <a:cubicBezTo>
                    <a:pt x="7584" y="260"/>
                    <a:pt x="7532" y="322"/>
                    <a:pt x="7511" y="374"/>
                  </a:cubicBezTo>
                  <a:lnTo>
                    <a:pt x="7511" y="374"/>
                  </a:lnTo>
                  <a:lnTo>
                    <a:pt x="7511" y="374"/>
                  </a:lnTo>
                  <a:lnTo>
                    <a:pt x="7511" y="374"/>
                  </a:lnTo>
                  <a:cubicBezTo>
                    <a:pt x="7407" y="343"/>
                    <a:pt x="7252" y="457"/>
                    <a:pt x="7200" y="250"/>
                  </a:cubicBezTo>
                  <a:cubicBezTo>
                    <a:pt x="7179" y="166"/>
                    <a:pt x="7116" y="281"/>
                    <a:pt x="7075" y="270"/>
                  </a:cubicBezTo>
                  <a:cubicBezTo>
                    <a:pt x="6961" y="250"/>
                    <a:pt x="7002" y="426"/>
                    <a:pt x="6919" y="395"/>
                  </a:cubicBezTo>
                  <a:cubicBezTo>
                    <a:pt x="6701" y="312"/>
                    <a:pt x="6483" y="385"/>
                    <a:pt x="6275" y="395"/>
                  </a:cubicBezTo>
                  <a:cubicBezTo>
                    <a:pt x="6233" y="405"/>
                    <a:pt x="6171" y="395"/>
                    <a:pt x="6150" y="364"/>
                  </a:cubicBezTo>
                  <a:cubicBezTo>
                    <a:pt x="5953" y="104"/>
                    <a:pt x="5693" y="208"/>
                    <a:pt x="5444" y="218"/>
                  </a:cubicBezTo>
                  <a:cubicBezTo>
                    <a:pt x="5247" y="218"/>
                    <a:pt x="5039" y="177"/>
                    <a:pt x="4831" y="198"/>
                  </a:cubicBezTo>
                  <a:cubicBezTo>
                    <a:pt x="4582" y="229"/>
                    <a:pt x="4332" y="166"/>
                    <a:pt x="4083" y="239"/>
                  </a:cubicBezTo>
                  <a:cubicBezTo>
                    <a:pt x="3782" y="63"/>
                    <a:pt x="3481" y="270"/>
                    <a:pt x="3169" y="260"/>
                  </a:cubicBezTo>
                  <a:cubicBezTo>
                    <a:pt x="2608" y="229"/>
                    <a:pt x="2037" y="250"/>
                    <a:pt x="1465" y="270"/>
                  </a:cubicBezTo>
                  <a:cubicBezTo>
                    <a:pt x="977" y="281"/>
                    <a:pt x="489" y="229"/>
                    <a:pt x="1" y="250"/>
                  </a:cubicBezTo>
                  <a:cubicBezTo>
                    <a:pt x="42" y="385"/>
                    <a:pt x="281" y="364"/>
                    <a:pt x="240" y="582"/>
                  </a:cubicBezTo>
                  <a:cubicBezTo>
                    <a:pt x="219" y="655"/>
                    <a:pt x="312" y="655"/>
                    <a:pt x="354" y="634"/>
                  </a:cubicBezTo>
                  <a:cubicBezTo>
                    <a:pt x="624" y="551"/>
                    <a:pt x="873" y="530"/>
                    <a:pt x="1143" y="634"/>
                  </a:cubicBezTo>
                  <a:cubicBezTo>
                    <a:pt x="1206" y="655"/>
                    <a:pt x="1258" y="592"/>
                    <a:pt x="1310" y="551"/>
                  </a:cubicBezTo>
                  <a:cubicBezTo>
                    <a:pt x="1361" y="509"/>
                    <a:pt x="1413" y="520"/>
                    <a:pt x="1445" y="572"/>
                  </a:cubicBezTo>
                  <a:lnTo>
                    <a:pt x="1445" y="572"/>
                  </a:lnTo>
                  <a:cubicBezTo>
                    <a:pt x="1517" y="540"/>
                    <a:pt x="1580" y="520"/>
                    <a:pt x="1663" y="551"/>
                  </a:cubicBezTo>
                  <a:cubicBezTo>
                    <a:pt x="1767" y="582"/>
                    <a:pt x="1933" y="686"/>
                    <a:pt x="1964" y="624"/>
                  </a:cubicBezTo>
                  <a:cubicBezTo>
                    <a:pt x="2047" y="457"/>
                    <a:pt x="2120" y="624"/>
                    <a:pt x="2182" y="592"/>
                  </a:cubicBezTo>
                  <a:cubicBezTo>
                    <a:pt x="2234" y="572"/>
                    <a:pt x="2307" y="592"/>
                    <a:pt x="2328" y="530"/>
                  </a:cubicBezTo>
                  <a:cubicBezTo>
                    <a:pt x="2348" y="489"/>
                    <a:pt x="2348" y="447"/>
                    <a:pt x="2411" y="468"/>
                  </a:cubicBezTo>
                  <a:cubicBezTo>
                    <a:pt x="2899" y="655"/>
                    <a:pt x="3408" y="489"/>
                    <a:pt x="3896" y="572"/>
                  </a:cubicBezTo>
                  <a:cubicBezTo>
                    <a:pt x="3979" y="582"/>
                    <a:pt x="4052" y="561"/>
                    <a:pt x="4125" y="520"/>
                  </a:cubicBezTo>
                  <a:cubicBezTo>
                    <a:pt x="4229" y="468"/>
                    <a:pt x="4332" y="405"/>
                    <a:pt x="4447" y="530"/>
                  </a:cubicBezTo>
                  <a:cubicBezTo>
                    <a:pt x="4488" y="582"/>
                    <a:pt x="4540" y="530"/>
                    <a:pt x="4592" y="499"/>
                  </a:cubicBezTo>
                  <a:cubicBezTo>
                    <a:pt x="4654" y="457"/>
                    <a:pt x="4727" y="395"/>
                    <a:pt x="4790" y="530"/>
                  </a:cubicBezTo>
                  <a:cubicBezTo>
                    <a:pt x="4810" y="582"/>
                    <a:pt x="4862" y="520"/>
                    <a:pt x="4873" y="478"/>
                  </a:cubicBezTo>
                  <a:cubicBezTo>
                    <a:pt x="4883" y="322"/>
                    <a:pt x="4966" y="302"/>
                    <a:pt x="5028" y="437"/>
                  </a:cubicBezTo>
                  <a:cubicBezTo>
                    <a:pt x="5101" y="561"/>
                    <a:pt x="5195" y="561"/>
                    <a:pt x="5299" y="572"/>
                  </a:cubicBezTo>
                  <a:cubicBezTo>
                    <a:pt x="5382" y="582"/>
                    <a:pt x="5475" y="551"/>
                    <a:pt x="5537" y="655"/>
                  </a:cubicBezTo>
                  <a:cubicBezTo>
                    <a:pt x="6057" y="748"/>
                    <a:pt x="6576" y="748"/>
                    <a:pt x="7096" y="72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9"/>
            <p:cNvSpPr/>
            <p:nvPr/>
          </p:nvSpPr>
          <p:spPr>
            <a:xfrm>
              <a:off x="4763875" y="243175"/>
              <a:ext cx="205450" cy="18600"/>
            </a:xfrm>
            <a:custGeom>
              <a:rect b="b" l="l" r="r" t="t"/>
              <a:pathLst>
                <a:path extrusionOk="0" h="744" w="8218">
                  <a:moveTo>
                    <a:pt x="451" y="0"/>
                  </a:moveTo>
                  <a:cubicBezTo>
                    <a:pt x="360" y="0"/>
                    <a:pt x="268" y="4"/>
                    <a:pt x="177" y="16"/>
                  </a:cubicBezTo>
                  <a:cubicBezTo>
                    <a:pt x="125" y="89"/>
                    <a:pt x="0" y="110"/>
                    <a:pt x="73" y="245"/>
                  </a:cubicBezTo>
                  <a:cubicBezTo>
                    <a:pt x="106" y="307"/>
                    <a:pt x="146" y="327"/>
                    <a:pt x="185" y="327"/>
                  </a:cubicBezTo>
                  <a:cubicBezTo>
                    <a:pt x="232" y="327"/>
                    <a:pt x="278" y="298"/>
                    <a:pt x="312" y="276"/>
                  </a:cubicBezTo>
                  <a:cubicBezTo>
                    <a:pt x="375" y="231"/>
                    <a:pt x="426" y="205"/>
                    <a:pt x="471" y="205"/>
                  </a:cubicBezTo>
                  <a:cubicBezTo>
                    <a:pt x="529" y="205"/>
                    <a:pt x="576" y="249"/>
                    <a:pt x="623" y="349"/>
                  </a:cubicBezTo>
                  <a:cubicBezTo>
                    <a:pt x="623" y="359"/>
                    <a:pt x="634" y="359"/>
                    <a:pt x="644" y="369"/>
                  </a:cubicBezTo>
                  <a:cubicBezTo>
                    <a:pt x="686" y="369"/>
                    <a:pt x="738" y="359"/>
                    <a:pt x="779" y="359"/>
                  </a:cubicBezTo>
                  <a:cubicBezTo>
                    <a:pt x="790" y="349"/>
                    <a:pt x="800" y="338"/>
                    <a:pt x="810" y="328"/>
                  </a:cubicBezTo>
                  <a:cubicBezTo>
                    <a:pt x="854" y="253"/>
                    <a:pt x="890" y="193"/>
                    <a:pt x="939" y="193"/>
                  </a:cubicBezTo>
                  <a:cubicBezTo>
                    <a:pt x="972" y="193"/>
                    <a:pt x="1010" y="220"/>
                    <a:pt x="1060" y="286"/>
                  </a:cubicBezTo>
                  <a:cubicBezTo>
                    <a:pt x="1076" y="311"/>
                    <a:pt x="1105" y="318"/>
                    <a:pt x="1139" y="318"/>
                  </a:cubicBezTo>
                  <a:cubicBezTo>
                    <a:pt x="1184" y="318"/>
                    <a:pt x="1238" y="306"/>
                    <a:pt x="1284" y="306"/>
                  </a:cubicBezTo>
                  <a:cubicBezTo>
                    <a:pt x="1293" y="306"/>
                    <a:pt x="1301" y="306"/>
                    <a:pt x="1309" y="307"/>
                  </a:cubicBezTo>
                  <a:cubicBezTo>
                    <a:pt x="1444" y="317"/>
                    <a:pt x="1517" y="328"/>
                    <a:pt x="1558" y="369"/>
                  </a:cubicBezTo>
                  <a:cubicBezTo>
                    <a:pt x="2846" y="390"/>
                    <a:pt x="4135" y="525"/>
                    <a:pt x="5402" y="743"/>
                  </a:cubicBezTo>
                  <a:cubicBezTo>
                    <a:pt x="5537" y="733"/>
                    <a:pt x="5682" y="733"/>
                    <a:pt x="5817" y="733"/>
                  </a:cubicBezTo>
                  <a:cubicBezTo>
                    <a:pt x="5860" y="734"/>
                    <a:pt x="5903" y="735"/>
                    <a:pt x="5945" y="735"/>
                  </a:cubicBezTo>
                  <a:cubicBezTo>
                    <a:pt x="6151" y="735"/>
                    <a:pt x="6357" y="720"/>
                    <a:pt x="6562" y="720"/>
                  </a:cubicBezTo>
                  <a:cubicBezTo>
                    <a:pt x="6605" y="720"/>
                    <a:pt x="6647" y="721"/>
                    <a:pt x="6690" y="723"/>
                  </a:cubicBezTo>
                  <a:cubicBezTo>
                    <a:pt x="6752" y="725"/>
                    <a:pt x="6814" y="727"/>
                    <a:pt x="6876" y="727"/>
                  </a:cubicBezTo>
                  <a:cubicBezTo>
                    <a:pt x="7281" y="727"/>
                    <a:pt x="7686" y="671"/>
                    <a:pt x="8082" y="608"/>
                  </a:cubicBezTo>
                  <a:cubicBezTo>
                    <a:pt x="8144" y="598"/>
                    <a:pt x="8186" y="556"/>
                    <a:pt x="8207" y="504"/>
                  </a:cubicBezTo>
                  <a:cubicBezTo>
                    <a:pt x="8217" y="473"/>
                    <a:pt x="8207" y="432"/>
                    <a:pt x="8196" y="411"/>
                  </a:cubicBezTo>
                  <a:cubicBezTo>
                    <a:pt x="8190" y="393"/>
                    <a:pt x="8174" y="382"/>
                    <a:pt x="8155" y="382"/>
                  </a:cubicBezTo>
                  <a:cubicBezTo>
                    <a:pt x="8141" y="382"/>
                    <a:pt x="8126" y="387"/>
                    <a:pt x="8113" y="401"/>
                  </a:cubicBezTo>
                  <a:cubicBezTo>
                    <a:pt x="8072" y="456"/>
                    <a:pt x="8016" y="474"/>
                    <a:pt x="7962" y="474"/>
                  </a:cubicBezTo>
                  <a:cubicBezTo>
                    <a:pt x="7893" y="474"/>
                    <a:pt x="7826" y="444"/>
                    <a:pt x="7791" y="421"/>
                  </a:cubicBezTo>
                  <a:cubicBezTo>
                    <a:pt x="7705" y="372"/>
                    <a:pt x="7623" y="355"/>
                    <a:pt x="7542" y="355"/>
                  </a:cubicBezTo>
                  <a:cubicBezTo>
                    <a:pt x="7436" y="355"/>
                    <a:pt x="7331" y="383"/>
                    <a:pt x="7220" y="401"/>
                  </a:cubicBezTo>
                  <a:cubicBezTo>
                    <a:pt x="7144" y="420"/>
                    <a:pt x="7056" y="493"/>
                    <a:pt x="6976" y="493"/>
                  </a:cubicBezTo>
                  <a:cubicBezTo>
                    <a:pt x="6924" y="493"/>
                    <a:pt x="6876" y="463"/>
                    <a:pt x="6835" y="369"/>
                  </a:cubicBezTo>
                  <a:cubicBezTo>
                    <a:pt x="6829" y="357"/>
                    <a:pt x="6803" y="348"/>
                    <a:pt x="6779" y="348"/>
                  </a:cubicBezTo>
                  <a:cubicBezTo>
                    <a:pt x="6764" y="348"/>
                    <a:pt x="6750" y="351"/>
                    <a:pt x="6742" y="359"/>
                  </a:cubicBezTo>
                  <a:cubicBezTo>
                    <a:pt x="6555" y="515"/>
                    <a:pt x="6285" y="349"/>
                    <a:pt x="6098" y="546"/>
                  </a:cubicBezTo>
                  <a:cubicBezTo>
                    <a:pt x="6077" y="442"/>
                    <a:pt x="6067" y="359"/>
                    <a:pt x="6046" y="286"/>
                  </a:cubicBezTo>
                  <a:lnTo>
                    <a:pt x="5911" y="286"/>
                  </a:lnTo>
                  <a:cubicBezTo>
                    <a:pt x="5901" y="297"/>
                    <a:pt x="5890" y="302"/>
                    <a:pt x="5880" y="302"/>
                  </a:cubicBezTo>
                  <a:cubicBezTo>
                    <a:pt x="5869" y="302"/>
                    <a:pt x="5859" y="297"/>
                    <a:pt x="5849" y="286"/>
                  </a:cubicBezTo>
                  <a:lnTo>
                    <a:pt x="5516" y="286"/>
                  </a:lnTo>
                  <a:cubicBezTo>
                    <a:pt x="5379" y="366"/>
                    <a:pt x="5235" y="396"/>
                    <a:pt x="5088" y="396"/>
                  </a:cubicBezTo>
                  <a:cubicBezTo>
                    <a:pt x="4969" y="396"/>
                    <a:pt x="4848" y="377"/>
                    <a:pt x="4727" y="349"/>
                  </a:cubicBezTo>
                  <a:cubicBezTo>
                    <a:pt x="4541" y="337"/>
                    <a:pt x="4351" y="325"/>
                    <a:pt x="4160" y="325"/>
                  </a:cubicBezTo>
                  <a:cubicBezTo>
                    <a:pt x="4021" y="325"/>
                    <a:pt x="3880" y="331"/>
                    <a:pt x="3740" y="349"/>
                  </a:cubicBezTo>
                  <a:cubicBezTo>
                    <a:pt x="3720" y="350"/>
                    <a:pt x="3699" y="351"/>
                    <a:pt x="3679" y="351"/>
                  </a:cubicBezTo>
                  <a:cubicBezTo>
                    <a:pt x="3585" y="351"/>
                    <a:pt x="3489" y="333"/>
                    <a:pt x="3387" y="307"/>
                  </a:cubicBezTo>
                  <a:cubicBezTo>
                    <a:pt x="3106" y="224"/>
                    <a:pt x="2815" y="182"/>
                    <a:pt x="2514" y="141"/>
                  </a:cubicBezTo>
                  <a:cubicBezTo>
                    <a:pt x="2475" y="136"/>
                    <a:pt x="2435" y="134"/>
                    <a:pt x="2395" y="134"/>
                  </a:cubicBezTo>
                  <a:cubicBezTo>
                    <a:pt x="2275" y="134"/>
                    <a:pt x="2150" y="151"/>
                    <a:pt x="2026" y="151"/>
                  </a:cubicBezTo>
                  <a:cubicBezTo>
                    <a:pt x="1971" y="198"/>
                    <a:pt x="1917" y="216"/>
                    <a:pt x="1865" y="216"/>
                  </a:cubicBezTo>
                  <a:cubicBezTo>
                    <a:pt x="1769" y="216"/>
                    <a:pt x="1682" y="153"/>
                    <a:pt x="1621" y="99"/>
                  </a:cubicBezTo>
                  <a:cubicBezTo>
                    <a:pt x="1551" y="47"/>
                    <a:pt x="1496" y="24"/>
                    <a:pt x="1437" y="24"/>
                  </a:cubicBezTo>
                  <a:cubicBezTo>
                    <a:pt x="1426" y="24"/>
                    <a:pt x="1414" y="25"/>
                    <a:pt x="1402" y="27"/>
                  </a:cubicBezTo>
                  <a:cubicBezTo>
                    <a:pt x="1341" y="31"/>
                    <a:pt x="1279" y="33"/>
                    <a:pt x="1217" y="33"/>
                  </a:cubicBezTo>
                  <a:cubicBezTo>
                    <a:pt x="959" y="33"/>
                    <a:pt x="705" y="0"/>
                    <a:pt x="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9"/>
            <p:cNvSpPr/>
            <p:nvPr/>
          </p:nvSpPr>
          <p:spPr>
            <a:xfrm>
              <a:off x="4460000" y="246950"/>
              <a:ext cx="28075" cy="11450"/>
            </a:xfrm>
            <a:custGeom>
              <a:rect b="b" l="l" r="r" t="t"/>
              <a:pathLst>
                <a:path extrusionOk="0" h="458" w="1123">
                  <a:moveTo>
                    <a:pt x="11" y="73"/>
                  </a:moveTo>
                  <a:cubicBezTo>
                    <a:pt x="32" y="187"/>
                    <a:pt x="167" y="198"/>
                    <a:pt x="198" y="322"/>
                  </a:cubicBezTo>
                  <a:cubicBezTo>
                    <a:pt x="230" y="457"/>
                    <a:pt x="396" y="416"/>
                    <a:pt x="489" y="353"/>
                  </a:cubicBezTo>
                  <a:cubicBezTo>
                    <a:pt x="583" y="301"/>
                    <a:pt x="655" y="218"/>
                    <a:pt x="770" y="198"/>
                  </a:cubicBezTo>
                  <a:cubicBezTo>
                    <a:pt x="863" y="260"/>
                    <a:pt x="697" y="312"/>
                    <a:pt x="790" y="374"/>
                  </a:cubicBezTo>
                  <a:cubicBezTo>
                    <a:pt x="884" y="353"/>
                    <a:pt x="988" y="333"/>
                    <a:pt x="1081" y="301"/>
                  </a:cubicBezTo>
                  <a:cubicBezTo>
                    <a:pt x="1123" y="198"/>
                    <a:pt x="1040" y="104"/>
                    <a:pt x="1061" y="11"/>
                  </a:cubicBezTo>
                  <a:cubicBezTo>
                    <a:pt x="707" y="0"/>
                    <a:pt x="365" y="104"/>
                    <a:pt x="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9"/>
            <p:cNvSpPr/>
            <p:nvPr/>
          </p:nvSpPr>
          <p:spPr>
            <a:xfrm>
              <a:off x="4882025" y="249800"/>
              <a:ext cx="20025" cy="6525"/>
            </a:xfrm>
            <a:custGeom>
              <a:rect b="b" l="l" r="r" t="t"/>
              <a:pathLst>
                <a:path extrusionOk="0" h="261" w="801">
                  <a:moveTo>
                    <a:pt x="1" y="84"/>
                  </a:moveTo>
                  <a:cubicBezTo>
                    <a:pt x="240" y="260"/>
                    <a:pt x="510" y="146"/>
                    <a:pt x="759" y="167"/>
                  </a:cubicBezTo>
                  <a:cubicBezTo>
                    <a:pt x="801" y="167"/>
                    <a:pt x="790" y="73"/>
                    <a:pt x="790" y="21"/>
                  </a:cubicBezTo>
                  <a:cubicBezTo>
                    <a:pt x="530" y="0"/>
                    <a:pt x="271" y="125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9"/>
            <p:cNvSpPr/>
            <p:nvPr/>
          </p:nvSpPr>
          <p:spPr>
            <a:xfrm>
              <a:off x="4813475" y="246425"/>
              <a:ext cx="1050" cy="550"/>
            </a:xfrm>
            <a:custGeom>
              <a:rect b="b" l="l" r="r" t="t"/>
              <a:pathLst>
                <a:path extrusionOk="0" h="22" w="42">
                  <a:moveTo>
                    <a:pt x="42" y="21"/>
                  </a:moveTo>
                  <a:cubicBezTo>
                    <a:pt x="31" y="11"/>
                    <a:pt x="31" y="0"/>
                    <a:pt x="31" y="0"/>
                  </a:cubicBezTo>
                  <a:cubicBezTo>
                    <a:pt x="0" y="0"/>
                    <a:pt x="11" y="1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9"/>
            <p:cNvSpPr/>
            <p:nvPr/>
          </p:nvSpPr>
          <p:spPr>
            <a:xfrm>
              <a:off x="492332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0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9"/>
            <p:cNvSpPr/>
            <p:nvPr/>
          </p:nvSpPr>
          <p:spPr>
            <a:xfrm>
              <a:off x="4910075" y="2503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1" y="0"/>
                  </a:moveTo>
                  <a:cubicBezTo>
                    <a:pt x="21" y="42"/>
                    <a:pt x="42" y="42"/>
                    <a:pt x="63" y="0"/>
                  </a:cubicBezTo>
                  <a:cubicBezTo>
                    <a:pt x="42" y="0"/>
                    <a:pt x="2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9"/>
            <p:cNvSpPr/>
            <p:nvPr/>
          </p:nvSpPr>
          <p:spPr>
            <a:xfrm>
              <a:off x="4284975" y="253950"/>
              <a:ext cx="130650" cy="8350"/>
            </a:xfrm>
            <a:custGeom>
              <a:rect b="b" l="l" r="r" t="t"/>
              <a:pathLst>
                <a:path extrusionOk="0" h="334" w="5226">
                  <a:moveTo>
                    <a:pt x="5226" y="188"/>
                  </a:moveTo>
                  <a:cubicBezTo>
                    <a:pt x="5111" y="63"/>
                    <a:pt x="4966" y="136"/>
                    <a:pt x="4831" y="115"/>
                  </a:cubicBezTo>
                  <a:cubicBezTo>
                    <a:pt x="4789" y="84"/>
                    <a:pt x="4748" y="21"/>
                    <a:pt x="4696" y="32"/>
                  </a:cubicBezTo>
                  <a:cubicBezTo>
                    <a:pt x="4187" y="136"/>
                    <a:pt x="3667" y="1"/>
                    <a:pt x="3169" y="115"/>
                  </a:cubicBezTo>
                  <a:cubicBezTo>
                    <a:pt x="3117" y="125"/>
                    <a:pt x="3086" y="146"/>
                    <a:pt x="3054" y="177"/>
                  </a:cubicBezTo>
                  <a:cubicBezTo>
                    <a:pt x="2556" y="157"/>
                    <a:pt x="2078" y="281"/>
                    <a:pt x="1579" y="250"/>
                  </a:cubicBezTo>
                  <a:cubicBezTo>
                    <a:pt x="1060" y="219"/>
                    <a:pt x="530" y="157"/>
                    <a:pt x="0" y="188"/>
                  </a:cubicBezTo>
                  <a:cubicBezTo>
                    <a:pt x="426" y="302"/>
                    <a:pt x="863" y="271"/>
                    <a:pt x="1299" y="302"/>
                  </a:cubicBezTo>
                  <a:cubicBezTo>
                    <a:pt x="1798" y="333"/>
                    <a:pt x="2307" y="323"/>
                    <a:pt x="2805" y="260"/>
                  </a:cubicBezTo>
                  <a:cubicBezTo>
                    <a:pt x="3054" y="229"/>
                    <a:pt x="3304" y="229"/>
                    <a:pt x="3563" y="240"/>
                  </a:cubicBezTo>
                  <a:cubicBezTo>
                    <a:pt x="4114" y="281"/>
                    <a:pt x="4675" y="219"/>
                    <a:pt x="5226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9"/>
            <p:cNvSpPr/>
            <p:nvPr/>
          </p:nvSpPr>
          <p:spPr>
            <a:xfrm>
              <a:off x="4615050" y="25577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42"/>
                  </a:moveTo>
                  <a:cubicBezTo>
                    <a:pt x="4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9"/>
            <p:cNvSpPr/>
            <p:nvPr/>
          </p:nvSpPr>
          <p:spPr>
            <a:xfrm>
              <a:off x="4067850" y="243050"/>
              <a:ext cx="107550" cy="14300"/>
            </a:xfrm>
            <a:custGeom>
              <a:rect b="b" l="l" r="r" t="t"/>
              <a:pathLst>
                <a:path extrusionOk="0" h="572" w="4302">
                  <a:moveTo>
                    <a:pt x="2504" y="83"/>
                  </a:moveTo>
                  <a:cubicBezTo>
                    <a:pt x="1860" y="42"/>
                    <a:pt x="1216" y="0"/>
                    <a:pt x="572" y="42"/>
                  </a:cubicBezTo>
                  <a:cubicBezTo>
                    <a:pt x="510" y="42"/>
                    <a:pt x="437" y="42"/>
                    <a:pt x="385" y="83"/>
                  </a:cubicBezTo>
                  <a:cubicBezTo>
                    <a:pt x="198" y="198"/>
                    <a:pt x="63" y="333"/>
                    <a:pt x="1" y="551"/>
                  </a:cubicBezTo>
                  <a:cubicBezTo>
                    <a:pt x="323" y="572"/>
                    <a:pt x="655" y="551"/>
                    <a:pt x="977" y="530"/>
                  </a:cubicBezTo>
                  <a:cubicBezTo>
                    <a:pt x="1756" y="468"/>
                    <a:pt x="2525" y="489"/>
                    <a:pt x="3304" y="509"/>
                  </a:cubicBezTo>
                  <a:cubicBezTo>
                    <a:pt x="3585" y="520"/>
                    <a:pt x="3865" y="530"/>
                    <a:pt x="4156" y="489"/>
                  </a:cubicBezTo>
                  <a:cubicBezTo>
                    <a:pt x="4177" y="406"/>
                    <a:pt x="4302" y="426"/>
                    <a:pt x="4302" y="302"/>
                  </a:cubicBezTo>
                  <a:cubicBezTo>
                    <a:pt x="4177" y="343"/>
                    <a:pt x="4052" y="385"/>
                    <a:pt x="3928" y="416"/>
                  </a:cubicBezTo>
                  <a:cubicBezTo>
                    <a:pt x="3824" y="437"/>
                    <a:pt x="3689" y="437"/>
                    <a:pt x="3668" y="291"/>
                  </a:cubicBezTo>
                  <a:cubicBezTo>
                    <a:pt x="3647" y="156"/>
                    <a:pt x="3564" y="156"/>
                    <a:pt x="3460" y="156"/>
                  </a:cubicBezTo>
                  <a:cubicBezTo>
                    <a:pt x="3232" y="156"/>
                    <a:pt x="3003" y="156"/>
                    <a:pt x="2775" y="156"/>
                  </a:cubicBezTo>
                  <a:cubicBezTo>
                    <a:pt x="2681" y="156"/>
                    <a:pt x="2577" y="187"/>
                    <a:pt x="2504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9"/>
            <p:cNvSpPr/>
            <p:nvPr/>
          </p:nvSpPr>
          <p:spPr>
            <a:xfrm>
              <a:off x="4348075" y="248750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20" y="385"/>
                  </a:moveTo>
                  <a:cubicBezTo>
                    <a:pt x="686" y="385"/>
                    <a:pt x="842" y="385"/>
                    <a:pt x="1008" y="365"/>
                  </a:cubicBezTo>
                  <a:cubicBezTo>
                    <a:pt x="1206" y="344"/>
                    <a:pt x="1413" y="323"/>
                    <a:pt x="1611" y="385"/>
                  </a:cubicBezTo>
                  <a:cubicBezTo>
                    <a:pt x="1736" y="416"/>
                    <a:pt x="1871" y="416"/>
                    <a:pt x="1995" y="344"/>
                  </a:cubicBezTo>
                  <a:cubicBezTo>
                    <a:pt x="2099" y="281"/>
                    <a:pt x="2203" y="313"/>
                    <a:pt x="2307" y="323"/>
                  </a:cubicBezTo>
                  <a:cubicBezTo>
                    <a:pt x="2296" y="209"/>
                    <a:pt x="2400" y="167"/>
                    <a:pt x="2452" y="94"/>
                  </a:cubicBezTo>
                  <a:cubicBezTo>
                    <a:pt x="2359" y="63"/>
                    <a:pt x="2265" y="32"/>
                    <a:pt x="2172" y="1"/>
                  </a:cubicBezTo>
                  <a:lnTo>
                    <a:pt x="1517" y="11"/>
                  </a:lnTo>
                  <a:cubicBezTo>
                    <a:pt x="1278" y="74"/>
                    <a:pt x="1039" y="63"/>
                    <a:pt x="790" y="1"/>
                  </a:cubicBezTo>
                  <a:cubicBezTo>
                    <a:pt x="676" y="105"/>
                    <a:pt x="541" y="53"/>
                    <a:pt x="416" y="63"/>
                  </a:cubicBezTo>
                  <a:cubicBezTo>
                    <a:pt x="271" y="74"/>
                    <a:pt x="125" y="53"/>
                    <a:pt x="1" y="126"/>
                  </a:cubicBezTo>
                  <a:cubicBezTo>
                    <a:pt x="42" y="209"/>
                    <a:pt x="105" y="167"/>
                    <a:pt x="167" y="157"/>
                  </a:cubicBezTo>
                  <a:cubicBezTo>
                    <a:pt x="333" y="157"/>
                    <a:pt x="468" y="198"/>
                    <a:pt x="520" y="38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9"/>
            <p:cNvSpPr/>
            <p:nvPr/>
          </p:nvSpPr>
          <p:spPr>
            <a:xfrm>
              <a:off x="4328350" y="249550"/>
              <a:ext cx="13000" cy="6500"/>
            </a:xfrm>
            <a:custGeom>
              <a:rect b="b" l="l" r="r" t="t"/>
              <a:pathLst>
                <a:path extrusionOk="0" h="260" w="520">
                  <a:moveTo>
                    <a:pt x="520" y="94"/>
                  </a:moveTo>
                  <a:cubicBezTo>
                    <a:pt x="353" y="0"/>
                    <a:pt x="177" y="42"/>
                    <a:pt x="0" y="42"/>
                  </a:cubicBezTo>
                  <a:cubicBezTo>
                    <a:pt x="42" y="229"/>
                    <a:pt x="156" y="260"/>
                    <a:pt x="395" y="166"/>
                  </a:cubicBezTo>
                  <a:lnTo>
                    <a:pt x="395" y="166"/>
                  </a:lnTo>
                  <a:cubicBezTo>
                    <a:pt x="447" y="156"/>
                    <a:pt x="499" y="146"/>
                    <a:pt x="52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9"/>
            <p:cNvSpPr/>
            <p:nvPr/>
          </p:nvSpPr>
          <p:spPr>
            <a:xfrm>
              <a:off x="4164475" y="2451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11"/>
                  </a:moveTo>
                  <a:lnTo>
                    <a:pt x="291" y="11"/>
                  </a:lnTo>
                  <a:cubicBezTo>
                    <a:pt x="218" y="125"/>
                    <a:pt x="83" y="32"/>
                    <a:pt x="0" y="115"/>
                  </a:cubicBezTo>
                  <a:cubicBezTo>
                    <a:pt x="156" y="239"/>
                    <a:pt x="208" y="229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9"/>
            <p:cNvSpPr/>
            <p:nvPr/>
          </p:nvSpPr>
          <p:spPr>
            <a:xfrm>
              <a:off x="5384025" y="2230825"/>
              <a:ext cx="13550" cy="161050"/>
            </a:xfrm>
            <a:custGeom>
              <a:rect b="b" l="l" r="r" t="t"/>
              <a:pathLst>
                <a:path extrusionOk="0" h="6442" w="542">
                  <a:moveTo>
                    <a:pt x="229" y="0"/>
                  </a:moveTo>
                  <a:cubicBezTo>
                    <a:pt x="177" y="52"/>
                    <a:pt x="146" y="94"/>
                    <a:pt x="94" y="135"/>
                  </a:cubicBezTo>
                  <a:cubicBezTo>
                    <a:pt x="1" y="374"/>
                    <a:pt x="22" y="364"/>
                    <a:pt x="105" y="665"/>
                  </a:cubicBezTo>
                  <a:cubicBezTo>
                    <a:pt x="146" y="831"/>
                    <a:pt x="146" y="1029"/>
                    <a:pt x="105" y="1195"/>
                  </a:cubicBezTo>
                  <a:cubicBezTo>
                    <a:pt x="84" y="1299"/>
                    <a:pt x="115" y="1330"/>
                    <a:pt x="157" y="1392"/>
                  </a:cubicBezTo>
                  <a:cubicBezTo>
                    <a:pt x="271" y="1517"/>
                    <a:pt x="333" y="1662"/>
                    <a:pt x="271" y="1839"/>
                  </a:cubicBezTo>
                  <a:cubicBezTo>
                    <a:pt x="229" y="1974"/>
                    <a:pt x="281" y="2120"/>
                    <a:pt x="313" y="2255"/>
                  </a:cubicBezTo>
                  <a:cubicBezTo>
                    <a:pt x="344" y="2421"/>
                    <a:pt x="364" y="2577"/>
                    <a:pt x="229" y="2712"/>
                  </a:cubicBezTo>
                  <a:cubicBezTo>
                    <a:pt x="157" y="2774"/>
                    <a:pt x="136" y="2847"/>
                    <a:pt x="229" y="2899"/>
                  </a:cubicBezTo>
                  <a:cubicBezTo>
                    <a:pt x="396" y="3003"/>
                    <a:pt x="313" y="3127"/>
                    <a:pt x="250" y="3231"/>
                  </a:cubicBezTo>
                  <a:cubicBezTo>
                    <a:pt x="188" y="3325"/>
                    <a:pt x="177" y="3397"/>
                    <a:pt x="229" y="3501"/>
                  </a:cubicBezTo>
                  <a:cubicBezTo>
                    <a:pt x="302" y="3688"/>
                    <a:pt x="281" y="3886"/>
                    <a:pt x="250" y="4073"/>
                  </a:cubicBezTo>
                  <a:cubicBezTo>
                    <a:pt x="177" y="4488"/>
                    <a:pt x="209" y="4893"/>
                    <a:pt x="271" y="5309"/>
                  </a:cubicBezTo>
                  <a:cubicBezTo>
                    <a:pt x="281" y="5361"/>
                    <a:pt x="302" y="5413"/>
                    <a:pt x="292" y="5465"/>
                  </a:cubicBezTo>
                  <a:cubicBezTo>
                    <a:pt x="209" y="5776"/>
                    <a:pt x="323" y="6088"/>
                    <a:pt x="302" y="6399"/>
                  </a:cubicBezTo>
                  <a:cubicBezTo>
                    <a:pt x="323" y="6441"/>
                    <a:pt x="344" y="6441"/>
                    <a:pt x="375" y="6410"/>
                  </a:cubicBezTo>
                  <a:cubicBezTo>
                    <a:pt x="364" y="5911"/>
                    <a:pt x="364" y="5423"/>
                    <a:pt x="364" y="4935"/>
                  </a:cubicBezTo>
                  <a:cubicBezTo>
                    <a:pt x="364" y="4727"/>
                    <a:pt x="375" y="4519"/>
                    <a:pt x="448" y="4322"/>
                  </a:cubicBezTo>
                  <a:cubicBezTo>
                    <a:pt x="479" y="4239"/>
                    <a:pt x="489" y="4156"/>
                    <a:pt x="500" y="4062"/>
                  </a:cubicBezTo>
                  <a:cubicBezTo>
                    <a:pt x="510" y="3304"/>
                    <a:pt x="541" y="2535"/>
                    <a:pt x="489" y="1766"/>
                  </a:cubicBezTo>
                  <a:cubicBezTo>
                    <a:pt x="489" y="1683"/>
                    <a:pt x="500" y="1590"/>
                    <a:pt x="437" y="1517"/>
                  </a:cubicBezTo>
                  <a:cubicBezTo>
                    <a:pt x="375" y="1018"/>
                    <a:pt x="313" y="509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9"/>
            <p:cNvSpPr/>
            <p:nvPr/>
          </p:nvSpPr>
          <p:spPr>
            <a:xfrm>
              <a:off x="5382475" y="2106950"/>
              <a:ext cx="12500" cy="161825"/>
            </a:xfrm>
            <a:custGeom>
              <a:rect b="b" l="l" r="r" t="t"/>
              <a:pathLst>
                <a:path extrusionOk="0" h="6473" w="500">
                  <a:moveTo>
                    <a:pt x="291" y="4955"/>
                  </a:moveTo>
                  <a:cubicBezTo>
                    <a:pt x="271" y="5444"/>
                    <a:pt x="426" y="5921"/>
                    <a:pt x="437" y="6399"/>
                  </a:cubicBezTo>
                  <a:cubicBezTo>
                    <a:pt x="437" y="6430"/>
                    <a:pt x="478" y="6451"/>
                    <a:pt x="499" y="6472"/>
                  </a:cubicBezTo>
                  <a:cubicBezTo>
                    <a:pt x="499" y="6150"/>
                    <a:pt x="478" y="5818"/>
                    <a:pt x="406" y="5496"/>
                  </a:cubicBezTo>
                  <a:cubicBezTo>
                    <a:pt x="333" y="5142"/>
                    <a:pt x="343" y="4779"/>
                    <a:pt x="354" y="4415"/>
                  </a:cubicBezTo>
                  <a:cubicBezTo>
                    <a:pt x="385" y="3428"/>
                    <a:pt x="354" y="2441"/>
                    <a:pt x="291" y="1465"/>
                  </a:cubicBezTo>
                  <a:cubicBezTo>
                    <a:pt x="260" y="977"/>
                    <a:pt x="208" y="488"/>
                    <a:pt x="167" y="0"/>
                  </a:cubicBezTo>
                  <a:cubicBezTo>
                    <a:pt x="167" y="73"/>
                    <a:pt x="156" y="146"/>
                    <a:pt x="146" y="218"/>
                  </a:cubicBezTo>
                  <a:cubicBezTo>
                    <a:pt x="146" y="239"/>
                    <a:pt x="146" y="260"/>
                    <a:pt x="146" y="281"/>
                  </a:cubicBezTo>
                  <a:cubicBezTo>
                    <a:pt x="136" y="301"/>
                    <a:pt x="115" y="322"/>
                    <a:pt x="94" y="343"/>
                  </a:cubicBezTo>
                  <a:lnTo>
                    <a:pt x="94" y="416"/>
                  </a:lnTo>
                  <a:cubicBezTo>
                    <a:pt x="73" y="426"/>
                    <a:pt x="73" y="437"/>
                    <a:pt x="73" y="457"/>
                  </a:cubicBezTo>
                  <a:cubicBezTo>
                    <a:pt x="84" y="468"/>
                    <a:pt x="94" y="478"/>
                    <a:pt x="94" y="478"/>
                  </a:cubicBezTo>
                  <a:cubicBezTo>
                    <a:pt x="73" y="520"/>
                    <a:pt x="52" y="561"/>
                    <a:pt x="32" y="613"/>
                  </a:cubicBezTo>
                  <a:cubicBezTo>
                    <a:pt x="208" y="759"/>
                    <a:pt x="208" y="842"/>
                    <a:pt x="32" y="1070"/>
                  </a:cubicBezTo>
                  <a:cubicBezTo>
                    <a:pt x="42" y="1143"/>
                    <a:pt x="52" y="1216"/>
                    <a:pt x="52" y="1288"/>
                  </a:cubicBezTo>
                  <a:cubicBezTo>
                    <a:pt x="52" y="1330"/>
                    <a:pt x="32" y="1361"/>
                    <a:pt x="11" y="1392"/>
                  </a:cubicBezTo>
                  <a:cubicBezTo>
                    <a:pt x="1" y="1423"/>
                    <a:pt x="11" y="1444"/>
                    <a:pt x="32" y="1465"/>
                  </a:cubicBezTo>
                  <a:cubicBezTo>
                    <a:pt x="94" y="1506"/>
                    <a:pt x="42" y="1590"/>
                    <a:pt x="104" y="1642"/>
                  </a:cubicBezTo>
                  <a:cubicBezTo>
                    <a:pt x="229" y="1745"/>
                    <a:pt x="271" y="1870"/>
                    <a:pt x="136" y="1995"/>
                  </a:cubicBezTo>
                  <a:cubicBezTo>
                    <a:pt x="21" y="2099"/>
                    <a:pt x="260" y="2192"/>
                    <a:pt x="115" y="2306"/>
                  </a:cubicBezTo>
                  <a:cubicBezTo>
                    <a:pt x="84" y="2327"/>
                    <a:pt x="136" y="2473"/>
                    <a:pt x="167" y="2556"/>
                  </a:cubicBezTo>
                  <a:cubicBezTo>
                    <a:pt x="198" y="2618"/>
                    <a:pt x="260" y="2701"/>
                    <a:pt x="219" y="2732"/>
                  </a:cubicBezTo>
                  <a:cubicBezTo>
                    <a:pt x="21" y="2940"/>
                    <a:pt x="219" y="3137"/>
                    <a:pt x="208" y="3335"/>
                  </a:cubicBezTo>
                  <a:cubicBezTo>
                    <a:pt x="198" y="3418"/>
                    <a:pt x="333" y="3532"/>
                    <a:pt x="156" y="3605"/>
                  </a:cubicBezTo>
                  <a:cubicBezTo>
                    <a:pt x="104" y="3626"/>
                    <a:pt x="167" y="3678"/>
                    <a:pt x="198" y="3709"/>
                  </a:cubicBezTo>
                  <a:cubicBezTo>
                    <a:pt x="302" y="3813"/>
                    <a:pt x="291" y="3927"/>
                    <a:pt x="260" y="4062"/>
                  </a:cubicBezTo>
                  <a:cubicBezTo>
                    <a:pt x="188" y="4363"/>
                    <a:pt x="167" y="4665"/>
                    <a:pt x="291" y="49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9"/>
            <p:cNvSpPr/>
            <p:nvPr/>
          </p:nvSpPr>
          <p:spPr>
            <a:xfrm>
              <a:off x="5384550" y="2390800"/>
              <a:ext cx="10425" cy="118975"/>
            </a:xfrm>
            <a:custGeom>
              <a:rect b="b" l="l" r="r" t="t"/>
              <a:pathLst>
                <a:path extrusionOk="0" h="4759" w="417">
                  <a:moveTo>
                    <a:pt x="354" y="11"/>
                  </a:moveTo>
                  <a:cubicBezTo>
                    <a:pt x="323" y="11"/>
                    <a:pt x="302" y="0"/>
                    <a:pt x="271" y="0"/>
                  </a:cubicBezTo>
                  <a:cubicBezTo>
                    <a:pt x="271" y="73"/>
                    <a:pt x="271" y="136"/>
                    <a:pt x="271" y="198"/>
                  </a:cubicBezTo>
                  <a:cubicBezTo>
                    <a:pt x="250" y="219"/>
                    <a:pt x="240" y="250"/>
                    <a:pt x="240" y="281"/>
                  </a:cubicBezTo>
                  <a:cubicBezTo>
                    <a:pt x="229" y="343"/>
                    <a:pt x="229" y="406"/>
                    <a:pt x="271" y="468"/>
                  </a:cubicBezTo>
                  <a:lnTo>
                    <a:pt x="271" y="593"/>
                  </a:lnTo>
                  <a:cubicBezTo>
                    <a:pt x="240" y="645"/>
                    <a:pt x="240" y="686"/>
                    <a:pt x="271" y="728"/>
                  </a:cubicBezTo>
                  <a:lnTo>
                    <a:pt x="271" y="790"/>
                  </a:lnTo>
                  <a:cubicBezTo>
                    <a:pt x="250" y="821"/>
                    <a:pt x="240" y="852"/>
                    <a:pt x="229" y="883"/>
                  </a:cubicBezTo>
                  <a:cubicBezTo>
                    <a:pt x="188" y="987"/>
                    <a:pt x="208" y="1081"/>
                    <a:pt x="240" y="1185"/>
                  </a:cubicBezTo>
                  <a:cubicBezTo>
                    <a:pt x="219" y="1330"/>
                    <a:pt x="188" y="1476"/>
                    <a:pt x="177" y="1621"/>
                  </a:cubicBezTo>
                  <a:cubicBezTo>
                    <a:pt x="167" y="1652"/>
                    <a:pt x="167" y="1683"/>
                    <a:pt x="167" y="1715"/>
                  </a:cubicBezTo>
                  <a:cubicBezTo>
                    <a:pt x="188" y="1829"/>
                    <a:pt x="198" y="1953"/>
                    <a:pt x="198" y="2078"/>
                  </a:cubicBezTo>
                  <a:cubicBezTo>
                    <a:pt x="198" y="2109"/>
                    <a:pt x="198" y="2140"/>
                    <a:pt x="198" y="2172"/>
                  </a:cubicBezTo>
                  <a:lnTo>
                    <a:pt x="198" y="2307"/>
                  </a:lnTo>
                  <a:cubicBezTo>
                    <a:pt x="198" y="2338"/>
                    <a:pt x="198" y="2369"/>
                    <a:pt x="198" y="2400"/>
                  </a:cubicBezTo>
                  <a:cubicBezTo>
                    <a:pt x="240" y="2639"/>
                    <a:pt x="146" y="2847"/>
                    <a:pt x="73" y="3055"/>
                  </a:cubicBezTo>
                  <a:cubicBezTo>
                    <a:pt x="73" y="3075"/>
                    <a:pt x="84" y="3086"/>
                    <a:pt x="84" y="3096"/>
                  </a:cubicBezTo>
                  <a:cubicBezTo>
                    <a:pt x="136" y="3179"/>
                    <a:pt x="240" y="3314"/>
                    <a:pt x="219" y="3345"/>
                  </a:cubicBezTo>
                  <a:cubicBezTo>
                    <a:pt x="1" y="3595"/>
                    <a:pt x="323" y="3875"/>
                    <a:pt x="167" y="4145"/>
                  </a:cubicBezTo>
                  <a:cubicBezTo>
                    <a:pt x="63" y="4332"/>
                    <a:pt x="240" y="4540"/>
                    <a:pt x="219" y="4748"/>
                  </a:cubicBezTo>
                  <a:cubicBezTo>
                    <a:pt x="240" y="4748"/>
                    <a:pt x="271" y="4758"/>
                    <a:pt x="292" y="4758"/>
                  </a:cubicBezTo>
                  <a:cubicBezTo>
                    <a:pt x="312" y="4717"/>
                    <a:pt x="343" y="4675"/>
                    <a:pt x="343" y="4634"/>
                  </a:cubicBezTo>
                  <a:cubicBezTo>
                    <a:pt x="364" y="4000"/>
                    <a:pt x="416" y="3366"/>
                    <a:pt x="385" y="2733"/>
                  </a:cubicBezTo>
                  <a:cubicBezTo>
                    <a:pt x="364" y="2140"/>
                    <a:pt x="364" y="1548"/>
                    <a:pt x="354" y="956"/>
                  </a:cubicBezTo>
                  <a:cubicBezTo>
                    <a:pt x="354" y="645"/>
                    <a:pt x="354" y="323"/>
                    <a:pt x="3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9"/>
            <p:cNvSpPr/>
            <p:nvPr/>
          </p:nvSpPr>
          <p:spPr>
            <a:xfrm>
              <a:off x="4525450" y="255250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2" y="1"/>
                  </a:moveTo>
                  <a:cubicBezTo>
                    <a:pt x="11" y="1"/>
                    <a:pt x="1" y="11"/>
                    <a:pt x="1" y="11"/>
                  </a:cubicBezTo>
                  <a:cubicBezTo>
                    <a:pt x="1" y="32"/>
                    <a:pt x="11" y="32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9"/>
            <p:cNvSpPr/>
            <p:nvPr/>
          </p:nvSpPr>
          <p:spPr>
            <a:xfrm>
              <a:off x="5006950" y="25732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11"/>
                  </a:moveTo>
                  <a:cubicBezTo>
                    <a:pt x="0" y="11"/>
                    <a:pt x="0" y="32"/>
                    <a:pt x="11" y="32"/>
                  </a:cubicBezTo>
                  <a:cubicBezTo>
                    <a:pt x="21" y="32"/>
                    <a:pt x="32" y="22"/>
                    <a:pt x="32" y="22"/>
                  </a:cubicBezTo>
                  <a:cubicBezTo>
                    <a:pt x="32" y="11"/>
                    <a:pt x="32" y="1"/>
                    <a:pt x="32" y="1"/>
                  </a:cubicBezTo>
                  <a:cubicBezTo>
                    <a:pt x="21" y="1"/>
                    <a:pt x="11" y="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9"/>
            <p:cNvSpPr/>
            <p:nvPr/>
          </p:nvSpPr>
          <p:spPr>
            <a:xfrm>
              <a:off x="3857750" y="240450"/>
              <a:ext cx="222600" cy="19525"/>
            </a:xfrm>
            <a:custGeom>
              <a:rect b="b" l="l" r="r" t="t"/>
              <a:pathLst>
                <a:path extrusionOk="0" h="781" w="8904">
                  <a:moveTo>
                    <a:pt x="3065" y="0"/>
                  </a:moveTo>
                  <a:cubicBezTo>
                    <a:pt x="2255" y="42"/>
                    <a:pt x="1445" y="52"/>
                    <a:pt x="645" y="73"/>
                  </a:cubicBezTo>
                  <a:lnTo>
                    <a:pt x="635" y="73"/>
                  </a:lnTo>
                  <a:cubicBezTo>
                    <a:pt x="479" y="167"/>
                    <a:pt x="292" y="167"/>
                    <a:pt x="157" y="291"/>
                  </a:cubicBezTo>
                  <a:cubicBezTo>
                    <a:pt x="1" y="437"/>
                    <a:pt x="11" y="561"/>
                    <a:pt x="209" y="634"/>
                  </a:cubicBezTo>
                  <a:cubicBezTo>
                    <a:pt x="321" y="674"/>
                    <a:pt x="437" y="688"/>
                    <a:pt x="554" y="688"/>
                  </a:cubicBezTo>
                  <a:cubicBezTo>
                    <a:pt x="622" y="688"/>
                    <a:pt x="691" y="683"/>
                    <a:pt x="759" y="676"/>
                  </a:cubicBezTo>
                  <a:cubicBezTo>
                    <a:pt x="1199" y="645"/>
                    <a:pt x="1634" y="591"/>
                    <a:pt x="2075" y="591"/>
                  </a:cubicBezTo>
                  <a:cubicBezTo>
                    <a:pt x="2228" y="591"/>
                    <a:pt x="2381" y="597"/>
                    <a:pt x="2536" y="613"/>
                  </a:cubicBezTo>
                  <a:cubicBezTo>
                    <a:pt x="2899" y="655"/>
                    <a:pt x="3273" y="676"/>
                    <a:pt x="3647" y="717"/>
                  </a:cubicBezTo>
                  <a:cubicBezTo>
                    <a:pt x="4062" y="765"/>
                    <a:pt x="4477" y="780"/>
                    <a:pt x="4892" y="780"/>
                  </a:cubicBezTo>
                  <a:cubicBezTo>
                    <a:pt x="5475" y="780"/>
                    <a:pt x="6057" y="750"/>
                    <a:pt x="6639" y="738"/>
                  </a:cubicBezTo>
                  <a:cubicBezTo>
                    <a:pt x="7221" y="717"/>
                    <a:pt x="7823" y="738"/>
                    <a:pt x="8405" y="655"/>
                  </a:cubicBezTo>
                  <a:cubicBezTo>
                    <a:pt x="8467" y="572"/>
                    <a:pt x="8685" y="613"/>
                    <a:pt x="8592" y="395"/>
                  </a:cubicBezTo>
                  <a:cubicBezTo>
                    <a:pt x="8571" y="333"/>
                    <a:pt x="8737" y="333"/>
                    <a:pt x="8820" y="323"/>
                  </a:cubicBezTo>
                  <a:cubicBezTo>
                    <a:pt x="8862" y="312"/>
                    <a:pt x="8904" y="302"/>
                    <a:pt x="8893" y="250"/>
                  </a:cubicBezTo>
                  <a:cubicBezTo>
                    <a:pt x="8883" y="198"/>
                    <a:pt x="8831" y="198"/>
                    <a:pt x="8789" y="187"/>
                  </a:cubicBezTo>
                  <a:cubicBezTo>
                    <a:pt x="8760" y="217"/>
                    <a:pt x="8730" y="230"/>
                    <a:pt x="8700" y="230"/>
                  </a:cubicBezTo>
                  <a:cubicBezTo>
                    <a:pt x="8667" y="230"/>
                    <a:pt x="8635" y="215"/>
                    <a:pt x="8602" y="187"/>
                  </a:cubicBezTo>
                  <a:cubicBezTo>
                    <a:pt x="8477" y="144"/>
                    <a:pt x="8351" y="126"/>
                    <a:pt x="8226" y="126"/>
                  </a:cubicBezTo>
                  <a:cubicBezTo>
                    <a:pt x="8143" y="126"/>
                    <a:pt x="8061" y="134"/>
                    <a:pt x="7979" y="146"/>
                  </a:cubicBezTo>
                  <a:cubicBezTo>
                    <a:pt x="7666" y="205"/>
                    <a:pt x="7354" y="222"/>
                    <a:pt x="7039" y="222"/>
                  </a:cubicBezTo>
                  <a:cubicBezTo>
                    <a:pt x="6851" y="222"/>
                    <a:pt x="6663" y="216"/>
                    <a:pt x="6473" y="208"/>
                  </a:cubicBezTo>
                  <a:cubicBezTo>
                    <a:pt x="6390" y="206"/>
                    <a:pt x="6307" y="205"/>
                    <a:pt x="6223" y="205"/>
                  </a:cubicBezTo>
                  <a:cubicBezTo>
                    <a:pt x="5891" y="205"/>
                    <a:pt x="5559" y="219"/>
                    <a:pt x="5226" y="219"/>
                  </a:cubicBezTo>
                  <a:cubicBezTo>
                    <a:pt x="5124" y="222"/>
                    <a:pt x="5022" y="224"/>
                    <a:pt x="4920" y="224"/>
                  </a:cubicBezTo>
                  <a:cubicBezTo>
                    <a:pt x="4378" y="224"/>
                    <a:pt x="3838" y="175"/>
                    <a:pt x="3304" y="52"/>
                  </a:cubicBezTo>
                  <a:cubicBezTo>
                    <a:pt x="3232" y="32"/>
                    <a:pt x="3149" y="21"/>
                    <a:pt x="30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9"/>
            <p:cNvSpPr/>
            <p:nvPr/>
          </p:nvSpPr>
          <p:spPr>
            <a:xfrm>
              <a:off x="5191600" y="256800"/>
              <a:ext cx="19225" cy="84700"/>
            </a:xfrm>
            <a:custGeom>
              <a:rect b="b" l="l" r="r" t="t"/>
              <a:pathLst>
                <a:path extrusionOk="0" h="3388" w="769">
                  <a:moveTo>
                    <a:pt x="343" y="3169"/>
                  </a:moveTo>
                  <a:cubicBezTo>
                    <a:pt x="457" y="3201"/>
                    <a:pt x="478" y="3387"/>
                    <a:pt x="634" y="3356"/>
                  </a:cubicBezTo>
                  <a:cubicBezTo>
                    <a:pt x="748" y="3086"/>
                    <a:pt x="769" y="2795"/>
                    <a:pt x="759" y="2504"/>
                  </a:cubicBezTo>
                  <a:cubicBezTo>
                    <a:pt x="748" y="1850"/>
                    <a:pt x="634" y="1206"/>
                    <a:pt x="707" y="552"/>
                  </a:cubicBezTo>
                  <a:cubicBezTo>
                    <a:pt x="727" y="365"/>
                    <a:pt x="696" y="157"/>
                    <a:pt x="540" y="1"/>
                  </a:cubicBezTo>
                  <a:cubicBezTo>
                    <a:pt x="385" y="63"/>
                    <a:pt x="208" y="32"/>
                    <a:pt x="52" y="94"/>
                  </a:cubicBezTo>
                  <a:cubicBezTo>
                    <a:pt x="0" y="219"/>
                    <a:pt x="177" y="281"/>
                    <a:pt x="146" y="385"/>
                  </a:cubicBezTo>
                  <a:cubicBezTo>
                    <a:pt x="198" y="437"/>
                    <a:pt x="270" y="354"/>
                    <a:pt x="291" y="406"/>
                  </a:cubicBezTo>
                  <a:cubicBezTo>
                    <a:pt x="322" y="479"/>
                    <a:pt x="281" y="552"/>
                    <a:pt x="198" y="593"/>
                  </a:cubicBezTo>
                  <a:lnTo>
                    <a:pt x="208" y="593"/>
                  </a:lnTo>
                  <a:cubicBezTo>
                    <a:pt x="104" y="739"/>
                    <a:pt x="302" y="842"/>
                    <a:pt x="281" y="977"/>
                  </a:cubicBezTo>
                  <a:cubicBezTo>
                    <a:pt x="291" y="1009"/>
                    <a:pt x="291" y="1040"/>
                    <a:pt x="302" y="1071"/>
                  </a:cubicBezTo>
                  <a:cubicBezTo>
                    <a:pt x="312" y="1133"/>
                    <a:pt x="322" y="1196"/>
                    <a:pt x="322" y="1258"/>
                  </a:cubicBezTo>
                  <a:cubicBezTo>
                    <a:pt x="322" y="1289"/>
                    <a:pt x="322" y="1331"/>
                    <a:pt x="322" y="1362"/>
                  </a:cubicBezTo>
                  <a:cubicBezTo>
                    <a:pt x="239" y="1892"/>
                    <a:pt x="281" y="2432"/>
                    <a:pt x="229" y="2951"/>
                  </a:cubicBezTo>
                  <a:cubicBezTo>
                    <a:pt x="218" y="3034"/>
                    <a:pt x="239" y="3107"/>
                    <a:pt x="270" y="3180"/>
                  </a:cubicBezTo>
                  <a:lnTo>
                    <a:pt x="270" y="3169"/>
                  </a:lnTo>
                  <a:cubicBezTo>
                    <a:pt x="302" y="3190"/>
                    <a:pt x="322" y="3190"/>
                    <a:pt x="343" y="31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9"/>
            <p:cNvSpPr/>
            <p:nvPr/>
          </p:nvSpPr>
          <p:spPr>
            <a:xfrm>
              <a:off x="5116025" y="257850"/>
              <a:ext cx="86500" cy="16125"/>
            </a:xfrm>
            <a:custGeom>
              <a:rect b="b" l="l" r="r" t="t"/>
              <a:pathLst>
                <a:path extrusionOk="0" h="645" w="3460">
                  <a:moveTo>
                    <a:pt x="3221" y="551"/>
                  </a:moveTo>
                  <a:cubicBezTo>
                    <a:pt x="3418" y="645"/>
                    <a:pt x="3366" y="447"/>
                    <a:pt x="3408" y="385"/>
                  </a:cubicBezTo>
                  <a:cubicBezTo>
                    <a:pt x="3460" y="312"/>
                    <a:pt x="3418" y="219"/>
                    <a:pt x="3335" y="187"/>
                  </a:cubicBezTo>
                  <a:cubicBezTo>
                    <a:pt x="3210" y="156"/>
                    <a:pt x="3262" y="333"/>
                    <a:pt x="3169" y="354"/>
                  </a:cubicBezTo>
                  <a:cubicBezTo>
                    <a:pt x="2867" y="281"/>
                    <a:pt x="2556" y="219"/>
                    <a:pt x="2244" y="156"/>
                  </a:cubicBezTo>
                  <a:cubicBezTo>
                    <a:pt x="2099" y="104"/>
                    <a:pt x="1943" y="52"/>
                    <a:pt x="1777" y="63"/>
                  </a:cubicBezTo>
                  <a:cubicBezTo>
                    <a:pt x="1517" y="104"/>
                    <a:pt x="1237" y="1"/>
                    <a:pt x="998" y="156"/>
                  </a:cubicBezTo>
                  <a:lnTo>
                    <a:pt x="863" y="156"/>
                  </a:lnTo>
                  <a:cubicBezTo>
                    <a:pt x="582" y="32"/>
                    <a:pt x="302" y="63"/>
                    <a:pt x="21" y="146"/>
                  </a:cubicBezTo>
                  <a:lnTo>
                    <a:pt x="0" y="167"/>
                  </a:lnTo>
                  <a:cubicBezTo>
                    <a:pt x="125" y="239"/>
                    <a:pt x="260" y="219"/>
                    <a:pt x="385" y="219"/>
                  </a:cubicBezTo>
                  <a:cubicBezTo>
                    <a:pt x="915" y="229"/>
                    <a:pt x="1444" y="229"/>
                    <a:pt x="1974" y="229"/>
                  </a:cubicBezTo>
                  <a:cubicBezTo>
                    <a:pt x="2120" y="229"/>
                    <a:pt x="2255" y="208"/>
                    <a:pt x="2390" y="281"/>
                  </a:cubicBezTo>
                  <a:cubicBezTo>
                    <a:pt x="2618" y="281"/>
                    <a:pt x="2826" y="364"/>
                    <a:pt x="3054" y="385"/>
                  </a:cubicBezTo>
                  <a:cubicBezTo>
                    <a:pt x="3148" y="406"/>
                    <a:pt x="3200" y="458"/>
                    <a:pt x="3231" y="55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9"/>
            <p:cNvSpPr/>
            <p:nvPr/>
          </p:nvSpPr>
          <p:spPr>
            <a:xfrm>
              <a:off x="5140175" y="253700"/>
              <a:ext cx="31975" cy="9900"/>
            </a:xfrm>
            <a:custGeom>
              <a:rect b="b" l="l" r="r" t="t"/>
              <a:pathLst>
                <a:path extrusionOk="0" h="396" w="1279">
                  <a:moveTo>
                    <a:pt x="821" y="322"/>
                  </a:moveTo>
                  <a:cubicBezTo>
                    <a:pt x="977" y="322"/>
                    <a:pt x="1122" y="322"/>
                    <a:pt x="1278" y="322"/>
                  </a:cubicBezTo>
                  <a:cubicBezTo>
                    <a:pt x="1268" y="239"/>
                    <a:pt x="1060" y="260"/>
                    <a:pt x="1154" y="115"/>
                  </a:cubicBezTo>
                  <a:cubicBezTo>
                    <a:pt x="1174" y="94"/>
                    <a:pt x="1154" y="63"/>
                    <a:pt x="1133" y="63"/>
                  </a:cubicBezTo>
                  <a:cubicBezTo>
                    <a:pt x="759" y="125"/>
                    <a:pt x="374" y="0"/>
                    <a:pt x="11" y="135"/>
                  </a:cubicBezTo>
                  <a:cubicBezTo>
                    <a:pt x="11" y="135"/>
                    <a:pt x="0" y="156"/>
                    <a:pt x="11" y="167"/>
                  </a:cubicBezTo>
                  <a:cubicBezTo>
                    <a:pt x="11" y="177"/>
                    <a:pt x="21" y="187"/>
                    <a:pt x="32" y="198"/>
                  </a:cubicBezTo>
                  <a:cubicBezTo>
                    <a:pt x="271" y="395"/>
                    <a:pt x="561" y="208"/>
                    <a:pt x="821" y="3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9"/>
            <p:cNvSpPr/>
            <p:nvPr/>
          </p:nvSpPr>
          <p:spPr>
            <a:xfrm>
              <a:off x="5116275" y="255525"/>
              <a:ext cx="21325" cy="6250"/>
            </a:xfrm>
            <a:custGeom>
              <a:rect b="b" l="l" r="r" t="t"/>
              <a:pathLst>
                <a:path extrusionOk="0" h="250" w="853">
                  <a:moveTo>
                    <a:pt x="11" y="239"/>
                  </a:moveTo>
                  <a:cubicBezTo>
                    <a:pt x="292" y="239"/>
                    <a:pt x="572" y="239"/>
                    <a:pt x="853" y="249"/>
                  </a:cubicBezTo>
                  <a:cubicBezTo>
                    <a:pt x="738" y="21"/>
                    <a:pt x="718" y="0"/>
                    <a:pt x="531" y="73"/>
                  </a:cubicBezTo>
                  <a:cubicBezTo>
                    <a:pt x="416" y="125"/>
                    <a:pt x="323" y="125"/>
                    <a:pt x="208" y="104"/>
                  </a:cubicBezTo>
                  <a:cubicBezTo>
                    <a:pt x="105" y="83"/>
                    <a:pt x="11" y="104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9"/>
            <p:cNvSpPr/>
            <p:nvPr/>
          </p:nvSpPr>
          <p:spPr>
            <a:xfrm>
              <a:off x="5140950" y="257850"/>
              <a:ext cx="19775" cy="3925"/>
            </a:xfrm>
            <a:custGeom>
              <a:rect b="b" l="l" r="r" t="t"/>
              <a:pathLst>
                <a:path extrusionOk="0" h="157" w="791">
                  <a:moveTo>
                    <a:pt x="790" y="156"/>
                  </a:moveTo>
                  <a:cubicBezTo>
                    <a:pt x="614" y="94"/>
                    <a:pt x="437" y="1"/>
                    <a:pt x="250" y="63"/>
                  </a:cubicBezTo>
                  <a:cubicBezTo>
                    <a:pt x="156" y="94"/>
                    <a:pt x="84" y="21"/>
                    <a:pt x="1" y="32"/>
                  </a:cubicBezTo>
                  <a:lnTo>
                    <a:pt x="1" y="156"/>
                  </a:lnTo>
                  <a:lnTo>
                    <a:pt x="790" y="15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9"/>
            <p:cNvSpPr/>
            <p:nvPr/>
          </p:nvSpPr>
          <p:spPr>
            <a:xfrm>
              <a:off x="4072800" y="24460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21"/>
                  </a:moveTo>
                  <a:cubicBezTo>
                    <a:pt x="63" y="115"/>
                    <a:pt x="135" y="125"/>
                    <a:pt x="198" y="21"/>
                  </a:cubicBezTo>
                  <a:cubicBezTo>
                    <a:pt x="125" y="1"/>
                    <a:pt x="63" y="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9"/>
            <p:cNvSpPr/>
            <p:nvPr/>
          </p:nvSpPr>
          <p:spPr>
            <a:xfrm>
              <a:off x="5194450" y="271350"/>
              <a:ext cx="9375" cy="64950"/>
            </a:xfrm>
            <a:custGeom>
              <a:rect b="b" l="l" r="r" t="t"/>
              <a:pathLst>
                <a:path extrusionOk="0" h="2598" w="375">
                  <a:moveTo>
                    <a:pt x="156" y="2598"/>
                  </a:moveTo>
                  <a:cubicBezTo>
                    <a:pt x="239" y="2286"/>
                    <a:pt x="250" y="1964"/>
                    <a:pt x="229" y="1652"/>
                  </a:cubicBezTo>
                  <a:cubicBezTo>
                    <a:pt x="198" y="1320"/>
                    <a:pt x="312" y="998"/>
                    <a:pt x="291" y="676"/>
                  </a:cubicBezTo>
                  <a:cubicBezTo>
                    <a:pt x="167" y="655"/>
                    <a:pt x="208" y="749"/>
                    <a:pt x="188" y="801"/>
                  </a:cubicBezTo>
                  <a:cubicBezTo>
                    <a:pt x="156" y="676"/>
                    <a:pt x="229" y="541"/>
                    <a:pt x="229" y="406"/>
                  </a:cubicBezTo>
                  <a:cubicBezTo>
                    <a:pt x="229" y="312"/>
                    <a:pt x="375" y="157"/>
                    <a:pt x="125" y="157"/>
                  </a:cubicBezTo>
                  <a:cubicBezTo>
                    <a:pt x="115" y="157"/>
                    <a:pt x="104" y="53"/>
                    <a:pt x="94" y="1"/>
                  </a:cubicBezTo>
                  <a:cubicBezTo>
                    <a:pt x="11" y="105"/>
                    <a:pt x="21" y="229"/>
                    <a:pt x="21" y="354"/>
                  </a:cubicBezTo>
                  <a:cubicBezTo>
                    <a:pt x="21" y="520"/>
                    <a:pt x="11" y="697"/>
                    <a:pt x="32" y="873"/>
                  </a:cubicBezTo>
                  <a:cubicBezTo>
                    <a:pt x="94" y="1341"/>
                    <a:pt x="73" y="1798"/>
                    <a:pt x="21" y="2265"/>
                  </a:cubicBezTo>
                  <a:cubicBezTo>
                    <a:pt x="11" y="2400"/>
                    <a:pt x="1" y="2535"/>
                    <a:pt x="156" y="25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9"/>
            <p:cNvSpPr/>
            <p:nvPr/>
          </p:nvSpPr>
          <p:spPr>
            <a:xfrm>
              <a:off x="5104075" y="341225"/>
              <a:ext cx="96125" cy="10400"/>
            </a:xfrm>
            <a:custGeom>
              <a:rect b="b" l="l" r="r" t="t"/>
              <a:pathLst>
                <a:path extrusionOk="0" h="416" w="3845">
                  <a:moveTo>
                    <a:pt x="0" y="239"/>
                  </a:moveTo>
                  <a:lnTo>
                    <a:pt x="94" y="260"/>
                  </a:lnTo>
                  <a:cubicBezTo>
                    <a:pt x="478" y="239"/>
                    <a:pt x="873" y="197"/>
                    <a:pt x="1257" y="208"/>
                  </a:cubicBezTo>
                  <a:cubicBezTo>
                    <a:pt x="1694" y="218"/>
                    <a:pt x="2130" y="281"/>
                    <a:pt x="2566" y="218"/>
                  </a:cubicBezTo>
                  <a:cubicBezTo>
                    <a:pt x="2639" y="197"/>
                    <a:pt x="2722" y="197"/>
                    <a:pt x="2795" y="229"/>
                  </a:cubicBezTo>
                  <a:cubicBezTo>
                    <a:pt x="3169" y="416"/>
                    <a:pt x="3491" y="177"/>
                    <a:pt x="3844" y="125"/>
                  </a:cubicBezTo>
                  <a:cubicBezTo>
                    <a:pt x="3844" y="94"/>
                    <a:pt x="3844" y="73"/>
                    <a:pt x="3844" y="42"/>
                  </a:cubicBezTo>
                  <a:cubicBezTo>
                    <a:pt x="3491" y="31"/>
                    <a:pt x="3148" y="21"/>
                    <a:pt x="2795" y="0"/>
                  </a:cubicBezTo>
                  <a:cubicBezTo>
                    <a:pt x="2255" y="104"/>
                    <a:pt x="1704" y="31"/>
                    <a:pt x="1154" y="0"/>
                  </a:cubicBezTo>
                  <a:cubicBezTo>
                    <a:pt x="1008" y="73"/>
                    <a:pt x="852" y="31"/>
                    <a:pt x="696" y="42"/>
                  </a:cubicBezTo>
                  <a:cubicBezTo>
                    <a:pt x="447" y="52"/>
                    <a:pt x="198" y="62"/>
                    <a:pt x="0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9"/>
            <p:cNvSpPr/>
            <p:nvPr/>
          </p:nvSpPr>
          <p:spPr>
            <a:xfrm>
              <a:off x="5198350" y="336025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cubicBezTo>
                    <a:pt x="52" y="0"/>
                    <a:pt x="32" y="0"/>
                    <a:pt x="0" y="0"/>
                  </a:cubicBezTo>
                  <a:cubicBezTo>
                    <a:pt x="11" y="42"/>
                    <a:pt x="32" y="63"/>
                    <a:pt x="73" y="63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9"/>
            <p:cNvSpPr/>
            <p:nvPr/>
          </p:nvSpPr>
          <p:spPr>
            <a:xfrm>
              <a:off x="5365850" y="635975"/>
              <a:ext cx="16400" cy="253250"/>
            </a:xfrm>
            <a:custGeom>
              <a:rect b="b" l="l" r="r" t="t"/>
              <a:pathLst>
                <a:path extrusionOk="0" h="10130" w="656">
                  <a:moveTo>
                    <a:pt x="562" y="9630"/>
                  </a:moveTo>
                  <a:cubicBezTo>
                    <a:pt x="562" y="9589"/>
                    <a:pt x="562" y="9537"/>
                    <a:pt x="562" y="9495"/>
                  </a:cubicBezTo>
                  <a:cubicBezTo>
                    <a:pt x="541" y="9475"/>
                    <a:pt x="541" y="9464"/>
                    <a:pt x="541" y="9454"/>
                  </a:cubicBezTo>
                  <a:cubicBezTo>
                    <a:pt x="551" y="9433"/>
                    <a:pt x="551" y="9433"/>
                    <a:pt x="562" y="9433"/>
                  </a:cubicBezTo>
                  <a:lnTo>
                    <a:pt x="562" y="9433"/>
                  </a:lnTo>
                  <a:cubicBezTo>
                    <a:pt x="531" y="9059"/>
                    <a:pt x="572" y="8696"/>
                    <a:pt x="520" y="8322"/>
                  </a:cubicBezTo>
                  <a:cubicBezTo>
                    <a:pt x="499" y="8197"/>
                    <a:pt x="468" y="8041"/>
                    <a:pt x="562" y="7916"/>
                  </a:cubicBezTo>
                  <a:cubicBezTo>
                    <a:pt x="655" y="7802"/>
                    <a:pt x="510" y="7740"/>
                    <a:pt x="531" y="7646"/>
                  </a:cubicBezTo>
                  <a:cubicBezTo>
                    <a:pt x="572" y="7355"/>
                    <a:pt x="479" y="7065"/>
                    <a:pt x="489" y="6784"/>
                  </a:cubicBezTo>
                  <a:cubicBezTo>
                    <a:pt x="510" y="6441"/>
                    <a:pt x="323" y="6088"/>
                    <a:pt x="520" y="5756"/>
                  </a:cubicBezTo>
                  <a:cubicBezTo>
                    <a:pt x="551" y="5704"/>
                    <a:pt x="541" y="5652"/>
                    <a:pt x="520" y="5600"/>
                  </a:cubicBezTo>
                  <a:cubicBezTo>
                    <a:pt x="447" y="5371"/>
                    <a:pt x="437" y="5143"/>
                    <a:pt x="427" y="4914"/>
                  </a:cubicBezTo>
                  <a:cubicBezTo>
                    <a:pt x="406" y="4634"/>
                    <a:pt x="458" y="4353"/>
                    <a:pt x="468" y="4083"/>
                  </a:cubicBezTo>
                  <a:cubicBezTo>
                    <a:pt x="499" y="3637"/>
                    <a:pt x="541" y="3190"/>
                    <a:pt x="531" y="2754"/>
                  </a:cubicBezTo>
                  <a:cubicBezTo>
                    <a:pt x="520" y="2639"/>
                    <a:pt x="582" y="2525"/>
                    <a:pt x="551" y="2431"/>
                  </a:cubicBezTo>
                  <a:cubicBezTo>
                    <a:pt x="385" y="1839"/>
                    <a:pt x="634" y="1247"/>
                    <a:pt x="551" y="666"/>
                  </a:cubicBezTo>
                  <a:cubicBezTo>
                    <a:pt x="458" y="447"/>
                    <a:pt x="499" y="219"/>
                    <a:pt x="427" y="1"/>
                  </a:cubicBezTo>
                  <a:cubicBezTo>
                    <a:pt x="312" y="125"/>
                    <a:pt x="385" y="271"/>
                    <a:pt x="364" y="406"/>
                  </a:cubicBezTo>
                  <a:cubicBezTo>
                    <a:pt x="323" y="655"/>
                    <a:pt x="354" y="904"/>
                    <a:pt x="333" y="1154"/>
                  </a:cubicBezTo>
                  <a:cubicBezTo>
                    <a:pt x="312" y="1393"/>
                    <a:pt x="219" y="1632"/>
                    <a:pt x="229" y="1891"/>
                  </a:cubicBezTo>
                  <a:cubicBezTo>
                    <a:pt x="240" y="1985"/>
                    <a:pt x="198" y="2037"/>
                    <a:pt x="105" y="2047"/>
                  </a:cubicBezTo>
                  <a:lnTo>
                    <a:pt x="105" y="2182"/>
                  </a:lnTo>
                  <a:cubicBezTo>
                    <a:pt x="94" y="2286"/>
                    <a:pt x="198" y="2400"/>
                    <a:pt x="105" y="2515"/>
                  </a:cubicBezTo>
                  <a:lnTo>
                    <a:pt x="105" y="2774"/>
                  </a:lnTo>
                  <a:cubicBezTo>
                    <a:pt x="84" y="2795"/>
                    <a:pt x="63" y="2816"/>
                    <a:pt x="53" y="2837"/>
                  </a:cubicBezTo>
                  <a:cubicBezTo>
                    <a:pt x="53" y="2857"/>
                    <a:pt x="53" y="2889"/>
                    <a:pt x="53" y="2909"/>
                  </a:cubicBezTo>
                  <a:cubicBezTo>
                    <a:pt x="73" y="2930"/>
                    <a:pt x="73" y="2951"/>
                    <a:pt x="53" y="2972"/>
                  </a:cubicBezTo>
                  <a:cubicBezTo>
                    <a:pt x="94" y="3055"/>
                    <a:pt x="32" y="3148"/>
                    <a:pt x="53" y="3242"/>
                  </a:cubicBezTo>
                  <a:cubicBezTo>
                    <a:pt x="73" y="3263"/>
                    <a:pt x="73" y="3273"/>
                    <a:pt x="53" y="3294"/>
                  </a:cubicBezTo>
                  <a:lnTo>
                    <a:pt x="53" y="3574"/>
                  </a:lnTo>
                  <a:cubicBezTo>
                    <a:pt x="84" y="3637"/>
                    <a:pt x="84" y="3699"/>
                    <a:pt x="53" y="3751"/>
                  </a:cubicBezTo>
                  <a:cubicBezTo>
                    <a:pt x="73" y="4156"/>
                    <a:pt x="125" y="4551"/>
                    <a:pt x="105" y="4945"/>
                  </a:cubicBezTo>
                  <a:cubicBezTo>
                    <a:pt x="53" y="5018"/>
                    <a:pt x="53" y="5080"/>
                    <a:pt x="105" y="5143"/>
                  </a:cubicBezTo>
                  <a:lnTo>
                    <a:pt x="105" y="9038"/>
                  </a:lnTo>
                  <a:cubicBezTo>
                    <a:pt x="240" y="9142"/>
                    <a:pt x="198" y="9246"/>
                    <a:pt x="125" y="9381"/>
                  </a:cubicBezTo>
                  <a:cubicBezTo>
                    <a:pt x="1" y="9641"/>
                    <a:pt x="208" y="10077"/>
                    <a:pt x="479" y="10129"/>
                  </a:cubicBezTo>
                  <a:cubicBezTo>
                    <a:pt x="541" y="10088"/>
                    <a:pt x="520" y="10004"/>
                    <a:pt x="562" y="9963"/>
                  </a:cubicBezTo>
                  <a:lnTo>
                    <a:pt x="562" y="9901"/>
                  </a:lnTo>
                  <a:cubicBezTo>
                    <a:pt x="479" y="9807"/>
                    <a:pt x="499" y="9724"/>
                    <a:pt x="562" y="96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9"/>
            <p:cNvSpPr/>
            <p:nvPr/>
          </p:nvSpPr>
          <p:spPr>
            <a:xfrm>
              <a:off x="5365850" y="861925"/>
              <a:ext cx="14575" cy="922225"/>
            </a:xfrm>
            <a:custGeom>
              <a:rect b="b" l="l" r="r" t="t"/>
              <a:pathLst>
                <a:path extrusionOk="0" h="36889" w="583">
                  <a:moveTo>
                    <a:pt x="499" y="1050"/>
                  </a:moveTo>
                  <a:cubicBezTo>
                    <a:pt x="395" y="1050"/>
                    <a:pt x="271" y="1050"/>
                    <a:pt x="323" y="894"/>
                  </a:cubicBezTo>
                  <a:cubicBezTo>
                    <a:pt x="364" y="759"/>
                    <a:pt x="364" y="686"/>
                    <a:pt x="198" y="634"/>
                  </a:cubicBezTo>
                  <a:cubicBezTo>
                    <a:pt x="73" y="603"/>
                    <a:pt x="73" y="509"/>
                    <a:pt x="188" y="395"/>
                  </a:cubicBezTo>
                  <a:cubicBezTo>
                    <a:pt x="375" y="208"/>
                    <a:pt x="344" y="63"/>
                    <a:pt x="105" y="0"/>
                  </a:cubicBezTo>
                  <a:cubicBezTo>
                    <a:pt x="11" y="530"/>
                    <a:pt x="11" y="1070"/>
                    <a:pt x="94" y="1611"/>
                  </a:cubicBezTo>
                  <a:cubicBezTo>
                    <a:pt x="115" y="1756"/>
                    <a:pt x="32" y="1870"/>
                    <a:pt x="42" y="2005"/>
                  </a:cubicBezTo>
                  <a:cubicBezTo>
                    <a:pt x="53" y="2348"/>
                    <a:pt x="1" y="35975"/>
                    <a:pt x="84" y="36317"/>
                  </a:cubicBezTo>
                  <a:cubicBezTo>
                    <a:pt x="125" y="36494"/>
                    <a:pt x="105" y="36681"/>
                    <a:pt x="115" y="36889"/>
                  </a:cubicBezTo>
                  <a:cubicBezTo>
                    <a:pt x="281" y="36733"/>
                    <a:pt x="323" y="36546"/>
                    <a:pt x="364" y="36369"/>
                  </a:cubicBezTo>
                  <a:cubicBezTo>
                    <a:pt x="385" y="36349"/>
                    <a:pt x="395" y="36328"/>
                    <a:pt x="395" y="36297"/>
                  </a:cubicBezTo>
                  <a:cubicBezTo>
                    <a:pt x="395" y="36245"/>
                    <a:pt x="385" y="36182"/>
                    <a:pt x="406" y="36130"/>
                  </a:cubicBezTo>
                  <a:cubicBezTo>
                    <a:pt x="582" y="35538"/>
                    <a:pt x="447" y="1652"/>
                    <a:pt x="499" y="10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9"/>
            <p:cNvSpPr/>
            <p:nvPr/>
          </p:nvSpPr>
          <p:spPr>
            <a:xfrm>
              <a:off x="5373375" y="884775"/>
              <a:ext cx="7575" cy="901200"/>
            </a:xfrm>
            <a:custGeom>
              <a:rect b="b" l="l" r="r" t="t"/>
              <a:pathLst>
                <a:path extrusionOk="0" h="36048" w="303">
                  <a:moveTo>
                    <a:pt x="63" y="35393"/>
                  </a:moveTo>
                  <a:lnTo>
                    <a:pt x="63" y="35455"/>
                  </a:lnTo>
                  <a:cubicBezTo>
                    <a:pt x="157" y="35653"/>
                    <a:pt x="105" y="35850"/>
                    <a:pt x="63" y="36047"/>
                  </a:cubicBezTo>
                  <a:cubicBezTo>
                    <a:pt x="115" y="36037"/>
                    <a:pt x="178" y="36027"/>
                    <a:pt x="188" y="35964"/>
                  </a:cubicBezTo>
                  <a:cubicBezTo>
                    <a:pt x="188" y="35725"/>
                    <a:pt x="302" y="35507"/>
                    <a:pt x="209" y="35258"/>
                  </a:cubicBezTo>
                  <a:cubicBezTo>
                    <a:pt x="146" y="35102"/>
                    <a:pt x="271" y="1673"/>
                    <a:pt x="261" y="1507"/>
                  </a:cubicBezTo>
                  <a:cubicBezTo>
                    <a:pt x="250" y="1008"/>
                    <a:pt x="261" y="510"/>
                    <a:pt x="261" y="1"/>
                  </a:cubicBezTo>
                  <a:cubicBezTo>
                    <a:pt x="209" y="32"/>
                    <a:pt x="198" y="84"/>
                    <a:pt x="188" y="136"/>
                  </a:cubicBezTo>
                  <a:cubicBezTo>
                    <a:pt x="94" y="406"/>
                    <a:pt x="63" y="686"/>
                    <a:pt x="136" y="977"/>
                  </a:cubicBezTo>
                  <a:cubicBezTo>
                    <a:pt x="157" y="1029"/>
                    <a:pt x="146" y="1081"/>
                    <a:pt x="126" y="1122"/>
                  </a:cubicBezTo>
                  <a:cubicBezTo>
                    <a:pt x="105" y="1174"/>
                    <a:pt x="63" y="1247"/>
                    <a:pt x="84" y="1278"/>
                  </a:cubicBezTo>
                  <a:cubicBezTo>
                    <a:pt x="219" y="1538"/>
                    <a:pt x="32" y="35019"/>
                    <a:pt x="1" y="35248"/>
                  </a:cubicBezTo>
                  <a:cubicBezTo>
                    <a:pt x="43" y="35289"/>
                    <a:pt x="22" y="35351"/>
                    <a:pt x="63" y="353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9"/>
            <p:cNvSpPr/>
            <p:nvPr/>
          </p:nvSpPr>
          <p:spPr>
            <a:xfrm>
              <a:off x="5366125" y="690250"/>
              <a:ext cx="8075" cy="8350"/>
            </a:xfrm>
            <a:custGeom>
              <a:rect b="b" l="l" r="r" t="t"/>
              <a:pathLst>
                <a:path extrusionOk="0" h="334" w="323">
                  <a:moveTo>
                    <a:pt x="94" y="333"/>
                  </a:moveTo>
                  <a:cubicBezTo>
                    <a:pt x="322" y="188"/>
                    <a:pt x="322" y="167"/>
                    <a:pt x="94" y="1"/>
                  </a:cubicBezTo>
                  <a:cubicBezTo>
                    <a:pt x="0" y="115"/>
                    <a:pt x="0" y="22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9"/>
            <p:cNvSpPr/>
            <p:nvPr/>
          </p:nvSpPr>
          <p:spPr>
            <a:xfrm>
              <a:off x="5367150" y="725050"/>
              <a:ext cx="1575" cy="4700"/>
            </a:xfrm>
            <a:custGeom>
              <a:rect b="b" l="l" r="r" t="t"/>
              <a:pathLst>
                <a:path extrusionOk="0" h="188" w="63">
                  <a:moveTo>
                    <a:pt x="1" y="188"/>
                  </a:moveTo>
                  <a:cubicBezTo>
                    <a:pt x="63" y="125"/>
                    <a:pt x="63" y="6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9"/>
            <p:cNvSpPr/>
            <p:nvPr/>
          </p:nvSpPr>
          <p:spPr>
            <a:xfrm>
              <a:off x="5366375" y="75960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198"/>
                  </a:moveTo>
                  <a:lnTo>
                    <a:pt x="84" y="0"/>
                  </a:lnTo>
                  <a:cubicBezTo>
                    <a:pt x="0" y="63"/>
                    <a:pt x="0" y="135"/>
                    <a:pt x="84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9"/>
            <p:cNvSpPr/>
            <p:nvPr/>
          </p:nvSpPr>
          <p:spPr>
            <a:xfrm>
              <a:off x="5368450" y="6723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62"/>
                  </a:moveTo>
                  <a:cubicBezTo>
                    <a:pt x="11" y="73"/>
                    <a:pt x="21" y="73"/>
                    <a:pt x="42" y="83"/>
                  </a:cubicBezTo>
                  <a:cubicBezTo>
                    <a:pt x="63" y="31"/>
                    <a:pt x="32" y="10"/>
                    <a:pt x="1" y="0"/>
                  </a:cubicBezTo>
                  <a:lnTo>
                    <a:pt x="1" y="6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9"/>
            <p:cNvSpPr/>
            <p:nvPr/>
          </p:nvSpPr>
          <p:spPr>
            <a:xfrm>
              <a:off x="5377550" y="17973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1"/>
                  </a:cubicBezTo>
                  <a:cubicBezTo>
                    <a:pt x="11" y="42"/>
                    <a:pt x="2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9"/>
            <p:cNvSpPr/>
            <p:nvPr/>
          </p:nvSpPr>
          <p:spPr>
            <a:xfrm>
              <a:off x="5367150" y="705050"/>
              <a:ext cx="1325" cy="1600"/>
            </a:xfrm>
            <a:custGeom>
              <a:rect b="b" l="l" r="r" t="t"/>
              <a:pathLst>
                <a:path extrusionOk="0" h="64" w="53">
                  <a:moveTo>
                    <a:pt x="1" y="63"/>
                  </a:moveTo>
                  <a:cubicBezTo>
                    <a:pt x="21" y="42"/>
                    <a:pt x="32" y="22"/>
                    <a:pt x="53" y="1"/>
                  </a:cubicBezTo>
                  <a:cubicBezTo>
                    <a:pt x="21" y="22"/>
                    <a:pt x="1" y="3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9"/>
            <p:cNvSpPr/>
            <p:nvPr/>
          </p:nvSpPr>
          <p:spPr>
            <a:xfrm>
              <a:off x="5366900" y="708700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1" y="52"/>
                  </a:moveTo>
                  <a:cubicBezTo>
                    <a:pt x="11" y="42"/>
                    <a:pt x="21" y="32"/>
                    <a:pt x="21" y="11"/>
                  </a:cubicBezTo>
                  <a:cubicBezTo>
                    <a:pt x="21" y="11"/>
                    <a:pt x="11" y="0"/>
                    <a:pt x="11" y="0"/>
                  </a:cubicBezTo>
                  <a:cubicBezTo>
                    <a:pt x="0" y="21"/>
                    <a:pt x="0" y="32"/>
                    <a:pt x="1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9"/>
            <p:cNvSpPr/>
            <p:nvPr/>
          </p:nvSpPr>
          <p:spPr>
            <a:xfrm>
              <a:off x="5366900" y="716750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1" y="63"/>
                  </a:moveTo>
                  <a:cubicBezTo>
                    <a:pt x="11" y="42"/>
                    <a:pt x="21" y="32"/>
                    <a:pt x="21" y="21"/>
                  </a:cubicBezTo>
                  <a:cubicBezTo>
                    <a:pt x="21" y="21"/>
                    <a:pt x="11" y="11"/>
                    <a:pt x="11" y="0"/>
                  </a:cubicBezTo>
                  <a:cubicBezTo>
                    <a:pt x="0" y="21"/>
                    <a:pt x="0" y="42"/>
                    <a:pt x="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9"/>
            <p:cNvSpPr/>
            <p:nvPr/>
          </p:nvSpPr>
          <p:spPr>
            <a:xfrm>
              <a:off x="5099650" y="34122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1" y="125"/>
                  </a:moveTo>
                  <a:cubicBezTo>
                    <a:pt x="3886" y="125"/>
                    <a:pt x="3761" y="125"/>
                    <a:pt x="3626" y="125"/>
                  </a:cubicBezTo>
                  <a:cubicBezTo>
                    <a:pt x="3512" y="114"/>
                    <a:pt x="3398" y="187"/>
                    <a:pt x="3252" y="114"/>
                  </a:cubicBezTo>
                  <a:cubicBezTo>
                    <a:pt x="3294" y="197"/>
                    <a:pt x="3315" y="239"/>
                    <a:pt x="3315" y="281"/>
                  </a:cubicBezTo>
                  <a:cubicBezTo>
                    <a:pt x="3315" y="312"/>
                    <a:pt x="3263" y="312"/>
                    <a:pt x="3242" y="291"/>
                  </a:cubicBezTo>
                  <a:cubicBezTo>
                    <a:pt x="2972" y="0"/>
                    <a:pt x="2639" y="135"/>
                    <a:pt x="2338" y="156"/>
                  </a:cubicBezTo>
                  <a:cubicBezTo>
                    <a:pt x="2224" y="156"/>
                    <a:pt x="2120" y="156"/>
                    <a:pt x="2016" y="156"/>
                  </a:cubicBezTo>
                  <a:cubicBezTo>
                    <a:pt x="1434" y="135"/>
                    <a:pt x="842" y="10"/>
                    <a:pt x="271" y="260"/>
                  </a:cubicBezTo>
                  <a:cubicBezTo>
                    <a:pt x="250" y="322"/>
                    <a:pt x="354" y="416"/>
                    <a:pt x="198" y="457"/>
                  </a:cubicBezTo>
                  <a:cubicBezTo>
                    <a:pt x="11" y="509"/>
                    <a:pt x="1" y="613"/>
                    <a:pt x="136" y="748"/>
                  </a:cubicBezTo>
                  <a:cubicBezTo>
                    <a:pt x="261" y="862"/>
                    <a:pt x="281" y="945"/>
                    <a:pt x="209" y="1080"/>
                  </a:cubicBezTo>
                  <a:cubicBezTo>
                    <a:pt x="136" y="1226"/>
                    <a:pt x="209" y="1579"/>
                    <a:pt x="333" y="1704"/>
                  </a:cubicBezTo>
                  <a:cubicBezTo>
                    <a:pt x="510" y="1600"/>
                    <a:pt x="551" y="1434"/>
                    <a:pt x="531" y="1247"/>
                  </a:cubicBezTo>
                  <a:cubicBezTo>
                    <a:pt x="500" y="1112"/>
                    <a:pt x="458" y="987"/>
                    <a:pt x="510" y="831"/>
                  </a:cubicBezTo>
                  <a:cubicBezTo>
                    <a:pt x="603" y="571"/>
                    <a:pt x="593" y="582"/>
                    <a:pt x="863" y="561"/>
                  </a:cubicBezTo>
                  <a:cubicBezTo>
                    <a:pt x="1050" y="561"/>
                    <a:pt x="1227" y="499"/>
                    <a:pt x="1414" y="520"/>
                  </a:cubicBezTo>
                  <a:cubicBezTo>
                    <a:pt x="2058" y="582"/>
                    <a:pt x="2691" y="509"/>
                    <a:pt x="3325" y="457"/>
                  </a:cubicBezTo>
                  <a:cubicBezTo>
                    <a:pt x="3564" y="447"/>
                    <a:pt x="3834" y="395"/>
                    <a:pt x="3990" y="675"/>
                  </a:cubicBezTo>
                  <a:cubicBezTo>
                    <a:pt x="4021" y="727"/>
                    <a:pt x="4094" y="717"/>
                    <a:pt x="4135" y="675"/>
                  </a:cubicBezTo>
                  <a:cubicBezTo>
                    <a:pt x="4208" y="571"/>
                    <a:pt x="4333" y="582"/>
                    <a:pt x="4416" y="520"/>
                  </a:cubicBezTo>
                  <a:cubicBezTo>
                    <a:pt x="4582" y="520"/>
                    <a:pt x="4727" y="447"/>
                    <a:pt x="4894" y="468"/>
                  </a:cubicBezTo>
                  <a:cubicBezTo>
                    <a:pt x="4925" y="478"/>
                    <a:pt x="4977" y="436"/>
                    <a:pt x="4977" y="395"/>
                  </a:cubicBezTo>
                  <a:cubicBezTo>
                    <a:pt x="4977" y="333"/>
                    <a:pt x="4925" y="322"/>
                    <a:pt x="4883" y="322"/>
                  </a:cubicBezTo>
                  <a:cubicBezTo>
                    <a:pt x="4790" y="333"/>
                    <a:pt x="4696" y="343"/>
                    <a:pt x="4603" y="353"/>
                  </a:cubicBezTo>
                  <a:cubicBezTo>
                    <a:pt x="4582" y="270"/>
                    <a:pt x="4665" y="218"/>
                    <a:pt x="4686" y="125"/>
                  </a:cubicBezTo>
                  <a:cubicBezTo>
                    <a:pt x="4499" y="166"/>
                    <a:pt x="4333" y="52"/>
                    <a:pt x="4156" y="73"/>
                  </a:cubicBezTo>
                  <a:cubicBezTo>
                    <a:pt x="4125" y="83"/>
                    <a:pt x="4104" y="104"/>
                    <a:pt x="4094" y="125"/>
                  </a:cubicBezTo>
                  <a:lnTo>
                    <a:pt x="4021" y="12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9"/>
            <p:cNvSpPr/>
            <p:nvPr/>
          </p:nvSpPr>
          <p:spPr>
            <a:xfrm>
              <a:off x="5191075" y="493925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3065" y="1070"/>
                  </a:moveTo>
                  <a:cubicBezTo>
                    <a:pt x="2785" y="1081"/>
                    <a:pt x="2514" y="977"/>
                    <a:pt x="2234" y="998"/>
                  </a:cubicBezTo>
                  <a:cubicBezTo>
                    <a:pt x="2047" y="1018"/>
                    <a:pt x="1860" y="1008"/>
                    <a:pt x="1683" y="1070"/>
                  </a:cubicBezTo>
                  <a:cubicBezTo>
                    <a:pt x="1444" y="1060"/>
                    <a:pt x="1226" y="1164"/>
                    <a:pt x="977" y="1081"/>
                  </a:cubicBezTo>
                  <a:cubicBezTo>
                    <a:pt x="645" y="966"/>
                    <a:pt x="458" y="779"/>
                    <a:pt x="437" y="437"/>
                  </a:cubicBezTo>
                  <a:cubicBezTo>
                    <a:pt x="426" y="291"/>
                    <a:pt x="437" y="156"/>
                    <a:pt x="437" y="11"/>
                  </a:cubicBezTo>
                  <a:cubicBezTo>
                    <a:pt x="250" y="0"/>
                    <a:pt x="333" y="167"/>
                    <a:pt x="271" y="218"/>
                  </a:cubicBezTo>
                  <a:cubicBezTo>
                    <a:pt x="198" y="208"/>
                    <a:pt x="188" y="73"/>
                    <a:pt x="94" y="115"/>
                  </a:cubicBezTo>
                  <a:cubicBezTo>
                    <a:pt x="1" y="156"/>
                    <a:pt x="42" y="250"/>
                    <a:pt x="42" y="322"/>
                  </a:cubicBezTo>
                  <a:cubicBezTo>
                    <a:pt x="32" y="374"/>
                    <a:pt x="42" y="447"/>
                    <a:pt x="84" y="478"/>
                  </a:cubicBezTo>
                  <a:cubicBezTo>
                    <a:pt x="281" y="582"/>
                    <a:pt x="208" y="728"/>
                    <a:pt x="167" y="873"/>
                  </a:cubicBezTo>
                  <a:cubicBezTo>
                    <a:pt x="167" y="883"/>
                    <a:pt x="167" y="894"/>
                    <a:pt x="167" y="914"/>
                  </a:cubicBezTo>
                  <a:cubicBezTo>
                    <a:pt x="177" y="946"/>
                    <a:pt x="177" y="977"/>
                    <a:pt x="188" y="998"/>
                  </a:cubicBezTo>
                  <a:cubicBezTo>
                    <a:pt x="239" y="1143"/>
                    <a:pt x="271" y="1288"/>
                    <a:pt x="447" y="1320"/>
                  </a:cubicBezTo>
                  <a:cubicBezTo>
                    <a:pt x="510" y="1330"/>
                    <a:pt x="561" y="1330"/>
                    <a:pt x="613" y="1351"/>
                  </a:cubicBezTo>
                  <a:cubicBezTo>
                    <a:pt x="645" y="1361"/>
                    <a:pt x="676" y="1351"/>
                    <a:pt x="697" y="1330"/>
                  </a:cubicBezTo>
                  <a:cubicBezTo>
                    <a:pt x="800" y="1475"/>
                    <a:pt x="946" y="1475"/>
                    <a:pt x="1102" y="1444"/>
                  </a:cubicBezTo>
                  <a:cubicBezTo>
                    <a:pt x="1237" y="1424"/>
                    <a:pt x="1372" y="1382"/>
                    <a:pt x="1517" y="1351"/>
                  </a:cubicBezTo>
                  <a:cubicBezTo>
                    <a:pt x="1569" y="1340"/>
                    <a:pt x="1642" y="1320"/>
                    <a:pt x="1673" y="1340"/>
                  </a:cubicBezTo>
                  <a:cubicBezTo>
                    <a:pt x="1964" y="1559"/>
                    <a:pt x="2307" y="1361"/>
                    <a:pt x="2608" y="1455"/>
                  </a:cubicBezTo>
                  <a:cubicBezTo>
                    <a:pt x="2670" y="1475"/>
                    <a:pt x="2764" y="1486"/>
                    <a:pt x="2836" y="1413"/>
                  </a:cubicBezTo>
                  <a:cubicBezTo>
                    <a:pt x="2805" y="1278"/>
                    <a:pt x="2660" y="1372"/>
                    <a:pt x="2608" y="1288"/>
                  </a:cubicBezTo>
                  <a:cubicBezTo>
                    <a:pt x="2660" y="1247"/>
                    <a:pt x="2733" y="1268"/>
                    <a:pt x="2795" y="1268"/>
                  </a:cubicBezTo>
                  <a:cubicBezTo>
                    <a:pt x="2930" y="1268"/>
                    <a:pt x="3055" y="1247"/>
                    <a:pt x="3065" y="10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9"/>
            <p:cNvSpPr/>
            <p:nvPr/>
          </p:nvSpPr>
          <p:spPr>
            <a:xfrm>
              <a:off x="5189775" y="381725"/>
              <a:ext cx="13275" cy="71975"/>
            </a:xfrm>
            <a:custGeom>
              <a:rect b="b" l="l" r="r" t="t"/>
              <a:pathLst>
                <a:path extrusionOk="0" h="2879" w="531">
                  <a:moveTo>
                    <a:pt x="354" y="2722"/>
                  </a:moveTo>
                  <a:lnTo>
                    <a:pt x="354" y="2587"/>
                  </a:lnTo>
                  <a:cubicBezTo>
                    <a:pt x="385" y="2411"/>
                    <a:pt x="510" y="2255"/>
                    <a:pt x="416" y="2058"/>
                  </a:cubicBezTo>
                  <a:lnTo>
                    <a:pt x="416" y="2058"/>
                  </a:lnTo>
                  <a:cubicBezTo>
                    <a:pt x="375" y="2016"/>
                    <a:pt x="416" y="1974"/>
                    <a:pt x="416" y="1933"/>
                  </a:cubicBezTo>
                  <a:lnTo>
                    <a:pt x="416" y="1860"/>
                  </a:lnTo>
                  <a:cubicBezTo>
                    <a:pt x="426" y="1819"/>
                    <a:pt x="260" y="1850"/>
                    <a:pt x="375" y="1746"/>
                  </a:cubicBezTo>
                  <a:cubicBezTo>
                    <a:pt x="426" y="1694"/>
                    <a:pt x="447" y="1611"/>
                    <a:pt x="416" y="1538"/>
                  </a:cubicBezTo>
                  <a:lnTo>
                    <a:pt x="416" y="1465"/>
                  </a:lnTo>
                  <a:cubicBezTo>
                    <a:pt x="437" y="1455"/>
                    <a:pt x="437" y="1434"/>
                    <a:pt x="437" y="1424"/>
                  </a:cubicBezTo>
                  <a:cubicBezTo>
                    <a:pt x="426" y="1413"/>
                    <a:pt x="426" y="1403"/>
                    <a:pt x="416" y="1403"/>
                  </a:cubicBezTo>
                  <a:lnTo>
                    <a:pt x="416" y="1341"/>
                  </a:lnTo>
                  <a:cubicBezTo>
                    <a:pt x="458" y="1299"/>
                    <a:pt x="447" y="1237"/>
                    <a:pt x="489" y="1206"/>
                  </a:cubicBezTo>
                  <a:lnTo>
                    <a:pt x="489" y="1133"/>
                  </a:lnTo>
                  <a:cubicBezTo>
                    <a:pt x="447" y="1102"/>
                    <a:pt x="458" y="1039"/>
                    <a:pt x="416" y="1008"/>
                  </a:cubicBezTo>
                  <a:lnTo>
                    <a:pt x="416" y="936"/>
                  </a:lnTo>
                  <a:cubicBezTo>
                    <a:pt x="530" y="645"/>
                    <a:pt x="458" y="364"/>
                    <a:pt x="343" y="94"/>
                  </a:cubicBezTo>
                  <a:cubicBezTo>
                    <a:pt x="323" y="42"/>
                    <a:pt x="291" y="1"/>
                    <a:pt x="219" y="11"/>
                  </a:cubicBezTo>
                  <a:lnTo>
                    <a:pt x="219" y="84"/>
                  </a:lnTo>
                  <a:cubicBezTo>
                    <a:pt x="156" y="136"/>
                    <a:pt x="219" y="229"/>
                    <a:pt x="156" y="281"/>
                  </a:cubicBezTo>
                  <a:cubicBezTo>
                    <a:pt x="240" y="437"/>
                    <a:pt x="156" y="582"/>
                    <a:pt x="156" y="738"/>
                  </a:cubicBezTo>
                  <a:cubicBezTo>
                    <a:pt x="156" y="790"/>
                    <a:pt x="115" y="780"/>
                    <a:pt x="94" y="811"/>
                  </a:cubicBezTo>
                  <a:cubicBezTo>
                    <a:pt x="94" y="1050"/>
                    <a:pt x="94" y="1289"/>
                    <a:pt x="94" y="1528"/>
                  </a:cubicBezTo>
                  <a:cubicBezTo>
                    <a:pt x="94" y="1559"/>
                    <a:pt x="94" y="1580"/>
                    <a:pt x="94" y="1600"/>
                  </a:cubicBezTo>
                  <a:cubicBezTo>
                    <a:pt x="73" y="1663"/>
                    <a:pt x="1" y="1735"/>
                    <a:pt x="32" y="1777"/>
                  </a:cubicBezTo>
                  <a:cubicBezTo>
                    <a:pt x="198" y="1985"/>
                    <a:pt x="73" y="2182"/>
                    <a:pt x="53" y="2390"/>
                  </a:cubicBezTo>
                  <a:cubicBezTo>
                    <a:pt x="53" y="2473"/>
                    <a:pt x="32" y="2556"/>
                    <a:pt x="21" y="2650"/>
                  </a:cubicBezTo>
                  <a:cubicBezTo>
                    <a:pt x="21" y="2722"/>
                    <a:pt x="11" y="2816"/>
                    <a:pt x="104" y="2837"/>
                  </a:cubicBezTo>
                  <a:cubicBezTo>
                    <a:pt x="219" y="2857"/>
                    <a:pt x="333" y="2878"/>
                    <a:pt x="354" y="27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9"/>
            <p:cNvSpPr/>
            <p:nvPr/>
          </p:nvSpPr>
          <p:spPr>
            <a:xfrm>
              <a:off x="5191075" y="455475"/>
              <a:ext cx="9125" cy="38475"/>
            </a:xfrm>
            <a:custGeom>
              <a:rect b="b" l="l" r="r" t="t"/>
              <a:pathLst>
                <a:path extrusionOk="0" h="1539" w="365">
                  <a:moveTo>
                    <a:pt x="302" y="697"/>
                  </a:moveTo>
                  <a:cubicBezTo>
                    <a:pt x="271" y="541"/>
                    <a:pt x="364" y="385"/>
                    <a:pt x="302" y="229"/>
                  </a:cubicBezTo>
                  <a:cubicBezTo>
                    <a:pt x="281" y="74"/>
                    <a:pt x="188" y="1"/>
                    <a:pt x="1" y="32"/>
                  </a:cubicBezTo>
                  <a:cubicBezTo>
                    <a:pt x="125" y="209"/>
                    <a:pt x="94" y="406"/>
                    <a:pt x="73" y="603"/>
                  </a:cubicBezTo>
                  <a:cubicBezTo>
                    <a:pt x="32" y="884"/>
                    <a:pt x="52" y="1164"/>
                    <a:pt x="42" y="1445"/>
                  </a:cubicBezTo>
                  <a:cubicBezTo>
                    <a:pt x="42" y="1497"/>
                    <a:pt x="84" y="1528"/>
                    <a:pt x="125" y="1538"/>
                  </a:cubicBezTo>
                  <a:cubicBezTo>
                    <a:pt x="167" y="1538"/>
                    <a:pt x="208" y="1518"/>
                    <a:pt x="229" y="1466"/>
                  </a:cubicBezTo>
                  <a:cubicBezTo>
                    <a:pt x="291" y="1331"/>
                    <a:pt x="312" y="1175"/>
                    <a:pt x="302" y="1029"/>
                  </a:cubicBezTo>
                  <a:lnTo>
                    <a:pt x="302" y="1029"/>
                  </a:lnTo>
                  <a:cubicBezTo>
                    <a:pt x="250" y="915"/>
                    <a:pt x="250" y="801"/>
                    <a:pt x="302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9"/>
            <p:cNvSpPr/>
            <p:nvPr/>
          </p:nvSpPr>
          <p:spPr>
            <a:xfrm>
              <a:off x="5195225" y="372650"/>
              <a:ext cx="10675" cy="32475"/>
            </a:xfrm>
            <a:custGeom>
              <a:rect b="b" l="l" r="r" t="t"/>
              <a:pathLst>
                <a:path extrusionOk="0" h="1299" w="427">
                  <a:moveTo>
                    <a:pt x="1" y="384"/>
                  </a:moveTo>
                  <a:cubicBezTo>
                    <a:pt x="167" y="665"/>
                    <a:pt x="188" y="987"/>
                    <a:pt x="198" y="1299"/>
                  </a:cubicBezTo>
                  <a:cubicBezTo>
                    <a:pt x="344" y="1091"/>
                    <a:pt x="385" y="873"/>
                    <a:pt x="281" y="634"/>
                  </a:cubicBezTo>
                  <a:cubicBezTo>
                    <a:pt x="250" y="571"/>
                    <a:pt x="229" y="540"/>
                    <a:pt x="302" y="509"/>
                  </a:cubicBezTo>
                  <a:cubicBezTo>
                    <a:pt x="427" y="468"/>
                    <a:pt x="312" y="374"/>
                    <a:pt x="333" y="312"/>
                  </a:cubicBezTo>
                  <a:lnTo>
                    <a:pt x="333" y="312"/>
                  </a:lnTo>
                  <a:cubicBezTo>
                    <a:pt x="188" y="260"/>
                    <a:pt x="157" y="114"/>
                    <a:pt x="63" y="0"/>
                  </a:cubicBezTo>
                  <a:cubicBezTo>
                    <a:pt x="32" y="135"/>
                    <a:pt x="42" y="260"/>
                    <a:pt x="1" y="3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9"/>
            <p:cNvSpPr/>
            <p:nvPr/>
          </p:nvSpPr>
          <p:spPr>
            <a:xfrm>
              <a:off x="5192125" y="515725"/>
              <a:ext cx="16375" cy="14850"/>
            </a:xfrm>
            <a:custGeom>
              <a:rect b="b" l="l" r="r" t="t"/>
              <a:pathLst>
                <a:path extrusionOk="0" h="594" w="655">
                  <a:moveTo>
                    <a:pt x="655" y="458"/>
                  </a:moveTo>
                  <a:lnTo>
                    <a:pt x="592" y="458"/>
                  </a:lnTo>
                  <a:cubicBezTo>
                    <a:pt x="551" y="416"/>
                    <a:pt x="488" y="437"/>
                    <a:pt x="457" y="396"/>
                  </a:cubicBezTo>
                  <a:cubicBezTo>
                    <a:pt x="239" y="396"/>
                    <a:pt x="270" y="178"/>
                    <a:pt x="187" y="63"/>
                  </a:cubicBezTo>
                  <a:cubicBezTo>
                    <a:pt x="166" y="42"/>
                    <a:pt x="146" y="22"/>
                    <a:pt x="125" y="1"/>
                  </a:cubicBezTo>
                  <a:lnTo>
                    <a:pt x="125" y="1"/>
                  </a:lnTo>
                  <a:cubicBezTo>
                    <a:pt x="21" y="126"/>
                    <a:pt x="0" y="302"/>
                    <a:pt x="104" y="406"/>
                  </a:cubicBezTo>
                  <a:cubicBezTo>
                    <a:pt x="249" y="541"/>
                    <a:pt x="457" y="593"/>
                    <a:pt x="655" y="4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9"/>
            <p:cNvSpPr/>
            <p:nvPr/>
          </p:nvSpPr>
          <p:spPr>
            <a:xfrm>
              <a:off x="5196000" y="363800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136" y="42"/>
                  </a:moveTo>
                  <a:cubicBezTo>
                    <a:pt x="53" y="22"/>
                    <a:pt x="11" y="11"/>
                    <a:pt x="11" y="94"/>
                  </a:cubicBezTo>
                  <a:cubicBezTo>
                    <a:pt x="1" y="250"/>
                    <a:pt x="105" y="198"/>
                    <a:pt x="188" y="209"/>
                  </a:cubicBezTo>
                  <a:cubicBezTo>
                    <a:pt x="240" y="209"/>
                    <a:pt x="333" y="229"/>
                    <a:pt x="313" y="126"/>
                  </a:cubicBezTo>
                  <a:cubicBezTo>
                    <a:pt x="292" y="1"/>
                    <a:pt x="198" y="22"/>
                    <a:pt x="136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9"/>
            <p:cNvSpPr/>
            <p:nvPr/>
          </p:nvSpPr>
          <p:spPr>
            <a:xfrm>
              <a:off x="5194450" y="420175"/>
              <a:ext cx="8075" cy="8850"/>
            </a:xfrm>
            <a:custGeom>
              <a:rect b="b" l="l" r="r" t="t"/>
              <a:pathLst>
                <a:path extrusionOk="0" h="354" w="323">
                  <a:moveTo>
                    <a:pt x="229" y="0"/>
                  </a:moveTo>
                  <a:cubicBezTo>
                    <a:pt x="198" y="62"/>
                    <a:pt x="167" y="135"/>
                    <a:pt x="125" y="187"/>
                  </a:cubicBezTo>
                  <a:cubicBezTo>
                    <a:pt x="1" y="353"/>
                    <a:pt x="146" y="322"/>
                    <a:pt x="229" y="322"/>
                  </a:cubicBezTo>
                  <a:cubicBezTo>
                    <a:pt x="323" y="218"/>
                    <a:pt x="323" y="104"/>
                    <a:pt x="2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9"/>
            <p:cNvSpPr/>
            <p:nvPr/>
          </p:nvSpPr>
          <p:spPr>
            <a:xfrm>
              <a:off x="5196525" y="433150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46" y="1"/>
                  </a:moveTo>
                  <a:cubicBezTo>
                    <a:pt x="146" y="73"/>
                    <a:pt x="177" y="167"/>
                    <a:pt x="115" y="219"/>
                  </a:cubicBezTo>
                  <a:cubicBezTo>
                    <a:pt x="1" y="323"/>
                    <a:pt x="73" y="426"/>
                    <a:pt x="84" y="530"/>
                  </a:cubicBezTo>
                  <a:cubicBezTo>
                    <a:pt x="125" y="489"/>
                    <a:pt x="167" y="447"/>
                    <a:pt x="208" y="395"/>
                  </a:cubicBezTo>
                  <a:cubicBezTo>
                    <a:pt x="198" y="271"/>
                    <a:pt x="271" y="125"/>
                    <a:pt x="1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9"/>
            <p:cNvSpPr/>
            <p:nvPr/>
          </p:nvSpPr>
          <p:spPr>
            <a:xfrm>
              <a:off x="5193425" y="383800"/>
              <a:ext cx="2100" cy="4975"/>
            </a:xfrm>
            <a:custGeom>
              <a:rect b="b" l="l" r="r" t="t"/>
              <a:pathLst>
                <a:path extrusionOk="0" h="199" w="84">
                  <a:moveTo>
                    <a:pt x="10" y="198"/>
                  </a:moveTo>
                  <a:cubicBezTo>
                    <a:pt x="83" y="146"/>
                    <a:pt x="73" y="73"/>
                    <a:pt x="73" y="1"/>
                  </a:cubicBezTo>
                  <a:cubicBezTo>
                    <a:pt x="0" y="42"/>
                    <a:pt x="10" y="125"/>
                    <a:pt x="10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9"/>
            <p:cNvSpPr/>
            <p:nvPr/>
          </p:nvSpPr>
          <p:spPr>
            <a:xfrm>
              <a:off x="5198600" y="430025"/>
              <a:ext cx="3400" cy="3150"/>
            </a:xfrm>
            <a:custGeom>
              <a:rect b="b" l="l" r="r" t="t"/>
              <a:pathLst>
                <a:path extrusionOk="0" h="126" w="136">
                  <a:moveTo>
                    <a:pt x="63" y="1"/>
                  </a:moveTo>
                  <a:cubicBezTo>
                    <a:pt x="1" y="42"/>
                    <a:pt x="1" y="84"/>
                    <a:pt x="63" y="126"/>
                  </a:cubicBezTo>
                  <a:cubicBezTo>
                    <a:pt x="73" y="84"/>
                    <a:pt x="136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9"/>
            <p:cNvSpPr/>
            <p:nvPr/>
          </p:nvSpPr>
          <p:spPr>
            <a:xfrm>
              <a:off x="5192125" y="400175"/>
              <a:ext cx="2875" cy="2625"/>
            </a:xfrm>
            <a:custGeom>
              <a:rect b="b" l="l" r="r" t="t"/>
              <a:pathLst>
                <a:path extrusionOk="0" h="105" w="115">
                  <a:moveTo>
                    <a:pt x="0" y="73"/>
                  </a:moveTo>
                  <a:cubicBezTo>
                    <a:pt x="21" y="52"/>
                    <a:pt x="114" y="104"/>
                    <a:pt x="62" y="0"/>
                  </a:cubicBezTo>
                  <a:cubicBezTo>
                    <a:pt x="42" y="31"/>
                    <a:pt x="21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9"/>
            <p:cNvSpPr/>
            <p:nvPr/>
          </p:nvSpPr>
          <p:spPr>
            <a:xfrm>
              <a:off x="5200175" y="406925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0" y="0"/>
                  </a:moveTo>
                  <a:cubicBezTo>
                    <a:pt x="0" y="52"/>
                    <a:pt x="10" y="104"/>
                    <a:pt x="73" y="135"/>
                  </a:cubicBezTo>
                  <a:cubicBezTo>
                    <a:pt x="73" y="7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9"/>
            <p:cNvSpPr/>
            <p:nvPr/>
          </p:nvSpPr>
          <p:spPr>
            <a:xfrm>
              <a:off x="5200175" y="411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73" y="1"/>
                  </a:moveTo>
                  <a:cubicBezTo>
                    <a:pt x="10" y="32"/>
                    <a:pt x="0" y="73"/>
                    <a:pt x="0" y="136"/>
                  </a:cubicBezTo>
                  <a:cubicBezTo>
                    <a:pt x="52" y="105"/>
                    <a:pt x="73" y="5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9"/>
            <p:cNvSpPr/>
            <p:nvPr/>
          </p:nvSpPr>
          <p:spPr>
            <a:xfrm>
              <a:off x="5190825" y="420175"/>
              <a:ext cx="2350" cy="1575"/>
            </a:xfrm>
            <a:custGeom>
              <a:rect b="b" l="l" r="r" t="t"/>
              <a:pathLst>
                <a:path extrusionOk="0" h="63" w="94">
                  <a:moveTo>
                    <a:pt x="42" y="62"/>
                  </a:moveTo>
                  <a:cubicBezTo>
                    <a:pt x="94" y="42"/>
                    <a:pt x="94" y="21"/>
                    <a:pt x="42" y="0"/>
                  </a:cubicBezTo>
                  <a:cubicBezTo>
                    <a:pt x="0" y="21"/>
                    <a:pt x="0" y="42"/>
                    <a:pt x="4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9"/>
            <p:cNvSpPr/>
            <p:nvPr/>
          </p:nvSpPr>
          <p:spPr>
            <a:xfrm>
              <a:off x="5203550" y="37965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0" y="32"/>
                  </a:moveTo>
                  <a:cubicBezTo>
                    <a:pt x="11" y="32"/>
                    <a:pt x="31" y="21"/>
                    <a:pt x="21" y="21"/>
                  </a:cubicBezTo>
                  <a:cubicBezTo>
                    <a:pt x="21" y="1"/>
                    <a:pt x="11" y="1"/>
                    <a:pt x="0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9"/>
            <p:cNvSpPr/>
            <p:nvPr/>
          </p:nvSpPr>
          <p:spPr>
            <a:xfrm>
              <a:off x="5200175" y="4168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0" y="0"/>
                  </a:moveTo>
                  <a:lnTo>
                    <a:pt x="0" y="62"/>
                  </a:ln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9"/>
            <p:cNvSpPr/>
            <p:nvPr/>
          </p:nvSpPr>
          <p:spPr>
            <a:xfrm>
              <a:off x="5374950" y="603000"/>
              <a:ext cx="1575" cy="29625"/>
            </a:xfrm>
            <a:custGeom>
              <a:rect b="b" l="l" r="r" t="t"/>
              <a:pathLst>
                <a:path extrusionOk="0" h="1185" w="63">
                  <a:moveTo>
                    <a:pt x="63" y="0"/>
                  </a:moveTo>
                  <a:cubicBezTo>
                    <a:pt x="11" y="42"/>
                    <a:pt x="0" y="104"/>
                    <a:pt x="0" y="177"/>
                  </a:cubicBezTo>
                  <a:lnTo>
                    <a:pt x="0" y="1018"/>
                  </a:lnTo>
                  <a:cubicBezTo>
                    <a:pt x="0" y="1081"/>
                    <a:pt x="11" y="1143"/>
                    <a:pt x="63" y="118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9"/>
            <p:cNvSpPr/>
            <p:nvPr/>
          </p:nvSpPr>
          <p:spPr>
            <a:xfrm>
              <a:off x="5379875" y="2303550"/>
              <a:ext cx="9650" cy="100525"/>
            </a:xfrm>
            <a:custGeom>
              <a:rect b="b" l="l" r="r" t="t"/>
              <a:pathLst>
                <a:path extrusionOk="0" h="4021" w="386">
                  <a:moveTo>
                    <a:pt x="11" y="2763"/>
                  </a:moveTo>
                  <a:lnTo>
                    <a:pt x="1" y="4020"/>
                  </a:lnTo>
                  <a:cubicBezTo>
                    <a:pt x="73" y="3958"/>
                    <a:pt x="229" y="3979"/>
                    <a:pt x="219" y="3906"/>
                  </a:cubicBezTo>
                  <a:cubicBezTo>
                    <a:pt x="198" y="3740"/>
                    <a:pt x="385" y="3594"/>
                    <a:pt x="302" y="3480"/>
                  </a:cubicBezTo>
                  <a:cubicBezTo>
                    <a:pt x="198" y="3324"/>
                    <a:pt x="281" y="3200"/>
                    <a:pt x="292" y="3085"/>
                  </a:cubicBezTo>
                  <a:cubicBezTo>
                    <a:pt x="323" y="2826"/>
                    <a:pt x="375" y="2576"/>
                    <a:pt x="250" y="2327"/>
                  </a:cubicBezTo>
                  <a:cubicBezTo>
                    <a:pt x="208" y="2223"/>
                    <a:pt x="250" y="2088"/>
                    <a:pt x="250" y="1974"/>
                  </a:cubicBezTo>
                  <a:cubicBezTo>
                    <a:pt x="271" y="1631"/>
                    <a:pt x="198" y="1278"/>
                    <a:pt x="312" y="935"/>
                  </a:cubicBezTo>
                  <a:cubicBezTo>
                    <a:pt x="333" y="873"/>
                    <a:pt x="312" y="800"/>
                    <a:pt x="292" y="748"/>
                  </a:cubicBezTo>
                  <a:cubicBezTo>
                    <a:pt x="208" y="571"/>
                    <a:pt x="198" y="405"/>
                    <a:pt x="323" y="239"/>
                  </a:cubicBezTo>
                  <a:cubicBezTo>
                    <a:pt x="375" y="166"/>
                    <a:pt x="385" y="73"/>
                    <a:pt x="260" y="31"/>
                  </a:cubicBezTo>
                  <a:cubicBezTo>
                    <a:pt x="167" y="0"/>
                    <a:pt x="105" y="21"/>
                    <a:pt x="105" y="125"/>
                  </a:cubicBezTo>
                  <a:cubicBezTo>
                    <a:pt x="94" y="644"/>
                    <a:pt x="42" y="1164"/>
                    <a:pt x="84" y="1673"/>
                  </a:cubicBezTo>
                  <a:cubicBezTo>
                    <a:pt x="105" y="2047"/>
                    <a:pt x="73" y="2400"/>
                    <a:pt x="11" y="27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9"/>
            <p:cNvSpPr/>
            <p:nvPr/>
          </p:nvSpPr>
          <p:spPr>
            <a:xfrm>
              <a:off x="5379350" y="2424050"/>
              <a:ext cx="10175" cy="44425"/>
            </a:xfrm>
            <a:custGeom>
              <a:rect b="b" l="l" r="r" t="t"/>
              <a:pathLst>
                <a:path extrusionOk="0" h="1777" w="407">
                  <a:moveTo>
                    <a:pt x="32" y="187"/>
                  </a:moveTo>
                  <a:cubicBezTo>
                    <a:pt x="1" y="665"/>
                    <a:pt x="32" y="1143"/>
                    <a:pt x="94" y="1621"/>
                  </a:cubicBezTo>
                  <a:cubicBezTo>
                    <a:pt x="105" y="1673"/>
                    <a:pt x="136" y="1725"/>
                    <a:pt x="157" y="1766"/>
                  </a:cubicBezTo>
                  <a:cubicBezTo>
                    <a:pt x="198" y="1766"/>
                    <a:pt x="240" y="1766"/>
                    <a:pt x="281" y="1777"/>
                  </a:cubicBezTo>
                  <a:lnTo>
                    <a:pt x="281" y="1777"/>
                  </a:lnTo>
                  <a:cubicBezTo>
                    <a:pt x="406" y="1465"/>
                    <a:pt x="406" y="1143"/>
                    <a:pt x="333" y="821"/>
                  </a:cubicBezTo>
                  <a:cubicBezTo>
                    <a:pt x="313" y="707"/>
                    <a:pt x="354" y="592"/>
                    <a:pt x="344" y="488"/>
                  </a:cubicBezTo>
                  <a:cubicBezTo>
                    <a:pt x="333" y="426"/>
                    <a:pt x="292" y="364"/>
                    <a:pt x="344" y="301"/>
                  </a:cubicBezTo>
                  <a:cubicBezTo>
                    <a:pt x="396" y="187"/>
                    <a:pt x="375" y="83"/>
                    <a:pt x="281" y="0"/>
                  </a:cubicBezTo>
                  <a:cubicBezTo>
                    <a:pt x="209" y="62"/>
                    <a:pt x="136" y="156"/>
                    <a:pt x="32" y="1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9"/>
            <p:cNvSpPr/>
            <p:nvPr/>
          </p:nvSpPr>
          <p:spPr>
            <a:xfrm>
              <a:off x="5385850" y="2419875"/>
              <a:ext cx="7050" cy="13275"/>
            </a:xfrm>
            <a:custGeom>
              <a:rect b="b" l="l" r="r" t="t"/>
              <a:pathLst>
                <a:path extrusionOk="0" h="531" w="282">
                  <a:moveTo>
                    <a:pt x="21" y="157"/>
                  </a:moveTo>
                  <a:cubicBezTo>
                    <a:pt x="1" y="271"/>
                    <a:pt x="104" y="375"/>
                    <a:pt x="21" y="489"/>
                  </a:cubicBezTo>
                  <a:cubicBezTo>
                    <a:pt x="73" y="531"/>
                    <a:pt x="115" y="531"/>
                    <a:pt x="156" y="489"/>
                  </a:cubicBezTo>
                  <a:cubicBezTo>
                    <a:pt x="281" y="344"/>
                    <a:pt x="198" y="178"/>
                    <a:pt x="219" y="32"/>
                  </a:cubicBezTo>
                  <a:cubicBezTo>
                    <a:pt x="198" y="1"/>
                    <a:pt x="177" y="1"/>
                    <a:pt x="156" y="32"/>
                  </a:cubicBezTo>
                  <a:cubicBezTo>
                    <a:pt x="136" y="94"/>
                    <a:pt x="84" y="136"/>
                    <a:pt x="21" y="15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9"/>
            <p:cNvSpPr/>
            <p:nvPr/>
          </p:nvSpPr>
          <p:spPr>
            <a:xfrm>
              <a:off x="5382225" y="2411325"/>
              <a:ext cx="9100" cy="9375"/>
            </a:xfrm>
            <a:custGeom>
              <a:rect b="b" l="l" r="r" t="t"/>
              <a:pathLst>
                <a:path extrusionOk="0" h="375" w="364">
                  <a:moveTo>
                    <a:pt x="301" y="374"/>
                  </a:moveTo>
                  <a:lnTo>
                    <a:pt x="364" y="374"/>
                  </a:lnTo>
                  <a:cubicBezTo>
                    <a:pt x="364" y="260"/>
                    <a:pt x="364" y="146"/>
                    <a:pt x="364" y="42"/>
                  </a:cubicBezTo>
                  <a:cubicBezTo>
                    <a:pt x="343" y="21"/>
                    <a:pt x="322" y="21"/>
                    <a:pt x="301" y="42"/>
                  </a:cubicBezTo>
                  <a:lnTo>
                    <a:pt x="301" y="42"/>
                  </a:lnTo>
                  <a:cubicBezTo>
                    <a:pt x="249" y="114"/>
                    <a:pt x="0" y="0"/>
                    <a:pt x="104" y="239"/>
                  </a:cubicBezTo>
                  <a:lnTo>
                    <a:pt x="239" y="239"/>
                  </a:lnTo>
                  <a:cubicBezTo>
                    <a:pt x="270" y="270"/>
                    <a:pt x="260" y="333"/>
                    <a:pt x="301" y="364"/>
                  </a:cubicBezTo>
                  <a:lnTo>
                    <a:pt x="301" y="36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9"/>
            <p:cNvSpPr/>
            <p:nvPr/>
          </p:nvSpPr>
          <p:spPr>
            <a:xfrm>
              <a:off x="5381700" y="2412100"/>
              <a:ext cx="8075" cy="5225"/>
            </a:xfrm>
            <a:custGeom>
              <a:rect b="b" l="l" r="r" t="t"/>
              <a:pathLst>
                <a:path extrusionOk="0" h="209" w="323">
                  <a:moveTo>
                    <a:pt x="125" y="208"/>
                  </a:moveTo>
                  <a:cubicBezTo>
                    <a:pt x="115" y="63"/>
                    <a:pt x="281" y="94"/>
                    <a:pt x="322" y="11"/>
                  </a:cubicBezTo>
                  <a:cubicBezTo>
                    <a:pt x="270" y="11"/>
                    <a:pt x="208" y="11"/>
                    <a:pt x="156" y="11"/>
                  </a:cubicBezTo>
                  <a:cubicBezTo>
                    <a:pt x="115" y="11"/>
                    <a:pt x="42" y="0"/>
                    <a:pt x="21" y="63"/>
                  </a:cubicBezTo>
                  <a:cubicBezTo>
                    <a:pt x="0" y="146"/>
                    <a:pt x="73" y="177"/>
                    <a:pt x="12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9"/>
            <p:cNvSpPr/>
            <p:nvPr/>
          </p:nvSpPr>
          <p:spPr>
            <a:xfrm>
              <a:off x="5388450" y="2396775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115" y="229"/>
                  </a:moveTo>
                  <a:lnTo>
                    <a:pt x="115" y="32"/>
                  </a:lnTo>
                  <a:cubicBezTo>
                    <a:pt x="94" y="0"/>
                    <a:pt x="73" y="0"/>
                    <a:pt x="52" y="32"/>
                  </a:cubicBezTo>
                  <a:cubicBezTo>
                    <a:pt x="0" y="115"/>
                    <a:pt x="11" y="187"/>
                    <a:pt x="115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9"/>
            <p:cNvSpPr/>
            <p:nvPr/>
          </p:nvSpPr>
          <p:spPr>
            <a:xfrm>
              <a:off x="5386900" y="2417300"/>
              <a:ext cx="2875" cy="3400"/>
            </a:xfrm>
            <a:custGeom>
              <a:rect b="b" l="l" r="r" t="t"/>
              <a:pathLst>
                <a:path extrusionOk="0" h="136" w="115">
                  <a:moveTo>
                    <a:pt x="114" y="135"/>
                  </a:moveTo>
                  <a:cubicBezTo>
                    <a:pt x="114" y="73"/>
                    <a:pt x="104" y="31"/>
                    <a:pt x="52" y="0"/>
                  </a:cubicBezTo>
                  <a:cubicBezTo>
                    <a:pt x="11" y="73"/>
                    <a:pt x="0" y="135"/>
                    <a:pt x="114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9"/>
            <p:cNvSpPr/>
            <p:nvPr/>
          </p:nvSpPr>
          <p:spPr>
            <a:xfrm>
              <a:off x="5389750" y="24056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lnTo>
                    <a:pt x="63" y="1"/>
                  </a:lnTo>
                  <a:cubicBezTo>
                    <a:pt x="0" y="53"/>
                    <a:pt x="0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9"/>
            <p:cNvSpPr/>
            <p:nvPr/>
          </p:nvSpPr>
          <p:spPr>
            <a:xfrm>
              <a:off x="5389225" y="23957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21" y="74"/>
                  </a:moveTo>
                  <a:lnTo>
                    <a:pt x="84" y="74"/>
                  </a:lnTo>
                  <a:lnTo>
                    <a:pt x="84" y="1"/>
                  </a:lnTo>
                  <a:lnTo>
                    <a:pt x="21" y="1"/>
                  </a:lnTo>
                  <a:cubicBezTo>
                    <a:pt x="11" y="22"/>
                    <a:pt x="1" y="32"/>
                    <a:pt x="11" y="53"/>
                  </a:cubicBezTo>
                  <a:cubicBezTo>
                    <a:pt x="11" y="63"/>
                    <a:pt x="21" y="74"/>
                    <a:pt x="21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9"/>
            <p:cNvSpPr/>
            <p:nvPr/>
          </p:nvSpPr>
          <p:spPr>
            <a:xfrm>
              <a:off x="5388700" y="2395725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74"/>
                  </a:moveTo>
                  <a:lnTo>
                    <a:pt x="42" y="1"/>
                  </a:lnTo>
                  <a:cubicBezTo>
                    <a:pt x="1" y="22"/>
                    <a:pt x="1" y="53"/>
                    <a:pt x="42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9"/>
            <p:cNvSpPr/>
            <p:nvPr/>
          </p:nvSpPr>
          <p:spPr>
            <a:xfrm>
              <a:off x="5389750" y="2410525"/>
              <a:ext cx="1575" cy="1850"/>
            </a:xfrm>
            <a:custGeom>
              <a:rect b="b" l="l" r="r" t="t"/>
              <a:pathLst>
                <a:path extrusionOk="0" h="74" w="63">
                  <a:moveTo>
                    <a:pt x="0" y="74"/>
                  </a:moveTo>
                  <a:lnTo>
                    <a:pt x="32" y="74"/>
                  </a:lnTo>
                  <a:lnTo>
                    <a:pt x="63" y="74"/>
                  </a:lnTo>
                  <a:cubicBezTo>
                    <a:pt x="63" y="53"/>
                    <a:pt x="63" y="32"/>
                    <a:pt x="63" y="1"/>
                  </a:cubicBezTo>
                  <a:cubicBezTo>
                    <a:pt x="42" y="32"/>
                    <a:pt x="21" y="53"/>
                    <a:pt x="0" y="7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9"/>
            <p:cNvSpPr/>
            <p:nvPr/>
          </p:nvSpPr>
          <p:spPr>
            <a:xfrm>
              <a:off x="5385600" y="2229275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1" y="62"/>
                  </a:moveTo>
                  <a:lnTo>
                    <a:pt x="31" y="0"/>
                  </a:lnTo>
                  <a:cubicBezTo>
                    <a:pt x="11" y="10"/>
                    <a:pt x="0" y="31"/>
                    <a:pt x="11" y="52"/>
                  </a:cubicBezTo>
                  <a:cubicBezTo>
                    <a:pt x="11" y="52"/>
                    <a:pt x="21" y="62"/>
                    <a:pt x="3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9"/>
            <p:cNvSpPr/>
            <p:nvPr/>
          </p:nvSpPr>
          <p:spPr>
            <a:xfrm>
              <a:off x="5376775" y="1948775"/>
              <a:ext cx="6500" cy="13550"/>
            </a:xfrm>
            <a:custGeom>
              <a:rect b="b" l="l" r="r" t="t"/>
              <a:pathLst>
                <a:path extrusionOk="0" h="542" w="260">
                  <a:moveTo>
                    <a:pt x="125" y="541"/>
                  </a:moveTo>
                  <a:cubicBezTo>
                    <a:pt x="239" y="385"/>
                    <a:pt x="145" y="177"/>
                    <a:pt x="260" y="11"/>
                  </a:cubicBezTo>
                  <a:cubicBezTo>
                    <a:pt x="208" y="22"/>
                    <a:pt x="114" y="1"/>
                    <a:pt x="104" y="53"/>
                  </a:cubicBezTo>
                  <a:cubicBezTo>
                    <a:pt x="83" y="209"/>
                    <a:pt x="0" y="385"/>
                    <a:pt x="125" y="54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9"/>
            <p:cNvSpPr/>
            <p:nvPr/>
          </p:nvSpPr>
          <p:spPr>
            <a:xfrm>
              <a:off x="5378575" y="1962300"/>
              <a:ext cx="3150" cy="4950"/>
            </a:xfrm>
            <a:custGeom>
              <a:rect b="b" l="l" r="r" t="t"/>
              <a:pathLst>
                <a:path extrusionOk="0" h="198" w="126">
                  <a:moveTo>
                    <a:pt x="115" y="197"/>
                  </a:moveTo>
                  <a:cubicBezTo>
                    <a:pt x="115" y="125"/>
                    <a:pt x="125" y="52"/>
                    <a:pt x="53" y="0"/>
                  </a:cubicBezTo>
                  <a:cubicBezTo>
                    <a:pt x="1" y="94"/>
                    <a:pt x="11" y="156"/>
                    <a:pt x="115" y="1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9"/>
            <p:cNvSpPr/>
            <p:nvPr/>
          </p:nvSpPr>
          <p:spPr>
            <a:xfrm>
              <a:off x="5380650" y="197060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32" y="63"/>
                  </a:moveTo>
                  <a:cubicBezTo>
                    <a:pt x="84" y="42"/>
                    <a:pt x="84" y="21"/>
                    <a:pt x="32" y="0"/>
                  </a:cubicBezTo>
                  <a:cubicBezTo>
                    <a:pt x="11" y="11"/>
                    <a:pt x="1" y="21"/>
                    <a:pt x="11" y="42"/>
                  </a:cubicBezTo>
                  <a:cubicBezTo>
                    <a:pt x="11" y="52"/>
                    <a:pt x="22" y="63"/>
                    <a:pt x="3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9"/>
            <p:cNvSpPr/>
            <p:nvPr/>
          </p:nvSpPr>
          <p:spPr>
            <a:xfrm>
              <a:off x="5379875" y="19441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6"/>
                  </a:moveTo>
                  <a:cubicBezTo>
                    <a:pt x="63" y="94"/>
                    <a:pt x="63" y="42"/>
                    <a:pt x="63" y="1"/>
                  </a:cubicBezTo>
                  <a:cubicBezTo>
                    <a:pt x="1" y="53"/>
                    <a:pt x="1" y="94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9"/>
            <p:cNvSpPr/>
            <p:nvPr/>
          </p:nvSpPr>
          <p:spPr>
            <a:xfrm>
              <a:off x="5384825" y="198202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2" y="136"/>
                  </a:moveTo>
                  <a:cubicBezTo>
                    <a:pt x="62" y="84"/>
                    <a:pt x="52" y="32"/>
                    <a:pt x="0" y="1"/>
                  </a:cubicBezTo>
                  <a:cubicBezTo>
                    <a:pt x="0" y="52"/>
                    <a:pt x="10" y="104"/>
                    <a:pt x="62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9"/>
            <p:cNvSpPr/>
            <p:nvPr/>
          </p:nvSpPr>
          <p:spPr>
            <a:xfrm>
              <a:off x="5381450" y="1967225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9"/>
            <p:cNvSpPr/>
            <p:nvPr/>
          </p:nvSpPr>
          <p:spPr>
            <a:xfrm>
              <a:off x="5381450" y="194255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0" y="63"/>
                  </a:moveTo>
                  <a:cubicBezTo>
                    <a:pt x="52" y="42"/>
                    <a:pt x="52" y="2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9"/>
            <p:cNvSpPr/>
            <p:nvPr/>
          </p:nvSpPr>
          <p:spPr>
            <a:xfrm>
              <a:off x="5358325" y="288750"/>
              <a:ext cx="11700" cy="37425"/>
            </a:xfrm>
            <a:custGeom>
              <a:rect b="b" l="l" r="r" t="t"/>
              <a:pathLst>
                <a:path extrusionOk="0" h="1497" w="468">
                  <a:moveTo>
                    <a:pt x="468" y="1497"/>
                  </a:moveTo>
                  <a:lnTo>
                    <a:pt x="468" y="240"/>
                  </a:lnTo>
                  <a:cubicBezTo>
                    <a:pt x="406" y="188"/>
                    <a:pt x="395" y="105"/>
                    <a:pt x="333" y="53"/>
                  </a:cubicBezTo>
                  <a:cubicBezTo>
                    <a:pt x="281" y="1"/>
                    <a:pt x="198" y="1"/>
                    <a:pt x="187" y="84"/>
                  </a:cubicBezTo>
                  <a:cubicBezTo>
                    <a:pt x="104" y="530"/>
                    <a:pt x="0" y="988"/>
                    <a:pt x="208" y="1434"/>
                  </a:cubicBezTo>
                  <a:cubicBezTo>
                    <a:pt x="291" y="1455"/>
                    <a:pt x="374" y="1476"/>
                    <a:pt x="468" y="14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9"/>
            <p:cNvSpPr/>
            <p:nvPr/>
          </p:nvSpPr>
          <p:spPr>
            <a:xfrm>
              <a:off x="5358850" y="271625"/>
              <a:ext cx="13275" cy="60000"/>
            </a:xfrm>
            <a:custGeom>
              <a:rect b="b" l="l" r="r" t="t"/>
              <a:pathLst>
                <a:path extrusionOk="0" h="2400" w="531">
                  <a:moveTo>
                    <a:pt x="187" y="2119"/>
                  </a:moveTo>
                  <a:cubicBezTo>
                    <a:pt x="83" y="1797"/>
                    <a:pt x="94" y="1215"/>
                    <a:pt x="229" y="727"/>
                  </a:cubicBezTo>
                  <a:cubicBezTo>
                    <a:pt x="291" y="821"/>
                    <a:pt x="322" y="945"/>
                    <a:pt x="447" y="925"/>
                  </a:cubicBezTo>
                  <a:cubicBezTo>
                    <a:pt x="447" y="779"/>
                    <a:pt x="457" y="644"/>
                    <a:pt x="395" y="488"/>
                  </a:cubicBezTo>
                  <a:cubicBezTo>
                    <a:pt x="353" y="374"/>
                    <a:pt x="322" y="197"/>
                    <a:pt x="509" y="114"/>
                  </a:cubicBezTo>
                  <a:cubicBezTo>
                    <a:pt x="530" y="104"/>
                    <a:pt x="478" y="73"/>
                    <a:pt x="447" y="73"/>
                  </a:cubicBezTo>
                  <a:cubicBezTo>
                    <a:pt x="364" y="73"/>
                    <a:pt x="301" y="31"/>
                    <a:pt x="239" y="0"/>
                  </a:cubicBezTo>
                  <a:cubicBezTo>
                    <a:pt x="115" y="686"/>
                    <a:pt x="0" y="1361"/>
                    <a:pt x="73" y="2057"/>
                  </a:cubicBezTo>
                  <a:cubicBezTo>
                    <a:pt x="94" y="2171"/>
                    <a:pt x="73" y="2275"/>
                    <a:pt x="42" y="2369"/>
                  </a:cubicBezTo>
                  <a:cubicBezTo>
                    <a:pt x="63" y="2400"/>
                    <a:pt x="94" y="2400"/>
                    <a:pt x="115" y="2379"/>
                  </a:cubicBezTo>
                  <a:cubicBezTo>
                    <a:pt x="135" y="2358"/>
                    <a:pt x="166" y="2337"/>
                    <a:pt x="187" y="2306"/>
                  </a:cubicBezTo>
                  <a:cubicBezTo>
                    <a:pt x="198" y="2296"/>
                    <a:pt x="208" y="2285"/>
                    <a:pt x="198" y="2265"/>
                  </a:cubicBezTo>
                  <a:cubicBezTo>
                    <a:pt x="198" y="2254"/>
                    <a:pt x="187" y="2244"/>
                    <a:pt x="187" y="2244"/>
                  </a:cubicBezTo>
                  <a:cubicBezTo>
                    <a:pt x="187" y="2202"/>
                    <a:pt x="187" y="2161"/>
                    <a:pt x="187" y="2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9"/>
            <p:cNvSpPr/>
            <p:nvPr/>
          </p:nvSpPr>
          <p:spPr>
            <a:xfrm>
              <a:off x="5315225" y="331075"/>
              <a:ext cx="46500" cy="3425"/>
            </a:xfrm>
            <a:custGeom>
              <a:rect b="b" l="l" r="r" t="t"/>
              <a:pathLst>
                <a:path extrusionOk="0" h="137" w="1860">
                  <a:moveTo>
                    <a:pt x="1860" y="1"/>
                  </a:moveTo>
                  <a:cubicBezTo>
                    <a:pt x="1839" y="1"/>
                    <a:pt x="1808" y="1"/>
                    <a:pt x="1787" y="1"/>
                  </a:cubicBezTo>
                  <a:cubicBezTo>
                    <a:pt x="1693" y="74"/>
                    <a:pt x="1589" y="63"/>
                    <a:pt x="1486" y="53"/>
                  </a:cubicBezTo>
                  <a:cubicBezTo>
                    <a:pt x="1018" y="43"/>
                    <a:pt x="551" y="53"/>
                    <a:pt x="94" y="94"/>
                  </a:cubicBezTo>
                  <a:cubicBezTo>
                    <a:pt x="62" y="94"/>
                    <a:pt x="31" y="115"/>
                    <a:pt x="0" y="126"/>
                  </a:cubicBezTo>
                  <a:cubicBezTo>
                    <a:pt x="519" y="126"/>
                    <a:pt x="1028" y="126"/>
                    <a:pt x="1548" y="136"/>
                  </a:cubicBezTo>
                  <a:cubicBezTo>
                    <a:pt x="1662" y="136"/>
                    <a:pt x="1766" y="115"/>
                    <a:pt x="1860" y="63"/>
                  </a:cubicBezTo>
                  <a:lnTo>
                    <a:pt x="1860" y="63"/>
                  </a:lnTo>
                  <a:lnTo>
                    <a:pt x="18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9"/>
            <p:cNvSpPr/>
            <p:nvPr/>
          </p:nvSpPr>
          <p:spPr>
            <a:xfrm>
              <a:off x="5363525" y="327700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1"/>
                  </a:moveTo>
                  <a:cubicBezTo>
                    <a:pt x="0" y="22"/>
                    <a:pt x="0" y="42"/>
                    <a:pt x="0" y="74"/>
                  </a:cubicBezTo>
                  <a:cubicBezTo>
                    <a:pt x="11" y="74"/>
                    <a:pt x="42" y="94"/>
                    <a:pt x="42" y="94"/>
                  </a:cubicBezTo>
                  <a:cubicBezTo>
                    <a:pt x="63" y="42"/>
                    <a:pt x="3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9"/>
            <p:cNvSpPr/>
            <p:nvPr/>
          </p:nvSpPr>
          <p:spPr>
            <a:xfrm>
              <a:off x="5300925" y="340950"/>
              <a:ext cx="1600" cy="3925"/>
            </a:xfrm>
            <a:custGeom>
              <a:rect b="b" l="l" r="r" t="t"/>
              <a:pathLst>
                <a:path extrusionOk="0" h="157" w="64">
                  <a:moveTo>
                    <a:pt x="63" y="1"/>
                  </a:moveTo>
                  <a:cubicBezTo>
                    <a:pt x="11" y="21"/>
                    <a:pt x="1" y="73"/>
                    <a:pt x="1" y="125"/>
                  </a:cubicBezTo>
                  <a:cubicBezTo>
                    <a:pt x="11" y="157"/>
                    <a:pt x="32" y="157"/>
                    <a:pt x="53" y="136"/>
                  </a:cubicBezTo>
                  <a:cubicBezTo>
                    <a:pt x="53" y="94"/>
                    <a:pt x="63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9"/>
            <p:cNvSpPr/>
            <p:nvPr/>
          </p:nvSpPr>
          <p:spPr>
            <a:xfrm>
              <a:off x="5299100" y="344075"/>
              <a:ext cx="3150" cy="1850"/>
            </a:xfrm>
            <a:custGeom>
              <a:rect b="b" l="l" r="r" t="t"/>
              <a:pathLst>
                <a:path extrusionOk="0" h="74" w="126">
                  <a:moveTo>
                    <a:pt x="126" y="11"/>
                  </a:moveTo>
                  <a:cubicBezTo>
                    <a:pt x="105" y="11"/>
                    <a:pt x="84" y="0"/>
                    <a:pt x="74" y="0"/>
                  </a:cubicBezTo>
                  <a:cubicBezTo>
                    <a:pt x="53" y="0"/>
                    <a:pt x="22" y="11"/>
                    <a:pt x="1" y="11"/>
                  </a:cubicBezTo>
                  <a:cubicBezTo>
                    <a:pt x="22" y="73"/>
                    <a:pt x="74" y="73"/>
                    <a:pt x="126" y="63"/>
                  </a:cubicBezTo>
                  <a:cubicBezTo>
                    <a:pt x="126" y="52"/>
                    <a:pt x="126" y="32"/>
                    <a:pt x="12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9"/>
            <p:cNvSpPr/>
            <p:nvPr/>
          </p:nvSpPr>
          <p:spPr>
            <a:xfrm>
              <a:off x="5361700" y="332650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1" y="0"/>
                  </a:moveTo>
                  <a:cubicBezTo>
                    <a:pt x="11" y="11"/>
                    <a:pt x="11" y="31"/>
                    <a:pt x="21" y="31"/>
                  </a:cubicBezTo>
                  <a:cubicBezTo>
                    <a:pt x="42" y="21"/>
                    <a:pt x="32" y="11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9"/>
            <p:cNvSpPr/>
            <p:nvPr/>
          </p:nvSpPr>
          <p:spPr>
            <a:xfrm>
              <a:off x="5310025" y="445100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2068" y="229"/>
                  </a:moveTo>
                  <a:cubicBezTo>
                    <a:pt x="1953" y="94"/>
                    <a:pt x="1891" y="208"/>
                    <a:pt x="1839" y="167"/>
                  </a:cubicBezTo>
                  <a:cubicBezTo>
                    <a:pt x="1642" y="0"/>
                    <a:pt x="1413" y="94"/>
                    <a:pt x="1216" y="125"/>
                  </a:cubicBezTo>
                  <a:cubicBezTo>
                    <a:pt x="852" y="187"/>
                    <a:pt x="489" y="167"/>
                    <a:pt x="125" y="187"/>
                  </a:cubicBezTo>
                  <a:cubicBezTo>
                    <a:pt x="83" y="198"/>
                    <a:pt x="42" y="208"/>
                    <a:pt x="0" y="291"/>
                  </a:cubicBezTo>
                  <a:cubicBezTo>
                    <a:pt x="686" y="374"/>
                    <a:pt x="1351" y="239"/>
                    <a:pt x="2068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9"/>
            <p:cNvSpPr/>
            <p:nvPr/>
          </p:nvSpPr>
          <p:spPr>
            <a:xfrm>
              <a:off x="5378325" y="2133700"/>
              <a:ext cx="8325" cy="9875"/>
            </a:xfrm>
            <a:custGeom>
              <a:rect b="b" l="l" r="r" t="t"/>
              <a:pathLst>
                <a:path extrusionOk="0" h="395" w="333">
                  <a:moveTo>
                    <a:pt x="322" y="270"/>
                  </a:moveTo>
                  <a:cubicBezTo>
                    <a:pt x="312" y="208"/>
                    <a:pt x="260" y="156"/>
                    <a:pt x="281" y="94"/>
                  </a:cubicBezTo>
                  <a:cubicBezTo>
                    <a:pt x="302" y="21"/>
                    <a:pt x="250" y="11"/>
                    <a:pt x="198" y="0"/>
                  </a:cubicBezTo>
                  <a:cubicBezTo>
                    <a:pt x="0" y="135"/>
                    <a:pt x="146" y="260"/>
                    <a:pt x="198" y="395"/>
                  </a:cubicBezTo>
                  <a:lnTo>
                    <a:pt x="198" y="333"/>
                  </a:lnTo>
                  <a:cubicBezTo>
                    <a:pt x="229" y="291"/>
                    <a:pt x="291" y="301"/>
                    <a:pt x="333" y="2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9"/>
            <p:cNvSpPr/>
            <p:nvPr/>
          </p:nvSpPr>
          <p:spPr>
            <a:xfrm>
              <a:off x="5106150" y="383800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1"/>
                  </a:moveTo>
                  <a:cubicBezTo>
                    <a:pt x="21" y="84"/>
                    <a:pt x="1" y="167"/>
                    <a:pt x="1" y="260"/>
                  </a:cubicBezTo>
                  <a:cubicBezTo>
                    <a:pt x="32" y="260"/>
                    <a:pt x="73" y="260"/>
                    <a:pt x="94" y="250"/>
                  </a:cubicBezTo>
                  <a:cubicBezTo>
                    <a:pt x="156" y="209"/>
                    <a:pt x="260" y="271"/>
                    <a:pt x="271" y="146"/>
                  </a:cubicBezTo>
                  <a:cubicBezTo>
                    <a:pt x="271" y="1"/>
                    <a:pt x="177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9"/>
            <p:cNvSpPr/>
            <p:nvPr/>
          </p:nvSpPr>
          <p:spPr>
            <a:xfrm>
              <a:off x="5201975" y="343025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53"/>
                  </a:moveTo>
                  <a:cubicBezTo>
                    <a:pt x="22" y="32"/>
                    <a:pt x="42" y="11"/>
                    <a:pt x="63" y="1"/>
                  </a:cubicBezTo>
                  <a:cubicBezTo>
                    <a:pt x="22" y="1"/>
                    <a:pt x="11" y="22"/>
                    <a:pt x="1" y="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9"/>
            <p:cNvSpPr/>
            <p:nvPr/>
          </p:nvSpPr>
          <p:spPr>
            <a:xfrm>
              <a:off x="5380400" y="2089550"/>
              <a:ext cx="1850" cy="2350"/>
            </a:xfrm>
            <a:custGeom>
              <a:rect b="b" l="l" r="r" t="t"/>
              <a:pathLst>
                <a:path extrusionOk="0" h="94" w="74">
                  <a:moveTo>
                    <a:pt x="0" y="63"/>
                  </a:moveTo>
                  <a:cubicBezTo>
                    <a:pt x="11" y="83"/>
                    <a:pt x="21" y="94"/>
                    <a:pt x="42" y="73"/>
                  </a:cubicBezTo>
                  <a:cubicBezTo>
                    <a:pt x="52" y="63"/>
                    <a:pt x="63" y="42"/>
                    <a:pt x="73" y="21"/>
                  </a:cubicBezTo>
                  <a:cubicBezTo>
                    <a:pt x="52" y="21"/>
                    <a:pt x="32" y="0"/>
                    <a:pt x="21" y="11"/>
                  </a:cubicBezTo>
                  <a:cubicBezTo>
                    <a:pt x="11" y="11"/>
                    <a:pt x="0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9"/>
            <p:cNvSpPr/>
            <p:nvPr/>
          </p:nvSpPr>
          <p:spPr>
            <a:xfrm>
              <a:off x="5383250" y="21173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lnTo>
                    <a:pt x="63" y="1"/>
                  </a:lnTo>
                  <a:cubicBezTo>
                    <a:pt x="42" y="22"/>
                    <a:pt x="21" y="42"/>
                    <a:pt x="1" y="63"/>
                  </a:cubicBezTo>
                  <a:lnTo>
                    <a:pt x="63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9"/>
            <p:cNvSpPr/>
            <p:nvPr/>
          </p:nvSpPr>
          <p:spPr>
            <a:xfrm>
              <a:off x="5384825" y="2113950"/>
              <a:ext cx="1300" cy="1600"/>
            </a:xfrm>
            <a:custGeom>
              <a:rect b="b" l="l" r="r" t="t"/>
              <a:pathLst>
                <a:path extrusionOk="0" h="64" w="52">
                  <a:moveTo>
                    <a:pt x="0" y="63"/>
                  </a:moveTo>
                  <a:cubicBezTo>
                    <a:pt x="31" y="53"/>
                    <a:pt x="52" y="32"/>
                    <a:pt x="52" y="1"/>
                  </a:cubicBezTo>
                  <a:cubicBezTo>
                    <a:pt x="31" y="21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9"/>
            <p:cNvSpPr/>
            <p:nvPr/>
          </p:nvSpPr>
          <p:spPr>
            <a:xfrm>
              <a:off x="5380925" y="2104075"/>
              <a:ext cx="525" cy="825"/>
            </a:xfrm>
            <a:custGeom>
              <a:rect b="b" l="l" r="r" t="t"/>
              <a:pathLst>
                <a:path extrusionOk="0" h="33" w="21">
                  <a:moveTo>
                    <a:pt x="21" y="1"/>
                  </a:moveTo>
                  <a:cubicBezTo>
                    <a:pt x="11" y="1"/>
                    <a:pt x="0" y="11"/>
                    <a:pt x="0" y="11"/>
                  </a:cubicBezTo>
                  <a:cubicBezTo>
                    <a:pt x="0" y="32"/>
                    <a:pt x="11" y="32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9"/>
            <p:cNvSpPr/>
            <p:nvPr/>
          </p:nvSpPr>
          <p:spPr>
            <a:xfrm>
              <a:off x="5297550" y="266425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" y="83"/>
                  </a:moveTo>
                  <a:cubicBezTo>
                    <a:pt x="260" y="42"/>
                    <a:pt x="520" y="63"/>
                    <a:pt x="780" y="63"/>
                  </a:cubicBezTo>
                  <a:cubicBezTo>
                    <a:pt x="956" y="63"/>
                    <a:pt x="1143" y="104"/>
                    <a:pt x="1320" y="21"/>
                  </a:cubicBezTo>
                  <a:cubicBezTo>
                    <a:pt x="956" y="21"/>
                    <a:pt x="603" y="11"/>
                    <a:pt x="240" y="11"/>
                  </a:cubicBezTo>
                  <a:cubicBezTo>
                    <a:pt x="146" y="11"/>
                    <a:pt x="53" y="0"/>
                    <a:pt x="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9"/>
            <p:cNvSpPr/>
            <p:nvPr/>
          </p:nvSpPr>
          <p:spPr>
            <a:xfrm>
              <a:off x="5327675" y="258375"/>
              <a:ext cx="7825" cy="5225"/>
            </a:xfrm>
            <a:custGeom>
              <a:rect b="b" l="l" r="r" t="t"/>
              <a:pathLst>
                <a:path extrusionOk="0" h="209" w="313">
                  <a:moveTo>
                    <a:pt x="115" y="208"/>
                  </a:moveTo>
                  <a:cubicBezTo>
                    <a:pt x="188" y="208"/>
                    <a:pt x="240" y="166"/>
                    <a:pt x="312" y="135"/>
                  </a:cubicBezTo>
                  <a:cubicBezTo>
                    <a:pt x="302" y="83"/>
                    <a:pt x="292" y="31"/>
                    <a:pt x="229" y="21"/>
                  </a:cubicBezTo>
                  <a:cubicBezTo>
                    <a:pt x="146" y="0"/>
                    <a:pt x="73" y="42"/>
                    <a:pt x="32" y="94"/>
                  </a:cubicBezTo>
                  <a:cubicBezTo>
                    <a:pt x="1" y="146"/>
                    <a:pt x="63" y="177"/>
                    <a:pt x="115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9"/>
            <p:cNvSpPr/>
            <p:nvPr/>
          </p:nvSpPr>
          <p:spPr>
            <a:xfrm>
              <a:off x="5295725" y="268500"/>
              <a:ext cx="1850" cy="3650"/>
            </a:xfrm>
            <a:custGeom>
              <a:rect b="b" l="l" r="r" t="t"/>
              <a:pathLst>
                <a:path extrusionOk="0" h="146" w="74">
                  <a:moveTo>
                    <a:pt x="11" y="146"/>
                  </a:moveTo>
                  <a:cubicBezTo>
                    <a:pt x="32" y="94"/>
                    <a:pt x="53" y="52"/>
                    <a:pt x="74" y="0"/>
                  </a:cubicBezTo>
                  <a:cubicBezTo>
                    <a:pt x="11" y="32"/>
                    <a:pt x="1" y="84"/>
                    <a:pt x="1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9"/>
            <p:cNvSpPr/>
            <p:nvPr/>
          </p:nvSpPr>
          <p:spPr>
            <a:xfrm>
              <a:off x="5386625" y="2509475"/>
              <a:ext cx="4175" cy="9900"/>
            </a:xfrm>
            <a:custGeom>
              <a:rect b="b" l="l" r="r" t="t"/>
              <a:pathLst>
                <a:path extrusionOk="0" h="396" w="167">
                  <a:moveTo>
                    <a:pt x="63" y="396"/>
                  </a:moveTo>
                  <a:cubicBezTo>
                    <a:pt x="167" y="281"/>
                    <a:pt x="105" y="136"/>
                    <a:pt x="125" y="1"/>
                  </a:cubicBezTo>
                  <a:cubicBezTo>
                    <a:pt x="1" y="115"/>
                    <a:pt x="32" y="261"/>
                    <a:pt x="63" y="3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9"/>
            <p:cNvSpPr/>
            <p:nvPr/>
          </p:nvSpPr>
          <p:spPr>
            <a:xfrm>
              <a:off x="5385850" y="24736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32" y="31"/>
                  </a:moveTo>
                  <a:cubicBezTo>
                    <a:pt x="32" y="31"/>
                    <a:pt x="42" y="21"/>
                    <a:pt x="53" y="21"/>
                  </a:cubicBezTo>
                  <a:cubicBezTo>
                    <a:pt x="42" y="11"/>
                    <a:pt x="32" y="0"/>
                    <a:pt x="21" y="0"/>
                  </a:cubicBezTo>
                  <a:cubicBezTo>
                    <a:pt x="21" y="0"/>
                    <a:pt x="11" y="21"/>
                    <a:pt x="1" y="21"/>
                  </a:cubicBezTo>
                  <a:cubicBezTo>
                    <a:pt x="11" y="31"/>
                    <a:pt x="21" y="3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9"/>
            <p:cNvSpPr/>
            <p:nvPr/>
          </p:nvSpPr>
          <p:spPr>
            <a:xfrm>
              <a:off x="5375725" y="876725"/>
              <a:ext cx="4175" cy="6525"/>
            </a:xfrm>
            <a:custGeom>
              <a:rect b="b" l="l" r="r" t="t"/>
              <a:pathLst>
                <a:path extrusionOk="0" h="261" w="167">
                  <a:moveTo>
                    <a:pt x="167" y="0"/>
                  </a:moveTo>
                  <a:cubicBezTo>
                    <a:pt x="0" y="146"/>
                    <a:pt x="0" y="167"/>
                    <a:pt x="167" y="260"/>
                  </a:cubicBezTo>
                  <a:cubicBezTo>
                    <a:pt x="167" y="177"/>
                    <a:pt x="167" y="84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9"/>
            <p:cNvSpPr/>
            <p:nvPr/>
          </p:nvSpPr>
          <p:spPr>
            <a:xfrm>
              <a:off x="5379100" y="871800"/>
              <a:ext cx="800" cy="1575"/>
            </a:xfrm>
            <a:custGeom>
              <a:rect b="b" l="l" r="r" t="t"/>
              <a:pathLst>
                <a:path extrusionOk="0" h="63" w="32">
                  <a:moveTo>
                    <a:pt x="32" y="0"/>
                  </a:moveTo>
                  <a:cubicBezTo>
                    <a:pt x="21" y="11"/>
                    <a:pt x="11" y="21"/>
                    <a:pt x="1" y="42"/>
                  </a:cubicBezTo>
                  <a:cubicBezTo>
                    <a:pt x="1" y="42"/>
                    <a:pt x="21" y="52"/>
                    <a:pt x="32" y="62"/>
                  </a:cubicBezTo>
                  <a:cubicBezTo>
                    <a:pt x="32" y="42"/>
                    <a:pt x="32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9"/>
            <p:cNvSpPr/>
            <p:nvPr/>
          </p:nvSpPr>
          <p:spPr>
            <a:xfrm>
              <a:off x="5379100" y="191450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1"/>
                  </a:moveTo>
                  <a:cubicBezTo>
                    <a:pt x="21" y="1"/>
                    <a:pt x="1" y="11"/>
                    <a:pt x="1" y="11"/>
                  </a:cubicBezTo>
                  <a:cubicBezTo>
                    <a:pt x="11" y="42"/>
                    <a:pt x="21" y="32"/>
                    <a:pt x="32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9"/>
            <p:cNvSpPr/>
            <p:nvPr/>
          </p:nvSpPr>
          <p:spPr>
            <a:xfrm>
              <a:off x="5366125" y="262275"/>
              <a:ext cx="9625" cy="9375"/>
            </a:xfrm>
            <a:custGeom>
              <a:rect b="b" l="l" r="r" t="t"/>
              <a:pathLst>
                <a:path extrusionOk="0" h="375" w="385">
                  <a:moveTo>
                    <a:pt x="281" y="125"/>
                  </a:moveTo>
                  <a:cubicBezTo>
                    <a:pt x="197" y="83"/>
                    <a:pt x="125" y="0"/>
                    <a:pt x="0" y="31"/>
                  </a:cubicBezTo>
                  <a:cubicBezTo>
                    <a:pt x="0" y="156"/>
                    <a:pt x="83" y="229"/>
                    <a:pt x="156" y="312"/>
                  </a:cubicBezTo>
                  <a:cubicBezTo>
                    <a:pt x="384" y="374"/>
                    <a:pt x="249" y="197"/>
                    <a:pt x="28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9"/>
            <p:cNvSpPr/>
            <p:nvPr/>
          </p:nvSpPr>
          <p:spPr>
            <a:xfrm>
              <a:off x="5196275" y="472875"/>
              <a:ext cx="2350" cy="8075"/>
            </a:xfrm>
            <a:custGeom>
              <a:rect b="b" l="l" r="r" t="t"/>
              <a:pathLst>
                <a:path extrusionOk="0" h="323" w="94">
                  <a:moveTo>
                    <a:pt x="94" y="1"/>
                  </a:moveTo>
                  <a:cubicBezTo>
                    <a:pt x="0" y="105"/>
                    <a:pt x="0" y="219"/>
                    <a:pt x="94" y="323"/>
                  </a:cubicBezTo>
                  <a:cubicBezTo>
                    <a:pt x="94" y="219"/>
                    <a:pt x="94" y="105"/>
                    <a:pt x="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9"/>
            <p:cNvSpPr/>
            <p:nvPr/>
          </p:nvSpPr>
          <p:spPr>
            <a:xfrm>
              <a:off x="5332100" y="264350"/>
              <a:ext cx="6500" cy="3125"/>
            </a:xfrm>
            <a:custGeom>
              <a:rect b="b" l="l" r="r" t="t"/>
              <a:pathLst>
                <a:path extrusionOk="0" h="125" w="260">
                  <a:moveTo>
                    <a:pt x="0" y="104"/>
                  </a:moveTo>
                  <a:cubicBezTo>
                    <a:pt x="83" y="125"/>
                    <a:pt x="177" y="114"/>
                    <a:pt x="260" y="94"/>
                  </a:cubicBezTo>
                  <a:cubicBezTo>
                    <a:pt x="166" y="0"/>
                    <a:pt x="83" y="0"/>
                    <a:pt x="0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9"/>
            <p:cNvSpPr/>
            <p:nvPr/>
          </p:nvSpPr>
          <p:spPr>
            <a:xfrm>
              <a:off x="4677650" y="249550"/>
              <a:ext cx="2350" cy="2350"/>
            </a:xfrm>
            <a:custGeom>
              <a:rect b="b" l="l" r="r" t="t"/>
              <a:pathLst>
                <a:path extrusionOk="0" h="94" w="94">
                  <a:moveTo>
                    <a:pt x="0" y="31"/>
                  </a:moveTo>
                  <a:cubicBezTo>
                    <a:pt x="21" y="62"/>
                    <a:pt x="63" y="94"/>
                    <a:pt x="63" y="83"/>
                  </a:cubicBezTo>
                  <a:cubicBezTo>
                    <a:pt x="94" y="0"/>
                    <a:pt x="21" y="52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9"/>
            <p:cNvSpPr/>
            <p:nvPr/>
          </p:nvSpPr>
          <p:spPr>
            <a:xfrm>
              <a:off x="4334575" y="251875"/>
              <a:ext cx="3650" cy="1850"/>
            </a:xfrm>
            <a:custGeom>
              <a:rect b="b" l="l" r="r" t="t"/>
              <a:pathLst>
                <a:path extrusionOk="0" h="74" w="146">
                  <a:moveTo>
                    <a:pt x="146" y="73"/>
                  </a:moveTo>
                  <a:cubicBezTo>
                    <a:pt x="115" y="53"/>
                    <a:pt x="94" y="21"/>
                    <a:pt x="73" y="11"/>
                  </a:cubicBezTo>
                  <a:cubicBezTo>
                    <a:pt x="42" y="1"/>
                    <a:pt x="11" y="1"/>
                    <a:pt x="1" y="42"/>
                  </a:cubicBezTo>
                  <a:cubicBezTo>
                    <a:pt x="1" y="42"/>
                    <a:pt x="32" y="63"/>
                    <a:pt x="52" y="63"/>
                  </a:cubicBezTo>
                  <a:cubicBezTo>
                    <a:pt x="84" y="73"/>
                    <a:pt x="115" y="63"/>
                    <a:pt x="14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9"/>
            <p:cNvSpPr/>
            <p:nvPr/>
          </p:nvSpPr>
          <p:spPr>
            <a:xfrm>
              <a:off x="5383250" y="2140450"/>
              <a:ext cx="3150" cy="1575"/>
            </a:xfrm>
            <a:custGeom>
              <a:rect b="b" l="l" r="r" t="t"/>
              <a:pathLst>
                <a:path extrusionOk="0" h="63" w="126">
                  <a:moveTo>
                    <a:pt x="125" y="0"/>
                  </a:moveTo>
                  <a:cubicBezTo>
                    <a:pt x="73" y="0"/>
                    <a:pt x="21" y="11"/>
                    <a:pt x="1" y="63"/>
                  </a:cubicBezTo>
                  <a:cubicBezTo>
                    <a:pt x="53" y="63"/>
                    <a:pt x="105" y="52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9"/>
            <p:cNvSpPr/>
            <p:nvPr/>
          </p:nvSpPr>
          <p:spPr>
            <a:xfrm>
              <a:off x="5385325" y="2443525"/>
              <a:ext cx="6525" cy="24950"/>
            </a:xfrm>
            <a:custGeom>
              <a:rect b="b" l="l" r="r" t="t"/>
              <a:pathLst>
                <a:path extrusionOk="0" h="998" w="261">
                  <a:moveTo>
                    <a:pt x="42" y="0"/>
                  </a:moveTo>
                  <a:cubicBezTo>
                    <a:pt x="32" y="21"/>
                    <a:pt x="1" y="42"/>
                    <a:pt x="11" y="52"/>
                  </a:cubicBezTo>
                  <a:cubicBezTo>
                    <a:pt x="94" y="364"/>
                    <a:pt x="42" y="676"/>
                    <a:pt x="42" y="998"/>
                  </a:cubicBezTo>
                  <a:cubicBezTo>
                    <a:pt x="250" y="790"/>
                    <a:pt x="261" y="530"/>
                    <a:pt x="240" y="270"/>
                  </a:cubicBezTo>
                  <a:cubicBezTo>
                    <a:pt x="209" y="229"/>
                    <a:pt x="167" y="239"/>
                    <a:pt x="125" y="229"/>
                  </a:cubicBezTo>
                  <a:cubicBezTo>
                    <a:pt x="167" y="229"/>
                    <a:pt x="209" y="239"/>
                    <a:pt x="240" y="198"/>
                  </a:cubicBezTo>
                  <a:cubicBezTo>
                    <a:pt x="240" y="156"/>
                    <a:pt x="240" y="115"/>
                    <a:pt x="240" y="73"/>
                  </a:cubicBezTo>
                  <a:cubicBezTo>
                    <a:pt x="198" y="21"/>
                    <a:pt x="146" y="0"/>
                    <a:pt x="84" y="0"/>
                  </a:cubicBezTo>
                  <a:cubicBezTo>
                    <a:pt x="74" y="0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9"/>
            <p:cNvSpPr/>
            <p:nvPr/>
          </p:nvSpPr>
          <p:spPr>
            <a:xfrm>
              <a:off x="5384550" y="2433650"/>
              <a:ext cx="8350" cy="11200"/>
            </a:xfrm>
            <a:custGeom>
              <a:rect b="b" l="l" r="r" t="t"/>
              <a:pathLst>
                <a:path extrusionOk="0" h="448" w="334">
                  <a:moveTo>
                    <a:pt x="73" y="73"/>
                  </a:moveTo>
                  <a:cubicBezTo>
                    <a:pt x="105" y="177"/>
                    <a:pt x="1" y="291"/>
                    <a:pt x="73" y="395"/>
                  </a:cubicBezTo>
                  <a:lnTo>
                    <a:pt x="73" y="395"/>
                  </a:lnTo>
                  <a:cubicBezTo>
                    <a:pt x="146" y="447"/>
                    <a:pt x="208" y="447"/>
                    <a:pt x="271" y="395"/>
                  </a:cubicBezTo>
                  <a:cubicBezTo>
                    <a:pt x="260" y="271"/>
                    <a:pt x="333" y="125"/>
                    <a:pt x="208" y="1"/>
                  </a:cubicBezTo>
                  <a:cubicBezTo>
                    <a:pt x="156" y="1"/>
                    <a:pt x="115" y="21"/>
                    <a:pt x="73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9"/>
            <p:cNvSpPr/>
            <p:nvPr/>
          </p:nvSpPr>
          <p:spPr>
            <a:xfrm>
              <a:off x="5384550" y="2432100"/>
              <a:ext cx="5225" cy="3400"/>
            </a:xfrm>
            <a:custGeom>
              <a:rect b="b" l="l" r="r" t="t"/>
              <a:pathLst>
                <a:path extrusionOk="0" h="136" w="209">
                  <a:moveTo>
                    <a:pt x="73" y="135"/>
                  </a:moveTo>
                  <a:cubicBezTo>
                    <a:pt x="136" y="135"/>
                    <a:pt x="177" y="114"/>
                    <a:pt x="208" y="63"/>
                  </a:cubicBezTo>
                  <a:lnTo>
                    <a:pt x="208" y="0"/>
                  </a:lnTo>
                  <a:lnTo>
                    <a:pt x="73" y="0"/>
                  </a:lnTo>
                  <a:cubicBezTo>
                    <a:pt x="1" y="42"/>
                    <a:pt x="73" y="83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9"/>
            <p:cNvSpPr/>
            <p:nvPr/>
          </p:nvSpPr>
          <p:spPr>
            <a:xfrm>
              <a:off x="5386375" y="2443525"/>
              <a:ext cx="4950" cy="2100"/>
            </a:xfrm>
            <a:custGeom>
              <a:rect b="b" l="l" r="r" t="t"/>
              <a:pathLst>
                <a:path extrusionOk="0" h="84" w="198">
                  <a:moveTo>
                    <a:pt x="198" y="0"/>
                  </a:moveTo>
                  <a:lnTo>
                    <a:pt x="0" y="0"/>
                  </a:lnTo>
                  <a:cubicBezTo>
                    <a:pt x="52" y="83"/>
                    <a:pt x="125" y="63"/>
                    <a:pt x="198" y="73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9"/>
            <p:cNvSpPr/>
            <p:nvPr/>
          </p:nvSpPr>
          <p:spPr>
            <a:xfrm>
              <a:off x="5389225" y="2448450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84" y="1"/>
                  </a:moveTo>
                  <a:cubicBezTo>
                    <a:pt x="63" y="11"/>
                    <a:pt x="32" y="32"/>
                    <a:pt x="1" y="42"/>
                  </a:cubicBezTo>
                  <a:cubicBezTo>
                    <a:pt x="32" y="53"/>
                    <a:pt x="63" y="63"/>
                    <a:pt x="84" y="73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9"/>
            <p:cNvSpPr/>
            <p:nvPr/>
          </p:nvSpPr>
          <p:spPr>
            <a:xfrm>
              <a:off x="5196275" y="281475"/>
              <a:ext cx="5475" cy="13550"/>
            </a:xfrm>
            <a:custGeom>
              <a:rect b="b" l="l" r="r" t="t"/>
              <a:pathLst>
                <a:path extrusionOk="0" h="542" w="219">
                  <a:moveTo>
                    <a:pt x="156" y="1"/>
                  </a:moveTo>
                  <a:cubicBezTo>
                    <a:pt x="31" y="167"/>
                    <a:pt x="0" y="344"/>
                    <a:pt x="125" y="541"/>
                  </a:cubicBezTo>
                  <a:cubicBezTo>
                    <a:pt x="198" y="458"/>
                    <a:pt x="115" y="323"/>
                    <a:pt x="218" y="271"/>
                  </a:cubicBezTo>
                  <a:lnTo>
                    <a:pt x="218" y="198"/>
                  </a:lnTo>
                  <a:cubicBezTo>
                    <a:pt x="177" y="167"/>
                    <a:pt x="198" y="105"/>
                    <a:pt x="156" y="7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9"/>
            <p:cNvSpPr/>
            <p:nvPr/>
          </p:nvSpPr>
          <p:spPr>
            <a:xfrm>
              <a:off x="5200175" y="283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10" y="1"/>
                  </a:moveTo>
                  <a:cubicBezTo>
                    <a:pt x="0" y="52"/>
                    <a:pt x="10" y="104"/>
                    <a:pt x="62" y="136"/>
                  </a:cubicBezTo>
                  <a:cubicBezTo>
                    <a:pt x="62" y="73"/>
                    <a:pt x="62" y="32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9"/>
            <p:cNvSpPr/>
            <p:nvPr/>
          </p:nvSpPr>
          <p:spPr>
            <a:xfrm>
              <a:off x="5373375" y="17662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7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9"/>
            <p:cNvSpPr/>
            <p:nvPr/>
          </p:nvSpPr>
          <p:spPr>
            <a:xfrm>
              <a:off x="5135500" y="346400"/>
              <a:ext cx="36125" cy="7575"/>
            </a:xfrm>
            <a:custGeom>
              <a:rect b="b" l="l" r="r" t="t"/>
              <a:pathLst>
                <a:path extrusionOk="0" h="303" w="1445">
                  <a:moveTo>
                    <a:pt x="0" y="115"/>
                  </a:moveTo>
                  <a:cubicBezTo>
                    <a:pt x="468" y="302"/>
                    <a:pt x="935" y="229"/>
                    <a:pt x="1444" y="250"/>
                  </a:cubicBezTo>
                  <a:cubicBezTo>
                    <a:pt x="1330" y="157"/>
                    <a:pt x="863" y="1"/>
                    <a:pt x="696" y="63"/>
                  </a:cubicBezTo>
                  <a:cubicBezTo>
                    <a:pt x="468" y="136"/>
                    <a:pt x="229" y="32"/>
                    <a:pt x="0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9"/>
            <p:cNvSpPr/>
            <p:nvPr/>
          </p:nvSpPr>
          <p:spPr>
            <a:xfrm>
              <a:off x="5203550" y="5256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1"/>
                  </a:moveTo>
                  <a:cubicBezTo>
                    <a:pt x="31" y="53"/>
                    <a:pt x="73" y="63"/>
                    <a:pt x="135" y="63"/>
                  </a:cubicBezTo>
                  <a:cubicBezTo>
                    <a:pt x="104" y="11"/>
                    <a:pt x="52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9"/>
            <p:cNvSpPr/>
            <p:nvPr/>
          </p:nvSpPr>
          <p:spPr>
            <a:xfrm>
              <a:off x="5195225" y="51572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1" y="1"/>
                  </a:moveTo>
                  <a:cubicBezTo>
                    <a:pt x="22" y="22"/>
                    <a:pt x="42" y="42"/>
                    <a:pt x="63" y="63"/>
                  </a:cubicBezTo>
                  <a:cubicBezTo>
                    <a:pt x="42" y="42"/>
                    <a:pt x="22" y="2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9"/>
            <p:cNvSpPr/>
            <p:nvPr/>
          </p:nvSpPr>
          <p:spPr>
            <a:xfrm>
              <a:off x="5366125" y="296550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0" y="32"/>
                  </a:moveTo>
                  <a:cubicBezTo>
                    <a:pt x="10" y="32"/>
                    <a:pt x="21" y="42"/>
                    <a:pt x="21" y="42"/>
                  </a:cubicBezTo>
                  <a:cubicBezTo>
                    <a:pt x="31" y="42"/>
                    <a:pt x="42" y="32"/>
                    <a:pt x="52" y="21"/>
                  </a:cubicBezTo>
                  <a:cubicBezTo>
                    <a:pt x="31" y="0"/>
                    <a:pt x="10" y="11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9"/>
            <p:cNvSpPr/>
            <p:nvPr/>
          </p:nvSpPr>
          <p:spPr>
            <a:xfrm>
              <a:off x="5365325" y="300700"/>
              <a:ext cx="825" cy="1325"/>
            </a:xfrm>
            <a:custGeom>
              <a:rect b="b" l="l" r="r" t="t"/>
              <a:pathLst>
                <a:path extrusionOk="0" h="53" w="33">
                  <a:moveTo>
                    <a:pt x="1" y="32"/>
                  </a:moveTo>
                  <a:cubicBezTo>
                    <a:pt x="11" y="32"/>
                    <a:pt x="22" y="42"/>
                    <a:pt x="22" y="52"/>
                  </a:cubicBezTo>
                  <a:cubicBezTo>
                    <a:pt x="32" y="42"/>
                    <a:pt x="32" y="32"/>
                    <a:pt x="32" y="32"/>
                  </a:cubicBezTo>
                  <a:cubicBezTo>
                    <a:pt x="32" y="21"/>
                    <a:pt x="22" y="11"/>
                    <a:pt x="22" y="1"/>
                  </a:cubicBezTo>
                  <a:cubicBezTo>
                    <a:pt x="11" y="11"/>
                    <a:pt x="11" y="21"/>
                    <a:pt x="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9"/>
            <p:cNvSpPr/>
            <p:nvPr/>
          </p:nvSpPr>
          <p:spPr>
            <a:xfrm>
              <a:off x="2242250" y="5282025"/>
              <a:ext cx="98600" cy="179275"/>
            </a:xfrm>
            <a:custGeom>
              <a:rect b="b" l="l" r="r" t="t"/>
              <a:pathLst>
                <a:path extrusionOk="0" h="7171" w="3944">
                  <a:moveTo>
                    <a:pt x="3009" y="3888"/>
                  </a:moveTo>
                  <a:cubicBezTo>
                    <a:pt x="3040" y="4314"/>
                    <a:pt x="3102" y="4730"/>
                    <a:pt x="3092" y="5145"/>
                  </a:cubicBezTo>
                  <a:cubicBezTo>
                    <a:pt x="3082" y="5467"/>
                    <a:pt x="2895" y="5903"/>
                    <a:pt x="3134" y="6184"/>
                  </a:cubicBezTo>
                  <a:cubicBezTo>
                    <a:pt x="3165" y="6153"/>
                    <a:pt x="3186" y="6137"/>
                    <a:pt x="3196" y="6137"/>
                  </a:cubicBezTo>
                  <a:cubicBezTo>
                    <a:pt x="3206" y="6137"/>
                    <a:pt x="3206" y="6153"/>
                    <a:pt x="3196" y="6184"/>
                  </a:cubicBezTo>
                  <a:cubicBezTo>
                    <a:pt x="3113" y="6319"/>
                    <a:pt x="3341" y="6485"/>
                    <a:pt x="3051" y="6547"/>
                  </a:cubicBezTo>
                  <a:cubicBezTo>
                    <a:pt x="2943" y="6555"/>
                    <a:pt x="2836" y="6557"/>
                    <a:pt x="2728" y="6557"/>
                  </a:cubicBezTo>
                  <a:cubicBezTo>
                    <a:pt x="2611" y="6557"/>
                    <a:pt x="2493" y="6555"/>
                    <a:pt x="2376" y="6555"/>
                  </a:cubicBezTo>
                  <a:cubicBezTo>
                    <a:pt x="2310" y="6555"/>
                    <a:pt x="2244" y="6555"/>
                    <a:pt x="2178" y="6558"/>
                  </a:cubicBezTo>
                  <a:cubicBezTo>
                    <a:pt x="2064" y="6558"/>
                    <a:pt x="1399" y="6579"/>
                    <a:pt x="1357" y="6641"/>
                  </a:cubicBezTo>
                  <a:cubicBezTo>
                    <a:pt x="1345" y="6544"/>
                    <a:pt x="1261" y="6521"/>
                    <a:pt x="1152" y="6521"/>
                  </a:cubicBezTo>
                  <a:cubicBezTo>
                    <a:pt x="1055" y="6521"/>
                    <a:pt x="939" y="6539"/>
                    <a:pt x="833" y="6539"/>
                  </a:cubicBezTo>
                  <a:cubicBezTo>
                    <a:pt x="647" y="6539"/>
                    <a:pt x="495" y="6484"/>
                    <a:pt x="547" y="6184"/>
                  </a:cubicBezTo>
                  <a:cubicBezTo>
                    <a:pt x="651" y="5592"/>
                    <a:pt x="734" y="4989"/>
                    <a:pt x="661" y="4387"/>
                  </a:cubicBezTo>
                  <a:cubicBezTo>
                    <a:pt x="624" y="4059"/>
                    <a:pt x="864" y="3972"/>
                    <a:pt x="1204" y="3972"/>
                  </a:cubicBezTo>
                  <a:cubicBezTo>
                    <a:pt x="1579" y="3972"/>
                    <a:pt x="2077" y="4077"/>
                    <a:pt x="2463" y="4077"/>
                  </a:cubicBezTo>
                  <a:cubicBezTo>
                    <a:pt x="2713" y="4077"/>
                    <a:pt x="2917" y="4033"/>
                    <a:pt x="3009" y="3888"/>
                  </a:cubicBezTo>
                  <a:close/>
                  <a:moveTo>
                    <a:pt x="3579" y="0"/>
                  </a:moveTo>
                  <a:cubicBezTo>
                    <a:pt x="3330" y="0"/>
                    <a:pt x="3305" y="710"/>
                    <a:pt x="3279" y="855"/>
                  </a:cubicBezTo>
                  <a:cubicBezTo>
                    <a:pt x="3175" y="1499"/>
                    <a:pt x="3154" y="2195"/>
                    <a:pt x="3113" y="2839"/>
                  </a:cubicBezTo>
                  <a:cubicBezTo>
                    <a:pt x="3082" y="3234"/>
                    <a:pt x="3134" y="3275"/>
                    <a:pt x="2708" y="3296"/>
                  </a:cubicBezTo>
                  <a:cubicBezTo>
                    <a:pt x="2635" y="3298"/>
                    <a:pt x="2562" y="3299"/>
                    <a:pt x="2490" y="3299"/>
                  </a:cubicBezTo>
                  <a:cubicBezTo>
                    <a:pt x="2199" y="3299"/>
                    <a:pt x="1908" y="3286"/>
                    <a:pt x="1617" y="3286"/>
                  </a:cubicBezTo>
                  <a:cubicBezTo>
                    <a:pt x="1507" y="3286"/>
                    <a:pt x="1379" y="3282"/>
                    <a:pt x="1245" y="3282"/>
                  </a:cubicBezTo>
                  <a:cubicBezTo>
                    <a:pt x="732" y="3282"/>
                    <a:pt x="136" y="3340"/>
                    <a:pt x="194" y="3909"/>
                  </a:cubicBezTo>
                  <a:cubicBezTo>
                    <a:pt x="267" y="4532"/>
                    <a:pt x="235" y="5218"/>
                    <a:pt x="142" y="5851"/>
                  </a:cubicBezTo>
                  <a:cubicBezTo>
                    <a:pt x="113" y="6077"/>
                    <a:pt x="0" y="7058"/>
                    <a:pt x="439" y="7058"/>
                  </a:cubicBezTo>
                  <a:cubicBezTo>
                    <a:pt x="466" y="7058"/>
                    <a:pt x="495" y="7054"/>
                    <a:pt x="526" y="7046"/>
                  </a:cubicBezTo>
                  <a:cubicBezTo>
                    <a:pt x="644" y="7104"/>
                    <a:pt x="781" y="7122"/>
                    <a:pt x="926" y="7122"/>
                  </a:cubicBezTo>
                  <a:cubicBezTo>
                    <a:pt x="1193" y="7122"/>
                    <a:pt x="1487" y="7060"/>
                    <a:pt x="1740" y="7060"/>
                  </a:cubicBezTo>
                  <a:cubicBezTo>
                    <a:pt x="1896" y="7060"/>
                    <a:pt x="2037" y="7083"/>
                    <a:pt x="2147" y="7160"/>
                  </a:cubicBezTo>
                  <a:cubicBezTo>
                    <a:pt x="2147" y="7163"/>
                    <a:pt x="2255" y="7171"/>
                    <a:pt x="2415" y="7171"/>
                  </a:cubicBezTo>
                  <a:cubicBezTo>
                    <a:pt x="2827" y="7171"/>
                    <a:pt x="3578" y="7119"/>
                    <a:pt x="3653" y="6797"/>
                  </a:cubicBezTo>
                  <a:cubicBezTo>
                    <a:pt x="3747" y="6360"/>
                    <a:pt x="3778" y="5903"/>
                    <a:pt x="3778" y="5457"/>
                  </a:cubicBezTo>
                  <a:cubicBezTo>
                    <a:pt x="3757" y="4418"/>
                    <a:pt x="3819" y="3389"/>
                    <a:pt x="3788" y="2361"/>
                  </a:cubicBezTo>
                  <a:cubicBezTo>
                    <a:pt x="3788" y="2331"/>
                    <a:pt x="3788" y="2307"/>
                    <a:pt x="3788" y="2288"/>
                  </a:cubicBezTo>
                  <a:cubicBezTo>
                    <a:pt x="3798" y="1862"/>
                    <a:pt x="3809" y="1447"/>
                    <a:pt x="3819" y="1021"/>
                  </a:cubicBezTo>
                  <a:cubicBezTo>
                    <a:pt x="3830" y="813"/>
                    <a:pt x="3944" y="294"/>
                    <a:pt x="3778" y="117"/>
                  </a:cubicBezTo>
                  <a:cubicBezTo>
                    <a:pt x="3699" y="35"/>
                    <a:pt x="3633" y="0"/>
                    <a:pt x="35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9"/>
            <p:cNvSpPr/>
            <p:nvPr/>
          </p:nvSpPr>
          <p:spPr>
            <a:xfrm>
              <a:off x="2330200" y="5177675"/>
              <a:ext cx="1567500" cy="295050"/>
            </a:xfrm>
            <a:custGeom>
              <a:rect b="b" l="l" r="r" t="t"/>
              <a:pathLst>
                <a:path extrusionOk="0" h="11802" w="62700">
                  <a:moveTo>
                    <a:pt x="3719" y="1"/>
                  </a:moveTo>
                  <a:cubicBezTo>
                    <a:pt x="3013" y="11"/>
                    <a:pt x="2296" y="126"/>
                    <a:pt x="1589" y="126"/>
                  </a:cubicBezTo>
                  <a:cubicBezTo>
                    <a:pt x="1447" y="126"/>
                    <a:pt x="1081" y="71"/>
                    <a:pt x="751" y="71"/>
                  </a:cubicBezTo>
                  <a:cubicBezTo>
                    <a:pt x="456" y="71"/>
                    <a:pt x="189" y="115"/>
                    <a:pt x="135" y="281"/>
                  </a:cubicBezTo>
                  <a:cubicBezTo>
                    <a:pt x="31" y="614"/>
                    <a:pt x="83" y="1050"/>
                    <a:pt x="42" y="1382"/>
                  </a:cubicBezTo>
                  <a:cubicBezTo>
                    <a:pt x="0" y="1746"/>
                    <a:pt x="0" y="2110"/>
                    <a:pt x="10" y="2473"/>
                  </a:cubicBezTo>
                  <a:cubicBezTo>
                    <a:pt x="20" y="2638"/>
                    <a:pt x="4" y="2981"/>
                    <a:pt x="208" y="2981"/>
                  </a:cubicBezTo>
                  <a:cubicBezTo>
                    <a:pt x="235" y="2981"/>
                    <a:pt x="266" y="2975"/>
                    <a:pt x="301" y="2961"/>
                  </a:cubicBezTo>
                  <a:cubicBezTo>
                    <a:pt x="592" y="2868"/>
                    <a:pt x="592" y="2546"/>
                    <a:pt x="603" y="2297"/>
                  </a:cubicBezTo>
                  <a:cubicBezTo>
                    <a:pt x="603" y="1912"/>
                    <a:pt x="613" y="1518"/>
                    <a:pt x="499" y="1144"/>
                  </a:cubicBezTo>
                  <a:cubicBezTo>
                    <a:pt x="426" y="925"/>
                    <a:pt x="696" y="853"/>
                    <a:pt x="800" y="738"/>
                  </a:cubicBezTo>
                  <a:cubicBezTo>
                    <a:pt x="802" y="736"/>
                    <a:pt x="812" y="735"/>
                    <a:pt x="829" y="735"/>
                  </a:cubicBezTo>
                  <a:cubicBezTo>
                    <a:pt x="978" y="735"/>
                    <a:pt x="1651" y="811"/>
                    <a:pt x="1735" y="811"/>
                  </a:cubicBezTo>
                  <a:cubicBezTo>
                    <a:pt x="1801" y="813"/>
                    <a:pt x="1867" y="814"/>
                    <a:pt x="1933" y="814"/>
                  </a:cubicBezTo>
                  <a:cubicBezTo>
                    <a:pt x="2196" y="814"/>
                    <a:pt x="2454" y="801"/>
                    <a:pt x="2711" y="801"/>
                  </a:cubicBezTo>
                  <a:cubicBezTo>
                    <a:pt x="2919" y="905"/>
                    <a:pt x="3137" y="801"/>
                    <a:pt x="3293" y="1050"/>
                  </a:cubicBezTo>
                  <a:cubicBezTo>
                    <a:pt x="3418" y="1279"/>
                    <a:pt x="3397" y="1590"/>
                    <a:pt x="3407" y="1840"/>
                  </a:cubicBezTo>
                  <a:cubicBezTo>
                    <a:pt x="3449" y="2733"/>
                    <a:pt x="3397" y="3522"/>
                    <a:pt x="3407" y="4364"/>
                  </a:cubicBezTo>
                  <a:cubicBezTo>
                    <a:pt x="3418" y="5174"/>
                    <a:pt x="3262" y="5984"/>
                    <a:pt x="3293" y="6805"/>
                  </a:cubicBezTo>
                  <a:cubicBezTo>
                    <a:pt x="3303" y="7148"/>
                    <a:pt x="3314" y="7241"/>
                    <a:pt x="2940" y="7262"/>
                  </a:cubicBezTo>
                  <a:cubicBezTo>
                    <a:pt x="2576" y="7273"/>
                    <a:pt x="2213" y="7304"/>
                    <a:pt x="1849" y="7324"/>
                  </a:cubicBezTo>
                  <a:cubicBezTo>
                    <a:pt x="1641" y="7345"/>
                    <a:pt x="790" y="7304"/>
                    <a:pt x="779" y="7522"/>
                  </a:cubicBezTo>
                  <a:cubicBezTo>
                    <a:pt x="769" y="7782"/>
                    <a:pt x="1236" y="7761"/>
                    <a:pt x="1392" y="7771"/>
                  </a:cubicBezTo>
                  <a:cubicBezTo>
                    <a:pt x="1442" y="7774"/>
                    <a:pt x="1493" y="7775"/>
                    <a:pt x="1546" y="7775"/>
                  </a:cubicBezTo>
                  <a:cubicBezTo>
                    <a:pt x="1854" y="7775"/>
                    <a:pt x="2199" y="7735"/>
                    <a:pt x="2531" y="7735"/>
                  </a:cubicBezTo>
                  <a:cubicBezTo>
                    <a:pt x="2799" y="7735"/>
                    <a:pt x="3058" y="7761"/>
                    <a:pt x="3283" y="7854"/>
                  </a:cubicBezTo>
                  <a:cubicBezTo>
                    <a:pt x="2971" y="8592"/>
                    <a:pt x="3231" y="9475"/>
                    <a:pt x="3220" y="10233"/>
                  </a:cubicBezTo>
                  <a:cubicBezTo>
                    <a:pt x="3220" y="10597"/>
                    <a:pt x="3127" y="11324"/>
                    <a:pt x="3584" y="11469"/>
                  </a:cubicBezTo>
                  <a:cubicBezTo>
                    <a:pt x="3714" y="11520"/>
                    <a:pt x="3856" y="11538"/>
                    <a:pt x="4004" y="11538"/>
                  </a:cubicBezTo>
                  <a:cubicBezTo>
                    <a:pt x="4281" y="11538"/>
                    <a:pt x="4581" y="11476"/>
                    <a:pt x="4872" y="11449"/>
                  </a:cubicBezTo>
                  <a:cubicBezTo>
                    <a:pt x="5610" y="11397"/>
                    <a:pt x="6347" y="11355"/>
                    <a:pt x="7085" y="11334"/>
                  </a:cubicBezTo>
                  <a:cubicBezTo>
                    <a:pt x="7622" y="11316"/>
                    <a:pt x="8192" y="11281"/>
                    <a:pt x="8722" y="11281"/>
                  </a:cubicBezTo>
                  <a:cubicBezTo>
                    <a:pt x="8786" y="11281"/>
                    <a:pt x="8850" y="11281"/>
                    <a:pt x="8913" y="11282"/>
                  </a:cubicBezTo>
                  <a:cubicBezTo>
                    <a:pt x="8928" y="11283"/>
                    <a:pt x="8944" y="11283"/>
                    <a:pt x="8959" y="11283"/>
                  </a:cubicBezTo>
                  <a:cubicBezTo>
                    <a:pt x="9235" y="11283"/>
                    <a:pt x="9496" y="11207"/>
                    <a:pt x="9763" y="11207"/>
                  </a:cubicBezTo>
                  <a:cubicBezTo>
                    <a:pt x="9791" y="11207"/>
                    <a:pt x="9819" y="11208"/>
                    <a:pt x="9848" y="11210"/>
                  </a:cubicBezTo>
                  <a:cubicBezTo>
                    <a:pt x="10073" y="11223"/>
                    <a:pt x="10297" y="11231"/>
                    <a:pt x="10522" y="11231"/>
                  </a:cubicBezTo>
                  <a:cubicBezTo>
                    <a:pt x="10661" y="11231"/>
                    <a:pt x="10800" y="11228"/>
                    <a:pt x="10939" y="11220"/>
                  </a:cubicBezTo>
                  <a:cubicBezTo>
                    <a:pt x="12289" y="11594"/>
                    <a:pt x="13692" y="11511"/>
                    <a:pt x="15063" y="11552"/>
                  </a:cubicBezTo>
                  <a:cubicBezTo>
                    <a:pt x="15967" y="11573"/>
                    <a:pt x="16860" y="11646"/>
                    <a:pt x="17753" y="11708"/>
                  </a:cubicBezTo>
                  <a:cubicBezTo>
                    <a:pt x="18855" y="11674"/>
                    <a:pt x="19964" y="11642"/>
                    <a:pt x="21070" y="11642"/>
                  </a:cubicBezTo>
                  <a:cubicBezTo>
                    <a:pt x="22299" y="11642"/>
                    <a:pt x="23525" y="11681"/>
                    <a:pt x="24734" y="11802"/>
                  </a:cubicBezTo>
                  <a:cubicBezTo>
                    <a:pt x="24981" y="11795"/>
                    <a:pt x="25228" y="11792"/>
                    <a:pt x="25474" y="11792"/>
                  </a:cubicBezTo>
                  <a:cubicBezTo>
                    <a:pt x="25913" y="11792"/>
                    <a:pt x="26352" y="11800"/>
                    <a:pt x="26790" y="11800"/>
                  </a:cubicBezTo>
                  <a:cubicBezTo>
                    <a:pt x="27192" y="11800"/>
                    <a:pt x="27593" y="11794"/>
                    <a:pt x="27996" y="11771"/>
                  </a:cubicBezTo>
                  <a:cubicBezTo>
                    <a:pt x="29481" y="11688"/>
                    <a:pt x="30977" y="11719"/>
                    <a:pt x="32463" y="11656"/>
                  </a:cubicBezTo>
                  <a:cubicBezTo>
                    <a:pt x="33190" y="11615"/>
                    <a:pt x="33907" y="11615"/>
                    <a:pt x="34634" y="11615"/>
                  </a:cubicBezTo>
                  <a:cubicBezTo>
                    <a:pt x="34846" y="11615"/>
                    <a:pt x="35210" y="11665"/>
                    <a:pt x="35536" y="11665"/>
                  </a:cubicBezTo>
                  <a:cubicBezTo>
                    <a:pt x="35786" y="11665"/>
                    <a:pt x="36013" y="11635"/>
                    <a:pt x="36130" y="11532"/>
                  </a:cubicBezTo>
                  <a:cubicBezTo>
                    <a:pt x="36152" y="11526"/>
                    <a:pt x="36175" y="11524"/>
                    <a:pt x="36200" y="11524"/>
                  </a:cubicBezTo>
                  <a:cubicBezTo>
                    <a:pt x="36339" y="11524"/>
                    <a:pt x="36511" y="11600"/>
                    <a:pt x="36665" y="11600"/>
                  </a:cubicBezTo>
                  <a:cubicBezTo>
                    <a:pt x="36738" y="11600"/>
                    <a:pt x="36808" y="11583"/>
                    <a:pt x="36867" y="11532"/>
                  </a:cubicBezTo>
                  <a:cubicBezTo>
                    <a:pt x="36875" y="11562"/>
                    <a:pt x="37124" y="11572"/>
                    <a:pt x="37448" y="11572"/>
                  </a:cubicBezTo>
                  <a:cubicBezTo>
                    <a:pt x="38013" y="11572"/>
                    <a:pt x="38805" y="11542"/>
                    <a:pt x="38924" y="11542"/>
                  </a:cubicBezTo>
                  <a:cubicBezTo>
                    <a:pt x="39130" y="11545"/>
                    <a:pt x="39336" y="11546"/>
                    <a:pt x="39540" y="11546"/>
                  </a:cubicBezTo>
                  <a:cubicBezTo>
                    <a:pt x="40099" y="11546"/>
                    <a:pt x="40655" y="11537"/>
                    <a:pt x="41210" y="11521"/>
                  </a:cubicBezTo>
                  <a:cubicBezTo>
                    <a:pt x="41409" y="11516"/>
                    <a:pt x="41598" y="11507"/>
                    <a:pt x="41788" y="11507"/>
                  </a:cubicBezTo>
                  <a:cubicBezTo>
                    <a:pt x="41946" y="11507"/>
                    <a:pt x="42105" y="11513"/>
                    <a:pt x="42269" y="11532"/>
                  </a:cubicBezTo>
                  <a:cubicBezTo>
                    <a:pt x="42487" y="11563"/>
                    <a:pt x="42955" y="11511"/>
                    <a:pt x="43131" y="11656"/>
                  </a:cubicBezTo>
                  <a:cubicBezTo>
                    <a:pt x="43246" y="11677"/>
                    <a:pt x="43381" y="11708"/>
                    <a:pt x="43526" y="11729"/>
                  </a:cubicBezTo>
                  <a:cubicBezTo>
                    <a:pt x="43599" y="11729"/>
                    <a:pt x="43672" y="11719"/>
                    <a:pt x="43744" y="11719"/>
                  </a:cubicBezTo>
                  <a:cubicBezTo>
                    <a:pt x="44056" y="11708"/>
                    <a:pt x="44357" y="11688"/>
                    <a:pt x="44659" y="11677"/>
                  </a:cubicBezTo>
                  <a:cubicBezTo>
                    <a:pt x="44690" y="11667"/>
                    <a:pt x="44721" y="11656"/>
                    <a:pt x="44742" y="11636"/>
                  </a:cubicBezTo>
                  <a:cubicBezTo>
                    <a:pt x="44773" y="11646"/>
                    <a:pt x="44804" y="11656"/>
                    <a:pt x="44825" y="11667"/>
                  </a:cubicBezTo>
                  <a:cubicBezTo>
                    <a:pt x="45131" y="11655"/>
                    <a:pt x="45436" y="11643"/>
                    <a:pt x="45740" y="11643"/>
                  </a:cubicBezTo>
                  <a:cubicBezTo>
                    <a:pt x="45963" y="11643"/>
                    <a:pt x="46184" y="11649"/>
                    <a:pt x="46404" y="11667"/>
                  </a:cubicBezTo>
                  <a:cubicBezTo>
                    <a:pt x="46460" y="11655"/>
                    <a:pt x="46531" y="11650"/>
                    <a:pt x="46610" y="11650"/>
                  </a:cubicBezTo>
                  <a:cubicBezTo>
                    <a:pt x="46953" y="11650"/>
                    <a:pt x="47454" y="11739"/>
                    <a:pt x="47640" y="11739"/>
                  </a:cubicBezTo>
                  <a:cubicBezTo>
                    <a:pt x="47686" y="11740"/>
                    <a:pt x="47742" y="11740"/>
                    <a:pt x="47808" y="11740"/>
                  </a:cubicBezTo>
                  <a:cubicBezTo>
                    <a:pt x="49114" y="11740"/>
                    <a:pt x="54059" y="11654"/>
                    <a:pt x="55685" y="11654"/>
                  </a:cubicBezTo>
                  <a:cubicBezTo>
                    <a:pt x="55840" y="11654"/>
                    <a:pt x="55966" y="11655"/>
                    <a:pt x="56054" y="11656"/>
                  </a:cubicBezTo>
                  <a:cubicBezTo>
                    <a:pt x="56958" y="11688"/>
                    <a:pt x="57820" y="11667"/>
                    <a:pt x="58703" y="11760"/>
                  </a:cubicBezTo>
                  <a:cubicBezTo>
                    <a:pt x="59015" y="11719"/>
                    <a:pt x="59334" y="11703"/>
                    <a:pt x="59659" y="11703"/>
                  </a:cubicBezTo>
                  <a:cubicBezTo>
                    <a:pt x="59984" y="11703"/>
                    <a:pt x="60313" y="11719"/>
                    <a:pt x="60646" y="11739"/>
                  </a:cubicBezTo>
                  <a:cubicBezTo>
                    <a:pt x="61061" y="11771"/>
                    <a:pt x="61477" y="11781"/>
                    <a:pt x="61892" y="11802"/>
                  </a:cubicBezTo>
                  <a:cubicBezTo>
                    <a:pt x="62079" y="11760"/>
                    <a:pt x="62246" y="11688"/>
                    <a:pt x="62370" y="11573"/>
                  </a:cubicBezTo>
                  <a:cubicBezTo>
                    <a:pt x="62699" y="11286"/>
                    <a:pt x="62208" y="11223"/>
                    <a:pt x="61703" y="11223"/>
                  </a:cubicBezTo>
                  <a:cubicBezTo>
                    <a:pt x="61331" y="11223"/>
                    <a:pt x="60951" y="11257"/>
                    <a:pt x="60885" y="11262"/>
                  </a:cubicBezTo>
                  <a:cubicBezTo>
                    <a:pt x="60753" y="11272"/>
                    <a:pt x="60622" y="11276"/>
                    <a:pt x="60491" y="11276"/>
                  </a:cubicBezTo>
                  <a:cubicBezTo>
                    <a:pt x="59815" y="11276"/>
                    <a:pt x="59143" y="11160"/>
                    <a:pt x="58464" y="11116"/>
                  </a:cubicBezTo>
                  <a:cubicBezTo>
                    <a:pt x="58189" y="11097"/>
                    <a:pt x="57914" y="11090"/>
                    <a:pt x="57639" y="11090"/>
                  </a:cubicBezTo>
                  <a:cubicBezTo>
                    <a:pt x="56521" y="11090"/>
                    <a:pt x="55406" y="11215"/>
                    <a:pt x="54301" y="11215"/>
                  </a:cubicBezTo>
                  <a:cubicBezTo>
                    <a:pt x="54179" y="11215"/>
                    <a:pt x="54057" y="11213"/>
                    <a:pt x="53935" y="11210"/>
                  </a:cubicBezTo>
                  <a:cubicBezTo>
                    <a:pt x="53767" y="11206"/>
                    <a:pt x="53548" y="11204"/>
                    <a:pt x="53289" y="11204"/>
                  </a:cubicBezTo>
                  <a:cubicBezTo>
                    <a:pt x="51510" y="11204"/>
                    <a:pt x="47818" y="11287"/>
                    <a:pt x="45418" y="11287"/>
                  </a:cubicBezTo>
                  <a:cubicBezTo>
                    <a:pt x="44596" y="11287"/>
                    <a:pt x="43926" y="11278"/>
                    <a:pt x="43537" y="11251"/>
                  </a:cubicBezTo>
                  <a:cubicBezTo>
                    <a:pt x="43080" y="11215"/>
                    <a:pt x="42623" y="11154"/>
                    <a:pt x="42174" y="11154"/>
                  </a:cubicBezTo>
                  <a:cubicBezTo>
                    <a:pt x="42112" y="11154"/>
                    <a:pt x="42050" y="11155"/>
                    <a:pt x="41989" y="11158"/>
                  </a:cubicBezTo>
                  <a:cubicBezTo>
                    <a:pt x="41727" y="11166"/>
                    <a:pt x="41443" y="11263"/>
                    <a:pt x="41187" y="11263"/>
                  </a:cubicBezTo>
                  <a:cubicBezTo>
                    <a:pt x="41138" y="11263"/>
                    <a:pt x="41090" y="11260"/>
                    <a:pt x="41043" y="11251"/>
                  </a:cubicBezTo>
                  <a:cubicBezTo>
                    <a:pt x="40254" y="11116"/>
                    <a:pt x="39464" y="11054"/>
                    <a:pt x="38665" y="11023"/>
                  </a:cubicBezTo>
                  <a:cubicBezTo>
                    <a:pt x="38477" y="11014"/>
                    <a:pt x="38288" y="11010"/>
                    <a:pt x="38098" y="11010"/>
                  </a:cubicBezTo>
                  <a:cubicBezTo>
                    <a:pt x="37395" y="11010"/>
                    <a:pt x="36682" y="11060"/>
                    <a:pt x="35995" y="11085"/>
                  </a:cubicBezTo>
                  <a:cubicBezTo>
                    <a:pt x="35634" y="11098"/>
                    <a:pt x="35279" y="11102"/>
                    <a:pt x="34926" y="11102"/>
                  </a:cubicBezTo>
                  <a:cubicBezTo>
                    <a:pt x="34455" y="11102"/>
                    <a:pt x="33987" y="11095"/>
                    <a:pt x="33512" y="11095"/>
                  </a:cubicBezTo>
                  <a:cubicBezTo>
                    <a:pt x="33452" y="11095"/>
                    <a:pt x="33392" y="11095"/>
                    <a:pt x="33333" y="11095"/>
                  </a:cubicBezTo>
                  <a:cubicBezTo>
                    <a:pt x="31712" y="11095"/>
                    <a:pt x="30092" y="11214"/>
                    <a:pt x="28478" y="11214"/>
                  </a:cubicBezTo>
                  <a:cubicBezTo>
                    <a:pt x="28311" y="11214"/>
                    <a:pt x="28143" y="11213"/>
                    <a:pt x="27975" y="11210"/>
                  </a:cubicBezTo>
                  <a:cubicBezTo>
                    <a:pt x="27165" y="11199"/>
                    <a:pt x="26365" y="11137"/>
                    <a:pt x="25555" y="11116"/>
                  </a:cubicBezTo>
                  <a:cubicBezTo>
                    <a:pt x="25535" y="11116"/>
                    <a:pt x="25515" y="11116"/>
                    <a:pt x="25496" y="11116"/>
                  </a:cubicBezTo>
                  <a:cubicBezTo>
                    <a:pt x="24860" y="11116"/>
                    <a:pt x="24203" y="11238"/>
                    <a:pt x="23563" y="11238"/>
                  </a:cubicBezTo>
                  <a:cubicBezTo>
                    <a:pt x="23373" y="11238"/>
                    <a:pt x="23185" y="11227"/>
                    <a:pt x="22999" y="11199"/>
                  </a:cubicBezTo>
                  <a:cubicBezTo>
                    <a:pt x="22895" y="11179"/>
                    <a:pt x="22802" y="11158"/>
                    <a:pt x="22698" y="11137"/>
                  </a:cubicBezTo>
                  <a:cubicBezTo>
                    <a:pt x="22470" y="11116"/>
                    <a:pt x="22231" y="11095"/>
                    <a:pt x="21992" y="11075"/>
                  </a:cubicBezTo>
                  <a:cubicBezTo>
                    <a:pt x="21545" y="11039"/>
                    <a:pt x="21100" y="11029"/>
                    <a:pt x="20656" y="11029"/>
                  </a:cubicBezTo>
                  <a:cubicBezTo>
                    <a:pt x="20130" y="11029"/>
                    <a:pt x="19606" y="11043"/>
                    <a:pt x="19080" y="11043"/>
                  </a:cubicBezTo>
                  <a:cubicBezTo>
                    <a:pt x="18770" y="11043"/>
                    <a:pt x="18460" y="11038"/>
                    <a:pt x="18148" y="11023"/>
                  </a:cubicBezTo>
                  <a:cubicBezTo>
                    <a:pt x="17888" y="11023"/>
                    <a:pt x="17618" y="11033"/>
                    <a:pt x="17348" y="11033"/>
                  </a:cubicBezTo>
                  <a:cubicBezTo>
                    <a:pt x="16740" y="11033"/>
                    <a:pt x="16136" y="11063"/>
                    <a:pt x="15531" y="11063"/>
                  </a:cubicBezTo>
                  <a:cubicBezTo>
                    <a:pt x="15061" y="11063"/>
                    <a:pt x="14590" y="11045"/>
                    <a:pt x="14117" y="10981"/>
                  </a:cubicBezTo>
                  <a:cubicBezTo>
                    <a:pt x="13788" y="11000"/>
                    <a:pt x="13455" y="11024"/>
                    <a:pt x="13126" y="11024"/>
                  </a:cubicBezTo>
                  <a:cubicBezTo>
                    <a:pt x="12925" y="11024"/>
                    <a:pt x="12725" y="11015"/>
                    <a:pt x="12528" y="10992"/>
                  </a:cubicBezTo>
                  <a:cubicBezTo>
                    <a:pt x="11645" y="10867"/>
                    <a:pt x="10731" y="10836"/>
                    <a:pt x="9838" y="10805"/>
                  </a:cubicBezTo>
                  <a:cubicBezTo>
                    <a:pt x="9768" y="10801"/>
                    <a:pt x="9698" y="10800"/>
                    <a:pt x="9627" y="10800"/>
                  </a:cubicBezTo>
                  <a:cubicBezTo>
                    <a:pt x="9026" y="10800"/>
                    <a:pt x="8412" y="10900"/>
                    <a:pt x="7811" y="10900"/>
                  </a:cubicBezTo>
                  <a:cubicBezTo>
                    <a:pt x="7763" y="10900"/>
                    <a:pt x="7715" y="10899"/>
                    <a:pt x="7666" y="10898"/>
                  </a:cubicBezTo>
                  <a:cubicBezTo>
                    <a:pt x="7573" y="10960"/>
                    <a:pt x="7241" y="10950"/>
                    <a:pt x="7137" y="10960"/>
                  </a:cubicBezTo>
                  <a:cubicBezTo>
                    <a:pt x="7088" y="10992"/>
                    <a:pt x="7024" y="11002"/>
                    <a:pt x="6954" y="11002"/>
                  </a:cubicBezTo>
                  <a:cubicBezTo>
                    <a:pt x="6813" y="11002"/>
                    <a:pt x="6652" y="10960"/>
                    <a:pt x="6555" y="10960"/>
                  </a:cubicBezTo>
                  <a:cubicBezTo>
                    <a:pt x="6171" y="10950"/>
                    <a:pt x="5797" y="10950"/>
                    <a:pt x="5412" y="10950"/>
                  </a:cubicBezTo>
                  <a:cubicBezTo>
                    <a:pt x="5284" y="10950"/>
                    <a:pt x="5110" y="10971"/>
                    <a:pt x="4941" y="10971"/>
                  </a:cubicBezTo>
                  <a:cubicBezTo>
                    <a:pt x="4796" y="10971"/>
                    <a:pt x="4655" y="10956"/>
                    <a:pt x="4550" y="10898"/>
                  </a:cubicBezTo>
                  <a:cubicBezTo>
                    <a:pt x="4384" y="10898"/>
                    <a:pt x="3906" y="10867"/>
                    <a:pt x="3771" y="10742"/>
                  </a:cubicBezTo>
                  <a:cubicBezTo>
                    <a:pt x="3636" y="10618"/>
                    <a:pt x="3771" y="10275"/>
                    <a:pt x="3781" y="10109"/>
                  </a:cubicBezTo>
                  <a:cubicBezTo>
                    <a:pt x="3781" y="9797"/>
                    <a:pt x="3729" y="9485"/>
                    <a:pt x="3729" y="9163"/>
                  </a:cubicBezTo>
                  <a:cubicBezTo>
                    <a:pt x="3729" y="8862"/>
                    <a:pt x="3802" y="8540"/>
                    <a:pt x="3781" y="8239"/>
                  </a:cubicBezTo>
                  <a:cubicBezTo>
                    <a:pt x="3771" y="8062"/>
                    <a:pt x="3563" y="8062"/>
                    <a:pt x="3532" y="7885"/>
                  </a:cubicBezTo>
                  <a:cubicBezTo>
                    <a:pt x="3518" y="7816"/>
                    <a:pt x="3666" y="7796"/>
                    <a:pt x="3845" y="7796"/>
                  </a:cubicBezTo>
                  <a:cubicBezTo>
                    <a:pt x="4069" y="7796"/>
                    <a:pt x="4341" y="7828"/>
                    <a:pt x="4405" y="7834"/>
                  </a:cubicBezTo>
                  <a:cubicBezTo>
                    <a:pt x="4665" y="7842"/>
                    <a:pt x="4944" y="7849"/>
                    <a:pt x="5226" y="7849"/>
                  </a:cubicBezTo>
                  <a:cubicBezTo>
                    <a:pt x="5631" y="7849"/>
                    <a:pt x="6042" y="7835"/>
                    <a:pt x="6409" y="7792"/>
                  </a:cubicBezTo>
                  <a:cubicBezTo>
                    <a:pt x="6477" y="7786"/>
                    <a:pt x="6544" y="7785"/>
                    <a:pt x="6611" y="7785"/>
                  </a:cubicBezTo>
                  <a:cubicBezTo>
                    <a:pt x="6653" y="7785"/>
                    <a:pt x="6694" y="7786"/>
                    <a:pt x="6736" y="7786"/>
                  </a:cubicBezTo>
                  <a:cubicBezTo>
                    <a:pt x="6876" y="7786"/>
                    <a:pt x="7017" y="7781"/>
                    <a:pt x="7157" y="7740"/>
                  </a:cubicBezTo>
                  <a:cubicBezTo>
                    <a:pt x="7261" y="7709"/>
                    <a:pt x="7698" y="7532"/>
                    <a:pt x="7698" y="7387"/>
                  </a:cubicBezTo>
                  <a:cubicBezTo>
                    <a:pt x="7687" y="7075"/>
                    <a:pt x="7708" y="6764"/>
                    <a:pt x="7656" y="6452"/>
                  </a:cubicBezTo>
                  <a:cubicBezTo>
                    <a:pt x="7646" y="6400"/>
                    <a:pt x="7583" y="6068"/>
                    <a:pt x="7563" y="6026"/>
                  </a:cubicBezTo>
                  <a:cubicBezTo>
                    <a:pt x="7552" y="6036"/>
                    <a:pt x="7552" y="6047"/>
                    <a:pt x="7552" y="6057"/>
                  </a:cubicBezTo>
                  <a:cubicBezTo>
                    <a:pt x="7552" y="6026"/>
                    <a:pt x="7552" y="6026"/>
                    <a:pt x="7563" y="6026"/>
                  </a:cubicBezTo>
                  <a:cubicBezTo>
                    <a:pt x="7677" y="5787"/>
                    <a:pt x="7583" y="5309"/>
                    <a:pt x="7594" y="5039"/>
                  </a:cubicBezTo>
                  <a:cubicBezTo>
                    <a:pt x="7615" y="4624"/>
                    <a:pt x="7656" y="4198"/>
                    <a:pt x="7708" y="3782"/>
                  </a:cubicBezTo>
                  <a:cubicBezTo>
                    <a:pt x="7760" y="3325"/>
                    <a:pt x="7801" y="3117"/>
                    <a:pt x="7303" y="3097"/>
                  </a:cubicBezTo>
                  <a:cubicBezTo>
                    <a:pt x="7157" y="3092"/>
                    <a:pt x="7008" y="3090"/>
                    <a:pt x="6860" y="3090"/>
                  </a:cubicBezTo>
                  <a:cubicBezTo>
                    <a:pt x="6650" y="3090"/>
                    <a:pt x="6440" y="3095"/>
                    <a:pt x="6233" y="3107"/>
                  </a:cubicBezTo>
                  <a:cubicBezTo>
                    <a:pt x="5651" y="3159"/>
                    <a:pt x="4841" y="3076"/>
                    <a:pt x="4321" y="3387"/>
                  </a:cubicBezTo>
                  <a:cubicBezTo>
                    <a:pt x="4062" y="3543"/>
                    <a:pt x="4612" y="3834"/>
                    <a:pt x="4737" y="3844"/>
                  </a:cubicBezTo>
                  <a:cubicBezTo>
                    <a:pt x="4840" y="3848"/>
                    <a:pt x="4944" y="3849"/>
                    <a:pt x="5047" y="3849"/>
                  </a:cubicBezTo>
                  <a:cubicBezTo>
                    <a:pt x="5297" y="3849"/>
                    <a:pt x="5547" y="3841"/>
                    <a:pt x="5797" y="3834"/>
                  </a:cubicBezTo>
                  <a:cubicBezTo>
                    <a:pt x="6020" y="3827"/>
                    <a:pt x="6324" y="3776"/>
                    <a:pt x="6591" y="3776"/>
                  </a:cubicBezTo>
                  <a:cubicBezTo>
                    <a:pt x="6733" y="3776"/>
                    <a:pt x="6866" y="3791"/>
                    <a:pt x="6970" y="3834"/>
                  </a:cubicBezTo>
                  <a:cubicBezTo>
                    <a:pt x="7292" y="3969"/>
                    <a:pt x="7137" y="4468"/>
                    <a:pt x="7095" y="4759"/>
                  </a:cubicBezTo>
                  <a:cubicBezTo>
                    <a:pt x="6970" y="5486"/>
                    <a:pt x="6981" y="6255"/>
                    <a:pt x="6939" y="6982"/>
                  </a:cubicBezTo>
                  <a:cubicBezTo>
                    <a:pt x="6921" y="7212"/>
                    <a:pt x="6420" y="7255"/>
                    <a:pt x="5947" y="7255"/>
                  </a:cubicBezTo>
                  <a:cubicBezTo>
                    <a:pt x="5664" y="7255"/>
                    <a:pt x="5391" y="7239"/>
                    <a:pt x="5238" y="7239"/>
                  </a:cubicBezTo>
                  <a:cubicBezTo>
                    <a:pt x="5208" y="7239"/>
                    <a:pt x="5183" y="7240"/>
                    <a:pt x="5163" y="7241"/>
                  </a:cubicBezTo>
                  <a:cubicBezTo>
                    <a:pt x="4882" y="7256"/>
                    <a:pt x="4575" y="7297"/>
                    <a:pt x="4279" y="7297"/>
                  </a:cubicBezTo>
                  <a:cubicBezTo>
                    <a:pt x="4159" y="7297"/>
                    <a:pt x="4041" y="7291"/>
                    <a:pt x="3927" y="7273"/>
                  </a:cubicBezTo>
                  <a:cubicBezTo>
                    <a:pt x="3636" y="7231"/>
                    <a:pt x="3854" y="6577"/>
                    <a:pt x="3885" y="6338"/>
                  </a:cubicBezTo>
                  <a:cubicBezTo>
                    <a:pt x="4083" y="4748"/>
                    <a:pt x="4093" y="3148"/>
                    <a:pt x="4051" y="1559"/>
                  </a:cubicBezTo>
                  <a:cubicBezTo>
                    <a:pt x="4051" y="1289"/>
                    <a:pt x="4124" y="1"/>
                    <a:pt x="37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9"/>
            <p:cNvSpPr/>
            <p:nvPr/>
          </p:nvSpPr>
          <p:spPr>
            <a:xfrm>
              <a:off x="2222400" y="2503550"/>
              <a:ext cx="180850" cy="2772425"/>
            </a:xfrm>
            <a:custGeom>
              <a:rect b="b" l="l" r="r" t="t"/>
              <a:pathLst>
                <a:path extrusionOk="0" h="110897" w="7234">
                  <a:moveTo>
                    <a:pt x="6753" y="110124"/>
                  </a:moveTo>
                  <a:lnTo>
                    <a:pt x="6753" y="110124"/>
                  </a:lnTo>
                  <a:cubicBezTo>
                    <a:pt x="6671" y="110130"/>
                    <a:pt x="6551" y="110140"/>
                    <a:pt x="6555" y="110140"/>
                  </a:cubicBezTo>
                  <a:cubicBezTo>
                    <a:pt x="6558" y="110140"/>
                    <a:pt x="6600" y="110137"/>
                    <a:pt x="6711" y="110128"/>
                  </a:cubicBezTo>
                  <a:lnTo>
                    <a:pt x="6711" y="110128"/>
                  </a:lnTo>
                  <a:cubicBezTo>
                    <a:pt x="6725" y="110127"/>
                    <a:pt x="6739" y="110125"/>
                    <a:pt x="6753" y="110124"/>
                  </a:cubicBezTo>
                  <a:close/>
                  <a:moveTo>
                    <a:pt x="457" y="1"/>
                  </a:moveTo>
                  <a:cubicBezTo>
                    <a:pt x="391" y="1"/>
                    <a:pt x="280" y="148"/>
                    <a:pt x="261" y="279"/>
                  </a:cubicBezTo>
                  <a:cubicBezTo>
                    <a:pt x="219" y="612"/>
                    <a:pt x="240" y="955"/>
                    <a:pt x="240" y="1297"/>
                  </a:cubicBezTo>
                  <a:cubicBezTo>
                    <a:pt x="240" y="2056"/>
                    <a:pt x="126" y="2804"/>
                    <a:pt x="115" y="3562"/>
                  </a:cubicBezTo>
                  <a:cubicBezTo>
                    <a:pt x="105" y="5037"/>
                    <a:pt x="146" y="10668"/>
                    <a:pt x="167" y="12132"/>
                  </a:cubicBezTo>
                  <a:cubicBezTo>
                    <a:pt x="167" y="12880"/>
                    <a:pt x="11" y="13607"/>
                    <a:pt x="11" y="14366"/>
                  </a:cubicBezTo>
                  <a:cubicBezTo>
                    <a:pt x="1" y="15093"/>
                    <a:pt x="32" y="15830"/>
                    <a:pt x="146" y="16547"/>
                  </a:cubicBezTo>
                  <a:cubicBezTo>
                    <a:pt x="385" y="18064"/>
                    <a:pt x="198" y="19664"/>
                    <a:pt x="323" y="21201"/>
                  </a:cubicBezTo>
                  <a:cubicBezTo>
                    <a:pt x="448" y="22676"/>
                    <a:pt x="458" y="24183"/>
                    <a:pt x="437" y="25668"/>
                  </a:cubicBezTo>
                  <a:cubicBezTo>
                    <a:pt x="416" y="27039"/>
                    <a:pt x="448" y="28400"/>
                    <a:pt x="500" y="29782"/>
                  </a:cubicBezTo>
                  <a:cubicBezTo>
                    <a:pt x="520" y="30197"/>
                    <a:pt x="541" y="30613"/>
                    <a:pt x="541" y="31039"/>
                  </a:cubicBezTo>
                  <a:cubicBezTo>
                    <a:pt x="552" y="31361"/>
                    <a:pt x="437" y="31745"/>
                    <a:pt x="552" y="32057"/>
                  </a:cubicBezTo>
                  <a:cubicBezTo>
                    <a:pt x="552" y="32431"/>
                    <a:pt x="562" y="32815"/>
                    <a:pt x="687" y="33168"/>
                  </a:cubicBezTo>
                  <a:cubicBezTo>
                    <a:pt x="655" y="33542"/>
                    <a:pt x="635" y="33916"/>
                    <a:pt x="624" y="34301"/>
                  </a:cubicBezTo>
                  <a:cubicBezTo>
                    <a:pt x="603" y="35101"/>
                    <a:pt x="624" y="35900"/>
                    <a:pt x="603" y="36700"/>
                  </a:cubicBezTo>
                  <a:cubicBezTo>
                    <a:pt x="593" y="36991"/>
                    <a:pt x="749" y="93731"/>
                    <a:pt x="572" y="93835"/>
                  </a:cubicBezTo>
                  <a:cubicBezTo>
                    <a:pt x="344" y="94012"/>
                    <a:pt x="489" y="94874"/>
                    <a:pt x="489" y="95134"/>
                  </a:cubicBezTo>
                  <a:cubicBezTo>
                    <a:pt x="489" y="95393"/>
                    <a:pt x="468" y="95664"/>
                    <a:pt x="479" y="95934"/>
                  </a:cubicBezTo>
                  <a:cubicBezTo>
                    <a:pt x="479" y="95996"/>
                    <a:pt x="489" y="96048"/>
                    <a:pt x="489" y="96110"/>
                  </a:cubicBezTo>
                  <a:cubicBezTo>
                    <a:pt x="489" y="96173"/>
                    <a:pt x="500" y="96235"/>
                    <a:pt x="500" y="96287"/>
                  </a:cubicBezTo>
                  <a:cubicBezTo>
                    <a:pt x="500" y="96328"/>
                    <a:pt x="510" y="96360"/>
                    <a:pt x="510" y="96401"/>
                  </a:cubicBezTo>
                  <a:cubicBezTo>
                    <a:pt x="512" y="96398"/>
                    <a:pt x="514" y="96396"/>
                    <a:pt x="516" y="96396"/>
                  </a:cubicBezTo>
                  <a:cubicBezTo>
                    <a:pt x="527" y="96396"/>
                    <a:pt x="546" y="96444"/>
                    <a:pt x="572" y="96557"/>
                  </a:cubicBezTo>
                  <a:cubicBezTo>
                    <a:pt x="635" y="96734"/>
                    <a:pt x="666" y="96920"/>
                    <a:pt x="655" y="97097"/>
                  </a:cubicBezTo>
                  <a:cubicBezTo>
                    <a:pt x="718" y="97502"/>
                    <a:pt x="718" y="98001"/>
                    <a:pt x="718" y="98354"/>
                  </a:cubicBezTo>
                  <a:cubicBezTo>
                    <a:pt x="707" y="98936"/>
                    <a:pt x="614" y="99518"/>
                    <a:pt x="624" y="100110"/>
                  </a:cubicBezTo>
                  <a:cubicBezTo>
                    <a:pt x="635" y="101242"/>
                    <a:pt x="687" y="102364"/>
                    <a:pt x="697" y="103486"/>
                  </a:cubicBezTo>
                  <a:cubicBezTo>
                    <a:pt x="697" y="104670"/>
                    <a:pt x="635" y="105875"/>
                    <a:pt x="749" y="107049"/>
                  </a:cubicBezTo>
                  <a:cubicBezTo>
                    <a:pt x="863" y="108109"/>
                    <a:pt x="905" y="109220"/>
                    <a:pt x="749" y="110280"/>
                  </a:cubicBezTo>
                  <a:cubicBezTo>
                    <a:pt x="676" y="110809"/>
                    <a:pt x="1299" y="110799"/>
                    <a:pt x="1642" y="110809"/>
                  </a:cubicBezTo>
                  <a:cubicBezTo>
                    <a:pt x="1891" y="110816"/>
                    <a:pt x="2343" y="110897"/>
                    <a:pt x="2725" y="110897"/>
                  </a:cubicBezTo>
                  <a:cubicBezTo>
                    <a:pt x="2933" y="110897"/>
                    <a:pt x="3121" y="110873"/>
                    <a:pt x="3242" y="110799"/>
                  </a:cubicBezTo>
                  <a:cubicBezTo>
                    <a:pt x="3399" y="110873"/>
                    <a:pt x="3609" y="110893"/>
                    <a:pt x="3828" y="110893"/>
                  </a:cubicBezTo>
                  <a:cubicBezTo>
                    <a:pt x="4102" y="110893"/>
                    <a:pt x="4389" y="110861"/>
                    <a:pt x="4603" y="110861"/>
                  </a:cubicBezTo>
                  <a:cubicBezTo>
                    <a:pt x="5084" y="110852"/>
                    <a:pt x="5565" y="110818"/>
                    <a:pt x="6046" y="110818"/>
                  </a:cubicBezTo>
                  <a:cubicBezTo>
                    <a:pt x="6105" y="110818"/>
                    <a:pt x="6164" y="110819"/>
                    <a:pt x="6223" y="110820"/>
                  </a:cubicBezTo>
                  <a:cubicBezTo>
                    <a:pt x="6378" y="110820"/>
                    <a:pt x="6564" y="110863"/>
                    <a:pt x="6730" y="110863"/>
                  </a:cubicBezTo>
                  <a:cubicBezTo>
                    <a:pt x="6910" y="110863"/>
                    <a:pt x="7067" y="110812"/>
                    <a:pt x="7138" y="110602"/>
                  </a:cubicBezTo>
                  <a:lnTo>
                    <a:pt x="7138" y="110591"/>
                  </a:lnTo>
                  <a:cubicBezTo>
                    <a:pt x="7234" y="110302"/>
                    <a:pt x="7089" y="110120"/>
                    <a:pt x="6827" y="110120"/>
                  </a:cubicBezTo>
                  <a:cubicBezTo>
                    <a:pt x="6807" y="110120"/>
                    <a:pt x="6785" y="110122"/>
                    <a:pt x="6764" y="110124"/>
                  </a:cubicBezTo>
                  <a:cubicBezTo>
                    <a:pt x="6745" y="110125"/>
                    <a:pt x="6727" y="110127"/>
                    <a:pt x="6711" y="110128"/>
                  </a:cubicBezTo>
                  <a:lnTo>
                    <a:pt x="6711" y="110128"/>
                  </a:lnTo>
                  <a:cubicBezTo>
                    <a:pt x="5718" y="110226"/>
                    <a:pt x="4724" y="110177"/>
                    <a:pt x="3720" y="110238"/>
                  </a:cubicBezTo>
                  <a:cubicBezTo>
                    <a:pt x="3464" y="110255"/>
                    <a:pt x="3211" y="110266"/>
                    <a:pt x="2957" y="110266"/>
                  </a:cubicBezTo>
                  <a:cubicBezTo>
                    <a:pt x="2736" y="110266"/>
                    <a:pt x="2513" y="110257"/>
                    <a:pt x="2286" y="110238"/>
                  </a:cubicBezTo>
                  <a:cubicBezTo>
                    <a:pt x="2071" y="110215"/>
                    <a:pt x="1771" y="110164"/>
                    <a:pt x="1528" y="110164"/>
                  </a:cubicBezTo>
                  <a:cubicBezTo>
                    <a:pt x="1443" y="110164"/>
                    <a:pt x="1364" y="110170"/>
                    <a:pt x="1299" y="110186"/>
                  </a:cubicBezTo>
                  <a:cubicBezTo>
                    <a:pt x="1507" y="109968"/>
                    <a:pt x="1351" y="109023"/>
                    <a:pt x="1331" y="108711"/>
                  </a:cubicBezTo>
                  <a:cubicBezTo>
                    <a:pt x="1299" y="108223"/>
                    <a:pt x="1279" y="107735"/>
                    <a:pt x="1268" y="107246"/>
                  </a:cubicBezTo>
                  <a:cubicBezTo>
                    <a:pt x="1258" y="106114"/>
                    <a:pt x="1279" y="104961"/>
                    <a:pt x="1206" y="103829"/>
                  </a:cubicBezTo>
                  <a:cubicBezTo>
                    <a:pt x="1144" y="102863"/>
                    <a:pt x="1268" y="101938"/>
                    <a:pt x="1258" y="100982"/>
                  </a:cubicBezTo>
                  <a:cubicBezTo>
                    <a:pt x="1258" y="99902"/>
                    <a:pt x="1258" y="98832"/>
                    <a:pt x="1258" y="97752"/>
                  </a:cubicBezTo>
                  <a:cubicBezTo>
                    <a:pt x="1248" y="95570"/>
                    <a:pt x="1268" y="38175"/>
                    <a:pt x="1268" y="35994"/>
                  </a:cubicBezTo>
                  <a:cubicBezTo>
                    <a:pt x="1279" y="34882"/>
                    <a:pt x="1341" y="33740"/>
                    <a:pt x="1227" y="32628"/>
                  </a:cubicBezTo>
                  <a:cubicBezTo>
                    <a:pt x="1185" y="32161"/>
                    <a:pt x="1102" y="31704"/>
                    <a:pt x="1102" y="31226"/>
                  </a:cubicBezTo>
                  <a:cubicBezTo>
                    <a:pt x="1102" y="31143"/>
                    <a:pt x="1081" y="30332"/>
                    <a:pt x="1081" y="30332"/>
                  </a:cubicBezTo>
                  <a:cubicBezTo>
                    <a:pt x="1248" y="30083"/>
                    <a:pt x="1050" y="29387"/>
                    <a:pt x="1029" y="29107"/>
                  </a:cubicBezTo>
                  <a:cubicBezTo>
                    <a:pt x="998" y="28525"/>
                    <a:pt x="998" y="27933"/>
                    <a:pt x="957" y="27351"/>
                  </a:cubicBezTo>
                  <a:cubicBezTo>
                    <a:pt x="894" y="26333"/>
                    <a:pt x="905" y="25315"/>
                    <a:pt x="894" y="24307"/>
                  </a:cubicBezTo>
                  <a:cubicBezTo>
                    <a:pt x="874" y="22562"/>
                    <a:pt x="739" y="20941"/>
                    <a:pt x="676" y="19207"/>
                  </a:cubicBezTo>
                  <a:cubicBezTo>
                    <a:pt x="655" y="18656"/>
                    <a:pt x="759" y="18116"/>
                    <a:pt x="780" y="17565"/>
                  </a:cubicBezTo>
                  <a:cubicBezTo>
                    <a:pt x="790" y="17098"/>
                    <a:pt x="739" y="16630"/>
                    <a:pt x="707" y="16163"/>
                  </a:cubicBezTo>
                  <a:cubicBezTo>
                    <a:pt x="645" y="15062"/>
                    <a:pt x="697" y="13961"/>
                    <a:pt x="687" y="12870"/>
                  </a:cubicBezTo>
                  <a:cubicBezTo>
                    <a:pt x="687" y="12766"/>
                    <a:pt x="687" y="12672"/>
                    <a:pt x="687" y="12569"/>
                  </a:cubicBezTo>
                  <a:cubicBezTo>
                    <a:pt x="645" y="12319"/>
                    <a:pt x="655" y="12060"/>
                    <a:pt x="707" y="11810"/>
                  </a:cubicBezTo>
                  <a:cubicBezTo>
                    <a:pt x="728" y="11062"/>
                    <a:pt x="770" y="10314"/>
                    <a:pt x="770" y="9566"/>
                  </a:cubicBezTo>
                  <a:cubicBezTo>
                    <a:pt x="770" y="8974"/>
                    <a:pt x="759" y="4217"/>
                    <a:pt x="707" y="3624"/>
                  </a:cubicBezTo>
                  <a:cubicBezTo>
                    <a:pt x="687" y="3417"/>
                    <a:pt x="510" y="2440"/>
                    <a:pt x="541" y="2399"/>
                  </a:cubicBezTo>
                  <a:cubicBezTo>
                    <a:pt x="718" y="2045"/>
                    <a:pt x="624" y="1516"/>
                    <a:pt x="614" y="1121"/>
                  </a:cubicBezTo>
                  <a:cubicBezTo>
                    <a:pt x="614" y="851"/>
                    <a:pt x="645" y="425"/>
                    <a:pt x="500" y="186"/>
                  </a:cubicBezTo>
                  <a:cubicBezTo>
                    <a:pt x="519" y="52"/>
                    <a:pt x="495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9"/>
            <p:cNvSpPr/>
            <p:nvPr/>
          </p:nvSpPr>
          <p:spPr>
            <a:xfrm>
              <a:off x="2687550" y="5459725"/>
              <a:ext cx="133500" cy="10400"/>
            </a:xfrm>
            <a:custGeom>
              <a:rect b="b" l="l" r="r" t="t"/>
              <a:pathLst>
                <a:path extrusionOk="0" h="416" w="5340">
                  <a:moveTo>
                    <a:pt x="3916" y="416"/>
                  </a:moveTo>
                  <a:cubicBezTo>
                    <a:pt x="3574" y="374"/>
                    <a:pt x="3231" y="333"/>
                    <a:pt x="2878" y="343"/>
                  </a:cubicBezTo>
                  <a:cubicBezTo>
                    <a:pt x="2036" y="364"/>
                    <a:pt x="1195" y="260"/>
                    <a:pt x="353" y="260"/>
                  </a:cubicBezTo>
                  <a:cubicBezTo>
                    <a:pt x="229" y="260"/>
                    <a:pt x="104" y="270"/>
                    <a:pt x="0" y="208"/>
                  </a:cubicBezTo>
                  <a:cubicBezTo>
                    <a:pt x="62" y="115"/>
                    <a:pt x="156" y="115"/>
                    <a:pt x="239" y="104"/>
                  </a:cubicBezTo>
                  <a:cubicBezTo>
                    <a:pt x="281" y="104"/>
                    <a:pt x="312" y="104"/>
                    <a:pt x="353" y="104"/>
                  </a:cubicBezTo>
                  <a:cubicBezTo>
                    <a:pt x="457" y="115"/>
                    <a:pt x="561" y="104"/>
                    <a:pt x="665" y="104"/>
                  </a:cubicBezTo>
                  <a:cubicBezTo>
                    <a:pt x="717" y="104"/>
                    <a:pt x="769" y="104"/>
                    <a:pt x="821" y="104"/>
                  </a:cubicBezTo>
                  <a:cubicBezTo>
                    <a:pt x="852" y="104"/>
                    <a:pt x="883" y="104"/>
                    <a:pt x="925" y="104"/>
                  </a:cubicBezTo>
                  <a:cubicBezTo>
                    <a:pt x="1028" y="104"/>
                    <a:pt x="1132" y="104"/>
                    <a:pt x="1236" y="104"/>
                  </a:cubicBezTo>
                  <a:cubicBezTo>
                    <a:pt x="1475" y="104"/>
                    <a:pt x="1714" y="11"/>
                    <a:pt x="1963" y="42"/>
                  </a:cubicBezTo>
                  <a:cubicBezTo>
                    <a:pt x="2857" y="0"/>
                    <a:pt x="3729" y="208"/>
                    <a:pt x="4623" y="270"/>
                  </a:cubicBezTo>
                  <a:cubicBezTo>
                    <a:pt x="4675" y="333"/>
                    <a:pt x="4706" y="312"/>
                    <a:pt x="4727" y="239"/>
                  </a:cubicBezTo>
                  <a:cubicBezTo>
                    <a:pt x="4851" y="167"/>
                    <a:pt x="4976" y="219"/>
                    <a:pt x="5090" y="281"/>
                  </a:cubicBezTo>
                  <a:cubicBezTo>
                    <a:pt x="5173" y="312"/>
                    <a:pt x="5236" y="374"/>
                    <a:pt x="5340" y="374"/>
                  </a:cubicBezTo>
                  <a:cubicBezTo>
                    <a:pt x="4862" y="385"/>
                    <a:pt x="4394" y="395"/>
                    <a:pt x="3916" y="41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9"/>
            <p:cNvSpPr/>
            <p:nvPr/>
          </p:nvSpPr>
          <p:spPr>
            <a:xfrm>
              <a:off x="2866725" y="5459975"/>
              <a:ext cx="338950" cy="13800"/>
            </a:xfrm>
            <a:custGeom>
              <a:rect b="b" l="l" r="r" t="t"/>
              <a:pathLst>
                <a:path extrusionOk="0" h="552" w="13558">
                  <a:moveTo>
                    <a:pt x="12799" y="312"/>
                  </a:moveTo>
                  <a:cubicBezTo>
                    <a:pt x="11978" y="281"/>
                    <a:pt x="11158" y="375"/>
                    <a:pt x="10327" y="375"/>
                  </a:cubicBezTo>
                  <a:cubicBezTo>
                    <a:pt x="9132" y="385"/>
                    <a:pt x="7937" y="396"/>
                    <a:pt x="6743" y="468"/>
                  </a:cubicBezTo>
                  <a:cubicBezTo>
                    <a:pt x="6036" y="499"/>
                    <a:pt x="5340" y="551"/>
                    <a:pt x="4634" y="489"/>
                  </a:cubicBezTo>
                  <a:cubicBezTo>
                    <a:pt x="4125" y="447"/>
                    <a:pt x="3616" y="458"/>
                    <a:pt x="3107" y="499"/>
                  </a:cubicBezTo>
                  <a:cubicBezTo>
                    <a:pt x="2078" y="396"/>
                    <a:pt x="1040" y="364"/>
                    <a:pt x="1" y="354"/>
                  </a:cubicBezTo>
                  <a:cubicBezTo>
                    <a:pt x="157" y="323"/>
                    <a:pt x="313" y="292"/>
                    <a:pt x="468" y="292"/>
                  </a:cubicBezTo>
                  <a:cubicBezTo>
                    <a:pt x="603" y="292"/>
                    <a:pt x="801" y="240"/>
                    <a:pt x="873" y="63"/>
                  </a:cubicBezTo>
                  <a:cubicBezTo>
                    <a:pt x="894" y="42"/>
                    <a:pt x="925" y="22"/>
                    <a:pt x="957" y="22"/>
                  </a:cubicBezTo>
                  <a:cubicBezTo>
                    <a:pt x="1019" y="32"/>
                    <a:pt x="1071" y="63"/>
                    <a:pt x="1071" y="115"/>
                  </a:cubicBezTo>
                  <a:cubicBezTo>
                    <a:pt x="1060" y="344"/>
                    <a:pt x="1216" y="344"/>
                    <a:pt x="1351" y="312"/>
                  </a:cubicBezTo>
                  <a:cubicBezTo>
                    <a:pt x="1892" y="198"/>
                    <a:pt x="2442" y="209"/>
                    <a:pt x="2982" y="146"/>
                  </a:cubicBezTo>
                  <a:cubicBezTo>
                    <a:pt x="3013" y="136"/>
                    <a:pt x="3045" y="125"/>
                    <a:pt x="3076" y="125"/>
                  </a:cubicBezTo>
                  <a:cubicBezTo>
                    <a:pt x="3263" y="115"/>
                    <a:pt x="3450" y="167"/>
                    <a:pt x="3657" y="125"/>
                  </a:cubicBezTo>
                  <a:cubicBezTo>
                    <a:pt x="3886" y="84"/>
                    <a:pt x="4166" y="1"/>
                    <a:pt x="4395" y="146"/>
                  </a:cubicBezTo>
                  <a:cubicBezTo>
                    <a:pt x="4592" y="271"/>
                    <a:pt x="4800" y="271"/>
                    <a:pt x="5018" y="281"/>
                  </a:cubicBezTo>
                  <a:cubicBezTo>
                    <a:pt x="5849" y="292"/>
                    <a:pt x="6670" y="260"/>
                    <a:pt x="7501" y="240"/>
                  </a:cubicBezTo>
                  <a:cubicBezTo>
                    <a:pt x="8519" y="219"/>
                    <a:pt x="9537" y="240"/>
                    <a:pt x="10555" y="229"/>
                  </a:cubicBezTo>
                  <a:cubicBezTo>
                    <a:pt x="10607" y="229"/>
                    <a:pt x="10659" y="229"/>
                    <a:pt x="10711" y="229"/>
                  </a:cubicBezTo>
                  <a:cubicBezTo>
                    <a:pt x="11054" y="198"/>
                    <a:pt x="11397" y="146"/>
                    <a:pt x="11750" y="157"/>
                  </a:cubicBezTo>
                  <a:cubicBezTo>
                    <a:pt x="12228" y="146"/>
                    <a:pt x="12706" y="146"/>
                    <a:pt x="13183" y="157"/>
                  </a:cubicBezTo>
                  <a:cubicBezTo>
                    <a:pt x="13318" y="157"/>
                    <a:pt x="13505" y="105"/>
                    <a:pt x="13557" y="323"/>
                  </a:cubicBezTo>
                  <a:cubicBezTo>
                    <a:pt x="13308" y="323"/>
                    <a:pt x="13048" y="333"/>
                    <a:pt x="12799" y="32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9"/>
            <p:cNvSpPr/>
            <p:nvPr/>
          </p:nvSpPr>
          <p:spPr>
            <a:xfrm>
              <a:off x="3255250" y="5452200"/>
              <a:ext cx="234800" cy="18725"/>
            </a:xfrm>
            <a:custGeom>
              <a:rect b="b" l="l" r="r" t="t"/>
              <a:pathLst>
                <a:path extrusionOk="0" h="749" w="9392">
                  <a:moveTo>
                    <a:pt x="7771" y="696"/>
                  </a:moveTo>
                  <a:cubicBezTo>
                    <a:pt x="7729" y="623"/>
                    <a:pt x="7688" y="655"/>
                    <a:pt x="7646" y="696"/>
                  </a:cubicBezTo>
                  <a:cubicBezTo>
                    <a:pt x="7345" y="717"/>
                    <a:pt x="7044" y="727"/>
                    <a:pt x="6742" y="738"/>
                  </a:cubicBezTo>
                  <a:cubicBezTo>
                    <a:pt x="6701" y="738"/>
                    <a:pt x="6670" y="748"/>
                    <a:pt x="6628" y="748"/>
                  </a:cubicBezTo>
                  <a:cubicBezTo>
                    <a:pt x="6462" y="727"/>
                    <a:pt x="6296" y="707"/>
                    <a:pt x="6129" y="675"/>
                  </a:cubicBezTo>
                  <a:cubicBezTo>
                    <a:pt x="6078" y="634"/>
                    <a:pt x="6005" y="634"/>
                    <a:pt x="5942" y="634"/>
                  </a:cubicBezTo>
                  <a:cubicBezTo>
                    <a:pt x="5569" y="582"/>
                    <a:pt x="5195" y="540"/>
                    <a:pt x="4821" y="499"/>
                  </a:cubicBezTo>
                  <a:cubicBezTo>
                    <a:pt x="3896" y="551"/>
                    <a:pt x="2961" y="530"/>
                    <a:pt x="2037" y="509"/>
                  </a:cubicBezTo>
                  <a:cubicBezTo>
                    <a:pt x="1870" y="509"/>
                    <a:pt x="1715" y="488"/>
                    <a:pt x="1548" y="530"/>
                  </a:cubicBezTo>
                  <a:cubicBezTo>
                    <a:pt x="1392" y="540"/>
                    <a:pt x="1299" y="312"/>
                    <a:pt x="1112" y="395"/>
                  </a:cubicBezTo>
                  <a:cubicBezTo>
                    <a:pt x="1081" y="405"/>
                    <a:pt x="1060" y="416"/>
                    <a:pt x="1029" y="426"/>
                  </a:cubicBezTo>
                  <a:cubicBezTo>
                    <a:pt x="977" y="447"/>
                    <a:pt x="925" y="468"/>
                    <a:pt x="873" y="488"/>
                  </a:cubicBezTo>
                  <a:cubicBezTo>
                    <a:pt x="790" y="499"/>
                    <a:pt x="717" y="488"/>
                    <a:pt x="645" y="478"/>
                  </a:cubicBezTo>
                  <a:cubicBezTo>
                    <a:pt x="478" y="457"/>
                    <a:pt x="302" y="499"/>
                    <a:pt x="177" y="364"/>
                  </a:cubicBezTo>
                  <a:cubicBezTo>
                    <a:pt x="94" y="270"/>
                    <a:pt x="0" y="166"/>
                    <a:pt x="229" y="135"/>
                  </a:cubicBezTo>
                  <a:cubicBezTo>
                    <a:pt x="1206" y="0"/>
                    <a:pt x="2192" y="104"/>
                    <a:pt x="3179" y="156"/>
                  </a:cubicBezTo>
                  <a:cubicBezTo>
                    <a:pt x="3418" y="146"/>
                    <a:pt x="3647" y="229"/>
                    <a:pt x="3875" y="249"/>
                  </a:cubicBezTo>
                  <a:cubicBezTo>
                    <a:pt x="4041" y="260"/>
                    <a:pt x="4197" y="333"/>
                    <a:pt x="4353" y="249"/>
                  </a:cubicBezTo>
                  <a:lnTo>
                    <a:pt x="4343" y="249"/>
                  </a:lnTo>
                  <a:cubicBezTo>
                    <a:pt x="4696" y="166"/>
                    <a:pt x="5060" y="156"/>
                    <a:pt x="5413" y="177"/>
                  </a:cubicBezTo>
                  <a:cubicBezTo>
                    <a:pt x="6161" y="218"/>
                    <a:pt x="6898" y="343"/>
                    <a:pt x="7657" y="260"/>
                  </a:cubicBezTo>
                  <a:cubicBezTo>
                    <a:pt x="7802" y="333"/>
                    <a:pt x="7677" y="364"/>
                    <a:pt x="7625" y="405"/>
                  </a:cubicBezTo>
                  <a:cubicBezTo>
                    <a:pt x="7875" y="281"/>
                    <a:pt x="8103" y="208"/>
                    <a:pt x="8311" y="488"/>
                  </a:cubicBezTo>
                  <a:cubicBezTo>
                    <a:pt x="8384" y="571"/>
                    <a:pt x="8519" y="530"/>
                    <a:pt x="8633" y="540"/>
                  </a:cubicBezTo>
                  <a:cubicBezTo>
                    <a:pt x="8820" y="540"/>
                    <a:pt x="9017" y="520"/>
                    <a:pt x="9215" y="561"/>
                  </a:cubicBezTo>
                  <a:cubicBezTo>
                    <a:pt x="9277" y="571"/>
                    <a:pt x="9391" y="592"/>
                    <a:pt x="9339" y="686"/>
                  </a:cubicBezTo>
                  <a:cubicBezTo>
                    <a:pt x="8820" y="644"/>
                    <a:pt x="8301" y="665"/>
                    <a:pt x="7771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9"/>
            <p:cNvSpPr/>
            <p:nvPr/>
          </p:nvSpPr>
          <p:spPr>
            <a:xfrm>
              <a:off x="2990600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8540" y="83"/>
                  </a:moveTo>
                  <a:cubicBezTo>
                    <a:pt x="8052" y="0"/>
                    <a:pt x="7574" y="31"/>
                    <a:pt x="7096" y="31"/>
                  </a:cubicBezTo>
                  <a:cubicBezTo>
                    <a:pt x="6348" y="31"/>
                    <a:pt x="5611" y="125"/>
                    <a:pt x="4863" y="94"/>
                  </a:cubicBezTo>
                  <a:cubicBezTo>
                    <a:pt x="3959" y="63"/>
                    <a:pt x="3065" y="115"/>
                    <a:pt x="2162" y="146"/>
                  </a:cubicBezTo>
                  <a:cubicBezTo>
                    <a:pt x="1694" y="156"/>
                    <a:pt x="1216" y="135"/>
                    <a:pt x="749" y="125"/>
                  </a:cubicBezTo>
                  <a:cubicBezTo>
                    <a:pt x="687" y="125"/>
                    <a:pt x="624" y="146"/>
                    <a:pt x="552" y="156"/>
                  </a:cubicBezTo>
                  <a:cubicBezTo>
                    <a:pt x="531" y="177"/>
                    <a:pt x="510" y="177"/>
                    <a:pt x="489" y="156"/>
                  </a:cubicBezTo>
                  <a:cubicBezTo>
                    <a:pt x="333" y="125"/>
                    <a:pt x="178" y="135"/>
                    <a:pt x="32" y="135"/>
                  </a:cubicBezTo>
                  <a:cubicBezTo>
                    <a:pt x="1" y="208"/>
                    <a:pt x="43" y="239"/>
                    <a:pt x="94" y="260"/>
                  </a:cubicBezTo>
                  <a:cubicBezTo>
                    <a:pt x="167" y="301"/>
                    <a:pt x="250" y="281"/>
                    <a:pt x="313" y="322"/>
                  </a:cubicBezTo>
                  <a:cubicBezTo>
                    <a:pt x="479" y="416"/>
                    <a:pt x="604" y="478"/>
                    <a:pt x="822" y="405"/>
                  </a:cubicBezTo>
                  <a:cubicBezTo>
                    <a:pt x="1061" y="312"/>
                    <a:pt x="1351" y="343"/>
                    <a:pt x="1622" y="333"/>
                  </a:cubicBezTo>
                  <a:cubicBezTo>
                    <a:pt x="2016" y="322"/>
                    <a:pt x="2421" y="270"/>
                    <a:pt x="2827" y="343"/>
                  </a:cubicBezTo>
                  <a:cubicBezTo>
                    <a:pt x="3003" y="374"/>
                    <a:pt x="3180" y="385"/>
                    <a:pt x="3367" y="312"/>
                  </a:cubicBezTo>
                  <a:cubicBezTo>
                    <a:pt x="3585" y="229"/>
                    <a:pt x="3834" y="353"/>
                    <a:pt x="4073" y="291"/>
                  </a:cubicBezTo>
                  <a:cubicBezTo>
                    <a:pt x="4094" y="270"/>
                    <a:pt x="4084" y="229"/>
                    <a:pt x="4115" y="229"/>
                  </a:cubicBezTo>
                  <a:cubicBezTo>
                    <a:pt x="4135" y="229"/>
                    <a:pt x="4094" y="270"/>
                    <a:pt x="4125" y="291"/>
                  </a:cubicBezTo>
                  <a:cubicBezTo>
                    <a:pt x="4457" y="260"/>
                    <a:pt x="4790" y="364"/>
                    <a:pt x="5112" y="270"/>
                  </a:cubicBezTo>
                  <a:cubicBezTo>
                    <a:pt x="5185" y="250"/>
                    <a:pt x="5247" y="239"/>
                    <a:pt x="5268" y="333"/>
                  </a:cubicBezTo>
                  <a:cubicBezTo>
                    <a:pt x="5299" y="509"/>
                    <a:pt x="5465" y="468"/>
                    <a:pt x="5569" y="540"/>
                  </a:cubicBezTo>
                  <a:cubicBezTo>
                    <a:pt x="5611" y="540"/>
                    <a:pt x="5652" y="540"/>
                    <a:pt x="5704" y="540"/>
                  </a:cubicBezTo>
                  <a:cubicBezTo>
                    <a:pt x="5787" y="478"/>
                    <a:pt x="5735" y="146"/>
                    <a:pt x="5985" y="385"/>
                  </a:cubicBezTo>
                  <a:cubicBezTo>
                    <a:pt x="6005" y="405"/>
                    <a:pt x="6057" y="405"/>
                    <a:pt x="6078" y="385"/>
                  </a:cubicBezTo>
                  <a:cubicBezTo>
                    <a:pt x="6348" y="146"/>
                    <a:pt x="6546" y="353"/>
                    <a:pt x="6753" y="478"/>
                  </a:cubicBezTo>
                  <a:cubicBezTo>
                    <a:pt x="7273" y="478"/>
                    <a:pt x="7782" y="478"/>
                    <a:pt x="8301" y="478"/>
                  </a:cubicBezTo>
                  <a:cubicBezTo>
                    <a:pt x="8405" y="478"/>
                    <a:pt x="8519" y="447"/>
                    <a:pt x="8602" y="551"/>
                  </a:cubicBezTo>
                  <a:cubicBezTo>
                    <a:pt x="8758" y="613"/>
                    <a:pt x="8914" y="624"/>
                    <a:pt x="9070" y="551"/>
                  </a:cubicBezTo>
                  <a:cubicBezTo>
                    <a:pt x="9080" y="530"/>
                    <a:pt x="9091" y="520"/>
                    <a:pt x="9091" y="499"/>
                  </a:cubicBezTo>
                  <a:cubicBezTo>
                    <a:pt x="9091" y="478"/>
                    <a:pt x="9080" y="468"/>
                    <a:pt x="9080" y="468"/>
                  </a:cubicBezTo>
                  <a:cubicBezTo>
                    <a:pt x="9028" y="437"/>
                    <a:pt x="8945" y="270"/>
                    <a:pt x="8914" y="125"/>
                  </a:cubicBezTo>
                  <a:cubicBezTo>
                    <a:pt x="8789" y="94"/>
                    <a:pt x="8654" y="166"/>
                    <a:pt x="8540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9"/>
            <p:cNvSpPr/>
            <p:nvPr/>
          </p:nvSpPr>
          <p:spPr>
            <a:xfrm>
              <a:off x="2754275" y="5452700"/>
              <a:ext cx="70400" cy="6525"/>
            </a:xfrm>
            <a:custGeom>
              <a:rect b="b" l="l" r="r" t="t"/>
              <a:pathLst>
                <a:path extrusionOk="0" h="261" w="2816">
                  <a:moveTo>
                    <a:pt x="1185" y="22"/>
                  </a:moveTo>
                  <a:cubicBezTo>
                    <a:pt x="1725" y="42"/>
                    <a:pt x="2276" y="42"/>
                    <a:pt x="2816" y="32"/>
                  </a:cubicBezTo>
                  <a:cubicBezTo>
                    <a:pt x="2743" y="261"/>
                    <a:pt x="2733" y="261"/>
                    <a:pt x="2380" y="198"/>
                  </a:cubicBezTo>
                  <a:cubicBezTo>
                    <a:pt x="2234" y="219"/>
                    <a:pt x="2099" y="157"/>
                    <a:pt x="1954" y="157"/>
                  </a:cubicBezTo>
                  <a:cubicBezTo>
                    <a:pt x="1923" y="157"/>
                    <a:pt x="1891" y="157"/>
                    <a:pt x="1860" y="146"/>
                  </a:cubicBezTo>
                  <a:cubicBezTo>
                    <a:pt x="1341" y="1"/>
                    <a:pt x="801" y="94"/>
                    <a:pt x="271" y="53"/>
                  </a:cubicBezTo>
                  <a:cubicBezTo>
                    <a:pt x="188" y="42"/>
                    <a:pt x="94" y="42"/>
                    <a:pt x="1" y="32"/>
                  </a:cubicBezTo>
                  <a:cubicBezTo>
                    <a:pt x="136" y="32"/>
                    <a:pt x="261" y="32"/>
                    <a:pt x="385" y="32"/>
                  </a:cubicBezTo>
                  <a:cubicBezTo>
                    <a:pt x="655" y="32"/>
                    <a:pt x="915" y="22"/>
                    <a:pt x="1185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9"/>
            <p:cNvSpPr/>
            <p:nvPr/>
          </p:nvSpPr>
          <p:spPr>
            <a:xfrm>
              <a:off x="2603650" y="5450900"/>
              <a:ext cx="125475" cy="15850"/>
            </a:xfrm>
            <a:custGeom>
              <a:rect b="b" l="l" r="r" t="t"/>
              <a:pathLst>
                <a:path extrusionOk="0" h="634" w="5019">
                  <a:moveTo>
                    <a:pt x="530" y="21"/>
                  </a:moveTo>
                  <a:cubicBezTo>
                    <a:pt x="666" y="21"/>
                    <a:pt x="801" y="104"/>
                    <a:pt x="936" y="21"/>
                  </a:cubicBezTo>
                  <a:cubicBezTo>
                    <a:pt x="1154" y="0"/>
                    <a:pt x="1372" y="31"/>
                    <a:pt x="1590" y="63"/>
                  </a:cubicBezTo>
                  <a:cubicBezTo>
                    <a:pt x="1829" y="94"/>
                    <a:pt x="2068" y="104"/>
                    <a:pt x="2307" y="73"/>
                  </a:cubicBezTo>
                  <a:cubicBezTo>
                    <a:pt x="2535" y="42"/>
                    <a:pt x="2754" y="31"/>
                    <a:pt x="2972" y="31"/>
                  </a:cubicBezTo>
                  <a:cubicBezTo>
                    <a:pt x="2982" y="31"/>
                    <a:pt x="3003" y="31"/>
                    <a:pt x="3024" y="31"/>
                  </a:cubicBezTo>
                  <a:cubicBezTo>
                    <a:pt x="3688" y="135"/>
                    <a:pt x="4353" y="146"/>
                    <a:pt x="5018" y="125"/>
                  </a:cubicBezTo>
                  <a:cubicBezTo>
                    <a:pt x="4873" y="135"/>
                    <a:pt x="4717" y="156"/>
                    <a:pt x="4561" y="166"/>
                  </a:cubicBezTo>
                  <a:cubicBezTo>
                    <a:pt x="3730" y="229"/>
                    <a:pt x="2899" y="156"/>
                    <a:pt x="2078" y="301"/>
                  </a:cubicBezTo>
                  <a:cubicBezTo>
                    <a:pt x="2276" y="270"/>
                    <a:pt x="2452" y="447"/>
                    <a:pt x="2619" y="374"/>
                  </a:cubicBezTo>
                  <a:cubicBezTo>
                    <a:pt x="3013" y="218"/>
                    <a:pt x="3429" y="385"/>
                    <a:pt x="3824" y="281"/>
                  </a:cubicBezTo>
                  <a:cubicBezTo>
                    <a:pt x="4073" y="218"/>
                    <a:pt x="4125" y="322"/>
                    <a:pt x="4031" y="540"/>
                  </a:cubicBezTo>
                  <a:lnTo>
                    <a:pt x="3699" y="540"/>
                  </a:lnTo>
                  <a:cubicBezTo>
                    <a:pt x="3678" y="520"/>
                    <a:pt x="3657" y="520"/>
                    <a:pt x="3637" y="540"/>
                  </a:cubicBezTo>
                  <a:cubicBezTo>
                    <a:pt x="3543" y="551"/>
                    <a:pt x="3450" y="551"/>
                    <a:pt x="3356" y="561"/>
                  </a:cubicBezTo>
                  <a:cubicBezTo>
                    <a:pt x="2930" y="530"/>
                    <a:pt x="2515" y="540"/>
                    <a:pt x="2099" y="572"/>
                  </a:cubicBezTo>
                  <a:cubicBezTo>
                    <a:pt x="1382" y="634"/>
                    <a:pt x="686" y="478"/>
                    <a:pt x="1" y="281"/>
                  </a:cubicBezTo>
                  <a:cubicBezTo>
                    <a:pt x="94" y="42"/>
                    <a:pt x="292" y="11"/>
                    <a:pt x="5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9"/>
            <p:cNvSpPr/>
            <p:nvPr/>
          </p:nvSpPr>
          <p:spPr>
            <a:xfrm>
              <a:off x="2504200" y="5447000"/>
              <a:ext cx="122850" cy="12750"/>
            </a:xfrm>
            <a:custGeom>
              <a:rect b="b" l="l" r="r" t="t"/>
              <a:pathLst>
                <a:path extrusionOk="0" h="510" w="4914">
                  <a:moveTo>
                    <a:pt x="3989" y="447"/>
                  </a:moveTo>
                  <a:cubicBezTo>
                    <a:pt x="4031" y="437"/>
                    <a:pt x="4103" y="437"/>
                    <a:pt x="4103" y="426"/>
                  </a:cubicBezTo>
                  <a:cubicBezTo>
                    <a:pt x="4124" y="219"/>
                    <a:pt x="4290" y="250"/>
                    <a:pt x="4425" y="250"/>
                  </a:cubicBezTo>
                  <a:cubicBezTo>
                    <a:pt x="4529" y="250"/>
                    <a:pt x="4644" y="270"/>
                    <a:pt x="4747" y="270"/>
                  </a:cubicBezTo>
                  <a:cubicBezTo>
                    <a:pt x="4820" y="270"/>
                    <a:pt x="4872" y="239"/>
                    <a:pt x="4914" y="177"/>
                  </a:cubicBezTo>
                  <a:cubicBezTo>
                    <a:pt x="4311" y="94"/>
                    <a:pt x="3698" y="73"/>
                    <a:pt x="3096" y="42"/>
                  </a:cubicBezTo>
                  <a:cubicBezTo>
                    <a:pt x="2389" y="0"/>
                    <a:pt x="1693" y="21"/>
                    <a:pt x="997" y="115"/>
                  </a:cubicBezTo>
                  <a:cubicBezTo>
                    <a:pt x="904" y="125"/>
                    <a:pt x="810" y="125"/>
                    <a:pt x="706" y="125"/>
                  </a:cubicBezTo>
                  <a:lnTo>
                    <a:pt x="706" y="125"/>
                  </a:lnTo>
                  <a:cubicBezTo>
                    <a:pt x="675" y="146"/>
                    <a:pt x="644" y="156"/>
                    <a:pt x="613" y="167"/>
                  </a:cubicBezTo>
                  <a:cubicBezTo>
                    <a:pt x="447" y="167"/>
                    <a:pt x="312" y="302"/>
                    <a:pt x="135" y="260"/>
                  </a:cubicBezTo>
                  <a:cubicBezTo>
                    <a:pt x="73" y="250"/>
                    <a:pt x="0" y="302"/>
                    <a:pt x="10" y="385"/>
                  </a:cubicBezTo>
                  <a:cubicBezTo>
                    <a:pt x="31" y="489"/>
                    <a:pt x="125" y="509"/>
                    <a:pt x="218" y="509"/>
                  </a:cubicBezTo>
                  <a:cubicBezTo>
                    <a:pt x="675" y="509"/>
                    <a:pt x="1132" y="509"/>
                    <a:pt x="1600" y="499"/>
                  </a:cubicBezTo>
                  <a:cubicBezTo>
                    <a:pt x="1714" y="499"/>
                    <a:pt x="1839" y="499"/>
                    <a:pt x="1953" y="499"/>
                  </a:cubicBezTo>
                  <a:cubicBezTo>
                    <a:pt x="2275" y="509"/>
                    <a:pt x="2576" y="416"/>
                    <a:pt x="2888" y="437"/>
                  </a:cubicBezTo>
                  <a:cubicBezTo>
                    <a:pt x="3252" y="457"/>
                    <a:pt x="3615" y="468"/>
                    <a:pt x="3979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9"/>
            <p:cNvSpPr/>
            <p:nvPr/>
          </p:nvSpPr>
          <p:spPr>
            <a:xfrm>
              <a:off x="2413550" y="5447525"/>
              <a:ext cx="139750" cy="20525"/>
            </a:xfrm>
            <a:custGeom>
              <a:rect b="b" l="l" r="r" t="t"/>
              <a:pathLst>
                <a:path extrusionOk="0" h="821" w="5590">
                  <a:moveTo>
                    <a:pt x="5589" y="426"/>
                  </a:moveTo>
                  <a:cubicBezTo>
                    <a:pt x="5475" y="416"/>
                    <a:pt x="5361" y="395"/>
                    <a:pt x="5236" y="405"/>
                  </a:cubicBezTo>
                  <a:cubicBezTo>
                    <a:pt x="4738" y="436"/>
                    <a:pt x="4239" y="436"/>
                    <a:pt x="3740" y="405"/>
                  </a:cubicBezTo>
                  <a:cubicBezTo>
                    <a:pt x="3730" y="405"/>
                    <a:pt x="3720" y="374"/>
                    <a:pt x="3699" y="364"/>
                  </a:cubicBezTo>
                  <a:cubicBezTo>
                    <a:pt x="3709" y="301"/>
                    <a:pt x="3751" y="291"/>
                    <a:pt x="3792" y="291"/>
                  </a:cubicBezTo>
                  <a:cubicBezTo>
                    <a:pt x="3865" y="301"/>
                    <a:pt x="3938" y="333"/>
                    <a:pt x="4010" y="343"/>
                  </a:cubicBezTo>
                  <a:cubicBezTo>
                    <a:pt x="4125" y="374"/>
                    <a:pt x="3979" y="187"/>
                    <a:pt x="4114" y="218"/>
                  </a:cubicBezTo>
                  <a:cubicBezTo>
                    <a:pt x="4187" y="239"/>
                    <a:pt x="4270" y="239"/>
                    <a:pt x="4322" y="156"/>
                  </a:cubicBezTo>
                  <a:cubicBezTo>
                    <a:pt x="4145" y="114"/>
                    <a:pt x="3969" y="94"/>
                    <a:pt x="3792" y="166"/>
                  </a:cubicBezTo>
                  <a:lnTo>
                    <a:pt x="3803" y="166"/>
                  </a:lnTo>
                  <a:cubicBezTo>
                    <a:pt x="3740" y="208"/>
                    <a:pt x="3668" y="177"/>
                    <a:pt x="3595" y="198"/>
                  </a:cubicBezTo>
                  <a:cubicBezTo>
                    <a:pt x="3574" y="208"/>
                    <a:pt x="3553" y="218"/>
                    <a:pt x="3522" y="239"/>
                  </a:cubicBezTo>
                  <a:cubicBezTo>
                    <a:pt x="3262" y="260"/>
                    <a:pt x="2992" y="468"/>
                    <a:pt x="2743" y="198"/>
                  </a:cubicBezTo>
                  <a:cubicBezTo>
                    <a:pt x="2702" y="177"/>
                    <a:pt x="2660" y="177"/>
                    <a:pt x="2618" y="198"/>
                  </a:cubicBezTo>
                  <a:cubicBezTo>
                    <a:pt x="2577" y="229"/>
                    <a:pt x="2566" y="260"/>
                    <a:pt x="2556" y="301"/>
                  </a:cubicBezTo>
                  <a:cubicBezTo>
                    <a:pt x="2255" y="509"/>
                    <a:pt x="1912" y="322"/>
                    <a:pt x="1590" y="405"/>
                  </a:cubicBezTo>
                  <a:cubicBezTo>
                    <a:pt x="1569" y="416"/>
                    <a:pt x="1465" y="198"/>
                    <a:pt x="1320" y="166"/>
                  </a:cubicBezTo>
                  <a:cubicBezTo>
                    <a:pt x="1039" y="83"/>
                    <a:pt x="759" y="11"/>
                    <a:pt x="458" y="0"/>
                  </a:cubicBezTo>
                  <a:cubicBezTo>
                    <a:pt x="468" y="312"/>
                    <a:pt x="167" y="281"/>
                    <a:pt x="1" y="405"/>
                  </a:cubicBezTo>
                  <a:cubicBezTo>
                    <a:pt x="21" y="551"/>
                    <a:pt x="125" y="623"/>
                    <a:pt x="250" y="675"/>
                  </a:cubicBezTo>
                  <a:lnTo>
                    <a:pt x="240" y="665"/>
                  </a:lnTo>
                  <a:cubicBezTo>
                    <a:pt x="354" y="790"/>
                    <a:pt x="478" y="821"/>
                    <a:pt x="624" y="748"/>
                  </a:cubicBezTo>
                  <a:lnTo>
                    <a:pt x="645" y="727"/>
                  </a:lnTo>
                  <a:lnTo>
                    <a:pt x="665" y="738"/>
                  </a:lnTo>
                  <a:cubicBezTo>
                    <a:pt x="1611" y="623"/>
                    <a:pt x="2577" y="592"/>
                    <a:pt x="3533" y="551"/>
                  </a:cubicBezTo>
                  <a:cubicBezTo>
                    <a:pt x="4125" y="520"/>
                    <a:pt x="4717" y="530"/>
                    <a:pt x="5309" y="520"/>
                  </a:cubicBezTo>
                  <a:cubicBezTo>
                    <a:pt x="5402" y="509"/>
                    <a:pt x="5527" y="582"/>
                    <a:pt x="5589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9"/>
            <p:cNvSpPr/>
            <p:nvPr/>
          </p:nvSpPr>
          <p:spPr>
            <a:xfrm>
              <a:off x="3251625" y="5460250"/>
              <a:ext cx="124150" cy="7025"/>
            </a:xfrm>
            <a:custGeom>
              <a:rect b="b" l="l" r="r" t="t"/>
              <a:pathLst>
                <a:path extrusionOk="0" h="281" w="4966">
                  <a:moveTo>
                    <a:pt x="4966" y="187"/>
                  </a:moveTo>
                  <a:cubicBezTo>
                    <a:pt x="4145" y="177"/>
                    <a:pt x="3335" y="177"/>
                    <a:pt x="2514" y="177"/>
                  </a:cubicBezTo>
                  <a:cubicBezTo>
                    <a:pt x="2431" y="177"/>
                    <a:pt x="2358" y="166"/>
                    <a:pt x="2285" y="177"/>
                  </a:cubicBezTo>
                  <a:cubicBezTo>
                    <a:pt x="2130" y="208"/>
                    <a:pt x="2057" y="0"/>
                    <a:pt x="1943" y="42"/>
                  </a:cubicBezTo>
                  <a:cubicBezTo>
                    <a:pt x="1828" y="94"/>
                    <a:pt x="1724" y="187"/>
                    <a:pt x="1589" y="166"/>
                  </a:cubicBezTo>
                  <a:cubicBezTo>
                    <a:pt x="1423" y="52"/>
                    <a:pt x="1236" y="104"/>
                    <a:pt x="1060" y="104"/>
                  </a:cubicBezTo>
                  <a:lnTo>
                    <a:pt x="800" y="104"/>
                  </a:lnTo>
                  <a:cubicBezTo>
                    <a:pt x="644" y="114"/>
                    <a:pt x="499" y="135"/>
                    <a:pt x="343" y="104"/>
                  </a:cubicBezTo>
                  <a:cubicBezTo>
                    <a:pt x="229" y="73"/>
                    <a:pt x="83" y="73"/>
                    <a:pt x="0" y="198"/>
                  </a:cubicBezTo>
                  <a:cubicBezTo>
                    <a:pt x="0" y="218"/>
                    <a:pt x="10" y="239"/>
                    <a:pt x="10" y="249"/>
                  </a:cubicBezTo>
                  <a:cubicBezTo>
                    <a:pt x="395" y="281"/>
                    <a:pt x="779" y="198"/>
                    <a:pt x="1164" y="218"/>
                  </a:cubicBezTo>
                  <a:cubicBezTo>
                    <a:pt x="2379" y="270"/>
                    <a:pt x="3594" y="239"/>
                    <a:pt x="4810" y="208"/>
                  </a:cubicBezTo>
                  <a:cubicBezTo>
                    <a:pt x="4862" y="208"/>
                    <a:pt x="4914" y="187"/>
                    <a:pt x="4966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9"/>
            <p:cNvSpPr/>
            <p:nvPr/>
          </p:nvSpPr>
          <p:spPr>
            <a:xfrm>
              <a:off x="3233425" y="5461275"/>
              <a:ext cx="18475" cy="7050"/>
            </a:xfrm>
            <a:custGeom>
              <a:rect b="b" l="l" r="r" t="t"/>
              <a:pathLst>
                <a:path extrusionOk="0" h="282" w="739">
                  <a:moveTo>
                    <a:pt x="11" y="208"/>
                  </a:moveTo>
                  <a:cubicBezTo>
                    <a:pt x="261" y="271"/>
                    <a:pt x="500" y="281"/>
                    <a:pt x="738" y="208"/>
                  </a:cubicBezTo>
                  <a:lnTo>
                    <a:pt x="728" y="188"/>
                  </a:lnTo>
                  <a:cubicBezTo>
                    <a:pt x="489" y="1"/>
                    <a:pt x="240" y="32"/>
                    <a:pt x="1" y="167"/>
                  </a:cubicBezTo>
                  <a:cubicBezTo>
                    <a:pt x="1" y="177"/>
                    <a:pt x="11" y="198"/>
                    <a:pt x="1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9"/>
            <p:cNvSpPr/>
            <p:nvPr/>
          </p:nvSpPr>
          <p:spPr>
            <a:xfrm>
              <a:off x="3217075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0" y="167"/>
                  </a:moveTo>
                  <a:cubicBezTo>
                    <a:pt x="0" y="188"/>
                    <a:pt x="0" y="219"/>
                    <a:pt x="0" y="240"/>
                  </a:cubicBezTo>
                  <a:cubicBezTo>
                    <a:pt x="229" y="240"/>
                    <a:pt x="447" y="261"/>
                    <a:pt x="665" y="177"/>
                  </a:cubicBezTo>
                  <a:lnTo>
                    <a:pt x="655" y="157"/>
                  </a:lnTo>
                  <a:cubicBezTo>
                    <a:pt x="437" y="1"/>
                    <a:pt x="219" y="53"/>
                    <a:pt x="0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9"/>
            <p:cNvSpPr/>
            <p:nvPr/>
          </p:nvSpPr>
          <p:spPr>
            <a:xfrm>
              <a:off x="2235925" y="3266000"/>
              <a:ext cx="18725" cy="1777175"/>
            </a:xfrm>
            <a:custGeom>
              <a:rect b="b" l="l" r="r" t="t"/>
              <a:pathLst>
                <a:path extrusionOk="0" h="71087" w="749">
                  <a:moveTo>
                    <a:pt x="11" y="1559"/>
                  </a:moveTo>
                  <a:cubicBezTo>
                    <a:pt x="0" y="1933"/>
                    <a:pt x="21" y="2307"/>
                    <a:pt x="135" y="2670"/>
                  </a:cubicBezTo>
                  <a:cubicBezTo>
                    <a:pt x="229" y="3096"/>
                    <a:pt x="260" y="3522"/>
                    <a:pt x="146" y="3958"/>
                  </a:cubicBezTo>
                  <a:cubicBezTo>
                    <a:pt x="135" y="4010"/>
                    <a:pt x="114" y="4052"/>
                    <a:pt x="135" y="4104"/>
                  </a:cubicBezTo>
                  <a:cubicBezTo>
                    <a:pt x="166" y="4125"/>
                    <a:pt x="187" y="4125"/>
                    <a:pt x="218" y="4114"/>
                  </a:cubicBezTo>
                  <a:cubicBezTo>
                    <a:pt x="218" y="4145"/>
                    <a:pt x="177" y="4125"/>
                    <a:pt x="177" y="4145"/>
                  </a:cubicBezTo>
                  <a:cubicBezTo>
                    <a:pt x="104" y="4312"/>
                    <a:pt x="343" y="4436"/>
                    <a:pt x="239" y="4603"/>
                  </a:cubicBezTo>
                  <a:cubicBezTo>
                    <a:pt x="218" y="4727"/>
                    <a:pt x="229" y="4841"/>
                    <a:pt x="229" y="4956"/>
                  </a:cubicBezTo>
                  <a:cubicBezTo>
                    <a:pt x="229" y="5070"/>
                    <a:pt x="239" y="5184"/>
                    <a:pt x="395" y="5184"/>
                  </a:cubicBezTo>
                  <a:cubicBezTo>
                    <a:pt x="488" y="5112"/>
                    <a:pt x="468" y="4987"/>
                    <a:pt x="540" y="4883"/>
                  </a:cubicBezTo>
                  <a:cubicBezTo>
                    <a:pt x="582" y="6057"/>
                    <a:pt x="613" y="62413"/>
                    <a:pt x="520" y="63555"/>
                  </a:cubicBezTo>
                  <a:cubicBezTo>
                    <a:pt x="509" y="64792"/>
                    <a:pt x="488" y="66038"/>
                    <a:pt x="530" y="67274"/>
                  </a:cubicBezTo>
                  <a:cubicBezTo>
                    <a:pt x="551" y="67389"/>
                    <a:pt x="571" y="67492"/>
                    <a:pt x="540" y="67607"/>
                  </a:cubicBezTo>
                  <a:cubicBezTo>
                    <a:pt x="478" y="67981"/>
                    <a:pt x="540" y="68344"/>
                    <a:pt x="582" y="68708"/>
                  </a:cubicBezTo>
                  <a:cubicBezTo>
                    <a:pt x="582" y="68781"/>
                    <a:pt x="592" y="68853"/>
                    <a:pt x="592" y="68916"/>
                  </a:cubicBezTo>
                  <a:cubicBezTo>
                    <a:pt x="592" y="68999"/>
                    <a:pt x="592" y="69071"/>
                    <a:pt x="592" y="69155"/>
                  </a:cubicBezTo>
                  <a:lnTo>
                    <a:pt x="592" y="69238"/>
                  </a:lnTo>
                  <a:cubicBezTo>
                    <a:pt x="603" y="69342"/>
                    <a:pt x="571" y="69435"/>
                    <a:pt x="592" y="69529"/>
                  </a:cubicBezTo>
                  <a:cubicBezTo>
                    <a:pt x="592" y="69549"/>
                    <a:pt x="603" y="69580"/>
                    <a:pt x="603" y="69601"/>
                  </a:cubicBezTo>
                  <a:cubicBezTo>
                    <a:pt x="592" y="69632"/>
                    <a:pt x="592" y="69653"/>
                    <a:pt x="592" y="69684"/>
                  </a:cubicBezTo>
                  <a:cubicBezTo>
                    <a:pt x="582" y="69726"/>
                    <a:pt x="561" y="69757"/>
                    <a:pt x="551" y="69799"/>
                  </a:cubicBezTo>
                  <a:cubicBezTo>
                    <a:pt x="540" y="69871"/>
                    <a:pt x="551" y="69944"/>
                    <a:pt x="561" y="70006"/>
                  </a:cubicBezTo>
                  <a:cubicBezTo>
                    <a:pt x="603" y="70121"/>
                    <a:pt x="592" y="70235"/>
                    <a:pt x="561" y="70349"/>
                  </a:cubicBezTo>
                  <a:cubicBezTo>
                    <a:pt x="551" y="70391"/>
                    <a:pt x="561" y="70432"/>
                    <a:pt x="561" y="70484"/>
                  </a:cubicBezTo>
                  <a:cubicBezTo>
                    <a:pt x="603" y="70650"/>
                    <a:pt x="603" y="70817"/>
                    <a:pt x="571" y="70983"/>
                  </a:cubicBezTo>
                  <a:cubicBezTo>
                    <a:pt x="571" y="71014"/>
                    <a:pt x="582" y="71045"/>
                    <a:pt x="592" y="71066"/>
                  </a:cubicBezTo>
                  <a:cubicBezTo>
                    <a:pt x="623" y="71087"/>
                    <a:pt x="655" y="71087"/>
                    <a:pt x="675" y="71066"/>
                  </a:cubicBezTo>
                  <a:cubicBezTo>
                    <a:pt x="748" y="70952"/>
                    <a:pt x="717" y="70827"/>
                    <a:pt x="717" y="70713"/>
                  </a:cubicBezTo>
                  <a:cubicBezTo>
                    <a:pt x="707" y="69103"/>
                    <a:pt x="717" y="67482"/>
                    <a:pt x="696" y="65872"/>
                  </a:cubicBezTo>
                  <a:cubicBezTo>
                    <a:pt x="665" y="64303"/>
                    <a:pt x="717" y="7522"/>
                    <a:pt x="727" y="5953"/>
                  </a:cubicBezTo>
                  <a:cubicBezTo>
                    <a:pt x="727" y="4883"/>
                    <a:pt x="727" y="3823"/>
                    <a:pt x="717" y="2764"/>
                  </a:cubicBezTo>
                  <a:cubicBezTo>
                    <a:pt x="717" y="2411"/>
                    <a:pt x="686" y="2057"/>
                    <a:pt x="634" y="1715"/>
                  </a:cubicBezTo>
                  <a:cubicBezTo>
                    <a:pt x="561" y="1258"/>
                    <a:pt x="540" y="790"/>
                    <a:pt x="571" y="333"/>
                  </a:cubicBezTo>
                  <a:cubicBezTo>
                    <a:pt x="582" y="229"/>
                    <a:pt x="603" y="115"/>
                    <a:pt x="551" y="11"/>
                  </a:cubicBezTo>
                  <a:cubicBezTo>
                    <a:pt x="447" y="146"/>
                    <a:pt x="333" y="219"/>
                    <a:pt x="187" y="53"/>
                  </a:cubicBezTo>
                  <a:cubicBezTo>
                    <a:pt x="156" y="11"/>
                    <a:pt x="104" y="1"/>
                    <a:pt x="62" y="63"/>
                  </a:cubicBezTo>
                  <a:cubicBezTo>
                    <a:pt x="73" y="562"/>
                    <a:pt x="11" y="1060"/>
                    <a:pt x="11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9"/>
            <p:cNvSpPr/>
            <p:nvPr/>
          </p:nvSpPr>
          <p:spPr>
            <a:xfrm>
              <a:off x="234162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6534" y="6597"/>
                  </a:moveTo>
                  <a:cubicBezTo>
                    <a:pt x="6472" y="6722"/>
                    <a:pt x="6493" y="6857"/>
                    <a:pt x="6482" y="6982"/>
                  </a:cubicBezTo>
                  <a:cubicBezTo>
                    <a:pt x="6472" y="7117"/>
                    <a:pt x="6410" y="7179"/>
                    <a:pt x="6275" y="7189"/>
                  </a:cubicBezTo>
                  <a:cubicBezTo>
                    <a:pt x="6181" y="7189"/>
                    <a:pt x="6077" y="7210"/>
                    <a:pt x="5984" y="7210"/>
                  </a:cubicBezTo>
                  <a:cubicBezTo>
                    <a:pt x="5205" y="7189"/>
                    <a:pt x="4425" y="7273"/>
                    <a:pt x="3646" y="7293"/>
                  </a:cubicBezTo>
                  <a:cubicBezTo>
                    <a:pt x="3522" y="7293"/>
                    <a:pt x="3407" y="7273"/>
                    <a:pt x="3314" y="7241"/>
                  </a:cubicBezTo>
                  <a:cubicBezTo>
                    <a:pt x="3428" y="6327"/>
                    <a:pt x="3553" y="5444"/>
                    <a:pt x="3584" y="4540"/>
                  </a:cubicBezTo>
                  <a:cubicBezTo>
                    <a:pt x="3594" y="4177"/>
                    <a:pt x="3584" y="3824"/>
                    <a:pt x="3615" y="3460"/>
                  </a:cubicBezTo>
                  <a:cubicBezTo>
                    <a:pt x="3646" y="3190"/>
                    <a:pt x="3594" y="2910"/>
                    <a:pt x="3594" y="2639"/>
                  </a:cubicBezTo>
                  <a:cubicBezTo>
                    <a:pt x="3605" y="1850"/>
                    <a:pt x="3626" y="1060"/>
                    <a:pt x="3480" y="271"/>
                  </a:cubicBezTo>
                  <a:cubicBezTo>
                    <a:pt x="3428" y="1"/>
                    <a:pt x="3428" y="1"/>
                    <a:pt x="3148" y="11"/>
                  </a:cubicBezTo>
                  <a:cubicBezTo>
                    <a:pt x="2524" y="42"/>
                    <a:pt x="1912" y="74"/>
                    <a:pt x="1299" y="126"/>
                  </a:cubicBezTo>
                  <a:cubicBezTo>
                    <a:pt x="1070" y="146"/>
                    <a:pt x="842" y="105"/>
                    <a:pt x="613" y="136"/>
                  </a:cubicBezTo>
                  <a:cubicBezTo>
                    <a:pt x="416" y="94"/>
                    <a:pt x="208" y="94"/>
                    <a:pt x="10" y="136"/>
                  </a:cubicBezTo>
                  <a:lnTo>
                    <a:pt x="10" y="126"/>
                  </a:lnTo>
                  <a:cubicBezTo>
                    <a:pt x="21" y="333"/>
                    <a:pt x="197" y="240"/>
                    <a:pt x="312" y="312"/>
                  </a:cubicBezTo>
                  <a:cubicBezTo>
                    <a:pt x="270" y="437"/>
                    <a:pt x="146" y="499"/>
                    <a:pt x="94" y="614"/>
                  </a:cubicBezTo>
                  <a:cubicBezTo>
                    <a:pt x="31" y="728"/>
                    <a:pt x="0" y="853"/>
                    <a:pt x="218" y="801"/>
                  </a:cubicBezTo>
                  <a:lnTo>
                    <a:pt x="208" y="801"/>
                  </a:lnTo>
                  <a:cubicBezTo>
                    <a:pt x="249" y="759"/>
                    <a:pt x="301" y="770"/>
                    <a:pt x="353" y="738"/>
                  </a:cubicBezTo>
                  <a:lnTo>
                    <a:pt x="343" y="738"/>
                  </a:lnTo>
                  <a:cubicBezTo>
                    <a:pt x="384" y="707"/>
                    <a:pt x="426" y="697"/>
                    <a:pt x="468" y="666"/>
                  </a:cubicBezTo>
                  <a:cubicBezTo>
                    <a:pt x="530" y="562"/>
                    <a:pt x="655" y="572"/>
                    <a:pt x="758" y="541"/>
                  </a:cubicBezTo>
                  <a:cubicBezTo>
                    <a:pt x="914" y="489"/>
                    <a:pt x="997" y="333"/>
                    <a:pt x="1226" y="375"/>
                  </a:cubicBezTo>
                  <a:cubicBezTo>
                    <a:pt x="1413" y="416"/>
                    <a:pt x="1631" y="416"/>
                    <a:pt x="1828" y="458"/>
                  </a:cubicBezTo>
                  <a:cubicBezTo>
                    <a:pt x="1974" y="489"/>
                    <a:pt x="2109" y="437"/>
                    <a:pt x="2254" y="406"/>
                  </a:cubicBezTo>
                  <a:cubicBezTo>
                    <a:pt x="2431" y="354"/>
                    <a:pt x="2597" y="364"/>
                    <a:pt x="2763" y="437"/>
                  </a:cubicBezTo>
                  <a:cubicBezTo>
                    <a:pt x="2805" y="437"/>
                    <a:pt x="2846" y="427"/>
                    <a:pt x="2898" y="427"/>
                  </a:cubicBezTo>
                  <a:cubicBezTo>
                    <a:pt x="3324" y="416"/>
                    <a:pt x="3345" y="437"/>
                    <a:pt x="3252" y="853"/>
                  </a:cubicBezTo>
                  <a:cubicBezTo>
                    <a:pt x="3200" y="977"/>
                    <a:pt x="3168" y="1102"/>
                    <a:pt x="3241" y="1227"/>
                  </a:cubicBezTo>
                  <a:cubicBezTo>
                    <a:pt x="3355" y="1414"/>
                    <a:pt x="3345" y="1424"/>
                    <a:pt x="3127" y="1497"/>
                  </a:cubicBezTo>
                  <a:cubicBezTo>
                    <a:pt x="3127" y="1164"/>
                    <a:pt x="3075" y="822"/>
                    <a:pt x="2753" y="666"/>
                  </a:cubicBezTo>
                  <a:cubicBezTo>
                    <a:pt x="2441" y="520"/>
                    <a:pt x="2098" y="416"/>
                    <a:pt x="1776" y="697"/>
                  </a:cubicBezTo>
                  <a:cubicBezTo>
                    <a:pt x="1912" y="863"/>
                    <a:pt x="2109" y="686"/>
                    <a:pt x="2254" y="801"/>
                  </a:cubicBezTo>
                  <a:cubicBezTo>
                    <a:pt x="2296" y="822"/>
                    <a:pt x="2348" y="822"/>
                    <a:pt x="2389" y="801"/>
                  </a:cubicBezTo>
                  <a:cubicBezTo>
                    <a:pt x="2410" y="780"/>
                    <a:pt x="2431" y="780"/>
                    <a:pt x="2452" y="811"/>
                  </a:cubicBezTo>
                  <a:cubicBezTo>
                    <a:pt x="2774" y="873"/>
                    <a:pt x="2909" y="1060"/>
                    <a:pt x="2930" y="1414"/>
                  </a:cubicBezTo>
                  <a:cubicBezTo>
                    <a:pt x="2961" y="1840"/>
                    <a:pt x="2971" y="2255"/>
                    <a:pt x="2971" y="2681"/>
                  </a:cubicBezTo>
                  <a:cubicBezTo>
                    <a:pt x="2971" y="2774"/>
                    <a:pt x="2981" y="2878"/>
                    <a:pt x="2981" y="2972"/>
                  </a:cubicBezTo>
                  <a:cubicBezTo>
                    <a:pt x="3158" y="2951"/>
                    <a:pt x="3117" y="2806"/>
                    <a:pt x="3127" y="2702"/>
                  </a:cubicBezTo>
                  <a:cubicBezTo>
                    <a:pt x="3148" y="2567"/>
                    <a:pt x="3117" y="2421"/>
                    <a:pt x="3200" y="2297"/>
                  </a:cubicBezTo>
                  <a:cubicBezTo>
                    <a:pt x="3262" y="2182"/>
                    <a:pt x="3241" y="2037"/>
                    <a:pt x="3345" y="1881"/>
                  </a:cubicBezTo>
                  <a:cubicBezTo>
                    <a:pt x="3397" y="2338"/>
                    <a:pt x="3272" y="2754"/>
                    <a:pt x="3324" y="3169"/>
                  </a:cubicBezTo>
                  <a:cubicBezTo>
                    <a:pt x="3231" y="3159"/>
                    <a:pt x="3241" y="3003"/>
                    <a:pt x="3127" y="3034"/>
                  </a:cubicBezTo>
                  <a:cubicBezTo>
                    <a:pt x="2992" y="3180"/>
                    <a:pt x="3002" y="3335"/>
                    <a:pt x="3106" y="3491"/>
                  </a:cubicBezTo>
                  <a:cubicBezTo>
                    <a:pt x="3439" y="3481"/>
                    <a:pt x="3459" y="3491"/>
                    <a:pt x="3387" y="3824"/>
                  </a:cubicBezTo>
                  <a:cubicBezTo>
                    <a:pt x="3335" y="4094"/>
                    <a:pt x="3355" y="4343"/>
                    <a:pt x="3407" y="4592"/>
                  </a:cubicBezTo>
                  <a:cubicBezTo>
                    <a:pt x="3439" y="4655"/>
                    <a:pt x="3418" y="4707"/>
                    <a:pt x="3387" y="4748"/>
                  </a:cubicBezTo>
                  <a:cubicBezTo>
                    <a:pt x="3335" y="4946"/>
                    <a:pt x="3366" y="5143"/>
                    <a:pt x="3345" y="5330"/>
                  </a:cubicBezTo>
                  <a:cubicBezTo>
                    <a:pt x="3345" y="5382"/>
                    <a:pt x="3335" y="5423"/>
                    <a:pt x="3324" y="5475"/>
                  </a:cubicBezTo>
                  <a:cubicBezTo>
                    <a:pt x="3272" y="5610"/>
                    <a:pt x="3241" y="5766"/>
                    <a:pt x="3283" y="5912"/>
                  </a:cubicBezTo>
                  <a:cubicBezTo>
                    <a:pt x="3293" y="5984"/>
                    <a:pt x="3293" y="6047"/>
                    <a:pt x="3283" y="6119"/>
                  </a:cubicBezTo>
                  <a:cubicBezTo>
                    <a:pt x="3272" y="6140"/>
                    <a:pt x="3272" y="6171"/>
                    <a:pt x="3262" y="6203"/>
                  </a:cubicBezTo>
                  <a:cubicBezTo>
                    <a:pt x="3231" y="6265"/>
                    <a:pt x="3220" y="6338"/>
                    <a:pt x="3210" y="6410"/>
                  </a:cubicBezTo>
                  <a:cubicBezTo>
                    <a:pt x="3179" y="6338"/>
                    <a:pt x="3127" y="6286"/>
                    <a:pt x="3054" y="6255"/>
                  </a:cubicBezTo>
                  <a:cubicBezTo>
                    <a:pt x="3023" y="6234"/>
                    <a:pt x="3002" y="6286"/>
                    <a:pt x="2992" y="6265"/>
                  </a:cubicBezTo>
                  <a:cubicBezTo>
                    <a:pt x="2981" y="6244"/>
                    <a:pt x="3023" y="6234"/>
                    <a:pt x="3033" y="6203"/>
                  </a:cubicBezTo>
                  <a:cubicBezTo>
                    <a:pt x="3096" y="6119"/>
                    <a:pt x="3148" y="6026"/>
                    <a:pt x="3106" y="5901"/>
                  </a:cubicBezTo>
                  <a:cubicBezTo>
                    <a:pt x="3023" y="5714"/>
                    <a:pt x="3075" y="5527"/>
                    <a:pt x="3137" y="5340"/>
                  </a:cubicBezTo>
                  <a:cubicBezTo>
                    <a:pt x="3148" y="5309"/>
                    <a:pt x="3148" y="5278"/>
                    <a:pt x="3148" y="5257"/>
                  </a:cubicBezTo>
                  <a:cubicBezTo>
                    <a:pt x="3148" y="5205"/>
                    <a:pt x="3127" y="5153"/>
                    <a:pt x="3127" y="5101"/>
                  </a:cubicBezTo>
                  <a:cubicBezTo>
                    <a:pt x="3127" y="5081"/>
                    <a:pt x="3117" y="5049"/>
                    <a:pt x="3117" y="5029"/>
                  </a:cubicBezTo>
                  <a:cubicBezTo>
                    <a:pt x="3117" y="4977"/>
                    <a:pt x="3127" y="4935"/>
                    <a:pt x="3137" y="4894"/>
                  </a:cubicBezTo>
                  <a:cubicBezTo>
                    <a:pt x="3148" y="4863"/>
                    <a:pt x="3148" y="4842"/>
                    <a:pt x="3137" y="4821"/>
                  </a:cubicBezTo>
                  <a:cubicBezTo>
                    <a:pt x="3096" y="4779"/>
                    <a:pt x="3127" y="4748"/>
                    <a:pt x="3148" y="4707"/>
                  </a:cubicBezTo>
                  <a:cubicBezTo>
                    <a:pt x="3148" y="4686"/>
                    <a:pt x="3148" y="4655"/>
                    <a:pt x="3137" y="4634"/>
                  </a:cubicBezTo>
                  <a:cubicBezTo>
                    <a:pt x="3127" y="4551"/>
                    <a:pt x="3127" y="4478"/>
                    <a:pt x="3148" y="4395"/>
                  </a:cubicBezTo>
                  <a:cubicBezTo>
                    <a:pt x="3148" y="4364"/>
                    <a:pt x="3148" y="4343"/>
                    <a:pt x="3148" y="4312"/>
                  </a:cubicBezTo>
                  <a:cubicBezTo>
                    <a:pt x="3117" y="4270"/>
                    <a:pt x="3117" y="4218"/>
                    <a:pt x="3148" y="4177"/>
                  </a:cubicBezTo>
                  <a:cubicBezTo>
                    <a:pt x="3148" y="4146"/>
                    <a:pt x="3148" y="4115"/>
                    <a:pt x="3137" y="4094"/>
                  </a:cubicBezTo>
                  <a:cubicBezTo>
                    <a:pt x="3117" y="3980"/>
                    <a:pt x="3148" y="3855"/>
                    <a:pt x="3054" y="3751"/>
                  </a:cubicBezTo>
                  <a:cubicBezTo>
                    <a:pt x="3033" y="3730"/>
                    <a:pt x="3002" y="3741"/>
                    <a:pt x="2981" y="3761"/>
                  </a:cubicBezTo>
                  <a:cubicBezTo>
                    <a:pt x="2930" y="3803"/>
                    <a:pt x="2940" y="3855"/>
                    <a:pt x="2940" y="3907"/>
                  </a:cubicBezTo>
                  <a:cubicBezTo>
                    <a:pt x="2981" y="4582"/>
                    <a:pt x="2930" y="5247"/>
                    <a:pt x="2867" y="5912"/>
                  </a:cubicBezTo>
                  <a:cubicBezTo>
                    <a:pt x="2826" y="6286"/>
                    <a:pt x="2826" y="6649"/>
                    <a:pt x="2846" y="7023"/>
                  </a:cubicBezTo>
                  <a:cubicBezTo>
                    <a:pt x="2857" y="7148"/>
                    <a:pt x="2805" y="7200"/>
                    <a:pt x="2711" y="7252"/>
                  </a:cubicBezTo>
                  <a:cubicBezTo>
                    <a:pt x="2691" y="7283"/>
                    <a:pt x="2701" y="7314"/>
                    <a:pt x="2732" y="7335"/>
                  </a:cubicBezTo>
                  <a:cubicBezTo>
                    <a:pt x="2950" y="7314"/>
                    <a:pt x="3168" y="7314"/>
                    <a:pt x="3366" y="7428"/>
                  </a:cubicBezTo>
                  <a:cubicBezTo>
                    <a:pt x="3459" y="7491"/>
                    <a:pt x="3584" y="7491"/>
                    <a:pt x="3688" y="7470"/>
                  </a:cubicBezTo>
                  <a:cubicBezTo>
                    <a:pt x="4207" y="7387"/>
                    <a:pt x="4737" y="7439"/>
                    <a:pt x="5267" y="7366"/>
                  </a:cubicBezTo>
                  <a:cubicBezTo>
                    <a:pt x="5568" y="7324"/>
                    <a:pt x="5890" y="7428"/>
                    <a:pt x="6212" y="7387"/>
                  </a:cubicBezTo>
                  <a:cubicBezTo>
                    <a:pt x="6680" y="7335"/>
                    <a:pt x="6856" y="7044"/>
                    <a:pt x="6638" y="6597"/>
                  </a:cubicBezTo>
                  <a:cubicBezTo>
                    <a:pt x="6607" y="6577"/>
                    <a:pt x="6576" y="6577"/>
                    <a:pt x="6534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9"/>
            <p:cNvSpPr/>
            <p:nvPr/>
          </p:nvSpPr>
          <p:spPr>
            <a:xfrm>
              <a:off x="2238525" y="5062125"/>
              <a:ext cx="17925" cy="211150"/>
            </a:xfrm>
            <a:custGeom>
              <a:rect b="b" l="l" r="r" t="t"/>
              <a:pathLst>
                <a:path extrusionOk="0" h="8446" w="717">
                  <a:moveTo>
                    <a:pt x="706" y="7802"/>
                  </a:moveTo>
                  <a:cubicBezTo>
                    <a:pt x="717" y="7189"/>
                    <a:pt x="717" y="6576"/>
                    <a:pt x="654" y="5963"/>
                  </a:cubicBezTo>
                  <a:cubicBezTo>
                    <a:pt x="613" y="5610"/>
                    <a:pt x="634" y="5257"/>
                    <a:pt x="623" y="4903"/>
                  </a:cubicBezTo>
                  <a:cubicBezTo>
                    <a:pt x="603" y="3906"/>
                    <a:pt x="592" y="2909"/>
                    <a:pt x="571" y="1912"/>
                  </a:cubicBezTo>
                  <a:cubicBezTo>
                    <a:pt x="571" y="1631"/>
                    <a:pt x="551" y="1351"/>
                    <a:pt x="519" y="1060"/>
                  </a:cubicBezTo>
                  <a:cubicBezTo>
                    <a:pt x="488" y="758"/>
                    <a:pt x="519" y="447"/>
                    <a:pt x="519" y="146"/>
                  </a:cubicBezTo>
                  <a:cubicBezTo>
                    <a:pt x="291" y="166"/>
                    <a:pt x="364" y="353"/>
                    <a:pt x="364" y="468"/>
                  </a:cubicBezTo>
                  <a:cubicBezTo>
                    <a:pt x="353" y="1112"/>
                    <a:pt x="343" y="1766"/>
                    <a:pt x="384" y="2410"/>
                  </a:cubicBezTo>
                  <a:cubicBezTo>
                    <a:pt x="416" y="2753"/>
                    <a:pt x="395" y="3096"/>
                    <a:pt x="343" y="3428"/>
                  </a:cubicBezTo>
                  <a:cubicBezTo>
                    <a:pt x="332" y="2930"/>
                    <a:pt x="322" y="2421"/>
                    <a:pt x="260" y="1922"/>
                  </a:cubicBezTo>
                  <a:cubicBezTo>
                    <a:pt x="280" y="1558"/>
                    <a:pt x="260" y="1195"/>
                    <a:pt x="270" y="831"/>
                  </a:cubicBezTo>
                  <a:cubicBezTo>
                    <a:pt x="280" y="779"/>
                    <a:pt x="270" y="717"/>
                    <a:pt x="270" y="665"/>
                  </a:cubicBezTo>
                  <a:cubicBezTo>
                    <a:pt x="260" y="509"/>
                    <a:pt x="208" y="364"/>
                    <a:pt x="197" y="208"/>
                  </a:cubicBezTo>
                  <a:cubicBezTo>
                    <a:pt x="187" y="114"/>
                    <a:pt x="187" y="0"/>
                    <a:pt x="31" y="11"/>
                  </a:cubicBezTo>
                  <a:cubicBezTo>
                    <a:pt x="0" y="83"/>
                    <a:pt x="10" y="166"/>
                    <a:pt x="42" y="239"/>
                  </a:cubicBezTo>
                  <a:cubicBezTo>
                    <a:pt x="52" y="1600"/>
                    <a:pt x="62" y="2950"/>
                    <a:pt x="83" y="4311"/>
                  </a:cubicBezTo>
                  <a:cubicBezTo>
                    <a:pt x="83" y="4644"/>
                    <a:pt x="145" y="4966"/>
                    <a:pt x="166" y="5298"/>
                  </a:cubicBezTo>
                  <a:cubicBezTo>
                    <a:pt x="187" y="5911"/>
                    <a:pt x="187" y="6524"/>
                    <a:pt x="197" y="7137"/>
                  </a:cubicBezTo>
                  <a:cubicBezTo>
                    <a:pt x="197" y="7365"/>
                    <a:pt x="156" y="7594"/>
                    <a:pt x="125" y="7822"/>
                  </a:cubicBezTo>
                  <a:cubicBezTo>
                    <a:pt x="104" y="7968"/>
                    <a:pt x="42" y="8155"/>
                    <a:pt x="239" y="8259"/>
                  </a:cubicBezTo>
                  <a:cubicBezTo>
                    <a:pt x="280" y="8279"/>
                    <a:pt x="332" y="8311"/>
                    <a:pt x="374" y="8342"/>
                  </a:cubicBezTo>
                  <a:cubicBezTo>
                    <a:pt x="447" y="8415"/>
                    <a:pt x="530" y="8446"/>
                    <a:pt x="613" y="8394"/>
                  </a:cubicBezTo>
                  <a:cubicBezTo>
                    <a:pt x="706" y="8331"/>
                    <a:pt x="686" y="8207"/>
                    <a:pt x="644" y="8124"/>
                  </a:cubicBezTo>
                  <a:cubicBezTo>
                    <a:pt x="540" y="7989"/>
                    <a:pt x="582" y="7885"/>
                    <a:pt x="706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9"/>
            <p:cNvSpPr/>
            <p:nvPr/>
          </p:nvSpPr>
          <p:spPr>
            <a:xfrm>
              <a:off x="2226575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343" y="3283"/>
                  </a:moveTo>
                  <a:cubicBezTo>
                    <a:pt x="374" y="3834"/>
                    <a:pt x="301" y="4384"/>
                    <a:pt x="322" y="4914"/>
                  </a:cubicBezTo>
                  <a:cubicBezTo>
                    <a:pt x="374" y="4644"/>
                    <a:pt x="364" y="4363"/>
                    <a:pt x="364" y="4083"/>
                  </a:cubicBezTo>
                  <a:cubicBezTo>
                    <a:pt x="374" y="3595"/>
                    <a:pt x="322" y="3096"/>
                    <a:pt x="385" y="2608"/>
                  </a:cubicBezTo>
                  <a:cubicBezTo>
                    <a:pt x="395" y="2504"/>
                    <a:pt x="353" y="2348"/>
                    <a:pt x="540" y="2369"/>
                  </a:cubicBezTo>
                  <a:cubicBezTo>
                    <a:pt x="561" y="2410"/>
                    <a:pt x="561" y="2462"/>
                    <a:pt x="530" y="2504"/>
                  </a:cubicBezTo>
                  <a:cubicBezTo>
                    <a:pt x="530" y="2535"/>
                    <a:pt x="530" y="2577"/>
                    <a:pt x="530" y="2608"/>
                  </a:cubicBezTo>
                  <a:cubicBezTo>
                    <a:pt x="488" y="2826"/>
                    <a:pt x="488" y="3055"/>
                    <a:pt x="520" y="3273"/>
                  </a:cubicBezTo>
                  <a:cubicBezTo>
                    <a:pt x="520" y="3387"/>
                    <a:pt x="520" y="3512"/>
                    <a:pt x="520" y="3626"/>
                  </a:cubicBezTo>
                  <a:cubicBezTo>
                    <a:pt x="540" y="4945"/>
                    <a:pt x="457" y="6264"/>
                    <a:pt x="603" y="7573"/>
                  </a:cubicBezTo>
                  <a:cubicBezTo>
                    <a:pt x="613" y="7708"/>
                    <a:pt x="592" y="7833"/>
                    <a:pt x="592" y="7968"/>
                  </a:cubicBezTo>
                  <a:cubicBezTo>
                    <a:pt x="520" y="8145"/>
                    <a:pt x="572" y="8332"/>
                    <a:pt x="551" y="8519"/>
                  </a:cubicBezTo>
                  <a:cubicBezTo>
                    <a:pt x="551" y="8591"/>
                    <a:pt x="592" y="8695"/>
                    <a:pt x="478" y="8706"/>
                  </a:cubicBezTo>
                  <a:cubicBezTo>
                    <a:pt x="353" y="8726"/>
                    <a:pt x="353" y="8612"/>
                    <a:pt x="333" y="8529"/>
                  </a:cubicBezTo>
                  <a:cubicBezTo>
                    <a:pt x="301" y="8415"/>
                    <a:pt x="281" y="8301"/>
                    <a:pt x="239" y="8186"/>
                  </a:cubicBezTo>
                  <a:cubicBezTo>
                    <a:pt x="249" y="8124"/>
                    <a:pt x="260" y="8062"/>
                    <a:pt x="218" y="8010"/>
                  </a:cubicBezTo>
                  <a:cubicBezTo>
                    <a:pt x="208" y="7968"/>
                    <a:pt x="208" y="7916"/>
                    <a:pt x="218" y="7875"/>
                  </a:cubicBezTo>
                  <a:cubicBezTo>
                    <a:pt x="239" y="7708"/>
                    <a:pt x="208" y="7553"/>
                    <a:pt x="208" y="7397"/>
                  </a:cubicBezTo>
                  <a:cubicBezTo>
                    <a:pt x="198" y="6950"/>
                    <a:pt x="0" y="6545"/>
                    <a:pt x="0" y="6098"/>
                  </a:cubicBezTo>
                  <a:cubicBezTo>
                    <a:pt x="0" y="5807"/>
                    <a:pt x="11" y="5517"/>
                    <a:pt x="11" y="5236"/>
                  </a:cubicBezTo>
                  <a:cubicBezTo>
                    <a:pt x="11" y="4883"/>
                    <a:pt x="11" y="4519"/>
                    <a:pt x="31" y="4176"/>
                  </a:cubicBezTo>
                  <a:cubicBezTo>
                    <a:pt x="83" y="3335"/>
                    <a:pt x="21" y="2504"/>
                    <a:pt x="21" y="1663"/>
                  </a:cubicBezTo>
                  <a:cubicBezTo>
                    <a:pt x="31" y="1600"/>
                    <a:pt x="31" y="1548"/>
                    <a:pt x="31" y="1486"/>
                  </a:cubicBezTo>
                  <a:cubicBezTo>
                    <a:pt x="31" y="1465"/>
                    <a:pt x="42" y="1434"/>
                    <a:pt x="62" y="1413"/>
                  </a:cubicBezTo>
                  <a:cubicBezTo>
                    <a:pt x="73" y="1392"/>
                    <a:pt x="114" y="1444"/>
                    <a:pt x="114" y="1392"/>
                  </a:cubicBezTo>
                  <a:cubicBezTo>
                    <a:pt x="104" y="1372"/>
                    <a:pt x="94" y="1351"/>
                    <a:pt x="83" y="1320"/>
                  </a:cubicBezTo>
                  <a:cubicBezTo>
                    <a:pt x="73" y="1268"/>
                    <a:pt x="62" y="1216"/>
                    <a:pt x="42" y="1174"/>
                  </a:cubicBezTo>
                  <a:cubicBezTo>
                    <a:pt x="31" y="1133"/>
                    <a:pt x="31" y="1091"/>
                    <a:pt x="31" y="1060"/>
                  </a:cubicBezTo>
                  <a:cubicBezTo>
                    <a:pt x="52" y="1008"/>
                    <a:pt x="62" y="956"/>
                    <a:pt x="42" y="904"/>
                  </a:cubicBezTo>
                  <a:cubicBezTo>
                    <a:pt x="31" y="873"/>
                    <a:pt x="42" y="842"/>
                    <a:pt x="52" y="821"/>
                  </a:cubicBezTo>
                  <a:cubicBezTo>
                    <a:pt x="62" y="800"/>
                    <a:pt x="83" y="780"/>
                    <a:pt x="104" y="759"/>
                  </a:cubicBezTo>
                  <a:cubicBezTo>
                    <a:pt x="125" y="738"/>
                    <a:pt x="156" y="728"/>
                    <a:pt x="177" y="728"/>
                  </a:cubicBezTo>
                  <a:cubicBezTo>
                    <a:pt x="208" y="707"/>
                    <a:pt x="270" y="728"/>
                    <a:pt x="270" y="655"/>
                  </a:cubicBezTo>
                  <a:cubicBezTo>
                    <a:pt x="239" y="634"/>
                    <a:pt x="208" y="624"/>
                    <a:pt x="187" y="593"/>
                  </a:cubicBezTo>
                  <a:cubicBezTo>
                    <a:pt x="166" y="551"/>
                    <a:pt x="146" y="499"/>
                    <a:pt x="114" y="457"/>
                  </a:cubicBezTo>
                  <a:cubicBezTo>
                    <a:pt x="104" y="426"/>
                    <a:pt x="104" y="395"/>
                    <a:pt x="114" y="374"/>
                  </a:cubicBezTo>
                  <a:cubicBezTo>
                    <a:pt x="146" y="312"/>
                    <a:pt x="187" y="270"/>
                    <a:pt x="239" y="229"/>
                  </a:cubicBezTo>
                  <a:cubicBezTo>
                    <a:pt x="343" y="177"/>
                    <a:pt x="426" y="0"/>
                    <a:pt x="551" y="187"/>
                  </a:cubicBezTo>
                  <a:lnTo>
                    <a:pt x="551" y="1039"/>
                  </a:lnTo>
                  <a:cubicBezTo>
                    <a:pt x="488" y="1226"/>
                    <a:pt x="322" y="1361"/>
                    <a:pt x="312" y="1590"/>
                  </a:cubicBezTo>
                  <a:cubicBezTo>
                    <a:pt x="301" y="2161"/>
                    <a:pt x="312" y="2722"/>
                    <a:pt x="343" y="32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9"/>
            <p:cNvSpPr/>
            <p:nvPr/>
          </p:nvSpPr>
          <p:spPr>
            <a:xfrm>
              <a:off x="22972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593" y="707"/>
                  </a:moveTo>
                  <a:cubicBezTo>
                    <a:pt x="1143" y="748"/>
                    <a:pt x="1684" y="717"/>
                    <a:pt x="2234" y="707"/>
                  </a:cubicBezTo>
                  <a:cubicBezTo>
                    <a:pt x="2702" y="696"/>
                    <a:pt x="3169" y="655"/>
                    <a:pt x="3637" y="707"/>
                  </a:cubicBezTo>
                  <a:cubicBezTo>
                    <a:pt x="3803" y="727"/>
                    <a:pt x="4021" y="790"/>
                    <a:pt x="4094" y="530"/>
                  </a:cubicBezTo>
                  <a:cubicBezTo>
                    <a:pt x="4156" y="104"/>
                    <a:pt x="4052" y="0"/>
                    <a:pt x="3657" y="63"/>
                  </a:cubicBezTo>
                  <a:cubicBezTo>
                    <a:pt x="3055" y="156"/>
                    <a:pt x="2442" y="94"/>
                    <a:pt x="1839" y="104"/>
                  </a:cubicBezTo>
                  <a:cubicBezTo>
                    <a:pt x="1715" y="104"/>
                    <a:pt x="1559" y="52"/>
                    <a:pt x="1528" y="250"/>
                  </a:cubicBezTo>
                  <a:cubicBezTo>
                    <a:pt x="1507" y="250"/>
                    <a:pt x="1517" y="322"/>
                    <a:pt x="1497" y="260"/>
                  </a:cubicBezTo>
                  <a:cubicBezTo>
                    <a:pt x="1414" y="21"/>
                    <a:pt x="1206" y="83"/>
                    <a:pt x="1060" y="115"/>
                  </a:cubicBezTo>
                  <a:cubicBezTo>
                    <a:pt x="749" y="166"/>
                    <a:pt x="499" y="385"/>
                    <a:pt x="167" y="416"/>
                  </a:cubicBezTo>
                  <a:cubicBezTo>
                    <a:pt x="1" y="437"/>
                    <a:pt x="84" y="572"/>
                    <a:pt x="136" y="665"/>
                  </a:cubicBezTo>
                  <a:cubicBezTo>
                    <a:pt x="177" y="686"/>
                    <a:pt x="208" y="686"/>
                    <a:pt x="250" y="665"/>
                  </a:cubicBezTo>
                  <a:cubicBezTo>
                    <a:pt x="364" y="717"/>
                    <a:pt x="479" y="675"/>
                    <a:pt x="593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9"/>
            <p:cNvSpPr/>
            <p:nvPr/>
          </p:nvSpPr>
          <p:spPr>
            <a:xfrm>
              <a:off x="223227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697" y="5579"/>
                  </a:moveTo>
                  <a:cubicBezTo>
                    <a:pt x="728" y="5486"/>
                    <a:pt x="717" y="5392"/>
                    <a:pt x="707" y="5288"/>
                  </a:cubicBezTo>
                  <a:cubicBezTo>
                    <a:pt x="676" y="4998"/>
                    <a:pt x="624" y="4696"/>
                    <a:pt x="624" y="4405"/>
                  </a:cubicBezTo>
                  <a:cubicBezTo>
                    <a:pt x="634" y="3450"/>
                    <a:pt x="499" y="2504"/>
                    <a:pt x="510" y="1549"/>
                  </a:cubicBezTo>
                  <a:cubicBezTo>
                    <a:pt x="510" y="1195"/>
                    <a:pt x="562" y="853"/>
                    <a:pt x="541" y="499"/>
                  </a:cubicBezTo>
                  <a:cubicBezTo>
                    <a:pt x="541" y="406"/>
                    <a:pt x="551" y="323"/>
                    <a:pt x="499" y="240"/>
                  </a:cubicBezTo>
                  <a:cubicBezTo>
                    <a:pt x="447" y="209"/>
                    <a:pt x="468" y="146"/>
                    <a:pt x="458" y="94"/>
                  </a:cubicBezTo>
                  <a:cubicBezTo>
                    <a:pt x="437" y="22"/>
                    <a:pt x="375" y="1"/>
                    <a:pt x="302" y="11"/>
                  </a:cubicBezTo>
                  <a:cubicBezTo>
                    <a:pt x="219" y="32"/>
                    <a:pt x="219" y="94"/>
                    <a:pt x="240" y="167"/>
                  </a:cubicBezTo>
                  <a:cubicBezTo>
                    <a:pt x="271" y="312"/>
                    <a:pt x="323" y="458"/>
                    <a:pt x="219" y="603"/>
                  </a:cubicBezTo>
                  <a:cubicBezTo>
                    <a:pt x="11" y="718"/>
                    <a:pt x="73" y="925"/>
                    <a:pt x="73" y="1092"/>
                  </a:cubicBezTo>
                  <a:cubicBezTo>
                    <a:pt x="63" y="1414"/>
                    <a:pt x="42" y="1746"/>
                    <a:pt x="94" y="2068"/>
                  </a:cubicBezTo>
                  <a:cubicBezTo>
                    <a:pt x="115" y="2245"/>
                    <a:pt x="21" y="2401"/>
                    <a:pt x="1" y="2567"/>
                  </a:cubicBezTo>
                  <a:cubicBezTo>
                    <a:pt x="11" y="2629"/>
                    <a:pt x="32" y="2691"/>
                    <a:pt x="53" y="2743"/>
                  </a:cubicBezTo>
                  <a:cubicBezTo>
                    <a:pt x="115" y="2858"/>
                    <a:pt x="177" y="2972"/>
                    <a:pt x="198" y="3097"/>
                  </a:cubicBezTo>
                  <a:cubicBezTo>
                    <a:pt x="229" y="3138"/>
                    <a:pt x="250" y="3169"/>
                    <a:pt x="198" y="3221"/>
                  </a:cubicBezTo>
                  <a:cubicBezTo>
                    <a:pt x="188" y="3242"/>
                    <a:pt x="188" y="3273"/>
                    <a:pt x="188" y="3294"/>
                  </a:cubicBezTo>
                  <a:lnTo>
                    <a:pt x="198" y="3335"/>
                  </a:lnTo>
                  <a:cubicBezTo>
                    <a:pt x="198" y="3346"/>
                    <a:pt x="208" y="3356"/>
                    <a:pt x="208" y="3367"/>
                  </a:cubicBezTo>
                  <a:cubicBezTo>
                    <a:pt x="229" y="3419"/>
                    <a:pt x="250" y="3470"/>
                    <a:pt x="260" y="3522"/>
                  </a:cubicBezTo>
                  <a:cubicBezTo>
                    <a:pt x="260" y="3554"/>
                    <a:pt x="260" y="3574"/>
                    <a:pt x="271" y="3606"/>
                  </a:cubicBezTo>
                  <a:cubicBezTo>
                    <a:pt x="281" y="3751"/>
                    <a:pt x="323" y="3917"/>
                    <a:pt x="177" y="4031"/>
                  </a:cubicBezTo>
                  <a:cubicBezTo>
                    <a:pt x="146" y="4063"/>
                    <a:pt x="146" y="4104"/>
                    <a:pt x="157" y="4135"/>
                  </a:cubicBezTo>
                  <a:cubicBezTo>
                    <a:pt x="177" y="4187"/>
                    <a:pt x="198" y="4229"/>
                    <a:pt x="198" y="4281"/>
                  </a:cubicBezTo>
                  <a:lnTo>
                    <a:pt x="208" y="4312"/>
                  </a:lnTo>
                  <a:cubicBezTo>
                    <a:pt x="208" y="4322"/>
                    <a:pt x="219" y="4333"/>
                    <a:pt x="219" y="4343"/>
                  </a:cubicBezTo>
                  <a:cubicBezTo>
                    <a:pt x="229" y="4353"/>
                    <a:pt x="240" y="4364"/>
                    <a:pt x="250" y="4374"/>
                  </a:cubicBezTo>
                  <a:cubicBezTo>
                    <a:pt x="271" y="4676"/>
                    <a:pt x="229" y="4977"/>
                    <a:pt x="292" y="5268"/>
                  </a:cubicBezTo>
                  <a:cubicBezTo>
                    <a:pt x="489" y="5288"/>
                    <a:pt x="520" y="5309"/>
                    <a:pt x="614" y="5579"/>
                  </a:cubicBezTo>
                  <a:cubicBezTo>
                    <a:pt x="645" y="5600"/>
                    <a:pt x="666" y="5600"/>
                    <a:pt x="697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9"/>
            <p:cNvSpPr/>
            <p:nvPr/>
          </p:nvSpPr>
          <p:spPr>
            <a:xfrm>
              <a:off x="2246825" y="5364150"/>
              <a:ext cx="74550" cy="27550"/>
            </a:xfrm>
            <a:custGeom>
              <a:rect b="b" l="l" r="r" t="t"/>
              <a:pathLst>
                <a:path extrusionOk="0" h="1102" w="2982">
                  <a:moveTo>
                    <a:pt x="831" y="52"/>
                  </a:moveTo>
                  <a:cubicBezTo>
                    <a:pt x="644" y="42"/>
                    <a:pt x="468" y="32"/>
                    <a:pt x="302" y="115"/>
                  </a:cubicBezTo>
                  <a:cubicBezTo>
                    <a:pt x="229" y="188"/>
                    <a:pt x="115" y="188"/>
                    <a:pt x="42" y="260"/>
                  </a:cubicBezTo>
                  <a:lnTo>
                    <a:pt x="42" y="260"/>
                  </a:lnTo>
                  <a:cubicBezTo>
                    <a:pt x="0" y="323"/>
                    <a:pt x="0" y="395"/>
                    <a:pt x="32" y="468"/>
                  </a:cubicBezTo>
                  <a:lnTo>
                    <a:pt x="32" y="458"/>
                  </a:lnTo>
                  <a:cubicBezTo>
                    <a:pt x="94" y="562"/>
                    <a:pt x="73" y="676"/>
                    <a:pt x="84" y="790"/>
                  </a:cubicBezTo>
                  <a:cubicBezTo>
                    <a:pt x="84" y="852"/>
                    <a:pt x="73" y="915"/>
                    <a:pt x="94" y="977"/>
                  </a:cubicBezTo>
                  <a:cubicBezTo>
                    <a:pt x="156" y="1071"/>
                    <a:pt x="239" y="1102"/>
                    <a:pt x="343" y="1081"/>
                  </a:cubicBezTo>
                  <a:cubicBezTo>
                    <a:pt x="385" y="1060"/>
                    <a:pt x="406" y="1029"/>
                    <a:pt x="416" y="987"/>
                  </a:cubicBezTo>
                  <a:cubicBezTo>
                    <a:pt x="437" y="946"/>
                    <a:pt x="354" y="915"/>
                    <a:pt x="406" y="884"/>
                  </a:cubicBezTo>
                  <a:cubicBezTo>
                    <a:pt x="437" y="863"/>
                    <a:pt x="458" y="842"/>
                    <a:pt x="478" y="811"/>
                  </a:cubicBezTo>
                  <a:cubicBezTo>
                    <a:pt x="478" y="790"/>
                    <a:pt x="478" y="769"/>
                    <a:pt x="478" y="748"/>
                  </a:cubicBezTo>
                  <a:cubicBezTo>
                    <a:pt x="520" y="697"/>
                    <a:pt x="561" y="780"/>
                    <a:pt x="603" y="748"/>
                  </a:cubicBezTo>
                  <a:cubicBezTo>
                    <a:pt x="1154" y="717"/>
                    <a:pt x="1704" y="759"/>
                    <a:pt x="2244" y="748"/>
                  </a:cubicBezTo>
                  <a:cubicBezTo>
                    <a:pt x="2483" y="759"/>
                    <a:pt x="2743" y="832"/>
                    <a:pt x="2868" y="530"/>
                  </a:cubicBezTo>
                  <a:cubicBezTo>
                    <a:pt x="2878" y="499"/>
                    <a:pt x="2888" y="468"/>
                    <a:pt x="2888" y="437"/>
                  </a:cubicBezTo>
                  <a:cubicBezTo>
                    <a:pt x="2888" y="395"/>
                    <a:pt x="2888" y="343"/>
                    <a:pt x="2899" y="302"/>
                  </a:cubicBezTo>
                  <a:cubicBezTo>
                    <a:pt x="2899" y="271"/>
                    <a:pt x="2909" y="239"/>
                    <a:pt x="2909" y="219"/>
                  </a:cubicBezTo>
                  <a:cubicBezTo>
                    <a:pt x="2982" y="94"/>
                    <a:pt x="2951" y="21"/>
                    <a:pt x="2816" y="1"/>
                  </a:cubicBezTo>
                  <a:lnTo>
                    <a:pt x="2743" y="1"/>
                  </a:lnTo>
                  <a:cubicBezTo>
                    <a:pt x="2244" y="63"/>
                    <a:pt x="1746" y="11"/>
                    <a:pt x="1247" y="32"/>
                  </a:cubicBezTo>
                  <a:cubicBezTo>
                    <a:pt x="1112" y="32"/>
                    <a:pt x="967" y="1"/>
                    <a:pt x="83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9"/>
            <p:cNvSpPr/>
            <p:nvPr/>
          </p:nvSpPr>
          <p:spPr>
            <a:xfrm>
              <a:off x="23299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676" y="676"/>
                  </a:moveTo>
                  <a:cubicBezTo>
                    <a:pt x="551" y="655"/>
                    <a:pt x="530" y="593"/>
                    <a:pt x="614" y="499"/>
                  </a:cubicBezTo>
                  <a:cubicBezTo>
                    <a:pt x="738" y="395"/>
                    <a:pt x="884" y="302"/>
                    <a:pt x="884" y="115"/>
                  </a:cubicBezTo>
                  <a:cubicBezTo>
                    <a:pt x="769" y="21"/>
                    <a:pt x="582" y="156"/>
                    <a:pt x="468" y="1"/>
                  </a:cubicBezTo>
                  <a:cubicBezTo>
                    <a:pt x="146" y="42"/>
                    <a:pt x="125" y="84"/>
                    <a:pt x="115" y="374"/>
                  </a:cubicBezTo>
                  <a:cubicBezTo>
                    <a:pt x="115" y="676"/>
                    <a:pt x="84" y="967"/>
                    <a:pt x="53" y="1257"/>
                  </a:cubicBezTo>
                  <a:cubicBezTo>
                    <a:pt x="11" y="1621"/>
                    <a:pt x="1" y="1985"/>
                    <a:pt x="21" y="2338"/>
                  </a:cubicBezTo>
                  <a:cubicBezTo>
                    <a:pt x="21" y="2431"/>
                    <a:pt x="21" y="2514"/>
                    <a:pt x="42" y="2608"/>
                  </a:cubicBezTo>
                  <a:cubicBezTo>
                    <a:pt x="73" y="2701"/>
                    <a:pt x="53" y="2868"/>
                    <a:pt x="188" y="2857"/>
                  </a:cubicBezTo>
                  <a:cubicBezTo>
                    <a:pt x="312" y="2857"/>
                    <a:pt x="447" y="2795"/>
                    <a:pt x="520" y="2670"/>
                  </a:cubicBezTo>
                  <a:cubicBezTo>
                    <a:pt x="572" y="2577"/>
                    <a:pt x="603" y="2473"/>
                    <a:pt x="603" y="2359"/>
                  </a:cubicBezTo>
                  <a:cubicBezTo>
                    <a:pt x="603" y="1912"/>
                    <a:pt x="645" y="1455"/>
                    <a:pt x="499" y="1019"/>
                  </a:cubicBezTo>
                  <a:cubicBezTo>
                    <a:pt x="437" y="811"/>
                    <a:pt x="645" y="800"/>
                    <a:pt x="676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9"/>
            <p:cNvSpPr/>
            <p:nvPr/>
          </p:nvSpPr>
          <p:spPr>
            <a:xfrm>
              <a:off x="22444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2245" y="707"/>
                  </a:moveTo>
                  <a:cubicBezTo>
                    <a:pt x="2286" y="624"/>
                    <a:pt x="2203" y="499"/>
                    <a:pt x="2421" y="489"/>
                  </a:cubicBezTo>
                  <a:cubicBezTo>
                    <a:pt x="2650" y="479"/>
                    <a:pt x="2899" y="479"/>
                    <a:pt x="3128" y="385"/>
                  </a:cubicBezTo>
                  <a:cubicBezTo>
                    <a:pt x="3055" y="250"/>
                    <a:pt x="2910" y="354"/>
                    <a:pt x="2837" y="271"/>
                  </a:cubicBezTo>
                  <a:cubicBezTo>
                    <a:pt x="2930" y="250"/>
                    <a:pt x="3024" y="229"/>
                    <a:pt x="3117" y="208"/>
                  </a:cubicBezTo>
                  <a:cubicBezTo>
                    <a:pt x="3460" y="125"/>
                    <a:pt x="3523" y="167"/>
                    <a:pt x="3606" y="520"/>
                  </a:cubicBezTo>
                  <a:cubicBezTo>
                    <a:pt x="3647" y="427"/>
                    <a:pt x="3678" y="343"/>
                    <a:pt x="3709" y="271"/>
                  </a:cubicBezTo>
                  <a:cubicBezTo>
                    <a:pt x="3730" y="208"/>
                    <a:pt x="3772" y="177"/>
                    <a:pt x="3824" y="177"/>
                  </a:cubicBezTo>
                  <a:cubicBezTo>
                    <a:pt x="4052" y="219"/>
                    <a:pt x="4312" y="63"/>
                    <a:pt x="4499" y="312"/>
                  </a:cubicBezTo>
                  <a:cubicBezTo>
                    <a:pt x="4530" y="343"/>
                    <a:pt x="4582" y="354"/>
                    <a:pt x="4603" y="302"/>
                  </a:cubicBezTo>
                  <a:cubicBezTo>
                    <a:pt x="4717" y="84"/>
                    <a:pt x="4904" y="167"/>
                    <a:pt x="5060" y="208"/>
                  </a:cubicBezTo>
                  <a:cubicBezTo>
                    <a:pt x="5288" y="250"/>
                    <a:pt x="5517" y="229"/>
                    <a:pt x="5725" y="177"/>
                  </a:cubicBezTo>
                  <a:cubicBezTo>
                    <a:pt x="6057" y="84"/>
                    <a:pt x="6182" y="157"/>
                    <a:pt x="6203" y="510"/>
                  </a:cubicBezTo>
                  <a:cubicBezTo>
                    <a:pt x="6203" y="530"/>
                    <a:pt x="6203" y="551"/>
                    <a:pt x="6203" y="572"/>
                  </a:cubicBezTo>
                  <a:cubicBezTo>
                    <a:pt x="6255" y="530"/>
                    <a:pt x="6265" y="479"/>
                    <a:pt x="6265" y="427"/>
                  </a:cubicBezTo>
                  <a:cubicBezTo>
                    <a:pt x="6286" y="94"/>
                    <a:pt x="6203" y="1"/>
                    <a:pt x="5870" y="32"/>
                  </a:cubicBezTo>
                  <a:cubicBezTo>
                    <a:pt x="5278" y="94"/>
                    <a:pt x="4686" y="105"/>
                    <a:pt x="4094" y="105"/>
                  </a:cubicBezTo>
                  <a:cubicBezTo>
                    <a:pt x="3398" y="94"/>
                    <a:pt x="2702" y="188"/>
                    <a:pt x="1995" y="188"/>
                  </a:cubicBezTo>
                  <a:cubicBezTo>
                    <a:pt x="1528" y="188"/>
                    <a:pt x="1081" y="94"/>
                    <a:pt x="614" y="105"/>
                  </a:cubicBezTo>
                  <a:cubicBezTo>
                    <a:pt x="562" y="105"/>
                    <a:pt x="510" y="73"/>
                    <a:pt x="468" y="53"/>
                  </a:cubicBezTo>
                  <a:cubicBezTo>
                    <a:pt x="406" y="157"/>
                    <a:pt x="281" y="42"/>
                    <a:pt x="209" y="125"/>
                  </a:cubicBezTo>
                  <a:cubicBezTo>
                    <a:pt x="229" y="292"/>
                    <a:pt x="458" y="406"/>
                    <a:pt x="344" y="614"/>
                  </a:cubicBezTo>
                  <a:cubicBezTo>
                    <a:pt x="198" y="666"/>
                    <a:pt x="136" y="479"/>
                    <a:pt x="1" y="499"/>
                  </a:cubicBezTo>
                  <a:cubicBezTo>
                    <a:pt x="84" y="624"/>
                    <a:pt x="178" y="738"/>
                    <a:pt x="333" y="717"/>
                  </a:cubicBezTo>
                  <a:cubicBezTo>
                    <a:pt x="967" y="676"/>
                    <a:pt x="1611" y="811"/>
                    <a:pt x="2245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9"/>
            <p:cNvSpPr/>
            <p:nvPr/>
          </p:nvSpPr>
          <p:spPr>
            <a:xfrm>
              <a:off x="2234350" y="4843175"/>
              <a:ext cx="12500" cy="224950"/>
            </a:xfrm>
            <a:custGeom>
              <a:rect b="b" l="l" r="r" t="t"/>
              <a:pathLst>
                <a:path extrusionOk="0" h="8998" w="500">
                  <a:moveTo>
                    <a:pt x="364" y="3865"/>
                  </a:moveTo>
                  <a:cubicBezTo>
                    <a:pt x="499" y="4551"/>
                    <a:pt x="364" y="5216"/>
                    <a:pt x="354" y="5891"/>
                  </a:cubicBezTo>
                  <a:cubicBezTo>
                    <a:pt x="344" y="6338"/>
                    <a:pt x="281" y="6774"/>
                    <a:pt x="333" y="7231"/>
                  </a:cubicBezTo>
                  <a:cubicBezTo>
                    <a:pt x="406" y="7750"/>
                    <a:pt x="312" y="8259"/>
                    <a:pt x="219" y="8769"/>
                  </a:cubicBezTo>
                  <a:cubicBezTo>
                    <a:pt x="219" y="8852"/>
                    <a:pt x="209" y="8924"/>
                    <a:pt x="209" y="8997"/>
                  </a:cubicBezTo>
                  <a:cubicBezTo>
                    <a:pt x="136" y="8883"/>
                    <a:pt x="157" y="8769"/>
                    <a:pt x="157" y="8644"/>
                  </a:cubicBezTo>
                  <a:cubicBezTo>
                    <a:pt x="146" y="8083"/>
                    <a:pt x="136" y="7532"/>
                    <a:pt x="146" y="6971"/>
                  </a:cubicBezTo>
                  <a:cubicBezTo>
                    <a:pt x="146" y="6296"/>
                    <a:pt x="105" y="5631"/>
                    <a:pt x="219" y="4966"/>
                  </a:cubicBezTo>
                  <a:cubicBezTo>
                    <a:pt x="250" y="4769"/>
                    <a:pt x="229" y="4572"/>
                    <a:pt x="198" y="4374"/>
                  </a:cubicBezTo>
                  <a:cubicBezTo>
                    <a:pt x="167" y="4167"/>
                    <a:pt x="157" y="3969"/>
                    <a:pt x="146" y="3761"/>
                  </a:cubicBezTo>
                  <a:cubicBezTo>
                    <a:pt x="198" y="3502"/>
                    <a:pt x="188" y="3232"/>
                    <a:pt x="94" y="2972"/>
                  </a:cubicBezTo>
                  <a:cubicBezTo>
                    <a:pt x="63" y="2868"/>
                    <a:pt x="42" y="2806"/>
                    <a:pt x="42" y="2806"/>
                  </a:cubicBezTo>
                  <a:cubicBezTo>
                    <a:pt x="11" y="2619"/>
                    <a:pt x="11" y="2421"/>
                    <a:pt x="11" y="2224"/>
                  </a:cubicBezTo>
                  <a:cubicBezTo>
                    <a:pt x="1" y="1694"/>
                    <a:pt x="1" y="1175"/>
                    <a:pt x="11" y="645"/>
                  </a:cubicBezTo>
                  <a:cubicBezTo>
                    <a:pt x="11" y="520"/>
                    <a:pt x="1" y="375"/>
                    <a:pt x="74" y="261"/>
                  </a:cubicBezTo>
                  <a:cubicBezTo>
                    <a:pt x="188" y="219"/>
                    <a:pt x="11" y="1"/>
                    <a:pt x="219" y="1"/>
                  </a:cubicBezTo>
                  <a:cubicBezTo>
                    <a:pt x="302" y="94"/>
                    <a:pt x="312" y="198"/>
                    <a:pt x="312" y="313"/>
                  </a:cubicBezTo>
                  <a:cubicBezTo>
                    <a:pt x="344" y="1175"/>
                    <a:pt x="261" y="2037"/>
                    <a:pt x="375" y="2889"/>
                  </a:cubicBezTo>
                  <a:cubicBezTo>
                    <a:pt x="416" y="3221"/>
                    <a:pt x="302" y="3554"/>
                    <a:pt x="364" y="386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9"/>
            <p:cNvSpPr/>
            <p:nvPr/>
          </p:nvSpPr>
          <p:spPr>
            <a:xfrm>
              <a:off x="2227875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540" y="94"/>
                  </a:moveTo>
                  <a:cubicBezTo>
                    <a:pt x="436" y="177"/>
                    <a:pt x="478" y="291"/>
                    <a:pt x="478" y="395"/>
                  </a:cubicBezTo>
                  <a:cubicBezTo>
                    <a:pt x="468" y="520"/>
                    <a:pt x="468" y="655"/>
                    <a:pt x="447" y="780"/>
                  </a:cubicBezTo>
                  <a:cubicBezTo>
                    <a:pt x="301" y="614"/>
                    <a:pt x="374" y="375"/>
                    <a:pt x="208" y="219"/>
                  </a:cubicBezTo>
                  <a:cubicBezTo>
                    <a:pt x="229" y="208"/>
                    <a:pt x="229" y="198"/>
                    <a:pt x="229" y="177"/>
                  </a:cubicBezTo>
                  <a:cubicBezTo>
                    <a:pt x="218" y="167"/>
                    <a:pt x="218" y="156"/>
                    <a:pt x="208" y="156"/>
                  </a:cubicBezTo>
                  <a:lnTo>
                    <a:pt x="208" y="21"/>
                  </a:lnTo>
                  <a:cubicBezTo>
                    <a:pt x="94" y="1"/>
                    <a:pt x="83" y="94"/>
                    <a:pt x="52" y="167"/>
                  </a:cubicBezTo>
                  <a:cubicBezTo>
                    <a:pt x="146" y="614"/>
                    <a:pt x="0" y="1071"/>
                    <a:pt x="83" y="1528"/>
                  </a:cubicBezTo>
                  <a:cubicBezTo>
                    <a:pt x="156" y="1933"/>
                    <a:pt x="62" y="2338"/>
                    <a:pt x="135" y="2743"/>
                  </a:cubicBezTo>
                  <a:cubicBezTo>
                    <a:pt x="156" y="2868"/>
                    <a:pt x="187" y="3003"/>
                    <a:pt x="135" y="3127"/>
                  </a:cubicBezTo>
                  <a:cubicBezTo>
                    <a:pt x="52" y="3346"/>
                    <a:pt x="177" y="3512"/>
                    <a:pt x="270" y="3678"/>
                  </a:cubicBezTo>
                  <a:cubicBezTo>
                    <a:pt x="353" y="3813"/>
                    <a:pt x="374" y="3948"/>
                    <a:pt x="239" y="4062"/>
                  </a:cubicBezTo>
                  <a:cubicBezTo>
                    <a:pt x="197" y="4229"/>
                    <a:pt x="31" y="4426"/>
                    <a:pt x="333" y="4530"/>
                  </a:cubicBezTo>
                  <a:cubicBezTo>
                    <a:pt x="468" y="4364"/>
                    <a:pt x="675" y="4229"/>
                    <a:pt x="540" y="3969"/>
                  </a:cubicBezTo>
                  <a:cubicBezTo>
                    <a:pt x="592" y="3553"/>
                    <a:pt x="540" y="3138"/>
                    <a:pt x="499" y="2733"/>
                  </a:cubicBezTo>
                  <a:cubicBezTo>
                    <a:pt x="436" y="2089"/>
                    <a:pt x="426" y="1455"/>
                    <a:pt x="520" y="811"/>
                  </a:cubicBezTo>
                  <a:cubicBezTo>
                    <a:pt x="561" y="572"/>
                    <a:pt x="561" y="333"/>
                    <a:pt x="53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9"/>
            <p:cNvSpPr/>
            <p:nvPr/>
          </p:nvSpPr>
          <p:spPr>
            <a:xfrm>
              <a:off x="2242150" y="5026025"/>
              <a:ext cx="11700" cy="127275"/>
            </a:xfrm>
            <a:custGeom>
              <a:rect b="b" l="l" r="r" t="t"/>
              <a:pathLst>
                <a:path extrusionOk="0" h="5091" w="468">
                  <a:moveTo>
                    <a:pt x="32" y="3439"/>
                  </a:moveTo>
                  <a:cubicBezTo>
                    <a:pt x="21" y="3459"/>
                    <a:pt x="11" y="3480"/>
                    <a:pt x="11" y="3491"/>
                  </a:cubicBezTo>
                  <a:cubicBezTo>
                    <a:pt x="146" y="3948"/>
                    <a:pt x="104" y="4415"/>
                    <a:pt x="73" y="4872"/>
                  </a:cubicBezTo>
                  <a:cubicBezTo>
                    <a:pt x="63" y="5018"/>
                    <a:pt x="115" y="5090"/>
                    <a:pt x="239" y="5080"/>
                  </a:cubicBezTo>
                  <a:cubicBezTo>
                    <a:pt x="302" y="5070"/>
                    <a:pt x="364" y="5038"/>
                    <a:pt x="333" y="4976"/>
                  </a:cubicBezTo>
                  <a:cubicBezTo>
                    <a:pt x="239" y="4758"/>
                    <a:pt x="343" y="4550"/>
                    <a:pt x="333" y="4332"/>
                  </a:cubicBezTo>
                  <a:cubicBezTo>
                    <a:pt x="302" y="3532"/>
                    <a:pt x="302" y="2722"/>
                    <a:pt x="302" y="1922"/>
                  </a:cubicBezTo>
                  <a:cubicBezTo>
                    <a:pt x="302" y="1808"/>
                    <a:pt x="250" y="1673"/>
                    <a:pt x="374" y="1590"/>
                  </a:cubicBezTo>
                  <a:cubicBezTo>
                    <a:pt x="468" y="1288"/>
                    <a:pt x="426" y="977"/>
                    <a:pt x="437" y="665"/>
                  </a:cubicBezTo>
                  <a:cubicBezTo>
                    <a:pt x="416" y="665"/>
                    <a:pt x="385" y="665"/>
                    <a:pt x="364" y="665"/>
                  </a:cubicBezTo>
                  <a:cubicBezTo>
                    <a:pt x="343" y="644"/>
                    <a:pt x="333" y="623"/>
                    <a:pt x="333" y="603"/>
                  </a:cubicBezTo>
                  <a:cubicBezTo>
                    <a:pt x="333" y="603"/>
                    <a:pt x="343" y="592"/>
                    <a:pt x="364" y="592"/>
                  </a:cubicBezTo>
                  <a:cubicBezTo>
                    <a:pt x="458" y="416"/>
                    <a:pt x="458" y="239"/>
                    <a:pt x="364" y="62"/>
                  </a:cubicBezTo>
                  <a:cubicBezTo>
                    <a:pt x="115" y="0"/>
                    <a:pt x="167" y="208"/>
                    <a:pt x="146" y="322"/>
                  </a:cubicBezTo>
                  <a:cubicBezTo>
                    <a:pt x="42" y="904"/>
                    <a:pt x="0" y="1475"/>
                    <a:pt x="63" y="2057"/>
                  </a:cubicBezTo>
                  <a:cubicBezTo>
                    <a:pt x="63" y="2078"/>
                    <a:pt x="52" y="2099"/>
                    <a:pt x="32" y="2109"/>
                  </a:cubicBezTo>
                  <a:lnTo>
                    <a:pt x="32" y="2244"/>
                  </a:lnTo>
                  <a:cubicBezTo>
                    <a:pt x="94" y="2639"/>
                    <a:pt x="94" y="3034"/>
                    <a:pt x="32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9"/>
            <p:cNvSpPr/>
            <p:nvPr/>
          </p:nvSpPr>
          <p:spPr>
            <a:xfrm>
              <a:off x="25049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0" y="3501"/>
                  </a:moveTo>
                  <a:lnTo>
                    <a:pt x="73" y="3501"/>
                  </a:lnTo>
                  <a:cubicBezTo>
                    <a:pt x="166" y="3377"/>
                    <a:pt x="166" y="3210"/>
                    <a:pt x="281" y="3096"/>
                  </a:cubicBezTo>
                  <a:cubicBezTo>
                    <a:pt x="291" y="3065"/>
                    <a:pt x="281" y="3044"/>
                    <a:pt x="260" y="3013"/>
                  </a:cubicBezTo>
                  <a:cubicBezTo>
                    <a:pt x="104" y="2868"/>
                    <a:pt x="260" y="2878"/>
                    <a:pt x="353" y="2847"/>
                  </a:cubicBezTo>
                  <a:cubicBezTo>
                    <a:pt x="395" y="2836"/>
                    <a:pt x="426" y="2816"/>
                    <a:pt x="457" y="2785"/>
                  </a:cubicBezTo>
                  <a:cubicBezTo>
                    <a:pt x="509" y="2722"/>
                    <a:pt x="488" y="2618"/>
                    <a:pt x="582" y="2577"/>
                  </a:cubicBezTo>
                  <a:cubicBezTo>
                    <a:pt x="582" y="1870"/>
                    <a:pt x="655" y="1174"/>
                    <a:pt x="738" y="489"/>
                  </a:cubicBezTo>
                  <a:cubicBezTo>
                    <a:pt x="759" y="364"/>
                    <a:pt x="738" y="239"/>
                    <a:pt x="727" y="125"/>
                  </a:cubicBezTo>
                  <a:cubicBezTo>
                    <a:pt x="717" y="1"/>
                    <a:pt x="624" y="1"/>
                    <a:pt x="530" y="21"/>
                  </a:cubicBezTo>
                  <a:cubicBezTo>
                    <a:pt x="488" y="42"/>
                    <a:pt x="447" y="52"/>
                    <a:pt x="447" y="115"/>
                  </a:cubicBezTo>
                  <a:cubicBezTo>
                    <a:pt x="551" y="406"/>
                    <a:pt x="551" y="686"/>
                    <a:pt x="437" y="977"/>
                  </a:cubicBezTo>
                  <a:cubicBezTo>
                    <a:pt x="301" y="967"/>
                    <a:pt x="291" y="748"/>
                    <a:pt x="135" y="800"/>
                  </a:cubicBezTo>
                  <a:cubicBezTo>
                    <a:pt x="208" y="1164"/>
                    <a:pt x="114" y="1517"/>
                    <a:pt x="73" y="1870"/>
                  </a:cubicBezTo>
                  <a:cubicBezTo>
                    <a:pt x="0" y="2421"/>
                    <a:pt x="21" y="2961"/>
                    <a:pt x="0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9"/>
            <p:cNvSpPr/>
            <p:nvPr/>
          </p:nvSpPr>
          <p:spPr>
            <a:xfrm>
              <a:off x="2474075" y="5255600"/>
              <a:ext cx="47275" cy="28575"/>
            </a:xfrm>
            <a:custGeom>
              <a:rect b="b" l="l" r="r" t="t"/>
              <a:pathLst>
                <a:path extrusionOk="0" h="1143" w="1891">
                  <a:moveTo>
                    <a:pt x="1371" y="779"/>
                  </a:moveTo>
                  <a:cubicBezTo>
                    <a:pt x="1454" y="852"/>
                    <a:pt x="1517" y="914"/>
                    <a:pt x="1537" y="1039"/>
                  </a:cubicBezTo>
                  <a:cubicBezTo>
                    <a:pt x="1548" y="1143"/>
                    <a:pt x="1693" y="1133"/>
                    <a:pt x="1714" y="1070"/>
                  </a:cubicBezTo>
                  <a:cubicBezTo>
                    <a:pt x="1839" y="769"/>
                    <a:pt x="1891" y="468"/>
                    <a:pt x="1787" y="146"/>
                  </a:cubicBezTo>
                  <a:cubicBezTo>
                    <a:pt x="1776" y="115"/>
                    <a:pt x="1724" y="83"/>
                    <a:pt x="1704" y="52"/>
                  </a:cubicBezTo>
                  <a:cubicBezTo>
                    <a:pt x="1205" y="0"/>
                    <a:pt x="717" y="0"/>
                    <a:pt x="229" y="63"/>
                  </a:cubicBezTo>
                  <a:cubicBezTo>
                    <a:pt x="145" y="73"/>
                    <a:pt x="42" y="73"/>
                    <a:pt x="21" y="187"/>
                  </a:cubicBezTo>
                  <a:cubicBezTo>
                    <a:pt x="0" y="291"/>
                    <a:pt x="62" y="343"/>
                    <a:pt x="125" y="416"/>
                  </a:cubicBezTo>
                  <a:cubicBezTo>
                    <a:pt x="395" y="686"/>
                    <a:pt x="738" y="655"/>
                    <a:pt x="1060" y="655"/>
                  </a:cubicBezTo>
                  <a:cubicBezTo>
                    <a:pt x="1163" y="696"/>
                    <a:pt x="1267" y="738"/>
                    <a:pt x="1371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9"/>
            <p:cNvSpPr/>
            <p:nvPr/>
          </p:nvSpPr>
          <p:spPr>
            <a:xfrm>
              <a:off x="2231250" y="3052275"/>
              <a:ext cx="9875" cy="175575"/>
            </a:xfrm>
            <a:custGeom>
              <a:rect b="b" l="l" r="r" t="t"/>
              <a:pathLst>
                <a:path extrusionOk="0" h="7023" w="395">
                  <a:moveTo>
                    <a:pt x="270" y="5682"/>
                  </a:moveTo>
                  <a:cubicBezTo>
                    <a:pt x="322" y="5516"/>
                    <a:pt x="301" y="5381"/>
                    <a:pt x="135" y="5277"/>
                  </a:cubicBezTo>
                  <a:cubicBezTo>
                    <a:pt x="94" y="5246"/>
                    <a:pt x="114" y="5184"/>
                    <a:pt x="83" y="5153"/>
                  </a:cubicBezTo>
                  <a:cubicBezTo>
                    <a:pt x="229" y="4883"/>
                    <a:pt x="218" y="4612"/>
                    <a:pt x="156" y="4311"/>
                  </a:cubicBezTo>
                  <a:cubicBezTo>
                    <a:pt x="94" y="3979"/>
                    <a:pt x="156" y="3626"/>
                    <a:pt x="198" y="3272"/>
                  </a:cubicBezTo>
                  <a:cubicBezTo>
                    <a:pt x="208" y="3210"/>
                    <a:pt x="291" y="3252"/>
                    <a:pt x="333" y="3241"/>
                  </a:cubicBezTo>
                  <a:cubicBezTo>
                    <a:pt x="395" y="3169"/>
                    <a:pt x="343" y="3096"/>
                    <a:pt x="333" y="3023"/>
                  </a:cubicBezTo>
                  <a:cubicBezTo>
                    <a:pt x="291" y="2826"/>
                    <a:pt x="260" y="2649"/>
                    <a:pt x="281" y="2431"/>
                  </a:cubicBezTo>
                  <a:cubicBezTo>
                    <a:pt x="343" y="1995"/>
                    <a:pt x="374" y="1538"/>
                    <a:pt x="229" y="1101"/>
                  </a:cubicBezTo>
                  <a:cubicBezTo>
                    <a:pt x="146" y="852"/>
                    <a:pt x="374" y="675"/>
                    <a:pt x="343" y="447"/>
                  </a:cubicBezTo>
                  <a:cubicBezTo>
                    <a:pt x="333" y="416"/>
                    <a:pt x="322" y="395"/>
                    <a:pt x="312" y="364"/>
                  </a:cubicBezTo>
                  <a:cubicBezTo>
                    <a:pt x="291" y="0"/>
                    <a:pt x="291" y="0"/>
                    <a:pt x="42" y="104"/>
                  </a:cubicBezTo>
                  <a:cubicBezTo>
                    <a:pt x="42" y="166"/>
                    <a:pt x="31" y="229"/>
                    <a:pt x="62" y="291"/>
                  </a:cubicBezTo>
                  <a:cubicBezTo>
                    <a:pt x="21" y="634"/>
                    <a:pt x="62" y="987"/>
                    <a:pt x="62" y="1330"/>
                  </a:cubicBezTo>
                  <a:cubicBezTo>
                    <a:pt x="52" y="2275"/>
                    <a:pt x="104" y="3210"/>
                    <a:pt x="73" y="4155"/>
                  </a:cubicBezTo>
                  <a:cubicBezTo>
                    <a:pt x="62" y="4270"/>
                    <a:pt x="94" y="4394"/>
                    <a:pt x="21" y="4498"/>
                  </a:cubicBezTo>
                  <a:cubicBezTo>
                    <a:pt x="0" y="4862"/>
                    <a:pt x="11" y="5215"/>
                    <a:pt x="62" y="5579"/>
                  </a:cubicBezTo>
                  <a:cubicBezTo>
                    <a:pt x="94" y="5890"/>
                    <a:pt x="104" y="6202"/>
                    <a:pt x="83" y="6524"/>
                  </a:cubicBezTo>
                  <a:cubicBezTo>
                    <a:pt x="83" y="6680"/>
                    <a:pt x="62" y="6846"/>
                    <a:pt x="125" y="7002"/>
                  </a:cubicBezTo>
                  <a:cubicBezTo>
                    <a:pt x="249" y="7023"/>
                    <a:pt x="281" y="6971"/>
                    <a:pt x="270" y="6867"/>
                  </a:cubicBezTo>
                  <a:lnTo>
                    <a:pt x="270" y="6867"/>
                  </a:lnTo>
                  <a:cubicBezTo>
                    <a:pt x="249" y="6856"/>
                    <a:pt x="249" y="6836"/>
                    <a:pt x="249" y="6825"/>
                  </a:cubicBezTo>
                  <a:cubicBezTo>
                    <a:pt x="260" y="6804"/>
                    <a:pt x="260" y="6804"/>
                    <a:pt x="270" y="6804"/>
                  </a:cubicBezTo>
                  <a:lnTo>
                    <a:pt x="270" y="6804"/>
                  </a:lnTo>
                  <a:cubicBezTo>
                    <a:pt x="301" y="6752"/>
                    <a:pt x="301" y="6711"/>
                    <a:pt x="270" y="6669"/>
                  </a:cubicBezTo>
                  <a:cubicBezTo>
                    <a:pt x="249" y="6649"/>
                    <a:pt x="229" y="6628"/>
                    <a:pt x="208" y="6607"/>
                  </a:cubicBezTo>
                  <a:cubicBezTo>
                    <a:pt x="374" y="6462"/>
                    <a:pt x="301" y="6254"/>
                    <a:pt x="333" y="6077"/>
                  </a:cubicBezTo>
                  <a:lnTo>
                    <a:pt x="333" y="6077"/>
                  </a:lnTo>
                  <a:cubicBezTo>
                    <a:pt x="291" y="6015"/>
                    <a:pt x="333" y="5932"/>
                    <a:pt x="270" y="5880"/>
                  </a:cubicBezTo>
                  <a:lnTo>
                    <a:pt x="270" y="5880"/>
                  </a:lnTo>
                  <a:cubicBezTo>
                    <a:pt x="249" y="5859"/>
                    <a:pt x="249" y="5849"/>
                    <a:pt x="249" y="5828"/>
                  </a:cubicBezTo>
                  <a:cubicBezTo>
                    <a:pt x="260" y="5817"/>
                    <a:pt x="260" y="5807"/>
                    <a:pt x="270" y="5807"/>
                  </a:cubicBezTo>
                  <a:lnTo>
                    <a:pt x="270" y="5745"/>
                  </a:lnTo>
                  <a:cubicBezTo>
                    <a:pt x="260" y="5724"/>
                    <a:pt x="260" y="5703"/>
                    <a:pt x="270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9"/>
            <p:cNvSpPr/>
            <p:nvPr/>
          </p:nvSpPr>
          <p:spPr>
            <a:xfrm>
              <a:off x="2348625" y="5358950"/>
              <a:ext cx="71450" cy="20800"/>
            </a:xfrm>
            <a:custGeom>
              <a:rect b="b" l="l" r="r" t="t"/>
              <a:pathLst>
                <a:path extrusionOk="0" h="832" w="2858">
                  <a:moveTo>
                    <a:pt x="2431" y="73"/>
                  </a:moveTo>
                  <a:cubicBezTo>
                    <a:pt x="2431" y="53"/>
                    <a:pt x="2431" y="22"/>
                    <a:pt x="2431" y="1"/>
                  </a:cubicBezTo>
                  <a:cubicBezTo>
                    <a:pt x="2203" y="11"/>
                    <a:pt x="1964" y="11"/>
                    <a:pt x="1735" y="32"/>
                  </a:cubicBezTo>
                  <a:cubicBezTo>
                    <a:pt x="1185" y="63"/>
                    <a:pt x="624" y="115"/>
                    <a:pt x="73" y="157"/>
                  </a:cubicBezTo>
                  <a:cubicBezTo>
                    <a:pt x="1" y="323"/>
                    <a:pt x="53" y="437"/>
                    <a:pt x="271" y="468"/>
                  </a:cubicBezTo>
                  <a:cubicBezTo>
                    <a:pt x="458" y="510"/>
                    <a:pt x="655" y="520"/>
                    <a:pt x="852" y="531"/>
                  </a:cubicBezTo>
                  <a:cubicBezTo>
                    <a:pt x="1278" y="531"/>
                    <a:pt x="1704" y="531"/>
                    <a:pt x="2130" y="531"/>
                  </a:cubicBezTo>
                  <a:cubicBezTo>
                    <a:pt x="2276" y="531"/>
                    <a:pt x="2411" y="551"/>
                    <a:pt x="2546" y="603"/>
                  </a:cubicBezTo>
                  <a:cubicBezTo>
                    <a:pt x="2639" y="676"/>
                    <a:pt x="2670" y="832"/>
                    <a:pt x="2837" y="811"/>
                  </a:cubicBezTo>
                  <a:cubicBezTo>
                    <a:pt x="2847" y="790"/>
                    <a:pt x="2857" y="770"/>
                    <a:pt x="2847" y="759"/>
                  </a:cubicBezTo>
                  <a:cubicBezTo>
                    <a:pt x="2847" y="738"/>
                    <a:pt x="2837" y="728"/>
                    <a:pt x="2837" y="728"/>
                  </a:cubicBezTo>
                  <a:cubicBezTo>
                    <a:pt x="2805" y="666"/>
                    <a:pt x="2753" y="603"/>
                    <a:pt x="2837" y="541"/>
                  </a:cubicBezTo>
                  <a:cubicBezTo>
                    <a:pt x="2847" y="531"/>
                    <a:pt x="2857" y="510"/>
                    <a:pt x="2857" y="499"/>
                  </a:cubicBezTo>
                  <a:cubicBezTo>
                    <a:pt x="2857" y="479"/>
                    <a:pt x="2847" y="468"/>
                    <a:pt x="2847" y="468"/>
                  </a:cubicBezTo>
                  <a:cubicBezTo>
                    <a:pt x="2826" y="447"/>
                    <a:pt x="2795" y="437"/>
                    <a:pt x="2764" y="437"/>
                  </a:cubicBezTo>
                  <a:cubicBezTo>
                    <a:pt x="2722" y="437"/>
                    <a:pt x="2681" y="437"/>
                    <a:pt x="2639" y="437"/>
                  </a:cubicBezTo>
                  <a:cubicBezTo>
                    <a:pt x="2504" y="385"/>
                    <a:pt x="2276" y="499"/>
                    <a:pt x="2286" y="209"/>
                  </a:cubicBezTo>
                  <a:cubicBezTo>
                    <a:pt x="2286" y="146"/>
                    <a:pt x="2172" y="198"/>
                    <a:pt x="2109" y="198"/>
                  </a:cubicBezTo>
                  <a:cubicBezTo>
                    <a:pt x="2213" y="146"/>
                    <a:pt x="2348" y="177"/>
                    <a:pt x="243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9"/>
            <p:cNvSpPr/>
            <p:nvPr/>
          </p:nvSpPr>
          <p:spPr>
            <a:xfrm>
              <a:off x="231720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1" y="832"/>
                  </a:moveTo>
                  <a:cubicBezTo>
                    <a:pt x="104" y="894"/>
                    <a:pt x="73" y="967"/>
                    <a:pt x="1" y="1029"/>
                  </a:cubicBezTo>
                  <a:cubicBezTo>
                    <a:pt x="53" y="1070"/>
                    <a:pt x="63" y="1133"/>
                    <a:pt x="73" y="1195"/>
                  </a:cubicBezTo>
                  <a:cubicBezTo>
                    <a:pt x="104" y="1299"/>
                    <a:pt x="136" y="1403"/>
                    <a:pt x="240" y="1476"/>
                  </a:cubicBezTo>
                  <a:cubicBezTo>
                    <a:pt x="291" y="1517"/>
                    <a:pt x="333" y="1579"/>
                    <a:pt x="302" y="1642"/>
                  </a:cubicBezTo>
                  <a:cubicBezTo>
                    <a:pt x="73" y="2047"/>
                    <a:pt x="530" y="2265"/>
                    <a:pt x="572" y="2598"/>
                  </a:cubicBezTo>
                  <a:cubicBezTo>
                    <a:pt x="572" y="2649"/>
                    <a:pt x="645" y="2681"/>
                    <a:pt x="697" y="2670"/>
                  </a:cubicBezTo>
                  <a:cubicBezTo>
                    <a:pt x="769" y="2649"/>
                    <a:pt x="749" y="2577"/>
                    <a:pt x="759" y="2525"/>
                  </a:cubicBezTo>
                  <a:cubicBezTo>
                    <a:pt x="780" y="2140"/>
                    <a:pt x="717" y="1746"/>
                    <a:pt x="790" y="1351"/>
                  </a:cubicBezTo>
                  <a:cubicBezTo>
                    <a:pt x="790" y="1309"/>
                    <a:pt x="790" y="1268"/>
                    <a:pt x="800" y="1237"/>
                  </a:cubicBezTo>
                  <a:cubicBezTo>
                    <a:pt x="759" y="863"/>
                    <a:pt x="894" y="499"/>
                    <a:pt x="780" y="136"/>
                  </a:cubicBezTo>
                  <a:cubicBezTo>
                    <a:pt x="769" y="104"/>
                    <a:pt x="749" y="73"/>
                    <a:pt x="738" y="42"/>
                  </a:cubicBezTo>
                  <a:cubicBezTo>
                    <a:pt x="582" y="0"/>
                    <a:pt x="582" y="104"/>
                    <a:pt x="582" y="208"/>
                  </a:cubicBezTo>
                  <a:cubicBezTo>
                    <a:pt x="593" y="312"/>
                    <a:pt x="530" y="395"/>
                    <a:pt x="427" y="374"/>
                  </a:cubicBezTo>
                  <a:cubicBezTo>
                    <a:pt x="53" y="291"/>
                    <a:pt x="146" y="561"/>
                    <a:pt x="125" y="759"/>
                  </a:cubicBezTo>
                  <a:cubicBezTo>
                    <a:pt x="84" y="780"/>
                    <a:pt x="42" y="800"/>
                    <a:pt x="1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9"/>
            <p:cNvSpPr/>
            <p:nvPr/>
          </p:nvSpPr>
          <p:spPr>
            <a:xfrm>
              <a:off x="2440550" y="5254550"/>
              <a:ext cx="77700" cy="20025"/>
            </a:xfrm>
            <a:custGeom>
              <a:rect b="b" l="l" r="r" t="t"/>
              <a:pathLst>
                <a:path extrusionOk="0" h="801" w="3108">
                  <a:moveTo>
                    <a:pt x="2411" y="697"/>
                  </a:moveTo>
                  <a:cubicBezTo>
                    <a:pt x="2224" y="686"/>
                    <a:pt x="2037" y="645"/>
                    <a:pt x="1860" y="603"/>
                  </a:cubicBezTo>
                  <a:cubicBezTo>
                    <a:pt x="1705" y="572"/>
                    <a:pt x="1590" y="395"/>
                    <a:pt x="1435" y="312"/>
                  </a:cubicBezTo>
                  <a:cubicBezTo>
                    <a:pt x="1372" y="281"/>
                    <a:pt x="1403" y="177"/>
                    <a:pt x="1486" y="177"/>
                  </a:cubicBezTo>
                  <a:cubicBezTo>
                    <a:pt x="1663" y="157"/>
                    <a:pt x="1840" y="84"/>
                    <a:pt x="2027" y="94"/>
                  </a:cubicBezTo>
                  <a:cubicBezTo>
                    <a:pt x="2369" y="105"/>
                    <a:pt x="2702" y="94"/>
                    <a:pt x="3034" y="94"/>
                  </a:cubicBezTo>
                  <a:cubicBezTo>
                    <a:pt x="3065" y="73"/>
                    <a:pt x="3086" y="53"/>
                    <a:pt x="3107" y="32"/>
                  </a:cubicBezTo>
                  <a:cubicBezTo>
                    <a:pt x="2608" y="1"/>
                    <a:pt x="2099" y="1"/>
                    <a:pt x="1601" y="53"/>
                  </a:cubicBezTo>
                  <a:cubicBezTo>
                    <a:pt x="1248" y="94"/>
                    <a:pt x="884" y="63"/>
                    <a:pt x="531" y="157"/>
                  </a:cubicBezTo>
                  <a:cubicBezTo>
                    <a:pt x="354" y="209"/>
                    <a:pt x="167" y="198"/>
                    <a:pt x="1" y="281"/>
                  </a:cubicBezTo>
                  <a:lnTo>
                    <a:pt x="1" y="281"/>
                  </a:lnTo>
                  <a:cubicBezTo>
                    <a:pt x="157" y="572"/>
                    <a:pt x="448" y="489"/>
                    <a:pt x="666" y="541"/>
                  </a:cubicBezTo>
                  <a:cubicBezTo>
                    <a:pt x="531" y="582"/>
                    <a:pt x="333" y="479"/>
                    <a:pt x="198" y="645"/>
                  </a:cubicBezTo>
                  <a:cubicBezTo>
                    <a:pt x="250" y="790"/>
                    <a:pt x="406" y="666"/>
                    <a:pt x="468" y="759"/>
                  </a:cubicBezTo>
                  <a:cubicBezTo>
                    <a:pt x="926" y="759"/>
                    <a:pt x="1383" y="780"/>
                    <a:pt x="1840" y="728"/>
                  </a:cubicBezTo>
                  <a:cubicBezTo>
                    <a:pt x="2027" y="707"/>
                    <a:pt x="2224" y="801"/>
                    <a:pt x="2411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9"/>
            <p:cNvSpPr/>
            <p:nvPr/>
          </p:nvSpPr>
          <p:spPr>
            <a:xfrm>
              <a:off x="22325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2" y="353"/>
                  </a:moveTo>
                  <a:cubicBezTo>
                    <a:pt x="166" y="374"/>
                    <a:pt x="281" y="395"/>
                    <a:pt x="156" y="561"/>
                  </a:cubicBezTo>
                  <a:cubicBezTo>
                    <a:pt x="94" y="644"/>
                    <a:pt x="166" y="665"/>
                    <a:pt x="218" y="696"/>
                  </a:cubicBezTo>
                  <a:lnTo>
                    <a:pt x="218" y="696"/>
                  </a:lnTo>
                  <a:cubicBezTo>
                    <a:pt x="260" y="769"/>
                    <a:pt x="260" y="842"/>
                    <a:pt x="197" y="904"/>
                  </a:cubicBezTo>
                  <a:cubicBezTo>
                    <a:pt x="21" y="1101"/>
                    <a:pt x="62" y="1320"/>
                    <a:pt x="135" y="1538"/>
                  </a:cubicBezTo>
                  <a:cubicBezTo>
                    <a:pt x="187" y="1662"/>
                    <a:pt x="249" y="1797"/>
                    <a:pt x="125" y="1922"/>
                  </a:cubicBezTo>
                  <a:cubicBezTo>
                    <a:pt x="114" y="1932"/>
                    <a:pt x="104" y="1964"/>
                    <a:pt x="104" y="1974"/>
                  </a:cubicBezTo>
                  <a:cubicBezTo>
                    <a:pt x="146" y="2078"/>
                    <a:pt x="281" y="2182"/>
                    <a:pt x="187" y="2296"/>
                  </a:cubicBezTo>
                  <a:cubicBezTo>
                    <a:pt x="104" y="2400"/>
                    <a:pt x="270" y="2525"/>
                    <a:pt x="125" y="2597"/>
                  </a:cubicBezTo>
                  <a:cubicBezTo>
                    <a:pt x="301" y="2753"/>
                    <a:pt x="21" y="2909"/>
                    <a:pt x="114" y="3075"/>
                  </a:cubicBezTo>
                  <a:cubicBezTo>
                    <a:pt x="197" y="3210"/>
                    <a:pt x="229" y="3376"/>
                    <a:pt x="281" y="3532"/>
                  </a:cubicBezTo>
                  <a:cubicBezTo>
                    <a:pt x="405" y="3314"/>
                    <a:pt x="364" y="3106"/>
                    <a:pt x="291" y="2888"/>
                  </a:cubicBezTo>
                  <a:cubicBezTo>
                    <a:pt x="447" y="2857"/>
                    <a:pt x="395" y="3044"/>
                    <a:pt x="488" y="3065"/>
                  </a:cubicBezTo>
                  <a:cubicBezTo>
                    <a:pt x="488" y="2452"/>
                    <a:pt x="478" y="1839"/>
                    <a:pt x="426" y="1226"/>
                  </a:cubicBezTo>
                  <a:cubicBezTo>
                    <a:pt x="312" y="883"/>
                    <a:pt x="436" y="540"/>
                    <a:pt x="364" y="208"/>
                  </a:cubicBezTo>
                  <a:lnTo>
                    <a:pt x="364" y="187"/>
                  </a:lnTo>
                  <a:cubicBezTo>
                    <a:pt x="374" y="156"/>
                    <a:pt x="374" y="125"/>
                    <a:pt x="364" y="83"/>
                  </a:cubicBezTo>
                  <a:lnTo>
                    <a:pt x="364" y="94"/>
                  </a:lnTo>
                  <a:cubicBezTo>
                    <a:pt x="333" y="73"/>
                    <a:pt x="322" y="31"/>
                    <a:pt x="291" y="11"/>
                  </a:cubicBezTo>
                  <a:cubicBezTo>
                    <a:pt x="229" y="0"/>
                    <a:pt x="187" y="21"/>
                    <a:pt x="146" y="63"/>
                  </a:cubicBezTo>
                  <a:cubicBezTo>
                    <a:pt x="114" y="83"/>
                    <a:pt x="94" y="115"/>
                    <a:pt x="73" y="146"/>
                  </a:cubicBezTo>
                  <a:cubicBezTo>
                    <a:pt x="52" y="166"/>
                    <a:pt x="42" y="187"/>
                    <a:pt x="31" y="208"/>
                  </a:cubicBezTo>
                  <a:cubicBezTo>
                    <a:pt x="21" y="239"/>
                    <a:pt x="10" y="281"/>
                    <a:pt x="0" y="312"/>
                  </a:cubicBezTo>
                  <a:cubicBezTo>
                    <a:pt x="0" y="343"/>
                    <a:pt x="10" y="353"/>
                    <a:pt x="42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9"/>
            <p:cNvSpPr/>
            <p:nvPr/>
          </p:nvSpPr>
          <p:spPr>
            <a:xfrm>
              <a:off x="2276700" y="5436100"/>
              <a:ext cx="58975" cy="26500"/>
            </a:xfrm>
            <a:custGeom>
              <a:rect b="b" l="l" r="r" t="t"/>
              <a:pathLst>
                <a:path extrusionOk="0" h="1060" w="2359">
                  <a:moveTo>
                    <a:pt x="2337" y="291"/>
                  </a:moveTo>
                  <a:cubicBezTo>
                    <a:pt x="2358" y="249"/>
                    <a:pt x="2358" y="197"/>
                    <a:pt x="2348" y="156"/>
                  </a:cubicBezTo>
                  <a:cubicBezTo>
                    <a:pt x="2182" y="0"/>
                    <a:pt x="2026" y="125"/>
                    <a:pt x="1880" y="187"/>
                  </a:cubicBezTo>
                  <a:cubicBezTo>
                    <a:pt x="1860" y="208"/>
                    <a:pt x="1839" y="229"/>
                    <a:pt x="1828" y="249"/>
                  </a:cubicBezTo>
                  <a:cubicBezTo>
                    <a:pt x="1808" y="291"/>
                    <a:pt x="1787" y="322"/>
                    <a:pt x="1756" y="353"/>
                  </a:cubicBezTo>
                  <a:cubicBezTo>
                    <a:pt x="1735" y="374"/>
                    <a:pt x="1704" y="384"/>
                    <a:pt x="1673" y="384"/>
                  </a:cubicBezTo>
                  <a:cubicBezTo>
                    <a:pt x="1309" y="416"/>
                    <a:pt x="945" y="374"/>
                    <a:pt x="582" y="416"/>
                  </a:cubicBezTo>
                  <a:cubicBezTo>
                    <a:pt x="551" y="426"/>
                    <a:pt x="530" y="436"/>
                    <a:pt x="499" y="457"/>
                  </a:cubicBezTo>
                  <a:cubicBezTo>
                    <a:pt x="468" y="488"/>
                    <a:pt x="447" y="540"/>
                    <a:pt x="457" y="582"/>
                  </a:cubicBezTo>
                  <a:cubicBezTo>
                    <a:pt x="468" y="748"/>
                    <a:pt x="374" y="686"/>
                    <a:pt x="301" y="655"/>
                  </a:cubicBezTo>
                  <a:cubicBezTo>
                    <a:pt x="260" y="644"/>
                    <a:pt x="229" y="644"/>
                    <a:pt x="197" y="644"/>
                  </a:cubicBezTo>
                  <a:cubicBezTo>
                    <a:pt x="104" y="696"/>
                    <a:pt x="0" y="758"/>
                    <a:pt x="42" y="862"/>
                  </a:cubicBezTo>
                  <a:cubicBezTo>
                    <a:pt x="83" y="956"/>
                    <a:pt x="197" y="893"/>
                    <a:pt x="281" y="914"/>
                  </a:cubicBezTo>
                  <a:cubicBezTo>
                    <a:pt x="416" y="935"/>
                    <a:pt x="561" y="873"/>
                    <a:pt x="696" y="945"/>
                  </a:cubicBezTo>
                  <a:cubicBezTo>
                    <a:pt x="717" y="966"/>
                    <a:pt x="748" y="987"/>
                    <a:pt x="769" y="997"/>
                  </a:cubicBezTo>
                  <a:lnTo>
                    <a:pt x="769" y="997"/>
                  </a:lnTo>
                  <a:cubicBezTo>
                    <a:pt x="1049" y="987"/>
                    <a:pt x="1340" y="1060"/>
                    <a:pt x="1621" y="956"/>
                  </a:cubicBezTo>
                  <a:cubicBezTo>
                    <a:pt x="1641" y="779"/>
                    <a:pt x="1517" y="769"/>
                    <a:pt x="1392" y="748"/>
                  </a:cubicBezTo>
                  <a:cubicBezTo>
                    <a:pt x="1299" y="738"/>
                    <a:pt x="1195" y="779"/>
                    <a:pt x="1101" y="717"/>
                  </a:cubicBezTo>
                  <a:cubicBezTo>
                    <a:pt x="1226" y="727"/>
                    <a:pt x="1351" y="769"/>
                    <a:pt x="1475" y="748"/>
                  </a:cubicBezTo>
                  <a:cubicBezTo>
                    <a:pt x="1621" y="717"/>
                    <a:pt x="1714" y="831"/>
                    <a:pt x="1828" y="883"/>
                  </a:cubicBezTo>
                  <a:cubicBezTo>
                    <a:pt x="1911" y="935"/>
                    <a:pt x="2036" y="945"/>
                    <a:pt x="2130" y="873"/>
                  </a:cubicBezTo>
                  <a:cubicBezTo>
                    <a:pt x="2244" y="769"/>
                    <a:pt x="2285" y="644"/>
                    <a:pt x="2285" y="499"/>
                  </a:cubicBezTo>
                  <a:cubicBezTo>
                    <a:pt x="2327" y="436"/>
                    <a:pt x="2285" y="353"/>
                    <a:pt x="2337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9"/>
            <p:cNvSpPr/>
            <p:nvPr/>
          </p:nvSpPr>
          <p:spPr>
            <a:xfrm>
              <a:off x="2227875" y="2506625"/>
              <a:ext cx="10150" cy="88575"/>
            </a:xfrm>
            <a:custGeom>
              <a:rect b="b" l="l" r="r" t="t"/>
              <a:pathLst>
                <a:path extrusionOk="0" h="3543" w="406">
                  <a:moveTo>
                    <a:pt x="353" y="2244"/>
                  </a:moveTo>
                  <a:cubicBezTo>
                    <a:pt x="374" y="2203"/>
                    <a:pt x="405" y="2151"/>
                    <a:pt x="405" y="2099"/>
                  </a:cubicBezTo>
                  <a:cubicBezTo>
                    <a:pt x="405" y="1580"/>
                    <a:pt x="395" y="1071"/>
                    <a:pt x="395" y="551"/>
                  </a:cubicBezTo>
                  <a:cubicBezTo>
                    <a:pt x="395" y="499"/>
                    <a:pt x="364" y="447"/>
                    <a:pt x="343" y="395"/>
                  </a:cubicBezTo>
                  <a:cubicBezTo>
                    <a:pt x="249" y="302"/>
                    <a:pt x="343" y="167"/>
                    <a:pt x="281" y="63"/>
                  </a:cubicBezTo>
                  <a:lnTo>
                    <a:pt x="281" y="63"/>
                  </a:lnTo>
                  <a:cubicBezTo>
                    <a:pt x="83" y="1"/>
                    <a:pt x="94" y="156"/>
                    <a:pt x="83" y="271"/>
                  </a:cubicBezTo>
                  <a:cubicBezTo>
                    <a:pt x="42" y="634"/>
                    <a:pt x="83" y="1008"/>
                    <a:pt x="83" y="1382"/>
                  </a:cubicBezTo>
                  <a:cubicBezTo>
                    <a:pt x="73" y="1538"/>
                    <a:pt x="114" y="1694"/>
                    <a:pt x="52" y="1839"/>
                  </a:cubicBezTo>
                  <a:cubicBezTo>
                    <a:pt x="42" y="1870"/>
                    <a:pt x="31" y="1902"/>
                    <a:pt x="21" y="1933"/>
                  </a:cubicBezTo>
                  <a:cubicBezTo>
                    <a:pt x="31" y="2369"/>
                    <a:pt x="42" y="2795"/>
                    <a:pt x="10" y="3231"/>
                  </a:cubicBezTo>
                  <a:cubicBezTo>
                    <a:pt x="0" y="3377"/>
                    <a:pt x="83" y="3470"/>
                    <a:pt x="218" y="3533"/>
                  </a:cubicBezTo>
                  <a:cubicBezTo>
                    <a:pt x="270" y="3543"/>
                    <a:pt x="322" y="3533"/>
                    <a:pt x="364" y="3491"/>
                  </a:cubicBezTo>
                  <a:cubicBezTo>
                    <a:pt x="395" y="3127"/>
                    <a:pt x="343" y="2764"/>
                    <a:pt x="322" y="2390"/>
                  </a:cubicBezTo>
                  <a:cubicBezTo>
                    <a:pt x="312" y="2338"/>
                    <a:pt x="291" y="2286"/>
                    <a:pt x="343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9"/>
            <p:cNvSpPr/>
            <p:nvPr/>
          </p:nvSpPr>
          <p:spPr>
            <a:xfrm>
              <a:off x="231667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811" y="291"/>
                  </a:moveTo>
                  <a:cubicBezTo>
                    <a:pt x="707" y="384"/>
                    <a:pt x="749" y="499"/>
                    <a:pt x="749" y="603"/>
                  </a:cubicBezTo>
                  <a:cubicBezTo>
                    <a:pt x="738" y="914"/>
                    <a:pt x="749" y="1226"/>
                    <a:pt x="749" y="1538"/>
                  </a:cubicBezTo>
                  <a:cubicBezTo>
                    <a:pt x="645" y="1558"/>
                    <a:pt x="624" y="1506"/>
                    <a:pt x="624" y="1454"/>
                  </a:cubicBezTo>
                  <a:cubicBezTo>
                    <a:pt x="635" y="1267"/>
                    <a:pt x="541" y="1122"/>
                    <a:pt x="406" y="1008"/>
                  </a:cubicBezTo>
                  <a:cubicBezTo>
                    <a:pt x="292" y="914"/>
                    <a:pt x="292" y="821"/>
                    <a:pt x="375" y="696"/>
                  </a:cubicBezTo>
                  <a:cubicBezTo>
                    <a:pt x="479" y="519"/>
                    <a:pt x="458" y="478"/>
                    <a:pt x="292" y="343"/>
                  </a:cubicBezTo>
                  <a:cubicBezTo>
                    <a:pt x="188" y="260"/>
                    <a:pt x="177" y="135"/>
                    <a:pt x="146" y="21"/>
                  </a:cubicBezTo>
                  <a:cubicBezTo>
                    <a:pt x="125" y="10"/>
                    <a:pt x="105" y="0"/>
                    <a:pt x="74" y="21"/>
                  </a:cubicBezTo>
                  <a:cubicBezTo>
                    <a:pt x="42" y="62"/>
                    <a:pt x="63" y="125"/>
                    <a:pt x="22" y="156"/>
                  </a:cubicBezTo>
                  <a:cubicBezTo>
                    <a:pt x="22" y="187"/>
                    <a:pt x="22" y="208"/>
                    <a:pt x="22" y="239"/>
                  </a:cubicBezTo>
                  <a:cubicBezTo>
                    <a:pt x="63" y="842"/>
                    <a:pt x="177" y="1444"/>
                    <a:pt x="74" y="2047"/>
                  </a:cubicBezTo>
                  <a:cubicBezTo>
                    <a:pt x="32" y="2254"/>
                    <a:pt x="1" y="2483"/>
                    <a:pt x="157" y="2670"/>
                  </a:cubicBezTo>
                  <a:cubicBezTo>
                    <a:pt x="385" y="2545"/>
                    <a:pt x="323" y="2285"/>
                    <a:pt x="406" y="2088"/>
                  </a:cubicBezTo>
                  <a:cubicBezTo>
                    <a:pt x="448" y="1995"/>
                    <a:pt x="468" y="1891"/>
                    <a:pt x="572" y="1901"/>
                  </a:cubicBezTo>
                  <a:cubicBezTo>
                    <a:pt x="718" y="1912"/>
                    <a:pt x="645" y="2047"/>
                    <a:pt x="655" y="2130"/>
                  </a:cubicBezTo>
                  <a:cubicBezTo>
                    <a:pt x="697" y="2337"/>
                    <a:pt x="593" y="2566"/>
                    <a:pt x="759" y="2753"/>
                  </a:cubicBezTo>
                  <a:cubicBezTo>
                    <a:pt x="832" y="2421"/>
                    <a:pt x="790" y="2078"/>
                    <a:pt x="801" y="1735"/>
                  </a:cubicBezTo>
                  <a:cubicBezTo>
                    <a:pt x="801" y="1257"/>
                    <a:pt x="801" y="779"/>
                    <a:pt x="81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9"/>
            <p:cNvSpPr/>
            <p:nvPr/>
          </p:nvSpPr>
          <p:spPr>
            <a:xfrm>
              <a:off x="232240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82" y="2317"/>
                  </a:moveTo>
                  <a:cubicBezTo>
                    <a:pt x="592" y="2026"/>
                    <a:pt x="592" y="1725"/>
                    <a:pt x="592" y="1434"/>
                  </a:cubicBezTo>
                  <a:cubicBezTo>
                    <a:pt x="603" y="1050"/>
                    <a:pt x="624" y="676"/>
                    <a:pt x="634" y="291"/>
                  </a:cubicBezTo>
                  <a:cubicBezTo>
                    <a:pt x="634" y="94"/>
                    <a:pt x="561" y="21"/>
                    <a:pt x="364" y="11"/>
                  </a:cubicBezTo>
                  <a:cubicBezTo>
                    <a:pt x="187" y="0"/>
                    <a:pt x="146" y="115"/>
                    <a:pt x="125" y="250"/>
                  </a:cubicBezTo>
                  <a:cubicBezTo>
                    <a:pt x="104" y="406"/>
                    <a:pt x="83" y="561"/>
                    <a:pt x="115" y="707"/>
                  </a:cubicBezTo>
                  <a:cubicBezTo>
                    <a:pt x="0" y="1050"/>
                    <a:pt x="239" y="1289"/>
                    <a:pt x="343" y="1569"/>
                  </a:cubicBezTo>
                  <a:cubicBezTo>
                    <a:pt x="478" y="1694"/>
                    <a:pt x="406" y="1850"/>
                    <a:pt x="426" y="1995"/>
                  </a:cubicBezTo>
                  <a:cubicBezTo>
                    <a:pt x="457" y="2109"/>
                    <a:pt x="374" y="2275"/>
                    <a:pt x="58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9"/>
            <p:cNvSpPr/>
            <p:nvPr/>
          </p:nvSpPr>
          <p:spPr>
            <a:xfrm>
              <a:off x="2235925" y="3332750"/>
              <a:ext cx="10400" cy="1516950"/>
            </a:xfrm>
            <a:custGeom>
              <a:rect b="b" l="l" r="r" t="t"/>
              <a:pathLst>
                <a:path extrusionOk="0" h="60678" w="416">
                  <a:moveTo>
                    <a:pt x="11" y="60678"/>
                  </a:moveTo>
                  <a:cubicBezTo>
                    <a:pt x="135" y="60636"/>
                    <a:pt x="52" y="60480"/>
                    <a:pt x="146" y="60418"/>
                  </a:cubicBezTo>
                  <a:cubicBezTo>
                    <a:pt x="156" y="60408"/>
                    <a:pt x="166" y="60397"/>
                    <a:pt x="187" y="60387"/>
                  </a:cubicBezTo>
                  <a:cubicBezTo>
                    <a:pt x="198" y="60366"/>
                    <a:pt x="208" y="60335"/>
                    <a:pt x="208" y="60304"/>
                  </a:cubicBezTo>
                  <a:cubicBezTo>
                    <a:pt x="218" y="60262"/>
                    <a:pt x="229" y="34115"/>
                    <a:pt x="229" y="34063"/>
                  </a:cubicBezTo>
                  <a:cubicBezTo>
                    <a:pt x="229" y="33990"/>
                    <a:pt x="229" y="33907"/>
                    <a:pt x="239" y="33824"/>
                  </a:cubicBezTo>
                  <a:cubicBezTo>
                    <a:pt x="239" y="33793"/>
                    <a:pt x="239" y="33751"/>
                    <a:pt x="239" y="33720"/>
                  </a:cubicBezTo>
                  <a:cubicBezTo>
                    <a:pt x="260" y="33118"/>
                    <a:pt x="208" y="3408"/>
                    <a:pt x="281" y="2816"/>
                  </a:cubicBezTo>
                  <a:cubicBezTo>
                    <a:pt x="301" y="2577"/>
                    <a:pt x="208" y="2338"/>
                    <a:pt x="249" y="2099"/>
                  </a:cubicBezTo>
                  <a:cubicBezTo>
                    <a:pt x="260" y="2016"/>
                    <a:pt x="270" y="1953"/>
                    <a:pt x="343" y="1912"/>
                  </a:cubicBezTo>
                  <a:cubicBezTo>
                    <a:pt x="333" y="1881"/>
                    <a:pt x="312" y="1839"/>
                    <a:pt x="322" y="1829"/>
                  </a:cubicBezTo>
                  <a:cubicBezTo>
                    <a:pt x="416" y="1683"/>
                    <a:pt x="374" y="1600"/>
                    <a:pt x="208" y="1559"/>
                  </a:cubicBezTo>
                  <a:cubicBezTo>
                    <a:pt x="166" y="1548"/>
                    <a:pt x="208" y="1486"/>
                    <a:pt x="218" y="1455"/>
                  </a:cubicBezTo>
                  <a:lnTo>
                    <a:pt x="218" y="1455"/>
                  </a:lnTo>
                  <a:cubicBezTo>
                    <a:pt x="156" y="1413"/>
                    <a:pt x="156" y="1361"/>
                    <a:pt x="198" y="1309"/>
                  </a:cubicBezTo>
                  <a:cubicBezTo>
                    <a:pt x="249" y="1247"/>
                    <a:pt x="322" y="1174"/>
                    <a:pt x="312" y="1091"/>
                  </a:cubicBezTo>
                  <a:cubicBezTo>
                    <a:pt x="291" y="738"/>
                    <a:pt x="249" y="395"/>
                    <a:pt x="218" y="52"/>
                  </a:cubicBezTo>
                  <a:cubicBezTo>
                    <a:pt x="218" y="32"/>
                    <a:pt x="166" y="21"/>
                    <a:pt x="135" y="0"/>
                  </a:cubicBezTo>
                  <a:cubicBezTo>
                    <a:pt x="83" y="748"/>
                    <a:pt x="62" y="1507"/>
                    <a:pt x="83" y="2255"/>
                  </a:cubicBezTo>
                  <a:cubicBezTo>
                    <a:pt x="94" y="2971"/>
                    <a:pt x="31" y="3678"/>
                    <a:pt x="62" y="4384"/>
                  </a:cubicBezTo>
                  <a:cubicBezTo>
                    <a:pt x="83" y="4748"/>
                    <a:pt x="62" y="60324"/>
                    <a:pt x="0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9"/>
            <p:cNvSpPr/>
            <p:nvPr/>
          </p:nvSpPr>
          <p:spPr>
            <a:xfrm>
              <a:off x="2319025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717" y="863"/>
                  </a:moveTo>
                  <a:cubicBezTo>
                    <a:pt x="613" y="770"/>
                    <a:pt x="655" y="645"/>
                    <a:pt x="655" y="531"/>
                  </a:cubicBezTo>
                  <a:cubicBezTo>
                    <a:pt x="644" y="396"/>
                    <a:pt x="655" y="250"/>
                    <a:pt x="644" y="115"/>
                  </a:cubicBezTo>
                  <a:cubicBezTo>
                    <a:pt x="634" y="32"/>
                    <a:pt x="592" y="1"/>
                    <a:pt x="520" y="73"/>
                  </a:cubicBezTo>
                  <a:cubicBezTo>
                    <a:pt x="322" y="281"/>
                    <a:pt x="156" y="499"/>
                    <a:pt x="115" y="801"/>
                  </a:cubicBezTo>
                  <a:cubicBezTo>
                    <a:pt x="73" y="1102"/>
                    <a:pt x="0" y="1403"/>
                    <a:pt x="52" y="1715"/>
                  </a:cubicBezTo>
                  <a:cubicBezTo>
                    <a:pt x="94" y="1694"/>
                    <a:pt x="115" y="1663"/>
                    <a:pt x="104" y="1611"/>
                  </a:cubicBezTo>
                  <a:cubicBezTo>
                    <a:pt x="83" y="1455"/>
                    <a:pt x="94" y="1382"/>
                    <a:pt x="302" y="1434"/>
                  </a:cubicBezTo>
                  <a:cubicBezTo>
                    <a:pt x="499" y="1486"/>
                    <a:pt x="572" y="1362"/>
                    <a:pt x="551" y="1112"/>
                  </a:cubicBezTo>
                  <a:cubicBezTo>
                    <a:pt x="551" y="1040"/>
                    <a:pt x="603" y="1019"/>
                    <a:pt x="644" y="998"/>
                  </a:cubicBezTo>
                  <a:cubicBezTo>
                    <a:pt x="655" y="988"/>
                    <a:pt x="665" y="988"/>
                    <a:pt x="686" y="977"/>
                  </a:cubicBezTo>
                  <a:cubicBezTo>
                    <a:pt x="686" y="956"/>
                    <a:pt x="707" y="946"/>
                    <a:pt x="717" y="925"/>
                  </a:cubicBezTo>
                  <a:cubicBezTo>
                    <a:pt x="717" y="905"/>
                    <a:pt x="717" y="884"/>
                    <a:pt x="717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9"/>
            <p:cNvSpPr/>
            <p:nvPr/>
          </p:nvSpPr>
          <p:spPr>
            <a:xfrm>
              <a:off x="2320050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624" y="1060"/>
                  </a:moveTo>
                  <a:cubicBezTo>
                    <a:pt x="572" y="717"/>
                    <a:pt x="645" y="374"/>
                    <a:pt x="572" y="0"/>
                  </a:cubicBezTo>
                  <a:cubicBezTo>
                    <a:pt x="448" y="63"/>
                    <a:pt x="375" y="167"/>
                    <a:pt x="250" y="177"/>
                  </a:cubicBezTo>
                  <a:cubicBezTo>
                    <a:pt x="105" y="198"/>
                    <a:pt x="42" y="250"/>
                    <a:pt x="188" y="374"/>
                  </a:cubicBezTo>
                  <a:cubicBezTo>
                    <a:pt x="209" y="395"/>
                    <a:pt x="250" y="416"/>
                    <a:pt x="209" y="447"/>
                  </a:cubicBezTo>
                  <a:cubicBezTo>
                    <a:pt x="1" y="582"/>
                    <a:pt x="115" y="800"/>
                    <a:pt x="84" y="977"/>
                  </a:cubicBezTo>
                  <a:cubicBezTo>
                    <a:pt x="32" y="1070"/>
                    <a:pt x="1" y="1143"/>
                    <a:pt x="136" y="1174"/>
                  </a:cubicBezTo>
                  <a:cubicBezTo>
                    <a:pt x="292" y="1143"/>
                    <a:pt x="448" y="1102"/>
                    <a:pt x="614" y="1112"/>
                  </a:cubicBezTo>
                  <a:cubicBezTo>
                    <a:pt x="635" y="1091"/>
                    <a:pt x="635" y="1081"/>
                    <a:pt x="624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9"/>
            <p:cNvSpPr/>
            <p:nvPr/>
          </p:nvSpPr>
          <p:spPr>
            <a:xfrm>
              <a:off x="2233850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166" y="11"/>
                  </a:moveTo>
                  <a:cubicBezTo>
                    <a:pt x="145" y="73"/>
                    <a:pt x="94" y="125"/>
                    <a:pt x="31" y="146"/>
                  </a:cubicBezTo>
                  <a:cubicBezTo>
                    <a:pt x="21" y="914"/>
                    <a:pt x="94" y="1673"/>
                    <a:pt x="83" y="2442"/>
                  </a:cubicBezTo>
                  <a:cubicBezTo>
                    <a:pt x="83" y="2712"/>
                    <a:pt x="0" y="2982"/>
                    <a:pt x="94" y="3252"/>
                  </a:cubicBezTo>
                  <a:cubicBezTo>
                    <a:pt x="166" y="2826"/>
                    <a:pt x="177" y="2390"/>
                    <a:pt x="166" y="1964"/>
                  </a:cubicBezTo>
                  <a:cubicBezTo>
                    <a:pt x="166" y="1870"/>
                    <a:pt x="145" y="1787"/>
                    <a:pt x="239" y="1725"/>
                  </a:cubicBezTo>
                  <a:cubicBezTo>
                    <a:pt x="343" y="1548"/>
                    <a:pt x="457" y="1372"/>
                    <a:pt x="312" y="1164"/>
                  </a:cubicBezTo>
                  <a:cubicBezTo>
                    <a:pt x="291" y="1143"/>
                    <a:pt x="270" y="1122"/>
                    <a:pt x="249" y="1112"/>
                  </a:cubicBezTo>
                  <a:cubicBezTo>
                    <a:pt x="135" y="1060"/>
                    <a:pt x="270" y="987"/>
                    <a:pt x="239" y="925"/>
                  </a:cubicBezTo>
                  <a:cubicBezTo>
                    <a:pt x="301" y="686"/>
                    <a:pt x="322" y="457"/>
                    <a:pt x="249" y="218"/>
                  </a:cubicBezTo>
                  <a:cubicBezTo>
                    <a:pt x="229" y="177"/>
                    <a:pt x="239" y="125"/>
                    <a:pt x="270" y="94"/>
                  </a:cubicBezTo>
                  <a:cubicBezTo>
                    <a:pt x="301" y="63"/>
                    <a:pt x="343" y="31"/>
                    <a:pt x="270" y="11"/>
                  </a:cubicBezTo>
                  <a:cubicBezTo>
                    <a:pt x="239" y="0"/>
                    <a:pt x="197" y="11"/>
                    <a:pt x="166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9"/>
            <p:cNvSpPr/>
            <p:nvPr/>
          </p:nvSpPr>
          <p:spPr>
            <a:xfrm>
              <a:off x="2507575" y="5324425"/>
              <a:ext cx="15850" cy="43650"/>
            </a:xfrm>
            <a:custGeom>
              <a:rect b="b" l="l" r="r" t="t"/>
              <a:pathLst>
                <a:path extrusionOk="0" h="1746" w="634">
                  <a:moveTo>
                    <a:pt x="364" y="0"/>
                  </a:moveTo>
                  <a:lnTo>
                    <a:pt x="229" y="0"/>
                  </a:lnTo>
                  <a:cubicBezTo>
                    <a:pt x="166" y="83"/>
                    <a:pt x="114" y="156"/>
                    <a:pt x="166" y="270"/>
                  </a:cubicBezTo>
                  <a:lnTo>
                    <a:pt x="166" y="270"/>
                  </a:lnTo>
                  <a:cubicBezTo>
                    <a:pt x="218" y="478"/>
                    <a:pt x="260" y="696"/>
                    <a:pt x="166" y="904"/>
                  </a:cubicBezTo>
                  <a:cubicBezTo>
                    <a:pt x="94" y="1081"/>
                    <a:pt x="208" y="1205"/>
                    <a:pt x="301" y="1351"/>
                  </a:cubicBezTo>
                  <a:cubicBezTo>
                    <a:pt x="353" y="1454"/>
                    <a:pt x="0" y="1558"/>
                    <a:pt x="229" y="1735"/>
                  </a:cubicBezTo>
                  <a:cubicBezTo>
                    <a:pt x="260" y="1745"/>
                    <a:pt x="291" y="1735"/>
                    <a:pt x="322" y="1725"/>
                  </a:cubicBezTo>
                  <a:cubicBezTo>
                    <a:pt x="395" y="1693"/>
                    <a:pt x="468" y="1662"/>
                    <a:pt x="551" y="1631"/>
                  </a:cubicBezTo>
                  <a:cubicBezTo>
                    <a:pt x="561" y="1600"/>
                    <a:pt x="603" y="1558"/>
                    <a:pt x="603" y="1517"/>
                  </a:cubicBezTo>
                  <a:cubicBezTo>
                    <a:pt x="582" y="1070"/>
                    <a:pt x="634" y="613"/>
                    <a:pt x="457" y="187"/>
                  </a:cubicBezTo>
                  <a:cubicBezTo>
                    <a:pt x="468" y="114"/>
                    <a:pt x="457" y="62"/>
                    <a:pt x="405" y="21"/>
                  </a:cubicBezTo>
                  <a:cubicBezTo>
                    <a:pt x="384" y="11"/>
                    <a:pt x="374" y="11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9"/>
            <p:cNvSpPr/>
            <p:nvPr/>
          </p:nvSpPr>
          <p:spPr>
            <a:xfrm>
              <a:off x="2233050" y="2562725"/>
              <a:ext cx="8875" cy="234525"/>
            </a:xfrm>
            <a:custGeom>
              <a:rect b="b" l="l" r="r" t="t"/>
              <a:pathLst>
                <a:path extrusionOk="0" h="9381" w="355">
                  <a:moveTo>
                    <a:pt x="323" y="9267"/>
                  </a:moveTo>
                  <a:cubicBezTo>
                    <a:pt x="313" y="9287"/>
                    <a:pt x="313" y="9298"/>
                    <a:pt x="302" y="9319"/>
                  </a:cubicBezTo>
                  <a:cubicBezTo>
                    <a:pt x="292" y="9339"/>
                    <a:pt x="292" y="9360"/>
                    <a:pt x="271" y="9381"/>
                  </a:cubicBezTo>
                  <a:cubicBezTo>
                    <a:pt x="271" y="9329"/>
                    <a:pt x="261" y="9287"/>
                    <a:pt x="250" y="9236"/>
                  </a:cubicBezTo>
                  <a:cubicBezTo>
                    <a:pt x="105" y="8820"/>
                    <a:pt x="115" y="8404"/>
                    <a:pt x="261" y="7989"/>
                  </a:cubicBezTo>
                  <a:cubicBezTo>
                    <a:pt x="261" y="7657"/>
                    <a:pt x="261" y="7324"/>
                    <a:pt x="261" y="7002"/>
                  </a:cubicBezTo>
                  <a:cubicBezTo>
                    <a:pt x="115" y="6483"/>
                    <a:pt x="126" y="1787"/>
                    <a:pt x="126" y="1257"/>
                  </a:cubicBezTo>
                  <a:cubicBezTo>
                    <a:pt x="136" y="977"/>
                    <a:pt x="94" y="707"/>
                    <a:pt x="74" y="426"/>
                  </a:cubicBezTo>
                  <a:cubicBezTo>
                    <a:pt x="63" y="281"/>
                    <a:pt x="1" y="125"/>
                    <a:pt x="146" y="0"/>
                  </a:cubicBezTo>
                  <a:cubicBezTo>
                    <a:pt x="209" y="634"/>
                    <a:pt x="302" y="1257"/>
                    <a:pt x="323" y="1891"/>
                  </a:cubicBezTo>
                  <a:cubicBezTo>
                    <a:pt x="354" y="2878"/>
                    <a:pt x="333" y="8041"/>
                    <a:pt x="333" y="9028"/>
                  </a:cubicBezTo>
                  <a:cubicBezTo>
                    <a:pt x="333" y="9111"/>
                    <a:pt x="333" y="9184"/>
                    <a:pt x="323" y="92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9"/>
            <p:cNvSpPr/>
            <p:nvPr/>
          </p:nvSpPr>
          <p:spPr>
            <a:xfrm>
              <a:off x="2236175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136" y="42"/>
                  </a:moveTo>
                  <a:cubicBezTo>
                    <a:pt x="84" y="73"/>
                    <a:pt x="63" y="136"/>
                    <a:pt x="32" y="198"/>
                  </a:cubicBezTo>
                  <a:cubicBezTo>
                    <a:pt x="21" y="229"/>
                    <a:pt x="1" y="292"/>
                    <a:pt x="42" y="302"/>
                  </a:cubicBezTo>
                  <a:cubicBezTo>
                    <a:pt x="63" y="312"/>
                    <a:pt x="104" y="260"/>
                    <a:pt x="136" y="240"/>
                  </a:cubicBezTo>
                  <a:lnTo>
                    <a:pt x="136" y="240"/>
                  </a:lnTo>
                  <a:cubicBezTo>
                    <a:pt x="167" y="323"/>
                    <a:pt x="208" y="416"/>
                    <a:pt x="229" y="510"/>
                  </a:cubicBezTo>
                  <a:cubicBezTo>
                    <a:pt x="239" y="593"/>
                    <a:pt x="84" y="499"/>
                    <a:pt x="115" y="593"/>
                  </a:cubicBezTo>
                  <a:cubicBezTo>
                    <a:pt x="125" y="655"/>
                    <a:pt x="219" y="676"/>
                    <a:pt x="188" y="759"/>
                  </a:cubicBezTo>
                  <a:cubicBezTo>
                    <a:pt x="188" y="780"/>
                    <a:pt x="156" y="811"/>
                    <a:pt x="136" y="832"/>
                  </a:cubicBezTo>
                  <a:cubicBezTo>
                    <a:pt x="115" y="1050"/>
                    <a:pt x="281" y="1040"/>
                    <a:pt x="406" y="1050"/>
                  </a:cubicBezTo>
                  <a:cubicBezTo>
                    <a:pt x="561" y="1050"/>
                    <a:pt x="520" y="904"/>
                    <a:pt x="541" y="811"/>
                  </a:cubicBezTo>
                  <a:cubicBezTo>
                    <a:pt x="561" y="769"/>
                    <a:pt x="561" y="738"/>
                    <a:pt x="530" y="697"/>
                  </a:cubicBezTo>
                  <a:cubicBezTo>
                    <a:pt x="520" y="686"/>
                    <a:pt x="510" y="666"/>
                    <a:pt x="510" y="655"/>
                  </a:cubicBezTo>
                  <a:cubicBezTo>
                    <a:pt x="520" y="645"/>
                    <a:pt x="520" y="634"/>
                    <a:pt x="530" y="634"/>
                  </a:cubicBezTo>
                  <a:cubicBezTo>
                    <a:pt x="551" y="593"/>
                    <a:pt x="551" y="541"/>
                    <a:pt x="530" y="499"/>
                  </a:cubicBezTo>
                  <a:cubicBezTo>
                    <a:pt x="478" y="468"/>
                    <a:pt x="489" y="406"/>
                    <a:pt x="468" y="375"/>
                  </a:cubicBezTo>
                  <a:cubicBezTo>
                    <a:pt x="468" y="240"/>
                    <a:pt x="458" y="125"/>
                    <a:pt x="406" y="1"/>
                  </a:cubicBezTo>
                  <a:cubicBezTo>
                    <a:pt x="312" y="11"/>
                    <a:pt x="229" y="21"/>
                    <a:pt x="13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9"/>
            <p:cNvSpPr/>
            <p:nvPr/>
          </p:nvSpPr>
          <p:spPr>
            <a:xfrm>
              <a:off x="2242925" y="5383100"/>
              <a:ext cx="11200" cy="66775"/>
            </a:xfrm>
            <a:custGeom>
              <a:rect b="b" l="l" r="r" t="t"/>
              <a:pathLst>
                <a:path extrusionOk="0" h="2671" w="448">
                  <a:moveTo>
                    <a:pt x="271" y="229"/>
                  </a:moveTo>
                  <a:cubicBezTo>
                    <a:pt x="271" y="167"/>
                    <a:pt x="271" y="94"/>
                    <a:pt x="271" y="32"/>
                  </a:cubicBezTo>
                  <a:cubicBezTo>
                    <a:pt x="240" y="1"/>
                    <a:pt x="219" y="1"/>
                    <a:pt x="198" y="32"/>
                  </a:cubicBezTo>
                  <a:cubicBezTo>
                    <a:pt x="198" y="292"/>
                    <a:pt x="177" y="551"/>
                    <a:pt x="188" y="811"/>
                  </a:cubicBezTo>
                  <a:cubicBezTo>
                    <a:pt x="208" y="1216"/>
                    <a:pt x="146" y="1611"/>
                    <a:pt x="94" y="2006"/>
                  </a:cubicBezTo>
                  <a:cubicBezTo>
                    <a:pt x="53" y="2224"/>
                    <a:pt x="1" y="2463"/>
                    <a:pt x="125" y="2671"/>
                  </a:cubicBezTo>
                  <a:cubicBezTo>
                    <a:pt x="136" y="2671"/>
                    <a:pt x="146" y="2660"/>
                    <a:pt x="156" y="2650"/>
                  </a:cubicBezTo>
                  <a:cubicBezTo>
                    <a:pt x="219" y="2598"/>
                    <a:pt x="146" y="2452"/>
                    <a:pt x="291" y="2463"/>
                  </a:cubicBezTo>
                  <a:cubicBezTo>
                    <a:pt x="312" y="2421"/>
                    <a:pt x="312" y="2380"/>
                    <a:pt x="302" y="2338"/>
                  </a:cubicBezTo>
                  <a:cubicBezTo>
                    <a:pt x="406" y="2203"/>
                    <a:pt x="447" y="2037"/>
                    <a:pt x="385" y="1871"/>
                  </a:cubicBezTo>
                  <a:cubicBezTo>
                    <a:pt x="323" y="1705"/>
                    <a:pt x="354" y="1549"/>
                    <a:pt x="354" y="1383"/>
                  </a:cubicBezTo>
                  <a:cubicBezTo>
                    <a:pt x="364" y="1112"/>
                    <a:pt x="375" y="842"/>
                    <a:pt x="364" y="562"/>
                  </a:cubicBezTo>
                  <a:cubicBezTo>
                    <a:pt x="364" y="448"/>
                    <a:pt x="354" y="323"/>
                    <a:pt x="271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9"/>
            <p:cNvSpPr/>
            <p:nvPr/>
          </p:nvSpPr>
          <p:spPr>
            <a:xfrm>
              <a:off x="2321875" y="5300775"/>
              <a:ext cx="11725" cy="38475"/>
            </a:xfrm>
            <a:custGeom>
              <a:rect b="b" l="l" r="r" t="t"/>
              <a:pathLst>
                <a:path extrusionOk="0" h="1539" w="469">
                  <a:moveTo>
                    <a:pt x="1" y="1538"/>
                  </a:moveTo>
                  <a:cubicBezTo>
                    <a:pt x="94" y="1466"/>
                    <a:pt x="84" y="1310"/>
                    <a:pt x="229" y="1279"/>
                  </a:cubicBezTo>
                  <a:cubicBezTo>
                    <a:pt x="125" y="1154"/>
                    <a:pt x="219" y="1112"/>
                    <a:pt x="302" y="1060"/>
                  </a:cubicBezTo>
                  <a:cubicBezTo>
                    <a:pt x="354" y="1029"/>
                    <a:pt x="406" y="977"/>
                    <a:pt x="437" y="925"/>
                  </a:cubicBezTo>
                  <a:cubicBezTo>
                    <a:pt x="468" y="884"/>
                    <a:pt x="447" y="842"/>
                    <a:pt x="406" y="821"/>
                  </a:cubicBezTo>
                  <a:cubicBezTo>
                    <a:pt x="229" y="749"/>
                    <a:pt x="354" y="614"/>
                    <a:pt x="343" y="510"/>
                  </a:cubicBezTo>
                  <a:cubicBezTo>
                    <a:pt x="333" y="458"/>
                    <a:pt x="333" y="448"/>
                    <a:pt x="229" y="458"/>
                  </a:cubicBezTo>
                  <a:cubicBezTo>
                    <a:pt x="167" y="458"/>
                    <a:pt x="146" y="427"/>
                    <a:pt x="146" y="385"/>
                  </a:cubicBezTo>
                  <a:cubicBezTo>
                    <a:pt x="136" y="261"/>
                    <a:pt x="136" y="136"/>
                    <a:pt x="136" y="1"/>
                  </a:cubicBezTo>
                  <a:cubicBezTo>
                    <a:pt x="94" y="74"/>
                    <a:pt x="94" y="146"/>
                    <a:pt x="84" y="219"/>
                  </a:cubicBezTo>
                  <a:lnTo>
                    <a:pt x="1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9"/>
            <p:cNvSpPr/>
            <p:nvPr/>
          </p:nvSpPr>
          <p:spPr>
            <a:xfrm>
              <a:off x="2436150" y="5261575"/>
              <a:ext cx="28325" cy="12750"/>
            </a:xfrm>
            <a:custGeom>
              <a:rect b="b" l="l" r="r" t="t"/>
              <a:pathLst>
                <a:path extrusionOk="0" h="510" w="1133">
                  <a:moveTo>
                    <a:pt x="644" y="478"/>
                  </a:moveTo>
                  <a:cubicBezTo>
                    <a:pt x="613" y="395"/>
                    <a:pt x="520" y="426"/>
                    <a:pt x="437" y="364"/>
                  </a:cubicBezTo>
                  <a:cubicBezTo>
                    <a:pt x="655" y="291"/>
                    <a:pt x="915" y="426"/>
                    <a:pt x="1133" y="146"/>
                  </a:cubicBezTo>
                  <a:cubicBezTo>
                    <a:pt x="759" y="208"/>
                    <a:pt x="447" y="177"/>
                    <a:pt x="177" y="0"/>
                  </a:cubicBezTo>
                  <a:cubicBezTo>
                    <a:pt x="63" y="21"/>
                    <a:pt x="0" y="73"/>
                    <a:pt x="52" y="198"/>
                  </a:cubicBezTo>
                  <a:cubicBezTo>
                    <a:pt x="177" y="457"/>
                    <a:pt x="395" y="509"/>
                    <a:pt x="64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9"/>
            <p:cNvSpPr/>
            <p:nvPr/>
          </p:nvSpPr>
          <p:spPr>
            <a:xfrm>
              <a:off x="22276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57" y="1600"/>
                  </a:moveTo>
                  <a:cubicBezTo>
                    <a:pt x="188" y="1340"/>
                    <a:pt x="167" y="1070"/>
                    <a:pt x="136" y="821"/>
                  </a:cubicBezTo>
                  <a:cubicBezTo>
                    <a:pt x="115" y="634"/>
                    <a:pt x="177" y="478"/>
                    <a:pt x="167" y="301"/>
                  </a:cubicBezTo>
                  <a:cubicBezTo>
                    <a:pt x="167" y="239"/>
                    <a:pt x="240" y="229"/>
                    <a:pt x="292" y="208"/>
                  </a:cubicBezTo>
                  <a:cubicBezTo>
                    <a:pt x="281" y="146"/>
                    <a:pt x="281" y="94"/>
                    <a:pt x="271" y="31"/>
                  </a:cubicBezTo>
                  <a:cubicBezTo>
                    <a:pt x="177" y="0"/>
                    <a:pt x="105" y="11"/>
                    <a:pt x="84" y="135"/>
                  </a:cubicBezTo>
                  <a:cubicBezTo>
                    <a:pt x="53" y="301"/>
                    <a:pt x="32" y="478"/>
                    <a:pt x="32" y="655"/>
                  </a:cubicBezTo>
                  <a:cubicBezTo>
                    <a:pt x="32" y="1091"/>
                    <a:pt x="42" y="1548"/>
                    <a:pt x="1" y="1984"/>
                  </a:cubicBezTo>
                  <a:cubicBezTo>
                    <a:pt x="32" y="2015"/>
                    <a:pt x="53" y="2015"/>
                    <a:pt x="84" y="1995"/>
                  </a:cubicBezTo>
                  <a:lnTo>
                    <a:pt x="84" y="1995"/>
                  </a:lnTo>
                  <a:cubicBezTo>
                    <a:pt x="167" y="1870"/>
                    <a:pt x="84" y="1725"/>
                    <a:pt x="157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9"/>
            <p:cNvSpPr/>
            <p:nvPr/>
          </p:nvSpPr>
          <p:spPr>
            <a:xfrm>
              <a:off x="2414600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52" y="1517"/>
                  </a:moveTo>
                  <a:cubicBezTo>
                    <a:pt x="73" y="1517"/>
                    <a:pt x="104" y="1517"/>
                    <a:pt x="125" y="1517"/>
                  </a:cubicBezTo>
                  <a:cubicBezTo>
                    <a:pt x="239" y="1549"/>
                    <a:pt x="260" y="1455"/>
                    <a:pt x="291" y="1393"/>
                  </a:cubicBezTo>
                  <a:cubicBezTo>
                    <a:pt x="301" y="1341"/>
                    <a:pt x="291" y="1289"/>
                    <a:pt x="260" y="1258"/>
                  </a:cubicBezTo>
                  <a:cubicBezTo>
                    <a:pt x="156" y="1102"/>
                    <a:pt x="156" y="946"/>
                    <a:pt x="260" y="790"/>
                  </a:cubicBezTo>
                  <a:cubicBezTo>
                    <a:pt x="353" y="645"/>
                    <a:pt x="333" y="489"/>
                    <a:pt x="343" y="323"/>
                  </a:cubicBezTo>
                  <a:cubicBezTo>
                    <a:pt x="343" y="229"/>
                    <a:pt x="343" y="125"/>
                    <a:pt x="291" y="42"/>
                  </a:cubicBezTo>
                  <a:cubicBezTo>
                    <a:pt x="281" y="21"/>
                    <a:pt x="270" y="11"/>
                    <a:pt x="260" y="1"/>
                  </a:cubicBezTo>
                  <a:cubicBezTo>
                    <a:pt x="125" y="63"/>
                    <a:pt x="135" y="177"/>
                    <a:pt x="125" y="302"/>
                  </a:cubicBezTo>
                  <a:cubicBezTo>
                    <a:pt x="114" y="437"/>
                    <a:pt x="177" y="593"/>
                    <a:pt x="62" y="728"/>
                  </a:cubicBezTo>
                  <a:cubicBezTo>
                    <a:pt x="11" y="904"/>
                    <a:pt x="0" y="1091"/>
                    <a:pt x="42" y="1268"/>
                  </a:cubicBezTo>
                  <a:cubicBezTo>
                    <a:pt x="42" y="1299"/>
                    <a:pt x="42" y="1320"/>
                    <a:pt x="52" y="1341"/>
                  </a:cubicBezTo>
                  <a:lnTo>
                    <a:pt x="42" y="1351"/>
                  </a:lnTo>
                  <a:lnTo>
                    <a:pt x="52" y="1372"/>
                  </a:lnTo>
                  <a:cubicBezTo>
                    <a:pt x="42" y="1403"/>
                    <a:pt x="42" y="1434"/>
                    <a:pt x="62" y="1455"/>
                  </a:cubicBezTo>
                  <a:cubicBezTo>
                    <a:pt x="42" y="1476"/>
                    <a:pt x="42" y="1497"/>
                    <a:pt x="52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9"/>
            <p:cNvSpPr/>
            <p:nvPr/>
          </p:nvSpPr>
          <p:spPr>
            <a:xfrm>
              <a:off x="2246050" y="5439725"/>
              <a:ext cx="30400" cy="17425"/>
            </a:xfrm>
            <a:custGeom>
              <a:rect b="b" l="l" r="r" t="t"/>
              <a:pathLst>
                <a:path extrusionOk="0" h="697" w="1216">
                  <a:moveTo>
                    <a:pt x="146" y="73"/>
                  </a:moveTo>
                  <a:lnTo>
                    <a:pt x="146" y="208"/>
                  </a:lnTo>
                  <a:cubicBezTo>
                    <a:pt x="156" y="302"/>
                    <a:pt x="177" y="406"/>
                    <a:pt x="21" y="395"/>
                  </a:cubicBezTo>
                  <a:lnTo>
                    <a:pt x="0" y="406"/>
                  </a:lnTo>
                  <a:cubicBezTo>
                    <a:pt x="21" y="530"/>
                    <a:pt x="94" y="613"/>
                    <a:pt x="198" y="686"/>
                  </a:cubicBezTo>
                  <a:cubicBezTo>
                    <a:pt x="499" y="697"/>
                    <a:pt x="790" y="593"/>
                    <a:pt x="1060" y="478"/>
                  </a:cubicBezTo>
                  <a:cubicBezTo>
                    <a:pt x="1133" y="447"/>
                    <a:pt x="1216" y="437"/>
                    <a:pt x="1205" y="333"/>
                  </a:cubicBezTo>
                  <a:cubicBezTo>
                    <a:pt x="1070" y="219"/>
                    <a:pt x="914" y="250"/>
                    <a:pt x="769" y="250"/>
                  </a:cubicBezTo>
                  <a:cubicBezTo>
                    <a:pt x="624" y="239"/>
                    <a:pt x="478" y="239"/>
                    <a:pt x="385" y="115"/>
                  </a:cubicBezTo>
                  <a:cubicBezTo>
                    <a:pt x="312" y="63"/>
                    <a:pt x="239" y="1"/>
                    <a:pt x="135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9"/>
            <p:cNvSpPr/>
            <p:nvPr/>
          </p:nvSpPr>
          <p:spPr>
            <a:xfrm>
              <a:off x="225097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998" y="63"/>
                  </a:moveTo>
                  <a:cubicBezTo>
                    <a:pt x="697" y="136"/>
                    <a:pt x="427" y="344"/>
                    <a:pt x="94" y="333"/>
                  </a:cubicBezTo>
                  <a:cubicBezTo>
                    <a:pt x="63" y="333"/>
                    <a:pt x="32" y="375"/>
                    <a:pt x="1" y="406"/>
                  </a:cubicBezTo>
                  <a:cubicBezTo>
                    <a:pt x="42" y="479"/>
                    <a:pt x="105" y="479"/>
                    <a:pt x="177" y="458"/>
                  </a:cubicBezTo>
                  <a:cubicBezTo>
                    <a:pt x="510" y="531"/>
                    <a:pt x="801" y="427"/>
                    <a:pt x="1091" y="292"/>
                  </a:cubicBezTo>
                  <a:cubicBezTo>
                    <a:pt x="1164" y="261"/>
                    <a:pt x="1237" y="178"/>
                    <a:pt x="1330" y="250"/>
                  </a:cubicBezTo>
                  <a:lnTo>
                    <a:pt x="1330" y="250"/>
                  </a:lnTo>
                  <a:cubicBezTo>
                    <a:pt x="1413" y="292"/>
                    <a:pt x="1476" y="250"/>
                    <a:pt x="1528" y="188"/>
                  </a:cubicBezTo>
                  <a:cubicBezTo>
                    <a:pt x="1517" y="136"/>
                    <a:pt x="1517" y="94"/>
                    <a:pt x="1517" y="43"/>
                  </a:cubicBezTo>
                  <a:cubicBezTo>
                    <a:pt x="1497" y="32"/>
                    <a:pt x="1465" y="32"/>
                    <a:pt x="1434" y="32"/>
                  </a:cubicBezTo>
                  <a:cubicBezTo>
                    <a:pt x="1341" y="53"/>
                    <a:pt x="1247" y="22"/>
                    <a:pt x="1154" y="1"/>
                  </a:cubicBezTo>
                  <a:cubicBezTo>
                    <a:pt x="1091" y="1"/>
                    <a:pt x="1029" y="1"/>
                    <a:pt x="99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9"/>
            <p:cNvSpPr/>
            <p:nvPr/>
          </p:nvSpPr>
          <p:spPr>
            <a:xfrm>
              <a:off x="229850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258" y="333"/>
                  </a:moveTo>
                  <a:cubicBezTo>
                    <a:pt x="1112" y="322"/>
                    <a:pt x="925" y="405"/>
                    <a:pt x="894" y="146"/>
                  </a:cubicBezTo>
                  <a:cubicBezTo>
                    <a:pt x="884" y="94"/>
                    <a:pt x="811" y="83"/>
                    <a:pt x="759" y="104"/>
                  </a:cubicBezTo>
                  <a:cubicBezTo>
                    <a:pt x="582" y="166"/>
                    <a:pt x="416" y="156"/>
                    <a:pt x="260" y="63"/>
                  </a:cubicBezTo>
                  <a:cubicBezTo>
                    <a:pt x="156" y="0"/>
                    <a:pt x="94" y="42"/>
                    <a:pt x="53" y="135"/>
                  </a:cubicBezTo>
                  <a:cubicBezTo>
                    <a:pt x="1" y="281"/>
                    <a:pt x="136" y="260"/>
                    <a:pt x="198" y="291"/>
                  </a:cubicBezTo>
                  <a:cubicBezTo>
                    <a:pt x="271" y="343"/>
                    <a:pt x="343" y="302"/>
                    <a:pt x="416" y="281"/>
                  </a:cubicBezTo>
                  <a:cubicBezTo>
                    <a:pt x="551" y="260"/>
                    <a:pt x="676" y="260"/>
                    <a:pt x="749" y="405"/>
                  </a:cubicBezTo>
                  <a:cubicBezTo>
                    <a:pt x="925" y="416"/>
                    <a:pt x="1102" y="457"/>
                    <a:pt x="1258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9"/>
            <p:cNvSpPr/>
            <p:nvPr/>
          </p:nvSpPr>
          <p:spPr>
            <a:xfrm>
              <a:off x="2255400" y="5450375"/>
              <a:ext cx="38725" cy="10150"/>
            </a:xfrm>
            <a:custGeom>
              <a:rect b="b" l="l" r="r" t="t"/>
              <a:pathLst>
                <a:path extrusionOk="0" h="406" w="1549">
                  <a:moveTo>
                    <a:pt x="1153" y="104"/>
                  </a:moveTo>
                  <a:cubicBezTo>
                    <a:pt x="1060" y="0"/>
                    <a:pt x="956" y="52"/>
                    <a:pt x="852" y="84"/>
                  </a:cubicBezTo>
                  <a:cubicBezTo>
                    <a:pt x="707" y="135"/>
                    <a:pt x="572" y="198"/>
                    <a:pt x="437" y="271"/>
                  </a:cubicBezTo>
                  <a:cubicBezTo>
                    <a:pt x="322" y="333"/>
                    <a:pt x="146" y="239"/>
                    <a:pt x="0" y="312"/>
                  </a:cubicBezTo>
                  <a:cubicBezTo>
                    <a:pt x="239" y="406"/>
                    <a:pt x="499" y="385"/>
                    <a:pt x="738" y="395"/>
                  </a:cubicBezTo>
                  <a:cubicBezTo>
                    <a:pt x="1008" y="406"/>
                    <a:pt x="1278" y="374"/>
                    <a:pt x="1548" y="374"/>
                  </a:cubicBezTo>
                  <a:cubicBezTo>
                    <a:pt x="1371" y="219"/>
                    <a:pt x="1143" y="354"/>
                    <a:pt x="946" y="281"/>
                  </a:cubicBezTo>
                  <a:cubicBezTo>
                    <a:pt x="997" y="198"/>
                    <a:pt x="1039" y="115"/>
                    <a:pt x="1153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9"/>
            <p:cNvSpPr/>
            <p:nvPr/>
          </p:nvSpPr>
          <p:spPr>
            <a:xfrm>
              <a:off x="2350175" y="5191450"/>
              <a:ext cx="47825" cy="6775"/>
            </a:xfrm>
            <a:custGeom>
              <a:rect b="b" l="l" r="r" t="t"/>
              <a:pathLst>
                <a:path extrusionOk="0" h="271" w="1913">
                  <a:moveTo>
                    <a:pt x="63" y="115"/>
                  </a:moveTo>
                  <a:cubicBezTo>
                    <a:pt x="42" y="135"/>
                    <a:pt x="22" y="167"/>
                    <a:pt x="1" y="187"/>
                  </a:cubicBezTo>
                  <a:cubicBezTo>
                    <a:pt x="313" y="260"/>
                    <a:pt x="624" y="250"/>
                    <a:pt x="936" y="260"/>
                  </a:cubicBezTo>
                  <a:cubicBezTo>
                    <a:pt x="1258" y="271"/>
                    <a:pt x="1590" y="250"/>
                    <a:pt x="1912" y="239"/>
                  </a:cubicBezTo>
                  <a:cubicBezTo>
                    <a:pt x="1850" y="167"/>
                    <a:pt x="1756" y="177"/>
                    <a:pt x="1684" y="177"/>
                  </a:cubicBezTo>
                  <a:cubicBezTo>
                    <a:pt x="1601" y="177"/>
                    <a:pt x="1507" y="198"/>
                    <a:pt x="1445" y="115"/>
                  </a:cubicBezTo>
                  <a:cubicBezTo>
                    <a:pt x="988" y="84"/>
                    <a:pt x="520" y="0"/>
                    <a:pt x="63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9"/>
            <p:cNvSpPr/>
            <p:nvPr/>
          </p:nvSpPr>
          <p:spPr>
            <a:xfrm>
              <a:off x="2267600" y="5363900"/>
              <a:ext cx="47800" cy="1825"/>
            </a:xfrm>
            <a:custGeom>
              <a:rect b="b" l="l" r="r" t="t"/>
              <a:pathLst>
                <a:path extrusionOk="0" h="73" w="1912">
                  <a:moveTo>
                    <a:pt x="0" y="62"/>
                  </a:moveTo>
                  <a:cubicBezTo>
                    <a:pt x="572" y="62"/>
                    <a:pt x="1154" y="73"/>
                    <a:pt x="1735" y="73"/>
                  </a:cubicBezTo>
                  <a:cubicBezTo>
                    <a:pt x="1798" y="73"/>
                    <a:pt x="1870" y="73"/>
                    <a:pt x="1912" y="11"/>
                  </a:cubicBezTo>
                  <a:cubicBezTo>
                    <a:pt x="1403" y="52"/>
                    <a:pt x="894" y="0"/>
                    <a:pt x="385" y="21"/>
                  </a:cubicBezTo>
                  <a:cubicBezTo>
                    <a:pt x="250" y="21"/>
                    <a:pt x="115" y="0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9"/>
            <p:cNvSpPr/>
            <p:nvPr/>
          </p:nvSpPr>
          <p:spPr>
            <a:xfrm>
              <a:off x="2333825" y="5344925"/>
              <a:ext cx="5475" cy="29375"/>
            </a:xfrm>
            <a:custGeom>
              <a:rect b="b" l="l" r="r" t="t"/>
              <a:pathLst>
                <a:path extrusionOk="0" h="1175" w="219">
                  <a:moveTo>
                    <a:pt x="63" y="42"/>
                  </a:moveTo>
                  <a:cubicBezTo>
                    <a:pt x="167" y="229"/>
                    <a:pt x="177" y="479"/>
                    <a:pt x="104" y="634"/>
                  </a:cubicBezTo>
                  <a:cubicBezTo>
                    <a:pt x="0" y="853"/>
                    <a:pt x="104" y="998"/>
                    <a:pt x="135" y="1175"/>
                  </a:cubicBezTo>
                  <a:cubicBezTo>
                    <a:pt x="167" y="790"/>
                    <a:pt x="219" y="416"/>
                    <a:pt x="135" y="32"/>
                  </a:cubicBezTo>
                  <a:cubicBezTo>
                    <a:pt x="104" y="1"/>
                    <a:pt x="84" y="1"/>
                    <a:pt x="63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9"/>
            <p:cNvSpPr/>
            <p:nvPr/>
          </p:nvSpPr>
          <p:spPr>
            <a:xfrm>
              <a:off x="2233850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104" y="686"/>
                  </a:moveTo>
                  <a:lnTo>
                    <a:pt x="239" y="613"/>
                  </a:lnTo>
                  <a:cubicBezTo>
                    <a:pt x="260" y="645"/>
                    <a:pt x="291" y="645"/>
                    <a:pt x="312" y="624"/>
                  </a:cubicBezTo>
                  <a:cubicBezTo>
                    <a:pt x="405" y="416"/>
                    <a:pt x="364" y="208"/>
                    <a:pt x="301" y="1"/>
                  </a:cubicBezTo>
                  <a:cubicBezTo>
                    <a:pt x="301" y="94"/>
                    <a:pt x="301" y="177"/>
                    <a:pt x="301" y="260"/>
                  </a:cubicBezTo>
                  <a:cubicBezTo>
                    <a:pt x="291" y="343"/>
                    <a:pt x="301" y="395"/>
                    <a:pt x="166" y="364"/>
                  </a:cubicBezTo>
                  <a:cubicBezTo>
                    <a:pt x="42" y="343"/>
                    <a:pt x="125" y="489"/>
                    <a:pt x="104" y="551"/>
                  </a:cubicBezTo>
                  <a:cubicBezTo>
                    <a:pt x="52" y="582"/>
                    <a:pt x="0" y="613"/>
                    <a:pt x="31" y="686"/>
                  </a:cubicBezTo>
                  <a:cubicBezTo>
                    <a:pt x="52" y="707"/>
                    <a:pt x="83" y="707"/>
                    <a:pt x="104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9"/>
            <p:cNvSpPr/>
            <p:nvPr/>
          </p:nvSpPr>
          <p:spPr>
            <a:xfrm>
              <a:off x="2241375" y="3050200"/>
              <a:ext cx="3400" cy="25475"/>
            </a:xfrm>
            <a:custGeom>
              <a:rect b="b" l="l" r="r" t="t"/>
              <a:pathLst>
                <a:path extrusionOk="0" h="1019" w="136">
                  <a:moveTo>
                    <a:pt x="11" y="0"/>
                  </a:moveTo>
                  <a:cubicBezTo>
                    <a:pt x="0" y="270"/>
                    <a:pt x="0" y="540"/>
                    <a:pt x="0" y="810"/>
                  </a:cubicBezTo>
                  <a:cubicBezTo>
                    <a:pt x="0" y="893"/>
                    <a:pt x="0" y="966"/>
                    <a:pt x="73" y="1018"/>
                  </a:cubicBezTo>
                  <a:cubicBezTo>
                    <a:pt x="63" y="675"/>
                    <a:pt x="135" y="33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9"/>
            <p:cNvSpPr/>
            <p:nvPr/>
          </p:nvSpPr>
          <p:spPr>
            <a:xfrm>
              <a:off x="2513800" y="5317675"/>
              <a:ext cx="6250" cy="7800"/>
            </a:xfrm>
            <a:custGeom>
              <a:rect b="b" l="l" r="r" t="t"/>
              <a:pathLst>
                <a:path extrusionOk="0" h="312" w="250">
                  <a:moveTo>
                    <a:pt x="229" y="73"/>
                  </a:moveTo>
                  <a:cubicBezTo>
                    <a:pt x="177" y="52"/>
                    <a:pt x="125" y="0"/>
                    <a:pt x="84" y="42"/>
                  </a:cubicBezTo>
                  <a:cubicBezTo>
                    <a:pt x="0" y="125"/>
                    <a:pt x="84" y="197"/>
                    <a:pt x="115" y="270"/>
                  </a:cubicBezTo>
                  <a:lnTo>
                    <a:pt x="115" y="270"/>
                  </a:lnTo>
                  <a:cubicBezTo>
                    <a:pt x="146" y="312"/>
                    <a:pt x="187" y="312"/>
                    <a:pt x="229" y="270"/>
                  </a:cubicBezTo>
                  <a:cubicBezTo>
                    <a:pt x="250" y="208"/>
                    <a:pt x="250" y="135"/>
                    <a:pt x="229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9"/>
            <p:cNvSpPr/>
            <p:nvPr/>
          </p:nvSpPr>
          <p:spPr>
            <a:xfrm>
              <a:off x="2341625" y="5178975"/>
              <a:ext cx="15325" cy="2100"/>
            </a:xfrm>
            <a:custGeom>
              <a:rect b="b" l="l" r="r" t="t"/>
              <a:pathLst>
                <a:path extrusionOk="0" h="84" w="613">
                  <a:moveTo>
                    <a:pt x="0" y="84"/>
                  </a:moveTo>
                  <a:cubicBezTo>
                    <a:pt x="208" y="84"/>
                    <a:pt x="405" y="74"/>
                    <a:pt x="613" y="74"/>
                  </a:cubicBezTo>
                  <a:cubicBezTo>
                    <a:pt x="405" y="32"/>
                    <a:pt x="208" y="1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9"/>
            <p:cNvSpPr/>
            <p:nvPr/>
          </p:nvSpPr>
          <p:spPr>
            <a:xfrm>
              <a:off x="2440550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1" y="125"/>
                  </a:moveTo>
                  <a:cubicBezTo>
                    <a:pt x="188" y="125"/>
                    <a:pt x="365" y="94"/>
                    <a:pt x="531" y="11"/>
                  </a:cubicBezTo>
                  <a:cubicBezTo>
                    <a:pt x="344" y="1"/>
                    <a:pt x="157" y="1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9"/>
            <p:cNvSpPr/>
            <p:nvPr/>
          </p:nvSpPr>
          <p:spPr>
            <a:xfrm>
              <a:off x="22465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52" y="333"/>
                  </a:moveTo>
                  <a:lnTo>
                    <a:pt x="114" y="333"/>
                  </a:lnTo>
                  <a:cubicBezTo>
                    <a:pt x="104" y="219"/>
                    <a:pt x="166" y="94"/>
                    <a:pt x="42" y="1"/>
                  </a:cubicBezTo>
                  <a:cubicBezTo>
                    <a:pt x="0" y="115"/>
                    <a:pt x="31" y="219"/>
                    <a:pt x="52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9"/>
            <p:cNvSpPr/>
            <p:nvPr/>
          </p:nvSpPr>
          <p:spPr>
            <a:xfrm>
              <a:off x="2247850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1" y="146"/>
                  </a:moveTo>
                  <a:cubicBezTo>
                    <a:pt x="105" y="136"/>
                    <a:pt x="209" y="105"/>
                    <a:pt x="261" y="1"/>
                  </a:cubicBezTo>
                  <a:cubicBezTo>
                    <a:pt x="157" y="11"/>
                    <a:pt x="53" y="32"/>
                    <a:pt x="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9"/>
            <p:cNvSpPr/>
            <p:nvPr/>
          </p:nvSpPr>
          <p:spPr>
            <a:xfrm>
              <a:off x="2303450" y="5272475"/>
              <a:ext cx="8575" cy="2625"/>
            </a:xfrm>
            <a:custGeom>
              <a:rect b="b" l="l" r="r" t="t"/>
              <a:pathLst>
                <a:path extrusionOk="0" h="105" w="343">
                  <a:moveTo>
                    <a:pt x="343" y="84"/>
                  </a:moveTo>
                  <a:cubicBezTo>
                    <a:pt x="239" y="1"/>
                    <a:pt x="114" y="42"/>
                    <a:pt x="0" y="42"/>
                  </a:cubicBezTo>
                  <a:cubicBezTo>
                    <a:pt x="114" y="94"/>
                    <a:pt x="229" y="104"/>
                    <a:pt x="34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9"/>
            <p:cNvSpPr/>
            <p:nvPr/>
          </p:nvSpPr>
          <p:spPr>
            <a:xfrm>
              <a:off x="223357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53" y="1"/>
                  </a:moveTo>
                  <a:cubicBezTo>
                    <a:pt x="53" y="126"/>
                    <a:pt x="1" y="250"/>
                    <a:pt x="115" y="333"/>
                  </a:cubicBezTo>
                  <a:cubicBezTo>
                    <a:pt x="115" y="219"/>
                    <a:pt x="136" y="105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9"/>
            <p:cNvSpPr/>
            <p:nvPr/>
          </p:nvSpPr>
          <p:spPr>
            <a:xfrm>
              <a:off x="2516650" y="5324425"/>
              <a:ext cx="3675" cy="4700"/>
            </a:xfrm>
            <a:custGeom>
              <a:rect b="b" l="l" r="r" t="t"/>
              <a:pathLst>
                <a:path extrusionOk="0" h="188" w="147">
                  <a:moveTo>
                    <a:pt x="115" y="0"/>
                  </a:moveTo>
                  <a:lnTo>
                    <a:pt x="1" y="0"/>
                  </a:lnTo>
                  <a:cubicBezTo>
                    <a:pt x="32" y="62"/>
                    <a:pt x="63" y="125"/>
                    <a:pt x="94" y="187"/>
                  </a:cubicBezTo>
                  <a:cubicBezTo>
                    <a:pt x="125" y="125"/>
                    <a:pt x="146" y="73"/>
                    <a:pt x="115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9"/>
            <p:cNvSpPr/>
            <p:nvPr/>
          </p:nvSpPr>
          <p:spPr>
            <a:xfrm>
              <a:off x="23333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73" y="1"/>
                  </a:moveTo>
                  <a:cubicBezTo>
                    <a:pt x="1" y="53"/>
                    <a:pt x="11" y="126"/>
                    <a:pt x="21" y="209"/>
                  </a:cubicBezTo>
                  <a:cubicBezTo>
                    <a:pt x="73" y="146"/>
                    <a:pt x="84" y="74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9"/>
            <p:cNvSpPr/>
            <p:nvPr/>
          </p:nvSpPr>
          <p:spPr>
            <a:xfrm>
              <a:off x="224577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74" y="208"/>
                  </a:moveTo>
                  <a:cubicBezTo>
                    <a:pt x="74" y="135"/>
                    <a:pt x="84" y="63"/>
                    <a:pt x="84" y="0"/>
                  </a:cubicBezTo>
                  <a:cubicBezTo>
                    <a:pt x="1" y="63"/>
                    <a:pt x="32" y="135"/>
                    <a:pt x="74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9"/>
            <p:cNvSpPr/>
            <p:nvPr/>
          </p:nvSpPr>
          <p:spPr>
            <a:xfrm>
              <a:off x="2246575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52" y="11"/>
                  </a:moveTo>
                  <a:cubicBezTo>
                    <a:pt x="21" y="73"/>
                    <a:pt x="0" y="135"/>
                    <a:pt x="114" y="135"/>
                  </a:cubicBezTo>
                  <a:cubicBezTo>
                    <a:pt x="145" y="94"/>
                    <a:pt x="145" y="52"/>
                    <a:pt x="125" y="0"/>
                  </a:cubicBezTo>
                  <a:cubicBezTo>
                    <a:pt x="104" y="0"/>
                    <a:pt x="73" y="11"/>
                    <a:pt x="5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9"/>
            <p:cNvSpPr/>
            <p:nvPr/>
          </p:nvSpPr>
          <p:spPr>
            <a:xfrm>
              <a:off x="2346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36" y="10"/>
                  </a:moveTo>
                  <a:cubicBezTo>
                    <a:pt x="84" y="0"/>
                    <a:pt x="32" y="10"/>
                    <a:pt x="1" y="73"/>
                  </a:cubicBezTo>
                  <a:cubicBezTo>
                    <a:pt x="53" y="73"/>
                    <a:pt x="105" y="52"/>
                    <a:pt x="136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9"/>
            <p:cNvSpPr/>
            <p:nvPr/>
          </p:nvSpPr>
          <p:spPr>
            <a:xfrm>
              <a:off x="2248375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42" y="0"/>
                  </a:moveTo>
                  <a:cubicBezTo>
                    <a:pt x="1" y="21"/>
                    <a:pt x="1" y="42"/>
                    <a:pt x="53" y="63"/>
                  </a:cubicBezTo>
                  <a:cubicBezTo>
                    <a:pt x="53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9"/>
            <p:cNvSpPr/>
            <p:nvPr/>
          </p:nvSpPr>
          <p:spPr>
            <a:xfrm>
              <a:off x="2239550" y="3045775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84" y="11"/>
                  </a:moveTo>
                  <a:cubicBezTo>
                    <a:pt x="63" y="11"/>
                    <a:pt x="32" y="11"/>
                    <a:pt x="1" y="0"/>
                  </a:cubicBezTo>
                  <a:cubicBezTo>
                    <a:pt x="21" y="42"/>
                    <a:pt x="42" y="63"/>
                    <a:pt x="84" y="63"/>
                  </a:cubicBezTo>
                  <a:cubicBezTo>
                    <a:pt x="94" y="52"/>
                    <a:pt x="94" y="32"/>
                    <a:pt x="8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9"/>
            <p:cNvSpPr/>
            <p:nvPr/>
          </p:nvSpPr>
          <p:spPr>
            <a:xfrm>
              <a:off x="2241625" y="3047325"/>
              <a:ext cx="1075" cy="2375"/>
            </a:xfrm>
            <a:custGeom>
              <a:rect b="b" l="l" r="r" t="t"/>
              <a:pathLst>
                <a:path extrusionOk="0" h="95" w="43">
                  <a:moveTo>
                    <a:pt x="1" y="1"/>
                  </a:moveTo>
                  <a:cubicBezTo>
                    <a:pt x="1" y="32"/>
                    <a:pt x="1" y="63"/>
                    <a:pt x="1" y="94"/>
                  </a:cubicBezTo>
                  <a:cubicBezTo>
                    <a:pt x="42" y="63"/>
                    <a:pt x="42" y="3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9"/>
            <p:cNvSpPr/>
            <p:nvPr/>
          </p:nvSpPr>
          <p:spPr>
            <a:xfrm>
              <a:off x="2335375" y="5343625"/>
              <a:ext cx="1850" cy="2375"/>
            </a:xfrm>
            <a:custGeom>
              <a:rect b="b" l="l" r="r" t="t"/>
              <a:pathLst>
                <a:path extrusionOk="0" h="95" w="74">
                  <a:moveTo>
                    <a:pt x="1" y="94"/>
                  </a:moveTo>
                  <a:cubicBezTo>
                    <a:pt x="22" y="94"/>
                    <a:pt x="53" y="94"/>
                    <a:pt x="73" y="84"/>
                  </a:cubicBezTo>
                  <a:lnTo>
                    <a:pt x="73" y="22"/>
                  </a:lnTo>
                  <a:cubicBezTo>
                    <a:pt x="42" y="1"/>
                    <a:pt x="22" y="11"/>
                    <a:pt x="1" y="22"/>
                  </a:cubicBezTo>
                  <a:lnTo>
                    <a:pt x="1" y="22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9"/>
            <p:cNvSpPr/>
            <p:nvPr/>
          </p:nvSpPr>
          <p:spPr>
            <a:xfrm>
              <a:off x="2335375" y="5342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1" y="63"/>
                  </a:moveTo>
                  <a:lnTo>
                    <a:pt x="73" y="63"/>
                  </a:lnTo>
                  <a:cubicBezTo>
                    <a:pt x="73" y="42"/>
                    <a:pt x="63" y="21"/>
                    <a:pt x="63" y="0"/>
                  </a:cubicBezTo>
                  <a:cubicBezTo>
                    <a:pt x="42" y="21"/>
                    <a:pt x="22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9"/>
            <p:cNvSpPr/>
            <p:nvPr/>
          </p:nvSpPr>
          <p:spPr>
            <a:xfrm>
              <a:off x="241485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42" y="84"/>
                  </a:moveTo>
                  <a:cubicBezTo>
                    <a:pt x="42" y="63"/>
                    <a:pt x="42" y="32"/>
                    <a:pt x="42" y="1"/>
                  </a:cubicBezTo>
                  <a:cubicBezTo>
                    <a:pt x="1" y="32"/>
                    <a:pt x="1" y="63"/>
                    <a:pt x="42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9"/>
            <p:cNvSpPr/>
            <p:nvPr/>
          </p:nvSpPr>
          <p:spPr>
            <a:xfrm>
              <a:off x="2415375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21" y="73"/>
                  </a:moveTo>
                  <a:cubicBezTo>
                    <a:pt x="21" y="42"/>
                    <a:pt x="11" y="21"/>
                    <a:pt x="11" y="0"/>
                  </a:cubicBezTo>
                  <a:cubicBezTo>
                    <a:pt x="11" y="21"/>
                    <a:pt x="0" y="31"/>
                    <a:pt x="0" y="52"/>
                  </a:cubicBezTo>
                  <a:cubicBezTo>
                    <a:pt x="0" y="52"/>
                    <a:pt x="11" y="62"/>
                    <a:pt x="21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9"/>
            <p:cNvSpPr/>
            <p:nvPr/>
          </p:nvSpPr>
          <p:spPr>
            <a:xfrm>
              <a:off x="2401075" y="5196375"/>
              <a:ext cx="1600" cy="1600"/>
            </a:xfrm>
            <a:custGeom>
              <a:rect b="b" l="l" r="r" t="t"/>
              <a:pathLst>
                <a:path extrusionOk="0" h="64" w="64">
                  <a:moveTo>
                    <a:pt x="63" y="63"/>
                  </a:moveTo>
                  <a:cubicBezTo>
                    <a:pt x="53" y="11"/>
                    <a:pt x="32" y="1"/>
                    <a:pt x="1" y="53"/>
                  </a:cubicBezTo>
                  <a:cubicBezTo>
                    <a:pt x="22" y="53"/>
                    <a:pt x="43" y="53"/>
                    <a:pt x="6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9"/>
            <p:cNvSpPr/>
            <p:nvPr/>
          </p:nvSpPr>
          <p:spPr>
            <a:xfrm>
              <a:off x="2812200" y="5452200"/>
              <a:ext cx="317375" cy="20275"/>
            </a:xfrm>
            <a:custGeom>
              <a:rect b="b" l="l" r="r" t="t"/>
              <a:pathLst>
                <a:path extrusionOk="0" h="811" w="12695">
                  <a:moveTo>
                    <a:pt x="11230" y="603"/>
                  </a:moveTo>
                  <a:cubicBezTo>
                    <a:pt x="10659" y="623"/>
                    <a:pt x="10087" y="644"/>
                    <a:pt x="9526" y="613"/>
                  </a:cubicBezTo>
                  <a:cubicBezTo>
                    <a:pt x="9215" y="592"/>
                    <a:pt x="8924" y="810"/>
                    <a:pt x="8622" y="634"/>
                  </a:cubicBezTo>
                  <a:cubicBezTo>
                    <a:pt x="8373" y="707"/>
                    <a:pt x="8113" y="644"/>
                    <a:pt x="7864" y="675"/>
                  </a:cubicBezTo>
                  <a:cubicBezTo>
                    <a:pt x="7667" y="696"/>
                    <a:pt x="7459" y="644"/>
                    <a:pt x="7251" y="655"/>
                  </a:cubicBezTo>
                  <a:cubicBezTo>
                    <a:pt x="7002" y="665"/>
                    <a:pt x="6742" y="769"/>
                    <a:pt x="6555" y="509"/>
                  </a:cubicBezTo>
                  <a:cubicBezTo>
                    <a:pt x="6534" y="478"/>
                    <a:pt x="6472" y="468"/>
                    <a:pt x="6431" y="468"/>
                  </a:cubicBezTo>
                  <a:cubicBezTo>
                    <a:pt x="6212" y="488"/>
                    <a:pt x="6005" y="551"/>
                    <a:pt x="5787" y="478"/>
                  </a:cubicBezTo>
                  <a:cubicBezTo>
                    <a:pt x="5693" y="447"/>
                    <a:pt x="5735" y="623"/>
                    <a:pt x="5620" y="603"/>
                  </a:cubicBezTo>
                  <a:cubicBezTo>
                    <a:pt x="5589" y="592"/>
                    <a:pt x="5516" y="707"/>
                    <a:pt x="5496" y="623"/>
                  </a:cubicBezTo>
                  <a:cubicBezTo>
                    <a:pt x="5444" y="416"/>
                    <a:pt x="5298" y="520"/>
                    <a:pt x="5184" y="499"/>
                  </a:cubicBezTo>
                  <a:lnTo>
                    <a:pt x="5184" y="499"/>
                  </a:lnTo>
                  <a:lnTo>
                    <a:pt x="5184" y="499"/>
                  </a:lnTo>
                  <a:lnTo>
                    <a:pt x="5184" y="499"/>
                  </a:lnTo>
                  <a:cubicBezTo>
                    <a:pt x="5163" y="551"/>
                    <a:pt x="5122" y="613"/>
                    <a:pt x="5070" y="592"/>
                  </a:cubicBezTo>
                  <a:cubicBezTo>
                    <a:pt x="4769" y="447"/>
                    <a:pt x="4467" y="634"/>
                    <a:pt x="4166" y="623"/>
                  </a:cubicBezTo>
                  <a:cubicBezTo>
                    <a:pt x="4000" y="613"/>
                    <a:pt x="3802" y="613"/>
                    <a:pt x="3636" y="696"/>
                  </a:cubicBezTo>
                  <a:cubicBezTo>
                    <a:pt x="3553" y="696"/>
                    <a:pt x="3470" y="686"/>
                    <a:pt x="3387" y="686"/>
                  </a:cubicBezTo>
                  <a:cubicBezTo>
                    <a:pt x="3387" y="686"/>
                    <a:pt x="3387" y="686"/>
                    <a:pt x="3376" y="675"/>
                  </a:cubicBezTo>
                  <a:cubicBezTo>
                    <a:pt x="3356" y="665"/>
                    <a:pt x="3345" y="675"/>
                    <a:pt x="3325" y="686"/>
                  </a:cubicBezTo>
                  <a:cubicBezTo>
                    <a:pt x="3283" y="686"/>
                    <a:pt x="3231" y="686"/>
                    <a:pt x="3179" y="686"/>
                  </a:cubicBezTo>
                  <a:cubicBezTo>
                    <a:pt x="3190" y="613"/>
                    <a:pt x="3221" y="551"/>
                    <a:pt x="3210" y="488"/>
                  </a:cubicBezTo>
                  <a:cubicBezTo>
                    <a:pt x="3190" y="405"/>
                    <a:pt x="3148" y="374"/>
                    <a:pt x="3075" y="364"/>
                  </a:cubicBezTo>
                  <a:cubicBezTo>
                    <a:pt x="3169" y="520"/>
                    <a:pt x="3086" y="613"/>
                    <a:pt x="2951" y="603"/>
                  </a:cubicBezTo>
                  <a:cubicBezTo>
                    <a:pt x="2878" y="603"/>
                    <a:pt x="2805" y="634"/>
                    <a:pt x="2732" y="665"/>
                  </a:cubicBezTo>
                  <a:cubicBezTo>
                    <a:pt x="2348" y="665"/>
                    <a:pt x="1964" y="655"/>
                    <a:pt x="1579" y="665"/>
                  </a:cubicBezTo>
                  <a:cubicBezTo>
                    <a:pt x="1590" y="592"/>
                    <a:pt x="1590" y="530"/>
                    <a:pt x="1455" y="592"/>
                  </a:cubicBezTo>
                  <a:cubicBezTo>
                    <a:pt x="1216" y="707"/>
                    <a:pt x="998" y="488"/>
                    <a:pt x="759" y="613"/>
                  </a:cubicBezTo>
                  <a:cubicBezTo>
                    <a:pt x="665" y="655"/>
                    <a:pt x="447" y="582"/>
                    <a:pt x="291" y="551"/>
                  </a:cubicBezTo>
                  <a:cubicBezTo>
                    <a:pt x="83" y="499"/>
                    <a:pt x="0" y="374"/>
                    <a:pt x="104" y="166"/>
                  </a:cubicBezTo>
                  <a:cubicBezTo>
                    <a:pt x="229" y="0"/>
                    <a:pt x="177" y="270"/>
                    <a:pt x="281" y="229"/>
                  </a:cubicBezTo>
                  <a:cubicBezTo>
                    <a:pt x="374" y="198"/>
                    <a:pt x="437" y="135"/>
                    <a:pt x="489" y="52"/>
                  </a:cubicBezTo>
                  <a:cubicBezTo>
                    <a:pt x="1226" y="42"/>
                    <a:pt x="1964" y="31"/>
                    <a:pt x="2712" y="94"/>
                  </a:cubicBezTo>
                  <a:cubicBezTo>
                    <a:pt x="2951" y="114"/>
                    <a:pt x="3179" y="135"/>
                    <a:pt x="3418" y="156"/>
                  </a:cubicBezTo>
                  <a:cubicBezTo>
                    <a:pt x="3709" y="229"/>
                    <a:pt x="4010" y="270"/>
                    <a:pt x="4322" y="239"/>
                  </a:cubicBezTo>
                  <a:cubicBezTo>
                    <a:pt x="4446" y="218"/>
                    <a:pt x="4582" y="218"/>
                    <a:pt x="4717" y="208"/>
                  </a:cubicBezTo>
                  <a:cubicBezTo>
                    <a:pt x="4966" y="198"/>
                    <a:pt x="5215" y="187"/>
                    <a:pt x="5465" y="156"/>
                  </a:cubicBezTo>
                  <a:cubicBezTo>
                    <a:pt x="5506" y="156"/>
                    <a:pt x="5548" y="156"/>
                    <a:pt x="5600" y="156"/>
                  </a:cubicBezTo>
                  <a:cubicBezTo>
                    <a:pt x="6119" y="125"/>
                    <a:pt x="6649" y="125"/>
                    <a:pt x="7168" y="218"/>
                  </a:cubicBezTo>
                  <a:cubicBezTo>
                    <a:pt x="7220" y="322"/>
                    <a:pt x="7314" y="291"/>
                    <a:pt x="7397" y="301"/>
                  </a:cubicBezTo>
                  <a:cubicBezTo>
                    <a:pt x="7501" y="312"/>
                    <a:pt x="7594" y="322"/>
                    <a:pt x="7667" y="447"/>
                  </a:cubicBezTo>
                  <a:cubicBezTo>
                    <a:pt x="7729" y="571"/>
                    <a:pt x="7812" y="551"/>
                    <a:pt x="7833" y="395"/>
                  </a:cubicBezTo>
                  <a:cubicBezTo>
                    <a:pt x="7833" y="353"/>
                    <a:pt x="7885" y="291"/>
                    <a:pt x="7906" y="343"/>
                  </a:cubicBezTo>
                  <a:cubicBezTo>
                    <a:pt x="7968" y="488"/>
                    <a:pt x="8041" y="416"/>
                    <a:pt x="8113" y="374"/>
                  </a:cubicBezTo>
                  <a:cubicBezTo>
                    <a:pt x="8155" y="343"/>
                    <a:pt x="8207" y="291"/>
                    <a:pt x="8259" y="343"/>
                  </a:cubicBezTo>
                  <a:cubicBezTo>
                    <a:pt x="8363" y="468"/>
                    <a:pt x="8467" y="405"/>
                    <a:pt x="8581" y="353"/>
                  </a:cubicBezTo>
                  <a:cubicBezTo>
                    <a:pt x="8643" y="312"/>
                    <a:pt x="8716" y="291"/>
                    <a:pt x="8799" y="301"/>
                  </a:cubicBezTo>
                  <a:cubicBezTo>
                    <a:pt x="9287" y="384"/>
                    <a:pt x="9796" y="218"/>
                    <a:pt x="10285" y="405"/>
                  </a:cubicBezTo>
                  <a:cubicBezTo>
                    <a:pt x="10347" y="426"/>
                    <a:pt x="10347" y="384"/>
                    <a:pt x="10368" y="343"/>
                  </a:cubicBezTo>
                  <a:cubicBezTo>
                    <a:pt x="10399" y="281"/>
                    <a:pt x="10461" y="301"/>
                    <a:pt x="10513" y="281"/>
                  </a:cubicBezTo>
                  <a:cubicBezTo>
                    <a:pt x="10575" y="260"/>
                    <a:pt x="10648" y="416"/>
                    <a:pt x="10731" y="249"/>
                  </a:cubicBezTo>
                  <a:cubicBezTo>
                    <a:pt x="10762" y="187"/>
                    <a:pt x="10929" y="291"/>
                    <a:pt x="11033" y="333"/>
                  </a:cubicBezTo>
                  <a:cubicBezTo>
                    <a:pt x="11116" y="364"/>
                    <a:pt x="11178" y="333"/>
                    <a:pt x="11251" y="301"/>
                  </a:cubicBezTo>
                  <a:lnTo>
                    <a:pt x="11251" y="301"/>
                  </a:lnTo>
                  <a:cubicBezTo>
                    <a:pt x="11292" y="353"/>
                    <a:pt x="11334" y="364"/>
                    <a:pt x="11386" y="322"/>
                  </a:cubicBezTo>
                  <a:cubicBezTo>
                    <a:pt x="11438" y="281"/>
                    <a:pt x="11490" y="218"/>
                    <a:pt x="11552" y="249"/>
                  </a:cubicBezTo>
                  <a:cubicBezTo>
                    <a:pt x="11822" y="343"/>
                    <a:pt x="12082" y="322"/>
                    <a:pt x="12341" y="239"/>
                  </a:cubicBezTo>
                  <a:cubicBezTo>
                    <a:pt x="12383" y="218"/>
                    <a:pt x="12476" y="229"/>
                    <a:pt x="12456" y="291"/>
                  </a:cubicBezTo>
                  <a:cubicBezTo>
                    <a:pt x="12414" y="509"/>
                    <a:pt x="12653" y="488"/>
                    <a:pt x="12695" y="623"/>
                  </a:cubicBezTo>
                  <a:cubicBezTo>
                    <a:pt x="12206" y="644"/>
                    <a:pt x="11718" y="592"/>
                    <a:pt x="11230" y="6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9"/>
            <p:cNvSpPr/>
            <p:nvPr/>
          </p:nvSpPr>
          <p:spPr>
            <a:xfrm>
              <a:off x="2650150" y="5453225"/>
              <a:ext cx="204400" cy="15875"/>
            </a:xfrm>
            <a:custGeom>
              <a:rect b="b" l="l" r="r" t="t"/>
              <a:pathLst>
                <a:path extrusionOk="0" h="635" w="8176">
                  <a:moveTo>
                    <a:pt x="4955" y="1"/>
                  </a:moveTo>
                  <a:cubicBezTo>
                    <a:pt x="4820" y="1"/>
                    <a:pt x="4685" y="11"/>
                    <a:pt x="4550" y="11"/>
                  </a:cubicBezTo>
                  <a:cubicBezTo>
                    <a:pt x="3948" y="11"/>
                    <a:pt x="3341" y="39"/>
                    <a:pt x="2735" y="39"/>
                  </a:cubicBezTo>
                  <a:cubicBezTo>
                    <a:pt x="2432" y="39"/>
                    <a:pt x="2130" y="32"/>
                    <a:pt x="1828" y="11"/>
                  </a:cubicBezTo>
                  <a:cubicBezTo>
                    <a:pt x="1766" y="11"/>
                    <a:pt x="1699" y="16"/>
                    <a:pt x="1631" y="16"/>
                  </a:cubicBezTo>
                  <a:cubicBezTo>
                    <a:pt x="1596" y="16"/>
                    <a:pt x="1562" y="15"/>
                    <a:pt x="1527" y="11"/>
                  </a:cubicBezTo>
                  <a:cubicBezTo>
                    <a:pt x="1493" y="10"/>
                    <a:pt x="1458" y="10"/>
                    <a:pt x="1424" y="10"/>
                  </a:cubicBezTo>
                  <a:cubicBezTo>
                    <a:pt x="992" y="10"/>
                    <a:pt x="568" y="68"/>
                    <a:pt x="135" y="136"/>
                  </a:cubicBezTo>
                  <a:cubicBezTo>
                    <a:pt x="73" y="146"/>
                    <a:pt x="31" y="188"/>
                    <a:pt x="21" y="240"/>
                  </a:cubicBezTo>
                  <a:cubicBezTo>
                    <a:pt x="0" y="271"/>
                    <a:pt x="11" y="302"/>
                    <a:pt x="21" y="333"/>
                  </a:cubicBezTo>
                  <a:cubicBezTo>
                    <a:pt x="33" y="351"/>
                    <a:pt x="52" y="362"/>
                    <a:pt x="70" y="362"/>
                  </a:cubicBezTo>
                  <a:cubicBezTo>
                    <a:pt x="83" y="362"/>
                    <a:pt x="95" y="357"/>
                    <a:pt x="104" y="343"/>
                  </a:cubicBezTo>
                  <a:cubicBezTo>
                    <a:pt x="145" y="288"/>
                    <a:pt x="201" y="270"/>
                    <a:pt x="255" y="270"/>
                  </a:cubicBezTo>
                  <a:cubicBezTo>
                    <a:pt x="324" y="270"/>
                    <a:pt x="391" y="300"/>
                    <a:pt x="426" y="323"/>
                  </a:cubicBezTo>
                  <a:cubicBezTo>
                    <a:pt x="514" y="371"/>
                    <a:pt x="595" y="388"/>
                    <a:pt x="673" y="388"/>
                  </a:cubicBezTo>
                  <a:cubicBezTo>
                    <a:pt x="780" y="388"/>
                    <a:pt x="884" y="357"/>
                    <a:pt x="997" y="333"/>
                  </a:cubicBezTo>
                  <a:cubicBezTo>
                    <a:pt x="1073" y="321"/>
                    <a:pt x="1160" y="251"/>
                    <a:pt x="1242" y="251"/>
                  </a:cubicBezTo>
                  <a:cubicBezTo>
                    <a:pt x="1296" y="251"/>
                    <a:pt x="1347" y="280"/>
                    <a:pt x="1392" y="375"/>
                  </a:cubicBezTo>
                  <a:cubicBezTo>
                    <a:pt x="1392" y="382"/>
                    <a:pt x="1429" y="389"/>
                    <a:pt x="1454" y="389"/>
                  </a:cubicBezTo>
                  <a:cubicBezTo>
                    <a:pt x="1464" y="389"/>
                    <a:pt x="1472" y="388"/>
                    <a:pt x="1475" y="385"/>
                  </a:cubicBezTo>
                  <a:cubicBezTo>
                    <a:pt x="1673" y="219"/>
                    <a:pt x="1943" y="395"/>
                    <a:pt x="2119" y="198"/>
                  </a:cubicBezTo>
                  <a:cubicBezTo>
                    <a:pt x="2140" y="302"/>
                    <a:pt x="2161" y="375"/>
                    <a:pt x="2171" y="447"/>
                  </a:cubicBezTo>
                  <a:lnTo>
                    <a:pt x="2306" y="447"/>
                  </a:lnTo>
                  <a:cubicBezTo>
                    <a:pt x="2317" y="437"/>
                    <a:pt x="2327" y="432"/>
                    <a:pt x="2337" y="432"/>
                  </a:cubicBezTo>
                  <a:cubicBezTo>
                    <a:pt x="2348" y="432"/>
                    <a:pt x="2358" y="437"/>
                    <a:pt x="2369" y="447"/>
                  </a:cubicBezTo>
                  <a:lnTo>
                    <a:pt x="2701" y="458"/>
                  </a:lnTo>
                  <a:cubicBezTo>
                    <a:pt x="2839" y="372"/>
                    <a:pt x="2983" y="343"/>
                    <a:pt x="3130" y="343"/>
                  </a:cubicBezTo>
                  <a:cubicBezTo>
                    <a:pt x="3249" y="343"/>
                    <a:pt x="3370" y="362"/>
                    <a:pt x="3491" y="385"/>
                  </a:cubicBezTo>
                  <a:cubicBezTo>
                    <a:pt x="3690" y="404"/>
                    <a:pt x="3886" y="419"/>
                    <a:pt x="4082" y="419"/>
                  </a:cubicBezTo>
                  <a:cubicBezTo>
                    <a:pt x="4213" y="419"/>
                    <a:pt x="4344" y="412"/>
                    <a:pt x="4477" y="395"/>
                  </a:cubicBezTo>
                  <a:cubicBezTo>
                    <a:pt x="4498" y="394"/>
                    <a:pt x="4518" y="393"/>
                    <a:pt x="4539" y="393"/>
                  </a:cubicBezTo>
                  <a:cubicBezTo>
                    <a:pt x="4636" y="393"/>
                    <a:pt x="4737" y="411"/>
                    <a:pt x="4831" y="437"/>
                  </a:cubicBezTo>
                  <a:cubicBezTo>
                    <a:pt x="5122" y="510"/>
                    <a:pt x="5412" y="562"/>
                    <a:pt x="5703" y="603"/>
                  </a:cubicBezTo>
                  <a:cubicBezTo>
                    <a:pt x="5743" y="608"/>
                    <a:pt x="5783" y="610"/>
                    <a:pt x="5823" y="610"/>
                  </a:cubicBezTo>
                  <a:cubicBezTo>
                    <a:pt x="5949" y="610"/>
                    <a:pt x="6073" y="590"/>
                    <a:pt x="6191" y="582"/>
                  </a:cubicBezTo>
                  <a:cubicBezTo>
                    <a:pt x="6244" y="540"/>
                    <a:pt x="6298" y="524"/>
                    <a:pt x="6350" y="524"/>
                  </a:cubicBezTo>
                  <a:cubicBezTo>
                    <a:pt x="6451" y="524"/>
                    <a:pt x="6545" y="586"/>
                    <a:pt x="6607" y="634"/>
                  </a:cubicBezTo>
                  <a:cubicBezTo>
                    <a:pt x="7116" y="624"/>
                    <a:pt x="7635" y="614"/>
                    <a:pt x="8155" y="614"/>
                  </a:cubicBezTo>
                  <a:cubicBezTo>
                    <a:pt x="8165" y="593"/>
                    <a:pt x="8176" y="551"/>
                    <a:pt x="8144" y="499"/>
                  </a:cubicBezTo>
                  <a:cubicBezTo>
                    <a:pt x="8110" y="431"/>
                    <a:pt x="8069" y="408"/>
                    <a:pt x="8028" y="408"/>
                  </a:cubicBezTo>
                  <a:cubicBezTo>
                    <a:pt x="7983" y="408"/>
                    <a:pt x="7938" y="436"/>
                    <a:pt x="7906" y="458"/>
                  </a:cubicBezTo>
                  <a:cubicBezTo>
                    <a:pt x="7841" y="509"/>
                    <a:pt x="7788" y="537"/>
                    <a:pt x="7743" y="537"/>
                  </a:cubicBezTo>
                  <a:cubicBezTo>
                    <a:pt x="7686" y="537"/>
                    <a:pt x="7640" y="493"/>
                    <a:pt x="7594" y="395"/>
                  </a:cubicBezTo>
                  <a:cubicBezTo>
                    <a:pt x="7576" y="354"/>
                    <a:pt x="7547" y="337"/>
                    <a:pt x="7517" y="337"/>
                  </a:cubicBezTo>
                  <a:cubicBezTo>
                    <a:pt x="7478" y="337"/>
                    <a:pt x="7436" y="365"/>
                    <a:pt x="7407" y="406"/>
                  </a:cubicBezTo>
                  <a:cubicBezTo>
                    <a:pt x="7363" y="481"/>
                    <a:pt x="7327" y="540"/>
                    <a:pt x="7278" y="540"/>
                  </a:cubicBezTo>
                  <a:cubicBezTo>
                    <a:pt x="7246" y="540"/>
                    <a:pt x="7207" y="514"/>
                    <a:pt x="7158" y="447"/>
                  </a:cubicBezTo>
                  <a:cubicBezTo>
                    <a:pt x="7143" y="429"/>
                    <a:pt x="7120" y="424"/>
                    <a:pt x="7092" y="424"/>
                  </a:cubicBezTo>
                  <a:cubicBezTo>
                    <a:pt x="7047" y="424"/>
                    <a:pt x="6990" y="438"/>
                    <a:pt x="6936" y="438"/>
                  </a:cubicBezTo>
                  <a:cubicBezTo>
                    <a:pt x="6926" y="438"/>
                    <a:pt x="6917" y="438"/>
                    <a:pt x="6908" y="437"/>
                  </a:cubicBezTo>
                  <a:cubicBezTo>
                    <a:pt x="6638" y="406"/>
                    <a:pt x="6638" y="416"/>
                    <a:pt x="6586" y="125"/>
                  </a:cubicBezTo>
                  <a:cubicBezTo>
                    <a:pt x="6579" y="126"/>
                    <a:pt x="6571" y="126"/>
                    <a:pt x="6564" y="126"/>
                  </a:cubicBezTo>
                  <a:cubicBezTo>
                    <a:pt x="6437" y="126"/>
                    <a:pt x="6316" y="57"/>
                    <a:pt x="6190" y="57"/>
                  </a:cubicBezTo>
                  <a:cubicBezTo>
                    <a:pt x="6170" y="57"/>
                    <a:pt x="6150" y="59"/>
                    <a:pt x="6129" y="63"/>
                  </a:cubicBezTo>
                  <a:cubicBezTo>
                    <a:pt x="6098" y="240"/>
                    <a:pt x="6233" y="260"/>
                    <a:pt x="6368" y="302"/>
                  </a:cubicBezTo>
                  <a:cubicBezTo>
                    <a:pt x="6191" y="302"/>
                    <a:pt x="6108" y="198"/>
                    <a:pt x="6067" y="63"/>
                  </a:cubicBezTo>
                  <a:cubicBezTo>
                    <a:pt x="5994" y="53"/>
                    <a:pt x="5932" y="32"/>
                    <a:pt x="5869" y="11"/>
                  </a:cubicBezTo>
                  <a:cubicBezTo>
                    <a:pt x="5703" y="11"/>
                    <a:pt x="5537" y="11"/>
                    <a:pt x="5371" y="1"/>
                  </a:cubicBezTo>
                  <a:lnTo>
                    <a:pt x="5101" y="1"/>
                  </a:lnTo>
                  <a:cubicBezTo>
                    <a:pt x="5090" y="11"/>
                    <a:pt x="5070" y="11"/>
                    <a:pt x="5059" y="21"/>
                  </a:cubicBezTo>
                  <a:cubicBezTo>
                    <a:pt x="5051" y="26"/>
                    <a:pt x="5037" y="28"/>
                    <a:pt x="5022" y="28"/>
                  </a:cubicBezTo>
                  <a:cubicBezTo>
                    <a:pt x="5001" y="28"/>
                    <a:pt x="4978" y="23"/>
                    <a:pt x="4966" y="11"/>
                  </a:cubicBezTo>
                  <a:cubicBezTo>
                    <a:pt x="4966" y="11"/>
                    <a:pt x="4955" y="11"/>
                    <a:pt x="49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9"/>
            <p:cNvSpPr/>
            <p:nvPr/>
          </p:nvSpPr>
          <p:spPr>
            <a:xfrm>
              <a:off x="3131625" y="5456350"/>
              <a:ext cx="27825" cy="11700"/>
            </a:xfrm>
            <a:custGeom>
              <a:rect b="b" l="l" r="r" t="t"/>
              <a:pathLst>
                <a:path extrusionOk="0" h="468" w="1113">
                  <a:moveTo>
                    <a:pt x="1112" y="395"/>
                  </a:moveTo>
                  <a:cubicBezTo>
                    <a:pt x="1081" y="281"/>
                    <a:pt x="956" y="270"/>
                    <a:pt x="925" y="135"/>
                  </a:cubicBezTo>
                  <a:cubicBezTo>
                    <a:pt x="884" y="0"/>
                    <a:pt x="718" y="52"/>
                    <a:pt x="624" y="104"/>
                  </a:cubicBezTo>
                  <a:cubicBezTo>
                    <a:pt x="531" y="167"/>
                    <a:pt x="458" y="250"/>
                    <a:pt x="344" y="260"/>
                  </a:cubicBezTo>
                  <a:cubicBezTo>
                    <a:pt x="260" y="208"/>
                    <a:pt x="416" y="156"/>
                    <a:pt x="323" y="94"/>
                  </a:cubicBezTo>
                  <a:cubicBezTo>
                    <a:pt x="229" y="115"/>
                    <a:pt x="136" y="135"/>
                    <a:pt x="32" y="156"/>
                  </a:cubicBezTo>
                  <a:cubicBezTo>
                    <a:pt x="1" y="270"/>
                    <a:pt x="84" y="354"/>
                    <a:pt x="63" y="457"/>
                  </a:cubicBezTo>
                  <a:cubicBezTo>
                    <a:pt x="406" y="468"/>
                    <a:pt x="759" y="354"/>
                    <a:pt x="1112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9"/>
            <p:cNvSpPr/>
            <p:nvPr/>
          </p:nvSpPr>
          <p:spPr>
            <a:xfrm>
              <a:off x="2717400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801" y="167"/>
                  </a:moveTo>
                  <a:cubicBezTo>
                    <a:pt x="562" y="1"/>
                    <a:pt x="302" y="105"/>
                    <a:pt x="42" y="94"/>
                  </a:cubicBezTo>
                  <a:cubicBezTo>
                    <a:pt x="1" y="94"/>
                    <a:pt x="21" y="188"/>
                    <a:pt x="11" y="240"/>
                  </a:cubicBezTo>
                  <a:cubicBezTo>
                    <a:pt x="281" y="250"/>
                    <a:pt x="530" y="125"/>
                    <a:pt x="80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9"/>
            <p:cNvSpPr/>
            <p:nvPr/>
          </p:nvSpPr>
          <p:spPr>
            <a:xfrm>
              <a:off x="2804925" y="54677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0" y="0"/>
                  </a:moveTo>
                  <a:cubicBezTo>
                    <a:pt x="11" y="11"/>
                    <a:pt x="21" y="32"/>
                    <a:pt x="21" y="32"/>
                  </a:cubicBezTo>
                  <a:cubicBezTo>
                    <a:pt x="42" y="21"/>
                    <a:pt x="32" y="2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9"/>
            <p:cNvSpPr/>
            <p:nvPr/>
          </p:nvSpPr>
          <p:spPr>
            <a:xfrm>
              <a:off x="2694550" y="5463625"/>
              <a:ext cx="1575" cy="1050"/>
            </a:xfrm>
            <a:custGeom>
              <a:rect b="b" l="l" r="r" t="t"/>
              <a:pathLst>
                <a:path extrusionOk="0" h="42" w="63">
                  <a:moveTo>
                    <a:pt x="63" y="31"/>
                  </a:moveTo>
                  <a:cubicBezTo>
                    <a:pt x="42" y="0"/>
                    <a:pt x="21" y="0"/>
                    <a:pt x="1" y="31"/>
                  </a:cubicBezTo>
                  <a:cubicBezTo>
                    <a:pt x="21" y="42"/>
                    <a:pt x="42" y="42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9"/>
            <p:cNvSpPr/>
            <p:nvPr/>
          </p:nvSpPr>
          <p:spPr>
            <a:xfrm>
              <a:off x="2707800" y="5463625"/>
              <a:ext cx="1575" cy="800"/>
            </a:xfrm>
            <a:custGeom>
              <a:rect b="b" l="l" r="r" t="t"/>
              <a:pathLst>
                <a:path extrusionOk="0" h="32" w="63">
                  <a:moveTo>
                    <a:pt x="63" y="31"/>
                  </a:moveTo>
                  <a:cubicBezTo>
                    <a:pt x="42" y="0"/>
                    <a:pt x="21" y="0"/>
                    <a:pt x="0" y="31"/>
                  </a:cubicBezTo>
                  <a:cubicBezTo>
                    <a:pt x="21" y="31"/>
                    <a:pt x="42" y="31"/>
                    <a:pt x="63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9"/>
            <p:cNvSpPr/>
            <p:nvPr/>
          </p:nvSpPr>
          <p:spPr>
            <a:xfrm>
              <a:off x="3204100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0" y="146"/>
                  </a:moveTo>
                  <a:cubicBezTo>
                    <a:pt x="114" y="271"/>
                    <a:pt x="260" y="188"/>
                    <a:pt x="395" y="219"/>
                  </a:cubicBezTo>
                  <a:cubicBezTo>
                    <a:pt x="436" y="250"/>
                    <a:pt x="478" y="313"/>
                    <a:pt x="530" y="292"/>
                  </a:cubicBezTo>
                  <a:cubicBezTo>
                    <a:pt x="1039" y="188"/>
                    <a:pt x="1548" y="323"/>
                    <a:pt x="2057" y="219"/>
                  </a:cubicBezTo>
                  <a:cubicBezTo>
                    <a:pt x="2098" y="209"/>
                    <a:pt x="2140" y="178"/>
                    <a:pt x="2171" y="157"/>
                  </a:cubicBezTo>
                  <a:cubicBezTo>
                    <a:pt x="2659" y="167"/>
                    <a:pt x="3148" y="53"/>
                    <a:pt x="3636" y="84"/>
                  </a:cubicBezTo>
                  <a:cubicBezTo>
                    <a:pt x="4166" y="115"/>
                    <a:pt x="4695" y="178"/>
                    <a:pt x="5225" y="136"/>
                  </a:cubicBezTo>
                  <a:cubicBezTo>
                    <a:pt x="4799" y="32"/>
                    <a:pt x="4353" y="63"/>
                    <a:pt x="3927" y="32"/>
                  </a:cubicBezTo>
                  <a:cubicBezTo>
                    <a:pt x="3418" y="1"/>
                    <a:pt x="2919" y="1"/>
                    <a:pt x="2410" y="63"/>
                  </a:cubicBezTo>
                  <a:cubicBezTo>
                    <a:pt x="2171" y="94"/>
                    <a:pt x="1911" y="105"/>
                    <a:pt x="1662" y="84"/>
                  </a:cubicBezTo>
                  <a:cubicBezTo>
                    <a:pt x="1101" y="53"/>
                    <a:pt x="551" y="115"/>
                    <a:pt x="0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9"/>
            <p:cNvSpPr/>
            <p:nvPr/>
          </p:nvSpPr>
          <p:spPr>
            <a:xfrm>
              <a:off x="3002825" y="545790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0" y="1"/>
                  </a:moveTo>
                  <a:cubicBezTo>
                    <a:pt x="21" y="53"/>
                    <a:pt x="42" y="53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9"/>
            <p:cNvSpPr/>
            <p:nvPr/>
          </p:nvSpPr>
          <p:spPr>
            <a:xfrm>
              <a:off x="3444050" y="5457650"/>
              <a:ext cx="239225" cy="14050"/>
            </a:xfrm>
            <a:custGeom>
              <a:rect b="b" l="l" r="r" t="t"/>
              <a:pathLst>
                <a:path extrusionOk="0" h="562" w="9569">
                  <a:moveTo>
                    <a:pt x="9194" y="489"/>
                  </a:moveTo>
                  <a:cubicBezTo>
                    <a:pt x="9132" y="530"/>
                    <a:pt x="3792" y="520"/>
                    <a:pt x="3730" y="530"/>
                  </a:cubicBezTo>
                  <a:cubicBezTo>
                    <a:pt x="3221" y="561"/>
                    <a:pt x="2702" y="540"/>
                    <a:pt x="2193" y="509"/>
                  </a:cubicBezTo>
                  <a:cubicBezTo>
                    <a:pt x="2057" y="489"/>
                    <a:pt x="1922" y="478"/>
                    <a:pt x="1787" y="468"/>
                  </a:cubicBezTo>
                  <a:cubicBezTo>
                    <a:pt x="1715" y="395"/>
                    <a:pt x="1621" y="416"/>
                    <a:pt x="1528" y="405"/>
                  </a:cubicBezTo>
                  <a:cubicBezTo>
                    <a:pt x="1299" y="405"/>
                    <a:pt x="1071" y="405"/>
                    <a:pt x="842" y="405"/>
                  </a:cubicBezTo>
                  <a:cubicBezTo>
                    <a:pt x="738" y="405"/>
                    <a:pt x="655" y="416"/>
                    <a:pt x="634" y="270"/>
                  </a:cubicBezTo>
                  <a:cubicBezTo>
                    <a:pt x="614" y="135"/>
                    <a:pt x="479" y="135"/>
                    <a:pt x="375" y="156"/>
                  </a:cubicBezTo>
                  <a:cubicBezTo>
                    <a:pt x="250" y="187"/>
                    <a:pt x="136" y="229"/>
                    <a:pt x="1" y="270"/>
                  </a:cubicBezTo>
                  <a:cubicBezTo>
                    <a:pt x="1" y="146"/>
                    <a:pt x="125" y="156"/>
                    <a:pt x="146" y="83"/>
                  </a:cubicBezTo>
                  <a:cubicBezTo>
                    <a:pt x="437" y="42"/>
                    <a:pt x="717" y="42"/>
                    <a:pt x="998" y="52"/>
                  </a:cubicBezTo>
                  <a:cubicBezTo>
                    <a:pt x="1777" y="83"/>
                    <a:pt x="2546" y="104"/>
                    <a:pt x="3325" y="42"/>
                  </a:cubicBezTo>
                  <a:cubicBezTo>
                    <a:pt x="3647" y="11"/>
                    <a:pt x="9246" y="0"/>
                    <a:pt x="9568" y="21"/>
                  </a:cubicBezTo>
                  <a:cubicBezTo>
                    <a:pt x="9516" y="229"/>
                    <a:pt x="9371" y="374"/>
                    <a:pt x="9184" y="48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9"/>
            <p:cNvSpPr/>
            <p:nvPr/>
          </p:nvSpPr>
          <p:spPr>
            <a:xfrm>
              <a:off x="3210325" y="5455825"/>
              <a:ext cx="61300" cy="10425"/>
            </a:xfrm>
            <a:custGeom>
              <a:rect b="b" l="l" r="r" t="t"/>
              <a:pathLst>
                <a:path extrusionOk="0" h="417" w="2452">
                  <a:moveTo>
                    <a:pt x="1922" y="32"/>
                  </a:moveTo>
                  <a:cubicBezTo>
                    <a:pt x="1756" y="21"/>
                    <a:pt x="1600" y="32"/>
                    <a:pt x="1434" y="53"/>
                  </a:cubicBezTo>
                  <a:cubicBezTo>
                    <a:pt x="1237" y="73"/>
                    <a:pt x="1039" y="94"/>
                    <a:pt x="831" y="32"/>
                  </a:cubicBezTo>
                  <a:cubicBezTo>
                    <a:pt x="717" y="1"/>
                    <a:pt x="572" y="1"/>
                    <a:pt x="457" y="63"/>
                  </a:cubicBezTo>
                  <a:cubicBezTo>
                    <a:pt x="354" y="136"/>
                    <a:pt x="250" y="104"/>
                    <a:pt x="146" y="84"/>
                  </a:cubicBezTo>
                  <a:cubicBezTo>
                    <a:pt x="156" y="198"/>
                    <a:pt x="52" y="250"/>
                    <a:pt x="0" y="323"/>
                  </a:cubicBezTo>
                  <a:cubicBezTo>
                    <a:pt x="94" y="354"/>
                    <a:pt x="187" y="385"/>
                    <a:pt x="270" y="416"/>
                  </a:cubicBezTo>
                  <a:lnTo>
                    <a:pt x="925" y="406"/>
                  </a:lnTo>
                  <a:cubicBezTo>
                    <a:pt x="1174" y="343"/>
                    <a:pt x="1413" y="354"/>
                    <a:pt x="1652" y="406"/>
                  </a:cubicBezTo>
                  <a:cubicBezTo>
                    <a:pt x="1766" y="312"/>
                    <a:pt x="1901" y="364"/>
                    <a:pt x="2036" y="354"/>
                  </a:cubicBezTo>
                  <a:cubicBezTo>
                    <a:pt x="2171" y="343"/>
                    <a:pt x="2317" y="364"/>
                    <a:pt x="2452" y="281"/>
                  </a:cubicBezTo>
                  <a:cubicBezTo>
                    <a:pt x="2410" y="208"/>
                    <a:pt x="2348" y="250"/>
                    <a:pt x="2286" y="250"/>
                  </a:cubicBezTo>
                  <a:cubicBezTo>
                    <a:pt x="2120" y="260"/>
                    <a:pt x="1974" y="219"/>
                    <a:pt x="1922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9"/>
            <p:cNvSpPr/>
            <p:nvPr/>
          </p:nvSpPr>
          <p:spPr>
            <a:xfrm>
              <a:off x="3278100" y="5458950"/>
              <a:ext cx="13275" cy="6500"/>
            </a:xfrm>
            <a:custGeom>
              <a:rect b="b" l="l" r="r" t="t"/>
              <a:pathLst>
                <a:path extrusionOk="0" h="260" w="531">
                  <a:moveTo>
                    <a:pt x="1" y="156"/>
                  </a:moveTo>
                  <a:cubicBezTo>
                    <a:pt x="167" y="260"/>
                    <a:pt x="354" y="218"/>
                    <a:pt x="530" y="218"/>
                  </a:cubicBezTo>
                  <a:cubicBezTo>
                    <a:pt x="478" y="31"/>
                    <a:pt x="364" y="0"/>
                    <a:pt x="136" y="94"/>
                  </a:cubicBezTo>
                  <a:lnTo>
                    <a:pt x="136" y="94"/>
                  </a:lnTo>
                  <a:cubicBezTo>
                    <a:pt x="84" y="94"/>
                    <a:pt x="32" y="104"/>
                    <a:pt x="1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9"/>
            <p:cNvSpPr/>
            <p:nvPr/>
          </p:nvSpPr>
          <p:spPr>
            <a:xfrm>
              <a:off x="3446125" y="5463625"/>
              <a:ext cx="9125" cy="6000"/>
            </a:xfrm>
            <a:custGeom>
              <a:rect b="b" l="l" r="r" t="t"/>
              <a:pathLst>
                <a:path extrusionOk="0" h="240" w="365">
                  <a:moveTo>
                    <a:pt x="1" y="239"/>
                  </a:moveTo>
                  <a:lnTo>
                    <a:pt x="73" y="239"/>
                  </a:lnTo>
                  <a:cubicBezTo>
                    <a:pt x="136" y="125"/>
                    <a:pt x="281" y="208"/>
                    <a:pt x="364" y="135"/>
                  </a:cubicBezTo>
                  <a:cubicBezTo>
                    <a:pt x="198" y="0"/>
                    <a:pt x="146" y="21"/>
                    <a:pt x="1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9"/>
            <p:cNvSpPr/>
            <p:nvPr/>
          </p:nvSpPr>
          <p:spPr>
            <a:xfrm>
              <a:off x="22219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322" y="6430"/>
                  </a:moveTo>
                  <a:cubicBezTo>
                    <a:pt x="364" y="6389"/>
                    <a:pt x="405" y="6347"/>
                    <a:pt x="447" y="6295"/>
                  </a:cubicBezTo>
                  <a:cubicBezTo>
                    <a:pt x="540" y="6067"/>
                    <a:pt x="520" y="6067"/>
                    <a:pt x="447" y="5776"/>
                  </a:cubicBezTo>
                  <a:cubicBezTo>
                    <a:pt x="395" y="5610"/>
                    <a:pt x="405" y="5412"/>
                    <a:pt x="436" y="5236"/>
                  </a:cubicBezTo>
                  <a:cubicBezTo>
                    <a:pt x="457" y="5142"/>
                    <a:pt x="426" y="5101"/>
                    <a:pt x="385" y="5049"/>
                  </a:cubicBezTo>
                  <a:cubicBezTo>
                    <a:pt x="281" y="4914"/>
                    <a:pt x="218" y="4779"/>
                    <a:pt x="270" y="4592"/>
                  </a:cubicBezTo>
                  <a:cubicBezTo>
                    <a:pt x="312" y="4457"/>
                    <a:pt x="270" y="4311"/>
                    <a:pt x="239" y="4176"/>
                  </a:cubicBezTo>
                  <a:cubicBezTo>
                    <a:pt x="198" y="4010"/>
                    <a:pt x="177" y="3854"/>
                    <a:pt x="312" y="3730"/>
                  </a:cubicBezTo>
                  <a:cubicBezTo>
                    <a:pt x="385" y="3667"/>
                    <a:pt x="405" y="3594"/>
                    <a:pt x="322" y="3543"/>
                  </a:cubicBezTo>
                  <a:cubicBezTo>
                    <a:pt x="146" y="3439"/>
                    <a:pt x="229" y="3304"/>
                    <a:pt x="291" y="3200"/>
                  </a:cubicBezTo>
                  <a:cubicBezTo>
                    <a:pt x="353" y="3106"/>
                    <a:pt x="364" y="3034"/>
                    <a:pt x="322" y="2930"/>
                  </a:cubicBezTo>
                  <a:cubicBezTo>
                    <a:pt x="239" y="2753"/>
                    <a:pt x="260" y="2545"/>
                    <a:pt x="291" y="2369"/>
                  </a:cubicBezTo>
                  <a:cubicBezTo>
                    <a:pt x="374" y="1953"/>
                    <a:pt x="333" y="1538"/>
                    <a:pt x="270" y="1132"/>
                  </a:cubicBezTo>
                  <a:cubicBezTo>
                    <a:pt x="270" y="1081"/>
                    <a:pt x="239" y="1018"/>
                    <a:pt x="249" y="966"/>
                  </a:cubicBezTo>
                  <a:cubicBezTo>
                    <a:pt x="333" y="655"/>
                    <a:pt x="218" y="343"/>
                    <a:pt x="249" y="31"/>
                  </a:cubicBezTo>
                  <a:cubicBezTo>
                    <a:pt x="229" y="0"/>
                    <a:pt x="198" y="0"/>
                    <a:pt x="166" y="31"/>
                  </a:cubicBezTo>
                  <a:cubicBezTo>
                    <a:pt x="177" y="520"/>
                    <a:pt x="177" y="1008"/>
                    <a:pt x="187" y="1496"/>
                  </a:cubicBezTo>
                  <a:cubicBezTo>
                    <a:pt x="187" y="1714"/>
                    <a:pt x="166" y="1912"/>
                    <a:pt x="94" y="2109"/>
                  </a:cubicBezTo>
                  <a:cubicBezTo>
                    <a:pt x="62" y="2192"/>
                    <a:pt x="52" y="2286"/>
                    <a:pt x="52" y="2369"/>
                  </a:cubicBezTo>
                  <a:cubicBezTo>
                    <a:pt x="31" y="3137"/>
                    <a:pt x="0" y="3896"/>
                    <a:pt x="52" y="4664"/>
                  </a:cubicBezTo>
                  <a:cubicBezTo>
                    <a:pt x="52" y="4748"/>
                    <a:pt x="42" y="4841"/>
                    <a:pt x="104" y="4914"/>
                  </a:cubicBezTo>
                  <a:cubicBezTo>
                    <a:pt x="177" y="5423"/>
                    <a:pt x="239" y="5932"/>
                    <a:pt x="322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9"/>
            <p:cNvSpPr/>
            <p:nvPr/>
          </p:nvSpPr>
          <p:spPr>
            <a:xfrm>
              <a:off x="2224500" y="2897475"/>
              <a:ext cx="12475" cy="162075"/>
            </a:xfrm>
            <a:custGeom>
              <a:rect b="b" l="l" r="r" t="t"/>
              <a:pathLst>
                <a:path extrusionOk="0" h="6483" w="499">
                  <a:moveTo>
                    <a:pt x="218" y="1517"/>
                  </a:moveTo>
                  <a:cubicBezTo>
                    <a:pt x="229" y="1029"/>
                    <a:pt x="83" y="562"/>
                    <a:pt x="62" y="73"/>
                  </a:cubicBezTo>
                  <a:cubicBezTo>
                    <a:pt x="62" y="53"/>
                    <a:pt x="21" y="32"/>
                    <a:pt x="0" y="1"/>
                  </a:cubicBezTo>
                  <a:cubicBezTo>
                    <a:pt x="0" y="333"/>
                    <a:pt x="31" y="666"/>
                    <a:pt x="94" y="988"/>
                  </a:cubicBezTo>
                  <a:cubicBezTo>
                    <a:pt x="177" y="1341"/>
                    <a:pt x="156" y="1704"/>
                    <a:pt x="145" y="2068"/>
                  </a:cubicBezTo>
                  <a:cubicBezTo>
                    <a:pt x="125" y="3055"/>
                    <a:pt x="156" y="4031"/>
                    <a:pt x="208" y="5018"/>
                  </a:cubicBezTo>
                  <a:cubicBezTo>
                    <a:pt x="239" y="5507"/>
                    <a:pt x="291" y="5995"/>
                    <a:pt x="332" y="6483"/>
                  </a:cubicBezTo>
                  <a:cubicBezTo>
                    <a:pt x="343" y="6410"/>
                    <a:pt x="353" y="6338"/>
                    <a:pt x="364" y="6265"/>
                  </a:cubicBezTo>
                  <a:cubicBezTo>
                    <a:pt x="364" y="6244"/>
                    <a:pt x="353" y="6223"/>
                    <a:pt x="364" y="6203"/>
                  </a:cubicBezTo>
                  <a:cubicBezTo>
                    <a:pt x="374" y="6171"/>
                    <a:pt x="384" y="6151"/>
                    <a:pt x="405" y="6140"/>
                  </a:cubicBezTo>
                  <a:lnTo>
                    <a:pt x="405" y="6067"/>
                  </a:lnTo>
                  <a:cubicBezTo>
                    <a:pt x="426" y="6057"/>
                    <a:pt x="436" y="6036"/>
                    <a:pt x="426" y="6026"/>
                  </a:cubicBezTo>
                  <a:cubicBezTo>
                    <a:pt x="426" y="6005"/>
                    <a:pt x="416" y="6005"/>
                    <a:pt x="405" y="6005"/>
                  </a:cubicBezTo>
                  <a:cubicBezTo>
                    <a:pt x="436" y="5964"/>
                    <a:pt x="457" y="5912"/>
                    <a:pt x="478" y="5870"/>
                  </a:cubicBezTo>
                  <a:cubicBezTo>
                    <a:pt x="291" y="5725"/>
                    <a:pt x="291" y="5631"/>
                    <a:pt x="478" y="5413"/>
                  </a:cubicBezTo>
                  <a:cubicBezTo>
                    <a:pt x="457" y="5340"/>
                    <a:pt x="447" y="5268"/>
                    <a:pt x="447" y="5195"/>
                  </a:cubicBezTo>
                  <a:cubicBezTo>
                    <a:pt x="447" y="5153"/>
                    <a:pt x="478" y="5122"/>
                    <a:pt x="488" y="5081"/>
                  </a:cubicBezTo>
                  <a:cubicBezTo>
                    <a:pt x="499" y="5060"/>
                    <a:pt x="488" y="5029"/>
                    <a:pt x="468" y="5018"/>
                  </a:cubicBezTo>
                  <a:cubicBezTo>
                    <a:pt x="405" y="4977"/>
                    <a:pt x="457" y="4894"/>
                    <a:pt x="405" y="4842"/>
                  </a:cubicBezTo>
                  <a:cubicBezTo>
                    <a:pt x="270" y="4738"/>
                    <a:pt x="229" y="4603"/>
                    <a:pt x="374" y="4488"/>
                  </a:cubicBezTo>
                  <a:cubicBezTo>
                    <a:pt x="488" y="4385"/>
                    <a:pt x="249" y="4281"/>
                    <a:pt x="395" y="4177"/>
                  </a:cubicBezTo>
                  <a:cubicBezTo>
                    <a:pt x="426" y="4156"/>
                    <a:pt x="374" y="4011"/>
                    <a:pt x="332" y="3928"/>
                  </a:cubicBezTo>
                  <a:cubicBezTo>
                    <a:pt x="312" y="3865"/>
                    <a:pt x="249" y="3782"/>
                    <a:pt x="281" y="3741"/>
                  </a:cubicBezTo>
                  <a:cubicBezTo>
                    <a:pt x="478" y="3543"/>
                    <a:pt x="281" y="3346"/>
                    <a:pt x="291" y="3148"/>
                  </a:cubicBezTo>
                  <a:cubicBezTo>
                    <a:pt x="301" y="3055"/>
                    <a:pt x="177" y="2951"/>
                    <a:pt x="343" y="2878"/>
                  </a:cubicBezTo>
                  <a:cubicBezTo>
                    <a:pt x="395" y="2858"/>
                    <a:pt x="332" y="2806"/>
                    <a:pt x="312" y="2774"/>
                  </a:cubicBezTo>
                  <a:cubicBezTo>
                    <a:pt x="197" y="2671"/>
                    <a:pt x="218" y="2556"/>
                    <a:pt x="249" y="2421"/>
                  </a:cubicBezTo>
                  <a:cubicBezTo>
                    <a:pt x="312" y="2120"/>
                    <a:pt x="343" y="1819"/>
                    <a:pt x="218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9"/>
            <p:cNvSpPr/>
            <p:nvPr/>
          </p:nvSpPr>
          <p:spPr>
            <a:xfrm>
              <a:off x="2224750" y="2552850"/>
              <a:ext cx="10150" cy="222600"/>
            </a:xfrm>
            <a:custGeom>
              <a:rect b="b" l="l" r="r" t="t"/>
              <a:pathLst>
                <a:path extrusionOk="0" h="8904" w="406">
                  <a:moveTo>
                    <a:pt x="63" y="8903"/>
                  </a:moveTo>
                  <a:cubicBezTo>
                    <a:pt x="84" y="8903"/>
                    <a:pt x="104" y="8903"/>
                    <a:pt x="135" y="8903"/>
                  </a:cubicBezTo>
                  <a:cubicBezTo>
                    <a:pt x="135" y="8841"/>
                    <a:pt x="135" y="8779"/>
                    <a:pt x="135" y="8716"/>
                  </a:cubicBezTo>
                  <a:cubicBezTo>
                    <a:pt x="156" y="8685"/>
                    <a:pt x="167" y="8664"/>
                    <a:pt x="167" y="8623"/>
                  </a:cubicBezTo>
                  <a:cubicBezTo>
                    <a:pt x="177" y="8561"/>
                    <a:pt x="187" y="8498"/>
                    <a:pt x="135" y="8446"/>
                  </a:cubicBezTo>
                  <a:lnTo>
                    <a:pt x="135" y="8311"/>
                  </a:lnTo>
                  <a:cubicBezTo>
                    <a:pt x="167" y="8270"/>
                    <a:pt x="167" y="8228"/>
                    <a:pt x="135" y="8187"/>
                  </a:cubicBezTo>
                  <a:lnTo>
                    <a:pt x="135" y="8114"/>
                  </a:lnTo>
                  <a:cubicBezTo>
                    <a:pt x="156" y="8093"/>
                    <a:pt x="167" y="8062"/>
                    <a:pt x="177" y="8020"/>
                  </a:cubicBezTo>
                  <a:cubicBezTo>
                    <a:pt x="219" y="7927"/>
                    <a:pt x="198" y="7823"/>
                    <a:pt x="177" y="7729"/>
                  </a:cubicBezTo>
                  <a:cubicBezTo>
                    <a:pt x="198" y="7584"/>
                    <a:pt x="229" y="7439"/>
                    <a:pt x="239" y="7293"/>
                  </a:cubicBezTo>
                  <a:cubicBezTo>
                    <a:pt x="239" y="7262"/>
                    <a:pt x="239" y="7231"/>
                    <a:pt x="239" y="7200"/>
                  </a:cubicBezTo>
                  <a:cubicBezTo>
                    <a:pt x="219" y="7075"/>
                    <a:pt x="208" y="2795"/>
                    <a:pt x="219" y="2670"/>
                  </a:cubicBezTo>
                  <a:cubicBezTo>
                    <a:pt x="219" y="2639"/>
                    <a:pt x="219" y="2608"/>
                    <a:pt x="219" y="2577"/>
                  </a:cubicBezTo>
                  <a:lnTo>
                    <a:pt x="219" y="2442"/>
                  </a:lnTo>
                  <a:cubicBezTo>
                    <a:pt x="219" y="2411"/>
                    <a:pt x="219" y="2380"/>
                    <a:pt x="219" y="2348"/>
                  </a:cubicBezTo>
                  <a:cubicBezTo>
                    <a:pt x="177" y="2120"/>
                    <a:pt x="271" y="1912"/>
                    <a:pt x="333" y="1694"/>
                  </a:cubicBezTo>
                  <a:cubicBezTo>
                    <a:pt x="333" y="1684"/>
                    <a:pt x="333" y="1663"/>
                    <a:pt x="333" y="1652"/>
                  </a:cubicBezTo>
                  <a:cubicBezTo>
                    <a:pt x="281" y="1569"/>
                    <a:pt x="167" y="1434"/>
                    <a:pt x="187" y="1413"/>
                  </a:cubicBezTo>
                  <a:cubicBezTo>
                    <a:pt x="406" y="1154"/>
                    <a:pt x="84" y="873"/>
                    <a:pt x="239" y="603"/>
                  </a:cubicBezTo>
                  <a:cubicBezTo>
                    <a:pt x="354" y="416"/>
                    <a:pt x="177" y="208"/>
                    <a:pt x="198" y="1"/>
                  </a:cubicBezTo>
                  <a:cubicBezTo>
                    <a:pt x="167" y="1"/>
                    <a:pt x="146" y="1"/>
                    <a:pt x="115" y="1"/>
                  </a:cubicBezTo>
                  <a:cubicBezTo>
                    <a:pt x="104" y="32"/>
                    <a:pt x="73" y="73"/>
                    <a:pt x="73" y="115"/>
                  </a:cubicBezTo>
                  <a:cubicBezTo>
                    <a:pt x="52" y="749"/>
                    <a:pt x="0" y="1382"/>
                    <a:pt x="21" y="2016"/>
                  </a:cubicBezTo>
                  <a:cubicBezTo>
                    <a:pt x="42" y="2608"/>
                    <a:pt x="52" y="7366"/>
                    <a:pt x="52" y="7958"/>
                  </a:cubicBezTo>
                  <a:cubicBezTo>
                    <a:pt x="63" y="8270"/>
                    <a:pt x="52" y="8592"/>
                    <a:pt x="52" y="890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9"/>
            <p:cNvSpPr/>
            <p:nvPr/>
          </p:nvSpPr>
          <p:spPr>
            <a:xfrm>
              <a:off x="30934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1" y="42"/>
                  </a:moveTo>
                  <a:cubicBezTo>
                    <a:pt x="11" y="32"/>
                    <a:pt x="32" y="32"/>
                    <a:pt x="32" y="22"/>
                  </a:cubicBezTo>
                  <a:cubicBezTo>
                    <a:pt x="21" y="1"/>
                    <a:pt x="11" y="11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9"/>
            <p:cNvSpPr/>
            <p:nvPr/>
          </p:nvSpPr>
          <p:spPr>
            <a:xfrm>
              <a:off x="2800250" y="5454800"/>
              <a:ext cx="13000" cy="8850"/>
            </a:xfrm>
            <a:custGeom>
              <a:rect b="b" l="l" r="r" t="t"/>
              <a:pathLst>
                <a:path extrusionOk="0" h="354" w="520">
                  <a:moveTo>
                    <a:pt x="63" y="0"/>
                  </a:moveTo>
                  <a:cubicBezTo>
                    <a:pt x="1" y="114"/>
                    <a:pt x="32" y="208"/>
                    <a:pt x="156" y="260"/>
                  </a:cubicBezTo>
                  <a:cubicBezTo>
                    <a:pt x="271" y="301"/>
                    <a:pt x="374" y="353"/>
                    <a:pt x="499" y="353"/>
                  </a:cubicBezTo>
                  <a:cubicBezTo>
                    <a:pt x="520" y="208"/>
                    <a:pt x="478" y="135"/>
                    <a:pt x="343" y="156"/>
                  </a:cubicBezTo>
                  <a:cubicBezTo>
                    <a:pt x="219" y="166"/>
                    <a:pt x="177" y="83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9"/>
            <p:cNvSpPr/>
            <p:nvPr/>
          </p:nvSpPr>
          <p:spPr>
            <a:xfrm>
              <a:off x="2611700" y="545687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42" y="21"/>
                  </a:moveTo>
                  <a:cubicBezTo>
                    <a:pt x="32" y="11"/>
                    <a:pt x="32" y="0"/>
                    <a:pt x="32" y="0"/>
                  </a:cubicBezTo>
                  <a:cubicBezTo>
                    <a:pt x="22" y="0"/>
                    <a:pt x="11" y="0"/>
                    <a:pt x="1" y="11"/>
                  </a:cubicBezTo>
                  <a:cubicBezTo>
                    <a:pt x="1" y="11"/>
                    <a:pt x="11" y="31"/>
                    <a:pt x="11" y="31"/>
                  </a:cubicBezTo>
                  <a:cubicBezTo>
                    <a:pt x="22" y="31"/>
                    <a:pt x="32" y="21"/>
                    <a:pt x="42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9"/>
            <p:cNvSpPr/>
            <p:nvPr/>
          </p:nvSpPr>
          <p:spPr>
            <a:xfrm>
              <a:off x="3670775" y="5454875"/>
              <a:ext cx="222850" cy="17600"/>
            </a:xfrm>
            <a:custGeom>
              <a:rect b="b" l="l" r="r" t="t"/>
              <a:pathLst>
                <a:path extrusionOk="0" h="704" w="8914">
                  <a:moveTo>
                    <a:pt x="4103" y="0"/>
                  </a:moveTo>
                  <a:cubicBezTo>
                    <a:pt x="3494" y="0"/>
                    <a:pt x="2885" y="36"/>
                    <a:pt x="2275" y="49"/>
                  </a:cubicBezTo>
                  <a:cubicBezTo>
                    <a:pt x="1683" y="59"/>
                    <a:pt x="1091" y="39"/>
                    <a:pt x="509" y="132"/>
                  </a:cubicBezTo>
                  <a:cubicBezTo>
                    <a:pt x="447" y="215"/>
                    <a:pt x="229" y="163"/>
                    <a:pt x="312" y="392"/>
                  </a:cubicBezTo>
                  <a:cubicBezTo>
                    <a:pt x="343" y="444"/>
                    <a:pt x="177" y="444"/>
                    <a:pt x="94" y="454"/>
                  </a:cubicBezTo>
                  <a:cubicBezTo>
                    <a:pt x="52" y="464"/>
                    <a:pt x="0" y="485"/>
                    <a:pt x="11" y="537"/>
                  </a:cubicBezTo>
                  <a:cubicBezTo>
                    <a:pt x="21" y="579"/>
                    <a:pt x="73" y="589"/>
                    <a:pt x="115" y="600"/>
                  </a:cubicBezTo>
                  <a:cubicBezTo>
                    <a:pt x="146" y="563"/>
                    <a:pt x="180" y="548"/>
                    <a:pt x="213" y="548"/>
                  </a:cubicBezTo>
                  <a:cubicBezTo>
                    <a:pt x="247" y="548"/>
                    <a:pt x="281" y="563"/>
                    <a:pt x="312" y="589"/>
                  </a:cubicBezTo>
                  <a:cubicBezTo>
                    <a:pt x="433" y="634"/>
                    <a:pt x="563" y="655"/>
                    <a:pt x="690" y="655"/>
                  </a:cubicBezTo>
                  <a:cubicBezTo>
                    <a:pt x="770" y="655"/>
                    <a:pt x="849" y="647"/>
                    <a:pt x="925" y="631"/>
                  </a:cubicBezTo>
                  <a:cubicBezTo>
                    <a:pt x="1264" y="575"/>
                    <a:pt x="1599" y="561"/>
                    <a:pt x="1932" y="561"/>
                  </a:cubicBezTo>
                  <a:cubicBezTo>
                    <a:pt x="2099" y="561"/>
                    <a:pt x="2265" y="565"/>
                    <a:pt x="2431" y="568"/>
                  </a:cubicBezTo>
                  <a:cubicBezTo>
                    <a:pt x="2556" y="571"/>
                    <a:pt x="2680" y="573"/>
                    <a:pt x="2803" y="573"/>
                  </a:cubicBezTo>
                  <a:cubicBezTo>
                    <a:pt x="3101" y="573"/>
                    <a:pt x="3394" y="565"/>
                    <a:pt x="3688" y="558"/>
                  </a:cubicBezTo>
                  <a:cubicBezTo>
                    <a:pt x="3752" y="557"/>
                    <a:pt x="3815" y="556"/>
                    <a:pt x="3879" y="556"/>
                  </a:cubicBezTo>
                  <a:cubicBezTo>
                    <a:pt x="4322" y="556"/>
                    <a:pt x="4760" y="588"/>
                    <a:pt x="5205" y="651"/>
                  </a:cubicBezTo>
                  <a:cubicBezTo>
                    <a:pt x="5468" y="623"/>
                    <a:pt x="5739" y="612"/>
                    <a:pt x="6013" y="612"/>
                  </a:cubicBezTo>
                  <a:cubicBezTo>
                    <a:pt x="6347" y="612"/>
                    <a:pt x="6687" y="629"/>
                    <a:pt x="7023" y="651"/>
                  </a:cubicBezTo>
                  <a:cubicBezTo>
                    <a:pt x="7428" y="683"/>
                    <a:pt x="7844" y="693"/>
                    <a:pt x="8249" y="703"/>
                  </a:cubicBezTo>
                  <a:lnTo>
                    <a:pt x="8280" y="703"/>
                  </a:lnTo>
                  <a:cubicBezTo>
                    <a:pt x="8425" y="610"/>
                    <a:pt x="8612" y="610"/>
                    <a:pt x="8747" y="485"/>
                  </a:cubicBezTo>
                  <a:cubicBezTo>
                    <a:pt x="8913" y="350"/>
                    <a:pt x="8893" y="215"/>
                    <a:pt x="8695" y="142"/>
                  </a:cubicBezTo>
                  <a:cubicBezTo>
                    <a:pt x="8585" y="104"/>
                    <a:pt x="8472" y="93"/>
                    <a:pt x="8356" y="93"/>
                  </a:cubicBezTo>
                  <a:cubicBezTo>
                    <a:pt x="8286" y="93"/>
                    <a:pt x="8215" y="97"/>
                    <a:pt x="8145" y="101"/>
                  </a:cubicBezTo>
                  <a:cubicBezTo>
                    <a:pt x="7701" y="133"/>
                    <a:pt x="7252" y="194"/>
                    <a:pt x="6801" y="194"/>
                  </a:cubicBezTo>
                  <a:cubicBezTo>
                    <a:pt x="6660" y="194"/>
                    <a:pt x="6520" y="188"/>
                    <a:pt x="6379" y="174"/>
                  </a:cubicBezTo>
                  <a:cubicBezTo>
                    <a:pt x="6005" y="132"/>
                    <a:pt x="5631" y="101"/>
                    <a:pt x="5267" y="59"/>
                  </a:cubicBezTo>
                  <a:cubicBezTo>
                    <a:pt x="4879" y="15"/>
                    <a:pt x="4491" y="0"/>
                    <a:pt x="4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9"/>
            <p:cNvSpPr/>
            <p:nvPr/>
          </p:nvSpPr>
          <p:spPr>
            <a:xfrm>
              <a:off x="2408875" y="5373500"/>
              <a:ext cx="18975" cy="84425"/>
            </a:xfrm>
            <a:custGeom>
              <a:rect b="b" l="l" r="r" t="t"/>
              <a:pathLst>
                <a:path extrusionOk="0" h="3377" w="759">
                  <a:moveTo>
                    <a:pt x="416" y="219"/>
                  </a:moveTo>
                  <a:cubicBezTo>
                    <a:pt x="302" y="188"/>
                    <a:pt x="291" y="1"/>
                    <a:pt x="136" y="21"/>
                  </a:cubicBezTo>
                  <a:cubicBezTo>
                    <a:pt x="21" y="302"/>
                    <a:pt x="1" y="582"/>
                    <a:pt x="1" y="884"/>
                  </a:cubicBezTo>
                  <a:cubicBezTo>
                    <a:pt x="11" y="1528"/>
                    <a:pt x="125" y="2182"/>
                    <a:pt x="53" y="2836"/>
                  </a:cubicBezTo>
                  <a:cubicBezTo>
                    <a:pt x="32" y="3023"/>
                    <a:pt x="63" y="3231"/>
                    <a:pt x="219" y="3377"/>
                  </a:cubicBezTo>
                  <a:cubicBezTo>
                    <a:pt x="375" y="3325"/>
                    <a:pt x="551" y="3356"/>
                    <a:pt x="707" y="3283"/>
                  </a:cubicBezTo>
                  <a:cubicBezTo>
                    <a:pt x="759" y="3159"/>
                    <a:pt x="593" y="3107"/>
                    <a:pt x="614" y="2992"/>
                  </a:cubicBezTo>
                  <a:cubicBezTo>
                    <a:pt x="572" y="2951"/>
                    <a:pt x="489" y="3023"/>
                    <a:pt x="468" y="2982"/>
                  </a:cubicBezTo>
                  <a:cubicBezTo>
                    <a:pt x="437" y="2899"/>
                    <a:pt x="478" y="2826"/>
                    <a:pt x="562" y="2795"/>
                  </a:cubicBezTo>
                  <a:lnTo>
                    <a:pt x="562" y="2795"/>
                  </a:lnTo>
                  <a:cubicBezTo>
                    <a:pt x="655" y="2639"/>
                    <a:pt x="468" y="2546"/>
                    <a:pt x="478" y="2400"/>
                  </a:cubicBezTo>
                  <a:cubicBezTo>
                    <a:pt x="478" y="2369"/>
                    <a:pt x="468" y="2348"/>
                    <a:pt x="468" y="2317"/>
                  </a:cubicBezTo>
                  <a:cubicBezTo>
                    <a:pt x="447" y="2255"/>
                    <a:pt x="437" y="2192"/>
                    <a:pt x="437" y="2120"/>
                  </a:cubicBezTo>
                  <a:cubicBezTo>
                    <a:pt x="437" y="2089"/>
                    <a:pt x="447" y="2057"/>
                    <a:pt x="447" y="2016"/>
                  </a:cubicBezTo>
                  <a:cubicBezTo>
                    <a:pt x="520" y="1486"/>
                    <a:pt x="478" y="956"/>
                    <a:pt x="530" y="426"/>
                  </a:cubicBezTo>
                  <a:cubicBezTo>
                    <a:pt x="541" y="343"/>
                    <a:pt x="530" y="271"/>
                    <a:pt x="489" y="208"/>
                  </a:cubicBezTo>
                  <a:lnTo>
                    <a:pt x="489" y="208"/>
                  </a:lnTo>
                  <a:cubicBezTo>
                    <a:pt x="468" y="188"/>
                    <a:pt x="437" y="188"/>
                    <a:pt x="416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9"/>
            <p:cNvSpPr/>
            <p:nvPr/>
          </p:nvSpPr>
          <p:spPr>
            <a:xfrm>
              <a:off x="2417200" y="5441025"/>
              <a:ext cx="86225" cy="16125"/>
            </a:xfrm>
            <a:custGeom>
              <a:rect b="b" l="l" r="r" t="t"/>
              <a:pathLst>
                <a:path extrusionOk="0" h="645" w="3449">
                  <a:moveTo>
                    <a:pt x="229" y="94"/>
                  </a:moveTo>
                  <a:cubicBezTo>
                    <a:pt x="31" y="0"/>
                    <a:pt x="83" y="187"/>
                    <a:pt x="42" y="260"/>
                  </a:cubicBezTo>
                  <a:cubicBezTo>
                    <a:pt x="0" y="333"/>
                    <a:pt x="31" y="426"/>
                    <a:pt x="114" y="447"/>
                  </a:cubicBezTo>
                  <a:cubicBezTo>
                    <a:pt x="239" y="489"/>
                    <a:pt x="197" y="312"/>
                    <a:pt x="281" y="291"/>
                  </a:cubicBezTo>
                  <a:cubicBezTo>
                    <a:pt x="592" y="354"/>
                    <a:pt x="893" y="416"/>
                    <a:pt x="1205" y="478"/>
                  </a:cubicBezTo>
                  <a:cubicBezTo>
                    <a:pt x="1361" y="541"/>
                    <a:pt x="1517" y="593"/>
                    <a:pt x="1683" y="582"/>
                  </a:cubicBezTo>
                  <a:cubicBezTo>
                    <a:pt x="1932" y="541"/>
                    <a:pt x="2213" y="645"/>
                    <a:pt x="2452" y="489"/>
                  </a:cubicBezTo>
                  <a:lnTo>
                    <a:pt x="2597" y="489"/>
                  </a:lnTo>
                  <a:cubicBezTo>
                    <a:pt x="2867" y="613"/>
                    <a:pt x="3158" y="572"/>
                    <a:pt x="3438" y="499"/>
                  </a:cubicBezTo>
                  <a:lnTo>
                    <a:pt x="3449" y="478"/>
                  </a:lnTo>
                  <a:cubicBezTo>
                    <a:pt x="3335" y="406"/>
                    <a:pt x="3200" y="426"/>
                    <a:pt x="3075" y="426"/>
                  </a:cubicBezTo>
                  <a:cubicBezTo>
                    <a:pt x="2535" y="416"/>
                    <a:pt x="2005" y="416"/>
                    <a:pt x="1475" y="416"/>
                  </a:cubicBezTo>
                  <a:cubicBezTo>
                    <a:pt x="1340" y="406"/>
                    <a:pt x="1195" y="437"/>
                    <a:pt x="1060" y="364"/>
                  </a:cubicBezTo>
                  <a:cubicBezTo>
                    <a:pt x="841" y="364"/>
                    <a:pt x="623" y="281"/>
                    <a:pt x="405" y="250"/>
                  </a:cubicBezTo>
                  <a:cubicBezTo>
                    <a:pt x="301" y="239"/>
                    <a:pt x="249" y="187"/>
                    <a:pt x="229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9"/>
            <p:cNvSpPr/>
            <p:nvPr/>
          </p:nvSpPr>
          <p:spPr>
            <a:xfrm>
              <a:off x="2447325" y="5451400"/>
              <a:ext cx="31950" cy="9650"/>
            </a:xfrm>
            <a:custGeom>
              <a:rect b="b" l="l" r="r" t="t"/>
              <a:pathLst>
                <a:path extrusionOk="0" h="386" w="1278">
                  <a:moveTo>
                    <a:pt x="468" y="74"/>
                  </a:moveTo>
                  <a:cubicBezTo>
                    <a:pt x="312" y="74"/>
                    <a:pt x="156" y="74"/>
                    <a:pt x="0" y="63"/>
                  </a:cubicBezTo>
                  <a:cubicBezTo>
                    <a:pt x="10" y="157"/>
                    <a:pt x="218" y="126"/>
                    <a:pt x="125" y="281"/>
                  </a:cubicBezTo>
                  <a:cubicBezTo>
                    <a:pt x="114" y="302"/>
                    <a:pt x="125" y="323"/>
                    <a:pt x="145" y="323"/>
                  </a:cubicBezTo>
                  <a:cubicBezTo>
                    <a:pt x="519" y="271"/>
                    <a:pt x="904" y="385"/>
                    <a:pt x="1267" y="250"/>
                  </a:cubicBezTo>
                  <a:cubicBezTo>
                    <a:pt x="1278" y="250"/>
                    <a:pt x="1278" y="230"/>
                    <a:pt x="1278" y="219"/>
                  </a:cubicBezTo>
                  <a:cubicBezTo>
                    <a:pt x="1267" y="209"/>
                    <a:pt x="1257" y="209"/>
                    <a:pt x="1257" y="198"/>
                  </a:cubicBezTo>
                  <a:cubicBezTo>
                    <a:pt x="1018" y="1"/>
                    <a:pt x="717" y="188"/>
                    <a:pt x="468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9"/>
            <p:cNvSpPr/>
            <p:nvPr/>
          </p:nvSpPr>
          <p:spPr>
            <a:xfrm>
              <a:off x="2482125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841" y="11"/>
                  </a:moveTo>
                  <a:cubicBezTo>
                    <a:pt x="561" y="1"/>
                    <a:pt x="281" y="1"/>
                    <a:pt x="0" y="1"/>
                  </a:cubicBezTo>
                  <a:cubicBezTo>
                    <a:pt x="114" y="229"/>
                    <a:pt x="135" y="250"/>
                    <a:pt x="322" y="167"/>
                  </a:cubicBezTo>
                  <a:cubicBezTo>
                    <a:pt x="426" y="125"/>
                    <a:pt x="530" y="125"/>
                    <a:pt x="634" y="146"/>
                  </a:cubicBezTo>
                  <a:cubicBezTo>
                    <a:pt x="738" y="167"/>
                    <a:pt x="831" y="146"/>
                    <a:pt x="84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9"/>
            <p:cNvSpPr/>
            <p:nvPr/>
          </p:nvSpPr>
          <p:spPr>
            <a:xfrm>
              <a:off x="245900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1" y="1"/>
                  </a:moveTo>
                  <a:cubicBezTo>
                    <a:pt x="177" y="53"/>
                    <a:pt x="343" y="146"/>
                    <a:pt x="541" y="84"/>
                  </a:cubicBezTo>
                  <a:cubicBezTo>
                    <a:pt x="634" y="53"/>
                    <a:pt x="707" y="136"/>
                    <a:pt x="790" y="125"/>
                  </a:cubicBezTo>
                  <a:lnTo>
                    <a:pt x="790" y="1"/>
                  </a:lnTo>
                  <a:cubicBezTo>
                    <a:pt x="520" y="1"/>
                    <a:pt x="260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9"/>
            <p:cNvSpPr/>
            <p:nvPr/>
          </p:nvSpPr>
          <p:spPr>
            <a:xfrm>
              <a:off x="3673625" y="5467250"/>
              <a:ext cx="4975" cy="3150"/>
            </a:xfrm>
            <a:custGeom>
              <a:rect b="b" l="l" r="r" t="t"/>
              <a:pathLst>
                <a:path extrusionOk="0" h="126" w="199">
                  <a:moveTo>
                    <a:pt x="198" y="94"/>
                  </a:moveTo>
                  <a:cubicBezTo>
                    <a:pt x="125" y="11"/>
                    <a:pt x="63" y="1"/>
                    <a:pt x="1" y="105"/>
                  </a:cubicBezTo>
                  <a:cubicBezTo>
                    <a:pt x="63" y="125"/>
                    <a:pt x="136" y="125"/>
                    <a:pt x="198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9"/>
            <p:cNvSpPr/>
            <p:nvPr/>
          </p:nvSpPr>
          <p:spPr>
            <a:xfrm>
              <a:off x="2415625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219" y="0"/>
                  </a:moveTo>
                  <a:cubicBezTo>
                    <a:pt x="136" y="312"/>
                    <a:pt x="125" y="624"/>
                    <a:pt x="157" y="946"/>
                  </a:cubicBezTo>
                  <a:cubicBezTo>
                    <a:pt x="177" y="1278"/>
                    <a:pt x="63" y="1590"/>
                    <a:pt x="84" y="1922"/>
                  </a:cubicBezTo>
                  <a:cubicBezTo>
                    <a:pt x="208" y="1932"/>
                    <a:pt x="177" y="1849"/>
                    <a:pt x="198" y="1787"/>
                  </a:cubicBezTo>
                  <a:cubicBezTo>
                    <a:pt x="229" y="1922"/>
                    <a:pt x="157" y="2047"/>
                    <a:pt x="146" y="2182"/>
                  </a:cubicBezTo>
                  <a:cubicBezTo>
                    <a:pt x="157" y="2286"/>
                    <a:pt x="1" y="2442"/>
                    <a:pt x="260" y="2442"/>
                  </a:cubicBezTo>
                  <a:cubicBezTo>
                    <a:pt x="271" y="2442"/>
                    <a:pt x="281" y="2535"/>
                    <a:pt x="292" y="2587"/>
                  </a:cubicBezTo>
                  <a:cubicBezTo>
                    <a:pt x="364" y="2483"/>
                    <a:pt x="354" y="2358"/>
                    <a:pt x="354" y="2244"/>
                  </a:cubicBezTo>
                  <a:cubicBezTo>
                    <a:pt x="354" y="2068"/>
                    <a:pt x="364" y="1891"/>
                    <a:pt x="344" y="1725"/>
                  </a:cubicBezTo>
                  <a:cubicBezTo>
                    <a:pt x="292" y="1257"/>
                    <a:pt x="312" y="790"/>
                    <a:pt x="354" y="333"/>
                  </a:cubicBezTo>
                  <a:cubicBezTo>
                    <a:pt x="364" y="187"/>
                    <a:pt x="375" y="63"/>
                    <a:pt x="2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9"/>
            <p:cNvSpPr/>
            <p:nvPr/>
          </p:nvSpPr>
          <p:spPr>
            <a:xfrm>
              <a:off x="24192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3854" y="178"/>
                  </a:moveTo>
                  <a:lnTo>
                    <a:pt x="3761" y="167"/>
                  </a:lnTo>
                  <a:cubicBezTo>
                    <a:pt x="3366" y="178"/>
                    <a:pt x="2982" y="230"/>
                    <a:pt x="2587" y="219"/>
                  </a:cubicBezTo>
                  <a:cubicBezTo>
                    <a:pt x="2150" y="209"/>
                    <a:pt x="1714" y="146"/>
                    <a:pt x="1288" y="209"/>
                  </a:cubicBezTo>
                  <a:cubicBezTo>
                    <a:pt x="1205" y="219"/>
                    <a:pt x="1122" y="230"/>
                    <a:pt x="1060" y="188"/>
                  </a:cubicBezTo>
                  <a:cubicBezTo>
                    <a:pt x="675" y="1"/>
                    <a:pt x="353" y="250"/>
                    <a:pt x="0" y="302"/>
                  </a:cubicBezTo>
                  <a:cubicBezTo>
                    <a:pt x="0" y="323"/>
                    <a:pt x="11" y="354"/>
                    <a:pt x="11" y="375"/>
                  </a:cubicBezTo>
                  <a:cubicBezTo>
                    <a:pt x="353" y="385"/>
                    <a:pt x="707" y="406"/>
                    <a:pt x="1049" y="417"/>
                  </a:cubicBezTo>
                  <a:cubicBezTo>
                    <a:pt x="1600" y="313"/>
                    <a:pt x="2150" y="385"/>
                    <a:pt x="2701" y="417"/>
                  </a:cubicBezTo>
                  <a:cubicBezTo>
                    <a:pt x="2836" y="344"/>
                    <a:pt x="2992" y="385"/>
                    <a:pt x="3148" y="375"/>
                  </a:cubicBezTo>
                  <a:cubicBezTo>
                    <a:pt x="3397" y="365"/>
                    <a:pt x="3646" y="365"/>
                    <a:pt x="3854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9"/>
            <p:cNvSpPr/>
            <p:nvPr/>
          </p:nvSpPr>
          <p:spPr>
            <a:xfrm>
              <a:off x="2419275" y="5377125"/>
              <a:ext cx="1825" cy="1850"/>
            </a:xfrm>
            <a:custGeom>
              <a:rect b="b" l="l" r="r" t="t"/>
              <a:pathLst>
                <a:path extrusionOk="0" h="74" w="73">
                  <a:moveTo>
                    <a:pt x="0" y="74"/>
                  </a:moveTo>
                  <a:cubicBezTo>
                    <a:pt x="31" y="74"/>
                    <a:pt x="52" y="74"/>
                    <a:pt x="73" y="63"/>
                  </a:cubicBezTo>
                  <a:cubicBezTo>
                    <a:pt x="73" y="22"/>
                    <a:pt x="42" y="11"/>
                    <a:pt x="0" y="1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9"/>
            <p:cNvSpPr/>
            <p:nvPr/>
          </p:nvSpPr>
          <p:spPr>
            <a:xfrm>
              <a:off x="223747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94" y="55713"/>
                  </a:moveTo>
                  <a:cubicBezTo>
                    <a:pt x="94" y="55754"/>
                    <a:pt x="94" y="55796"/>
                    <a:pt x="94" y="55848"/>
                  </a:cubicBezTo>
                  <a:cubicBezTo>
                    <a:pt x="104" y="55858"/>
                    <a:pt x="115" y="55879"/>
                    <a:pt x="104" y="55889"/>
                  </a:cubicBezTo>
                  <a:cubicBezTo>
                    <a:pt x="104" y="55900"/>
                    <a:pt x="94" y="55910"/>
                    <a:pt x="94" y="55910"/>
                  </a:cubicBezTo>
                  <a:lnTo>
                    <a:pt x="84" y="55910"/>
                  </a:lnTo>
                  <a:cubicBezTo>
                    <a:pt x="115" y="56273"/>
                    <a:pt x="73" y="56647"/>
                    <a:pt x="136" y="57011"/>
                  </a:cubicBezTo>
                  <a:cubicBezTo>
                    <a:pt x="156" y="57146"/>
                    <a:pt x="177" y="57302"/>
                    <a:pt x="84" y="57427"/>
                  </a:cubicBezTo>
                  <a:cubicBezTo>
                    <a:pt x="0" y="57530"/>
                    <a:pt x="136" y="57603"/>
                    <a:pt x="125" y="57697"/>
                  </a:cubicBezTo>
                  <a:cubicBezTo>
                    <a:pt x="73" y="57988"/>
                    <a:pt x="167" y="58278"/>
                    <a:pt x="156" y="58559"/>
                  </a:cubicBezTo>
                  <a:cubicBezTo>
                    <a:pt x="146" y="58902"/>
                    <a:pt x="322" y="59255"/>
                    <a:pt x="125" y="59587"/>
                  </a:cubicBezTo>
                  <a:cubicBezTo>
                    <a:pt x="104" y="59639"/>
                    <a:pt x="104" y="59691"/>
                    <a:pt x="125" y="59743"/>
                  </a:cubicBezTo>
                  <a:cubicBezTo>
                    <a:pt x="198" y="59961"/>
                    <a:pt x="208" y="60190"/>
                    <a:pt x="229" y="60429"/>
                  </a:cubicBezTo>
                  <a:cubicBezTo>
                    <a:pt x="250" y="60709"/>
                    <a:pt x="198" y="60979"/>
                    <a:pt x="177" y="61260"/>
                  </a:cubicBezTo>
                  <a:cubicBezTo>
                    <a:pt x="146" y="61706"/>
                    <a:pt x="115" y="62143"/>
                    <a:pt x="125" y="62589"/>
                  </a:cubicBezTo>
                  <a:cubicBezTo>
                    <a:pt x="125" y="62693"/>
                    <a:pt x="63" y="62818"/>
                    <a:pt x="94" y="62912"/>
                  </a:cubicBezTo>
                  <a:cubicBezTo>
                    <a:pt x="271" y="63504"/>
                    <a:pt x="11" y="64085"/>
                    <a:pt x="94" y="64678"/>
                  </a:cubicBezTo>
                  <a:cubicBezTo>
                    <a:pt x="187" y="64885"/>
                    <a:pt x="156" y="65124"/>
                    <a:pt x="219" y="65332"/>
                  </a:cubicBezTo>
                  <a:cubicBezTo>
                    <a:pt x="343" y="65218"/>
                    <a:pt x="260" y="65062"/>
                    <a:pt x="281" y="64927"/>
                  </a:cubicBezTo>
                  <a:cubicBezTo>
                    <a:pt x="322" y="64678"/>
                    <a:pt x="291" y="64428"/>
                    <a:pt x="312" y="64189"/>
                  </a:cubicBezTo>
                  <a:cubicBezTo>
                    <a:pt x="333" y="63940"/>
                    <a:pt x="437" y="63701"/>
                    <a:pt x="416" y="63441"/>
                  </a:cubicBezTo>
                  <a:cubicBezTo>
                    <a:pt x="406" y="63358"/>
                    <a:pt x="458" y="63306"/>
                    <a:pt x="551" y="63285"/>
                  </a:cubicBezTo>
                  <a:lnTo>
                    <a:pt x="551" y="63161"/>
                  </a:lnTo>
                  <a:cubicBezTo>
                    <a:pt x="561" y="63047"/>
                    <a:pt x="447" y="62932"/>
                    <a:pt x="551" y="62828"/>
                  </a:cubicBezTo>
                  <a:lnTo>
                    <a:pt x="551" y="62569"/>
                  </a:lnTo>
                  <a:cubicBezTo>
                    <a:pt x="572" y="62548"/>
                    <a:pt x="582" y="62527"/>
                    <a:pt x="593" y="62506"/>
                  </a:cubicBezTo>
                  <a:cubicBezTo>
                    <a:pt x="593" y="62475"/>
                    <a:pt x="603" y="62454"/>
                    <a:pt x="603" y="62434"/>
                  </a:cubicBezTo>
                  <a:cubicBezTo>
                    <a:pt x="582" y="62413"/>
                    <a:pt x="582" y="62392"/>
                    <a:pt x="603" y="62371"/>
                  </a:cubicBezTo>
                  <a:cubicBezTo>
                    <a:pt x="551" y="62278"/>
                    <a:pt x="613" y="62184"/>
                    <a:pt x="603" y="62101"/>
                  </a:cubicBezTo>
                  <a:cubicBezTo>
                    <a:pt x="582" y="62080"/>
                    <a:pt x="582" y="62060"/>
                    <a:pt x="603" y="62039"/>
                  </a:cubicBezTo>
                  <a:lnTo>
                    <a:pt x="603" y="61769"/>
                  </a:lnTo>
                  <a:cubicBezTo>
                    <a:pt x="572" y="61706"/>
                    <a:pt x="572" y="61644"/>
                    <a:pt x="603" y="61582"/>
                  </a:cubicBezTo>
                  <a:cubicBezTo>
                    <a:pt x="572" y="61187"/>
                    <a:pt x="520" y="60792"/>
                    <a:pt x="551" y="60387"/>
                  </a:cubicBezTo>
                  <a:cubicBezTo>
                    <a:pt x="593" y="60325"/>
                    <a:pt x="593" y="60263"/>
                    <a:pt x="551" y="60190"/>
                  </a:cubicBezTo>
                  <a:lnTo>
                    <a:pt x="551" y="56305"/>
                  </a:lnTo>
                  <a:cubicBezTo>
                    <a:pt x="416" y="56201"/>
                    <a:pt x="458" y="56086"/>
                    <a:pt x="520" y="55951"/>
                  </a:cubicBezTo>
                  <a:cubicBezTo>
                    <a:pt x="645" y="55702"/>
                    <a:pt x="437" y="53"/>
                    <a:pt x="177" y="1"/>
                  </a:cubicBezTo>
                  <a:cubicBezTo>
                    <a:pt x="104" y="32"/>
                    <a:pt x="136" y="29233"/>
                    <a:pt x="94" y="29275"/>
                  </a:cubicBezTo>
                  <a:lnTo>
                    <a:pt x="94" y="29337"/>
                  </a:lnTo>
                  <a:cubicBezTo>
                    <a:pt x="177" y="29430"/>
                    <a:pt x="146" y="55619"/>
                    <a:pt x="84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9"/>
            <p:cNvSpPr/>
            <p:nvPr/>
          </p:nvSpPr>
          <p:spPr>
            <a:xfrm>
              <a:off x="2239300" y="3382100"/>
              <a:ext cx="14300" cy="1470975"/>
            </a:xfrm>
            <a:custGeom>
              <a:rect b="b" l="l" r="r" t="t"/>
              <a:pathLst>
                <a:path extrusionOk="0" h="58839" w="572">
                  <a:moveTo>
                    <a:pt x="83" y="2576"/>
                  </a:moveTo>
                  <a:cubicBezTo>
                    <a:pt x="187" y="2576"/>
                    <a:pt x="312" y="31684"/>
                    <a:pt x="260" y="31840"/>
                  </a:cubicBezTo>
                  <a:cubicBezTo>
                    <a:pt x="208" y="31975"/>
                    <a:pt x="218" y="32048"/>
                    <a:pt x="385" y="32100"/>
                  </a:cubicBezTo>
                  <a:cubicBezTo>
                    <a:pt x="509" y="32131"/>
                    <a:pt x="499" y="58319"/>
                    <a:pt x="385" y="58444"/>
                  </a:cubicBezTo>
                  <a:cubicBezTo>
                    <a:pt x="208" y="58631"/>
                    <a:pt x="239" y="58766"/>
                    <a:pt x="478" y="58839"/>
                  </a:cubicBezTo>
                  <a:cubicBezTo>
                    <a:pt x="561" y="58298"/>
                    <a:pt x="561" y="2545"/>
                    <a:pt x="478" y="2005"/>
                  </a:cubicBezTo>
                  <a:cubicBezTo>
                    <a:pt x="457" y="1870"/>
                    <a:pt x="551" y="1756"/>
                    <a:pt x="540" y="1621"/>
                  </a:cubicBezTo>
                  <a:cubicBezTo>
                    <a:pt x="520" y="1267"/>
                    <a:pt x="572" y="925"/>
                    <a:pt x="488" y="571"/>
                  </a:cubicBezTo>
                  <a:cubicBezTo>
                    <a:pt x="447" y="405"/>
                    <a:pt x="468" y="208"/>
                    <a:pt x="457" y="0"/>
                  </a:cubicBezTo>
                  <a:cubicBezTo>
                    <a:pt x="291" y="166"/>
                    <a:pt x="260" y="353"/>
                    <a:pt x="218" y="530"/>
                  </a:cubicBezTo>
                  <a:cubicBezTo>
                    <a:pt x="198" y="551"/>
                    <a:pt x="187" y="571"/>
                    <a:pt x="187" y="603"/>
                  </a:cubicBezTo>
                  <a:cubicBezTo>
                    <a:pt x="187" y="655"/>
                    <a:pt x="187" y="706"/>
                    <a:pt x="177" y="769"/>
                  </a:cubicBezTo>
                  <a:cubicBezTo>
                    <a:pt x="0" y="1361"/>
                    <a:pt x="135" y="1974"/>
                    <a:pt x="83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9"/>
            <p:cNvSpPr/>
            <p:nvPr/>
          </p:nvSpPr>
          <p:spPr>
            <a:xfrm>
              <a:off x="2238525" y="3380525"/>
              <a:ext cx="7800" cy="797075"/>
            </a:xfrm>
            <a:custGeom>
              <a:rect b="b" l="l" r="r" t="t"/>
              <a:pathLst>
                <a:path extrusionOk="0" h="31883" w="312">
                  <a:moveTo>
                    <a:pt x="249" y="655"/>
                  </a:moveTo>
                  <a:lnTo>
                    <a:pt x="249" y="593"/>
                  </a:lnTo>
                  <a:cubicBezTo>
                    <a:pt x="156" y="396"/>
                    <a:pt x="208" y="198"/>
                    <a:pt x="249" y="1"/>
                  </a:cubicBezTo>
                  <a:cubicBezTo>
                    <a:pt x="187" y="11"/>
                    <a:pt x="125" y="22"/>
                    <a:pt x="125" y="84"/>
                  </a:cubicBezTo>
                  <a:cubicBezTo>
                    <a:pt x="125" y="323"/>
                    <a:pt x="0" y="541"/>
                    <a:pt x="94" y="790"/>
                  </a:cubicBezTo>
                  <a:cubicBezTo>
                    <a:pt x="156" y="946"/>
                    <a:pt x="42" y="1102"/>
                    <a:pt x="42" y="1268"/>
                  </a:cubicBezTo>
                  <a:cubicBezTo>
                    <a:pt x="62" y="1767"/>
                    <a:pt x="52" y="31383"/>
                    <a:pt x="52" y="31882"/>
                  </a:cubicBezTo>
                  <a:cubicBezTo>
                    <a:pt x="104" y="31851"/>
                    <a:pt x="114" y="2691"/>
                    <a:pt x="114" y="2639"/>
                  </a:cubicBezTo>
                  <a:cubicBezTo>
                    <a:pt x="208" y="2359"/>
                    <a:pt x="249" y="2078"/>
                    <a:pt x="166" y="1798"/>
                  </a:cubicBezTo>
                  <a:cubicBezTo>
                    <a:pt x="145" y="1736"/>
                    <a:pt x="166" y="1694"/>
                    <a:pt x="177" y="1642"/>
                  </a:cubicBezTo>
                  <a:cubicBezTo>
                    <a:pt x="197" y="1590"/>
                    <a:pt x="239" y="1528"/>
                    <a:pt x="218" y="1497"/>
                  </a:cubicBezTo>
                  <a:cubicBezTo>
                    <a:pt x="83" y="1237"/>
                    <a:pt x="270" y="1029"/>
                    <a:pt x="312" y="790"/>
                  </a:cubicBezTo>
                  <a:cubicBezTo>
                    <a:pt x="270" y="759"/>
                    <a:pt x="280" y="697"/>
                    <a:pt x="249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9"/>
            <p:cNvSpPr/>
            <p:nvPr/>
          </p:nvSpPr>
          <p:spPr>
            <a:xfrm>
              <a:off x="224527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239" y="0"/>
                  </a:moveTo>
                  <a:cubicBezTo>
                    <a:pt x="0" y="146"/>
                    <a:pt x="0" y="177"/>
                    <a:pt x="239" y="333"/>
                  </a:cubicBezTo>
                  <a:cubicBezTo>
                    <a:pt x="333" y="229"/>
                    <a:pt x="333" y="115"/>
                    <a:pt x="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9"/>
            <p:cNvSpPr/>
            <p:nvPr/>
          </p:nvSpPr>
          <p:spPr>
            <a:xfrm>
              <a:off x="2250725" y="4984975"/>
              <a:ext cx="1825" cy="4700"/>
            </a:xfrm>
            <a:custGeom>
              <a:rect b="b" l="l" r="r" t="t"/>
              <a:pathLst>
                <a:path extrusionOk="0" h="188" w="73">
                  <a:moveTo>
                    <a:pt x="73" y="1"/>
                  </a:moveTo>
                  <a:cubicBezTo>
                    <a:pt x="0" y="63"/>
                    <a:pt x="0" y="125"/>
                    <a:pt x="73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9"/>
            <p:cNvSpPr/>
            <p:nvPr/>
          </p:nvSpPr>
          <p:spPr>
            <a:xfrm>
              <a:off x="2251250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0" y="0"/>
                  </a:moveTo>
                  <a:lnTo>
                    <a:pt x="0" y="198"/>
                  </a:lnTo>
                  <a:cubicBezTo>
                    <a:pt x="83" y="125"/>
                    <a:pt x="83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9"/>
            <p:cNvSpPr/>
            <p:nvPr/>
          </p:nvSpPr>
          <p:spPr>
            <a:xfrm>
              <a:off x="2249675" y="5040550"/>
              <a:ext cx="1600" cy="2100"/>
            </a:xfrm>
            <a:custGeom>
              <a:rect b="b" l="l" r="r" t="t"/>
              <a:pathLst>
                <a:path extrusionOk="0" h="84" w="64">
                  <a:moveTo>
                    <a:pt x="63" y="22"/>
                  </a:moveTo>
                  <a:cubicBezTo>
                    <a:pt x="53" y="11"/>
                    <a:pt x="32" y="1"/>
                    <a:pt x="21" y="1"/>
                  </a:cubicBezTo>
                  <a:cubicBezTo>
                    <a:pt x="1" y="42"/>
                    <a:pt x="32" y="63"/>
                    <a:pt x="6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9"/>
            <p:cNvSpPr/>
            <p:nvPr/>
          </p:nvSpPr>
          <p:spPr>
            <a:xfrm>
              <a:off x="2241375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0" y="31"/>
                  </a:moveTo>
                  <a:cubicBezTo>
                    <a:pt x="11" y="31"/>
                    <a:pt x="21" y="21"/>
                    <a:pt x="21" y="21"/>
                  </a:cubicBezTo>
                  <a:cubicBezTo>
                    <a:pt x="21" y="0"/>
                    <a:pt x="11" y="0"/>
                    <a:pt x="0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9"/>
            <p:cNvSpPr/>
            <p:nvPr/>
          </p:nvSpPr>
          <p:spPr>
            <a:xfrm>
              <a:off x="2251250" y="5008100"/>
              <a:ext cx="1300" cy="1575"/>
            </a:xfrm>
            <a:custGeom>
              <a:rect b="b" l="l" r="r" t="t"/>
              <a:pathLst>
                <a:path extrusionOk="0" h="63" w="52">
                  <a:moveTo>
                    <a:pt x="52" y="0"/>
                  </a:moveTo>
                  <a:cubicBezTo>
                    <a:pt x="31" y="21"/>
                    <a:pt x="10" y="42"/>
                    <a:pt x="0" y="63"/>
                  </a:cubicBezTo>
                  <a:cubicBezTo>
                    <a:pt x="31" y="52"/>
                    <a:pt x="42" y="32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9"/>
            <p:cNvSpPr/>
            <p:nvPr/>
          </p:nvSpPr>
          <p:spPr>
            <a:xfrm>
              <a:off x="2252025" y="5004725"/>
              <a:ext cx="525" cy="1575"/>
            </a:xfrm>
            <a:custGeom>
              <a:rect b="b" l="l" r="r" t="t"/>
              <a:pathLst>
                <a:path extrusionOk="0" h="63" w="21">
                  <a:moveTo>
                    <a:pt x="21" y="0"/>
                  </a:moveTo>
                  <a:cubicBezTo>
                    <a:pt x="11" y="21"/>
                    <a:pt x="0" y="31"/>
                    <a:pt x="0" y="42"/>
                  </a:cubicBezTo>
                  <a:cubicBezTo>
                    <a:pt x="0" y="42"/>
                    <a:pt x="11" y="52"/>
                    <a:pt x="21" y="63"/>
                  </a:cubicBezTo>
                  <a:cubicBezTo>
                    <a:pt x="21" y="42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9"/>
            <p:cNvSpPr/>
            <p:nvPr/>
          </p:nvSpPr>
          <p:spPr>
            <a:xfrm>
              <a:off x="2252025" y="4996675"/>
              <a:ext cx="525" cy="1325"/>
            </a:xfrm>
            <a:custGeom>
              <a:rect b="b" l="l" r="r" t="t"/>
              <a:pathLst>
                <a:path extrusionOk="0" h="53" w="21">
                  <a:moveTo>
                    <a:pt x="21" y="0"/>
                  </a:moveTo>
                  <a:cubicBezTo>
                    <a:pt x="11" y="11"/>
                    <a:pt x="0" y="21"/>
                    <a:pt x="0" y="42"/>
                  </a:cubicBezTo>
                  <a:cubicBezTo>
                    <a:pt x="0" y="42"/>
                    <a:pt x="11" y="52"/>
                    <a:pt x="21" y="52"/>
                  </a:cubicBezTo>
                  <a:cubicBezTo>
                    <a:pt x="21" y="31"/>
                    <a:pt x="21" y="21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9"/>
            <p:cNvSpPr/>
            <p:nvPr/>
          </p:nvSpPr>
          <p:spPr>
            <a:xfrm>
              <a:off x="239537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956" y="1579"/>
                  </a:moveTo>
                  <a:cubicBezTo>
                    <a:pt x="1091" y="1579"/>
                    <a:pt x="1226" y="1579"/>
                    <a:pt x="1351" y="1579"/>
                  </a:cubicBezTo>
                  <a:cubicBezTo>
                    <a:pt x="1476" y="1590"/>
                    <a:pt x="1579" y="1517"/>
                    <a:pt x="1725" y="1590"/>
                  </a:cubicBezTo>
                  <a:cubicBezTo>
                    <a:pt x="1694" y="1507"/>
                    <a:pt x="1663" y="1465"/>
                    <a:pt x="1663" y="1423"/>
                  </a:cubicBezTo>
                  <a:cubicBezTo>
                    <a:pt x="1673" y="1392"/>
                    <a:pt x="1725" y="1392"/>
                    <a:pt x="1746" y="1413"/>
                  </a:cubicBezTo>
                  <a:cubicBezTo>
                    <a:pt x="2005" y="1704"/>
                    <a:pt x="2338" y="1558"/>
                    <a:pt x="2649" y="1548"/>
                  </a:cubicBezTo>
                  <a:cubicBezTo>
                    <a:pt x="2753" y="1548"/>
                    <a:pt x="2857" y="1548"/>
                    <a:pt x="2961" y="1548"/>
                  </a:cubicBezTo>
                  <a:cubicBezTo>
                    <a:pt x="3553" y="1569"/>
                    <a:pt x="4145" y="1683"/>
                    <a:pt x="4717" y="1444"/>
                  </a:cubicBezTo>
                  <a:cubicBezTo>
                    <a:pt x="4737" y="1382"/>
                    <a:pt x="4623" y="1288"/>
                    <a:pt x="4779" y="1247"/>
                  </a:cubicBezTo>
                  <a:cubicBezTo>
                    <a:pt x="4966" y="1195"/>
                    <a:pt x="4976" y="1091"/>
                    <a:pt x="4841" y="956"/>
                  </a:cubicBezTo>
                  <a:cubicBezTo>
                    <a:pt x="4717" y="842"/>
                    <a:pt x="4706" y="759"/>
                    <a:pt x="4769" y="624"/>
                  </a:cubicBezTo>
                  <a:cubicBezTo>
                    <a:pt x="4841" y="478"/>
                    <a:pt x="4779" y="125"/>
                    <a:pt x="4654" y="0"/>
                  </a:cubicBezTo>
                  <a:cubicBezTo>
                    <a:pt x="4467" y="104"/>
                    <a:pt x="4426" y="270"/>
                    <a:pt x="4457" y="457"/>
                  </a:cubicBezTo>
                  <a:cubicBezTo>
                    <a:pt x="4478" y="592"/>
                    <a:pt x="4519" y="717"/>
                    <a:pt x="4467" y="873"/>
                  </a:cubicBezTo>
                  <a:cubicBezTo>
                    <a:pt x="4374" y="1133"/>
                    <a:pt x="4395" y="1122"/>
                    <a:pt x="4114" y="1133"/>
                  </a:cubicBezTo>
                  <a:cubicBezTo>
                    <a:pt x="3938" y="1143"/>
                    <a:pt x="3751" y="1195"/>
                    <a:pt x="3564" y="1184"/>
                  </a:cubicBezTo>
                  <a:cubicBezTo>
                    <a:pt x="2930" y="1122"/>
                    <a:pt x="2296" y="1195"/>
                    <a:pt x="1652" y="1236"/>
                  </a:cubicBezTo>
                  <a:cubicBezTo>
                    <a:pt x="1413" y="1257"/>
                    <a:pt x="1154" y="1299"/>
                    <a:pt x="987" y="1029"/>
                  </a:cubicBezTo>
                  <a:cubicBezTo>
                    <a:pt x="956" y="977"/>
                    <a:pt x="883" y="987"/>
                    <a:pt x="852" y="1029"/>
                  </a:cubicBezTo>
                  <a:cubicBezTo>
                    <a:pt x="769" y="1122"/>
                    <a:pt x="655" y="1122"/>
                    <a:pt x="561" y="1184"/>
                  </a:cubicBezTo>
                  <a:cubicBezTo>
                    <a:pt x="406" y="1184"/>
                    <a:pt x="250" y="1257"/>
                    <a:pt x="94" y="1226"/>
                  </a:cubicBezTo>
                  <a:cubicBezTo>
                    <a:pt x="52" y="1226"/>
                    <a:pt x="0" y="1268"/>
                    <a:pt x="0" y="1309"/>
                  </a:cubicBezTo>
                  <a:cubicBezTo>
                    <a:pt x="0" y="1371"/>
                    <a:pt x="63" y="1382"/>
                    <a:pt x="94" y="1371"/>
                  </a:cubicBezTo>
                  <a:cubicBezTo>
                    <a:pt x="187" y="1371"/>
                    <a:pt x="281" y="1351"/>
                    <a:pt x="374" y="1340"/>
                  </a:cubicBezTo>
                  <a:cubicBezTo>
                    <a:pt x="395" y="1434"/>
                    <a:pt x="312" y="1475"/>
                    <a:pt x="291" y="1569"/>
                  </a:cubicBezTo>
                  <a:cubicBezTo>
                    <a:pt x="478" y="1538"/>
                    <a:pt x="644" y="1652"/>
                    <a:pt x="831" y="1631"/>
                  </a:cubicBezTo>
                  <a:cubicBezTo>
                    <a:pt x="852" y="1610"/>
                    <a:pt x="873" y="1600"/>
                    <a:pt x="894" y="1579"/>
                  </a:cubicBezTo>
                  <a:lnTo>
                    <a:pt x="956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9"/>
            <p:cNvSpPr/>
            <p:nvPr/>
          </p:nvSpPr>
          <p:spPr>
            <a:xfrm>
              <a:off x="2351750" y="5181850"/>
              <a:ext cx="76625" cy="38975"/>
            </a:xfrm>
            <a:custGeom>
              <a:rect b="b" l="l" r="r" t="t"/>
              <a:pathLst>
                <a:path extrusionOk="0" h="1559" w="3065">
                  <a:moveTo>
                    <a:pt x="0" y="499"/>
                  </a:moveTo>
                  <a:cubicBezTo>
                    <a:pt x="281" y="488"/>
                    <a:pt x="551" y="592"/>
                    <a:pt x="842" y="571"/>
                  </a:cubicBezTo>
                  <a:cubicBezTo>
                    <a:pt x="1029" y="551"/>
                    <a:pt x="1205" y="561"/>
                    <a:pt x="1382" y="499"/>
                  </a:cubicBezTo>
                  <a:cubicBezTo>
                    <a:pt x="1621" y="499"/>
                    <a:pt x="1849" y="395"/>
                    <a:pt x="2099" y="488"/>
                  </a:cubicBezTo>
                  <a:cubicBezTo>
                    <a:pt x="2431" y="603"/>
                    <a:pt x="2618" y="779"/>
                    <a:pt x="2639" y="1132"/>
                  </a:cubicBezTo>
                  <a:cubicBezTo>
                    <a:pt x="2649" y="1267"/>
                    <a:pt x="2639" y="1413"/>
                    <a:pt x="2639" y="1558"/>
                  </a:cubicBezTo>
                  <a:cubicBezTo>
                    <a:pt x="2815" y="1558"/>
                    <a:pt x="2732" y="1402"/>
                    <a:pt x="2795" y="1340"/>
                  </a:cubicBezTo>
                  <a:cubicBezTo>
                    <a:pt x="2867" y="1361"/>
                    <a:pt x="2888" y="1496"/>
                    <a:pt x="2982" y="1444"/>
                  </a:cubicBezTo>
                  <a:cubicBezTo>
                    <a:pt x="3065" y="1402"/>
                    <a:pt x="3023" y="1309"/>
                    <a:pt x="3034" y="1236"/>
                  </a:cubicBezTo>
                  <a:cubicBezTo>
                    <a:pt x="3034" y="1184"/>
                    <a:pt x="3034" y="1122"/>
                    <a:pt x="2982" y="1091"/>
                  </a:cubicBezTo>
                  <a:cubicBezTo>
                    <a:pt x="2795" y="987"/>
                    <a:pt x="2867" y="841"/>
                    <a:pt x="2899" y="696"/>
                  </a:cubicBezTo>
                  <a:cubicBezTo>
                    <a:pt x="2899" y="675"/>
                    <a:pt x="2899" y="665"/>
                    <a:pt x="2899" y="655"/>
                  </a:cubicBezTo>
                  <a:cubicBezTo>
                    <a:pt x="2899" y="623"/>
                    <a:pt x="2888" y="592"/>
                    <a:pt x="2888" y="561"/>
                  </a:cubicBezTo>
                  <a:cubicBezTo>
                    <a:pt x="2836" y="426"/>
                    <a:pt x="2795" y="270"/>
                    <a:pt x="2618" y="239"/>
                  </a:cubicBezTo>
                  <a:cubicBezTo>
                    <a:pt x="2566" y="229"/>
                    <a:pt x="2504" y="229"/>
                    <a:pt x="2452" y="218"/>
                  </a:cubicBezTo>
                  <a:cubicBezTo>
                    <a:pt x="2421" y="208"/>
                    <a:pt x="2400" y="208"/>
                    <a:pt x="2379" y="229"/>
                  </a:cubicBezTo>
                  <a:cubicBezTo>
                    <a:pt x="2275" y="83"/>
                    <a:pt x="2119" y="83"/>
                    <a:pt x="1964" y="114"/>
                  </a:cubicBezTo>
                  <a:cubicBezTo>
                    <a:pt x="1829" y="145"/>
                    <a:pt x="1693" y="187"/>
                    <a:pt x="1558" y="208"/>
                  </a:cubicBezTo>
                  <a:cubicBezTo>
                    <a:pt x="1507" y="218"/>
                    <a:pt x="1434" y="239"/>
                    <a:pt x="1392" y="218"/>
                  </a:cubicBezTo>
                  <a:cubicBezTo>
                    <a:pt x="1101" y="0"/>
                    <a:pt x="759" y="208"/>
                    <a:pt x="457" y="104"/>
                  </a:cubicBezTo>
                  <a:cubicBezTo>
                    <a:pt x="395" y="83"/>
                    <a:pt x="301" y="83"/>
                    <a:pt x="239" y="156"/>
                  </a:cubicBezTo>
                  <a:cubicBezTo>
                    <a:pt x="260" y="281"/>
                    <a:pt x="416" y="187"/>
                    <a:pt x="457" y="270"/>
                  </a:cubicBezTo>
                  <a:cubicBezTo>
                    <a:pt x="405" y="322"/>
                    <a:pt x="343" y="301"/>
                    <a:pt x="281" y="301"/>
                  </a:cubicBezTo>
                  <a:cubicBezTo>
                    <a:pt x="135" y="301"/>
                    <a:pt x="11" y="322"/>
                    <a:pt x="0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9"/>
            <p:cNvSpPr/>
            <p:nvPr/>
          </p:nvSpPr>
          <p:spPr>
            <a:xfrm>
              <a:off x="2416400" y="5261050"/>
              <a:ext cx="13550" cy="71950"/>
            </a:xfrm>
            <a:custGeom>
              <a:rect b="b" l="l" r="r" t="t"/>
              <a:pathLst>
                <a:path extrusionOk="0" h="2878" w="542">
                  <a:moveTo>
                    <a:pt x="188" y="167"/>
                  </a:moveTo>
                  <a:lnTo>
                    <a:pt x="188" y="291"/>
                  </a:lnTo>
                  <a:cubicBezTo>
                    <a:pt x="157" y="468"/>
                    <a:pt x="22" y="634"/>
                    <a:pt x="115" y="821"/>
                  </a:cubicBezTo>
                  <a:lnTo>
                    <a:pt x="115" y="821"/>
                  </a:lnTo>
                  <a:cubicBezTo>
                    <a:pt x="157" y="863"/>
                    <a:pt x="126" y="915"/>
                    <a:pt x="115" y="956"/>
                  </a:cubicBezTo>
                  <a:lnTo>
                    <a:pt x="115" y="1018"/>
                  </a:lnTo>
                  <a:cubicBezTo>
                    <a:pt x="105" y="1070"/>
                    <a:pt x="271" y="1039"/>
                    <a:pt x="167" y="1143"/>
                  </a:cubicBezTo>
                  <a:cubicBezTo>
                    <a:pt x="115" y="1195"/>
                    <a:pt x="84" y="1268"/>
                    <a:pt x="115" y="1351"/>
                  </a:cubicBezTo>
                  <a:lnTo>
                    <a:pt x="115" y="1413"/>
                  </a:lnTo>
                  <a:cubicBezTo>
                    <a:pt x="105" y="1434"/>
                    <a:pt x="94" y="1444"/>
                    <a:pt x="105" y="1455"/>
                  </a:cubicBezTo>
                  <a:cubicBezTo>
                    <a:pt x="105" y="1476"/>
                    <a:pt x="115" y="1486"/>
                    <a:pt x="115" y="1486"/>
                  </a:cubicBezTo>
                  <a:lnTo>
                    <a:pt x="115" y="1548"/>
                  </a:lnTo>
                  <a:cubicBezTo>
                    <a:pt x="74" y="1579"/>
                    <a:pt x="94" y="1642"/>
                    <a:pt x="53" y="1683"/>
                  </a:cubicBezTo>
                  <a:lnTo>
                    <a:pt x="53" y="1746"/>
                  </a:lnTo>
                  <a:cubicBezTo>
                    <a:pt x="94" y="1777"/>
                    <a:pt x="74" y="1839"/>
                    <a:pt x="115" y="1881"/>
                  </a:cubicBezTo>
                  <a:lnTo>
                    <a:pt x="115" y="1943"/>
                  </a:lnTo>
                  <a:cubicBezTo>
                    <a:pt x="1" y="2234"/>
                    <a:pt x="84" y="2514"/>
                    <a:pt x="198" y="2784"/>
                  </a:cubicBezTo>
                  <a:cubicBezTo>
                    <a:pt x="219" y="2836"/>
                    <a:pt x="250" y="2878"/>
                    <a:pt x="313" y="2868"/>
                  </a:cubicBezTo>
                  <a:lnTo>
                    <a:pt x="313" y="2795"/>
                  </a:lnTo>
                  <a:cubicBezTo>
                    <a:pt x="375" y="2743"/>
                    <a:pt x="323" y="2649"/>
                    <a:pt x="385" y="2597"/>
                  </a:cubicBezTo>
                  <a:cubicBezTo>
                    <a:pt x="292" y="2452"/>
                    <a:pt x="385" y="2296"/>
                    <a:pt x="385" y="2140"/>
                  </a:cubicBezTo>
                  <a:cubicBezTo>
                    <a:pt x="385" y="2099"/>
                    <a:pt x="427" y="2099"/>
                    <a:pt x="448" y="2078"/>
                  </a:cubicBezTo>
                  <a:cubicBezTo>
                    <a:pt x="448" y="1829"/>
                    <a:pt x="448" y="1590"/>
                    <a:pt x="448" y="1351"/>
                  </a:cubicBezTo>
                  <a:cubicBezTo>
                    <a:pt x="437" y="1330"/>
                    <a:pt x="437" y="1309"/>
                    <a:pt x="448" y="1278"/>
                  </a:cubicBezTo>
                  <a:cubicBezTo>
                    <a:pt x="468" y="1226"/>
                    <a:pt x="541" y="1154"/>
                    <a:pt x="499" y="1102"/>
                  </a:cubicBezTo>
                  <a:cubicBezTo>
                    <a:pt x="344" y="894"/>
                    <a:pt x="468" y="696"/>
                    <a:pt x="479" y="489"/>
                  </a:cubicBezTo>
                  <a:cubicBezTo>
                    <a:pt x="489" y="406"/>
                    <a:pt x="510" y="322"/>
                    <a:pt x="510" y="229"/>
                  </a:cubicBezTo>
                  <a:cubicBezTo>
                    <a:pt x="510" y="156"/>
                    <a:pt x="531" y="73"/>
                    <a:pt x="427" y="42"/>
                  </a:cubicBezTo>
                  <a:cubicBezTo>
                    <a:pt x="323" y="21"/>
                    <a:pt x="209" y="0"/>
                    <a:pt x="188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9"/>
            <p:cNvSpPr/>
            <p:nvPr/>
          </p:nvSpPr>
          <p:spPr>
            <a:xfrm>
              <a:off x="24192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73" y="852"/>
                  </a:moveTo>
                  <a:cubicBezTo>
                    <a:pt x="104" y="1008"/>
                    <a:pt x="0" y="1153"/>
                    <a:pt x="62" y="1309"/>
                  </a:cubicBezTo>
                  <a:cubicBezTo>
                    <a:pt x="83" y="1475"/>
                    <a:pt x="187" y="1538"/>
                    <a:pt x="374" y="1517"/>
                  </a:cubicBezTo>
                  <a:cubicBezTo>
                    <a:pt x="239" y="1330"/>
                    <a:pt x="270" y="1143"/>
                    <a:pt x="301" y="935"/>
                  </a:cubicBezTo>
                  <a:cubicBezTo>
                    <a:pt x="333" y="665"/>
                    <a:pt x="322" y="374"/>
                    <a:pt x="322" y="94"/>
                  </a:cubicBezTo>
                  <a:cubicBezTo>
                    <a:pt x="322" y="52"/>
                    <a:pt x="291" y="11"/>
                    <a:pt x="239" y="11"/>
                  </a:cubicBezTo>
                  <a:cubicBezTo>
                    <a:pt x="198" y="0"/>
                    <a:pt x="166" y="31"/>
                    <a:pt x="146" y="73"/>
                  </a:cubicBezTo>
                  <a:cubicBezTo>
                    <a:pt x="73" y="218"/>
                    <a:pt x="62" y="364"/>
                    <a:pt x="62" y="520"/>
                  </a:cubicBezTo>
                  <a:lnTo>
                    <a:pt x="62" y="520"/>
                  </a:lnTo>
                  <a:cubicBezTo>
                    <a:pt x="125" y="634"/>
                    <a:pt x="114" y="738"/>
                    <a:pt x="6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9"/>
            <p:cNvSpPr/>
            <p:nvPr/>
          </p:nvSpPr>
          <p:spPr>
            <a:xfrm>
              <a:off x="2413800" y="5309625"/>
              <a:ext cx="10425" cy="32475"/>
            </a:xfrm>
            <a:custGeom>
              <a:rect b="b" l="l" r="r" t="t"/>
              <a:pathLst>
                <a:path extrusionOk="0" h="1299" w="417">
                  <a:moveTo>
                    <a:pt x="417" y="925"/>
                  </a:moveTo>
                  <a:cubicBezTo>
                    <a:pt x="261" y="634"/>
                    <a:pt x="230" y="322"/>
                    <a:pt x="219" y="0"/>
                  </a:cubicBezTo>
                  <a:cubicBezTo>
                    <a:pt x="84" y="208"/>
                    <a:pt x="32" y="436"/>
                    <a:pt x="146" y="675"/>
                  </a:cubicBezTo>
                  <a:cubicBezTo>
                    <a:pt x="167" y="727"/>
                    <a:pt x="198" y="769"/>
                    <a:pt x="115" y="790"/>
                  </a:cubicBezTo>
                  <a:cubicBezTo>
                    <a:pt x="1" y="841"/>
                    <a:pt x="115" y="925"/>
                    <a:pt x="84" y="987"/>
                  </a:cubicBezTo>
                  <a:lnTo>
                    <a:pt x="84" y="987"/>
                  </a:lnTo>
                  <a:cubicBezTo>
                    <a:pt x="230" y="1039"/>
                    <a:pt x="271" y="1195"/>
                    <a:pt x="365" y="1299"/>
                  </a:cubicBezTo>
                  <a:cubicBezTo>
                    <a:pt x="385" y="1174"/>
                    <a:pt x="375" y="1049"/>
                    <a:pt x="417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9"/>
            <p:cNvSpPr/>
            <p:nvPr/>
          </p:nvSpPr>
          <p:spPr>
            <a:xfrm>
              <a:off x="241122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0" y="136"/>
                  </a:moveTo>
                  <a:lnTo>
                    <a:pt x="62" y="136"/>
                  </a:lnTo>
                  <a:cubicBezTo>
                    <a:pt x="94" y="177"/>
                    <a:pt x="156" y="167"/>
                    <a:pt x="197" y="208"/>
                  </a:cubicBezTo>
                  <a:cubicBezTo>
                    <a:pt x="416" y="208"/>
                    <a:pt x="374" y="416"/>
                    <a:pt x="457" y="530"/>
                  </a:cubicBezTo>
                  <a:cubicBezTo>
                    <a:pt x="478" y="551"/>
                    <a:pt x="509" y="572"/>
                    <a:pt x="520" y="603"/>
                  </a:cubicBezTo>
                  <a:lnTo>
                    <a:pt x="520" y="603"/>
                  </a:lnTo>
                  <a:cubicBezTo>
                    <a:pt x="623" y="468"/>
                    <a:pt x="644" y="291"/>
                    <a:pt x="540" y="198"/>
                  </a:cubicBezTo>
                  <a:cubicBezTo>
                    <a:pt x="405" y="52"/>
                    <a:pt x="197" y="1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9"/>
            <p:cNvSpPr/>
            <p:nvPr/>
          </p:nvSpPr>
          <p:spPr>
            <a:xfrm>
              <a:off x="2415100" y="5344925"/>
              <a:ext cx="8350" cy="6275"/>
            </a:xfrm>
            <a:custGeom>
              <a:rect b="b" l="l" r="r" t="t"/>
              <a:pathLst>
                <a:path extrusionOk="0" h="251" w="334">
                  <a:moveTo>
                    <a:pt x="209" y="198"/>
                  </a:moveTo>
                  <a:cubicBezTo>
                    <a:pt x="281" y="229"/>
                    <a:pt x="333" y="240"/>
                    <a:pt x="333" y="146"/>
                  </a:cubicBezTo>
                  <a:cubicBezTo>
                    <a:pt x="333" y="1"/>
                    <a:pt x="229" y="42"/>
                    <a:pt x="157" y="42"/>
                  </a:cubicBezTo>
                  <a:cubicBezTo>
                    <a:pt x="105" y="42"/>
                    <a:pt x="1" y="11"/>
                    <a:pt x="22" y="125"/>
                  </a:cubicBezTo>
                  <a:cubicBezTo>
                    <a:pt x="53" y="250"/>
                    <a:pt x="146" y="219"/>
                    <a:pt x="209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9"/>
            <p:cNvSpPr/>
            <p:nvPr/>
          </p:nvSpPr>
          <p:spPr>
            <a:xfrm>
              <a:off x="2416925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94" y="364"/>
                  </a:moveTo>
                  <a:cubicBezTo>
                    <a:pt x="136" y="302"/>
                    <a:pt x="156" y="229"/>
                    <a:pt x="198" y="177"/>
                  </a:cubicBezTo>
                  <a:cubicBezTo>
                    <a:pt x="323" y="0"/>
                    <a:pt x="177" y="42"/>
                    <a:pt x="94" y="31"/>
                  </a:cubicBezTo>
                  <a:cubicBezTo>
                    <a:pt x="1" y="146"/>
                    <a:pt x="1" y="250"/>
                    <a:pt x="94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9"/>
            <p:cNvSpPr/>
            <p:nvPr/>
          </p:nvSpPr>
          <p:spPr>
            <a:xfrm>
              <a:off x="2416400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15" y="530"/>
                  </a:moveTo>
                  <a:cubicBezTo>
                    <a:pt x="126" y="457"/>
                    <a:pt x="94" y="364"/>
                    <a:pt x="146" y="322"/>
                  </a:cubicBezTo>
                  <a:cubicBezTo>
                    <a:pt x="271" y="218"/>
                    <a:pt x="198" y="115"/>
                    <a:pt x="188" y="0"/>
                  </a:cubicBezTo>
                  <a:cubicBezTo>
                    <a:pt x="136" y="52"/>
                    <a:pt x="94" y="94"/>
                    <a:pt x="53" y="135"/>
                  </a:cubicBezTo>
                  <a:cubicBezTo>
                    <a:pt x="74" y="270"/>
                    <a:pt x="1" y="416"/>
                    <a:pt x="115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9"/>
            <p:cNvSpPr/>
            <p:nvPr/>
          </p:nvSpPr>
          <p:spPr>
            <a:xfrm>
              <a:off x="2423950" y="5326225"/>
              <a:ext cx="2350" cy="4975"/>
            </a:xfrm>
            <a:custGeom>
              <a:rect b="b" l="l" r="r" t="t"/>
              <a:pathLst>
                <a:path extrusionOk="0" h="199" w="94">
                  <a:moveTo>
                    <a:pt x="83" y="1"/>
                  </a:moveTo>
                  <a:cubicBezTo>
                    <a:pt x="0" y="42"/>
                    <a:pt x="21" y="126"/>
                    <a:pt x="11" y="198"/>
                  </a:cubicBezTo>
                  <a:cubicBezTo>
                    <a:pt x="94" y="146"/>
                    <a:pt x="73" y="74"/>
                    <a:pt x="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9"/>
            <p:cNvSpPr/>
            <p:nvPr/>
          </p:nvSpPr>
          <p:spPr>
            <a:xfrm>
              <a:off x="2417450" y="5281575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73" y="135"/>
                  </a:moveTo>
                  <a:cubicBezTo>
                    <a:pt x="146" y="94"/>
                    <a:pt x="146" y="42"/>
                    <a:pt x="73" y="0"/>
                  </a:cubicBezTo>
                  <a:cubicBezTo>
                    <a:pt x="73" y="42"/>
                    <a:pt x="0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9"/>
            <p:cNvSpPr/>
            <p:nvPr/>
          </p:nvSpPr>
          <p:spPr>
            <a:xfrm>
              <a:off x="2424450" y="5312200"/>
              <a:ext cx="3150" cy="2375"/>
            </a:xfrm>
            <a:custGeom>
              <a:rect b="b" l="l" r="r" t="t"/>
              <a:pathLst>
                <a:path extrusionOk="0" h="95" w="126">
                  <a:moveTo>
                    <a:pt x="126" y="32"/>
                  </a:moveTo>
                  <a:cubicBezTo>
                    <a:pt x="94" y="42"/>
                    <a:pt x="1" y="1"/>
                    <a:pt x="63" y="94"/>
                  </a:cubicBezTo>
                  <a:cubicBezTo>
                    <a:pt x="84" y="74"/>
                    <a:pt x="105" y="53"/>
                    <a:pt x="1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9"/>
            <p:cNvSpPr/>
            <p:nvPr/>
          </p:nvSpPr>
          <p:spPr>
            <a:xfrm>
              <a:off x="2417700" y="5304675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6"/>
                  </a:moveTo>
                  <a:cubicBezTo>
                    <a:pt x="63" y="84"/>
                    <a:pt x="53" y="32"/>
                    <a:pt x="1" y="1"/>
                  </a:cubicBezTo>
                  <a:cubicBezTo>
                    <a:pt x="1" y="53"/>
                    <a:pt x="11" y="105"/>
                    <a:pt x="63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9"/>
            <p:cNvSpPr/>
            <p:nvPr/>
          </p:nvSpPr>
          <p:spPr>
            <a:xfrm>
              <a:off x="2417700" y="529975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1" y="135"/>
                  </a:moveTo>
                  <a:cubicBezTo>
                    <a:pt x="53" y="104"/>
                    <a:pt x="63" y="52"/>
                    <a:pt x="63" y="0"/>
                  </a:cubicBezTo>
                  <a:cubicBezTo>
                    <a:pt x="11" y="31"/>
                    <a:pt x="1" y="83"/>
                    <a:pt x="1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9"/>
            <p:cNvSpPr/>
            <p:nvPr/>
          </p:nvSpPr>
          <p:spPr>
            <a:xfrm>
              <a:off x="2426550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0" y="21"/>
                    <a:pt x="0" y="42"/>
                    <a:pt x="42" y="63"/>
                  </a:cubicBezTo>
                  <a:cubicBezTo>
                    <a:pt x="83" y="42"/>
                    <a:pt x="83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9"/>
            <p:cNvSpPr/>
            <p:nvPr/>
          </p:nvSpPr>
          <p:spPr>
            <a:xfrm>
              <a:off x="2415375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1"/>
                  </a:moveTo>
                  <a:cubicBezTo>
                    <a:pt x="21" y="11"/>
                    <a:pt x="0" y="11"/>
                    <a:pt x="0" y="22"/>
                  </a:cubicBezTo>
                  <a:cubicBezTo>
                    <a:pt x="11" y="42"/>
                    <a:pt x="11" y="32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9"/>
            <p:cNvSpPr/>
            <p:nvPr/>
          </p:nvSpPr>
          <p:spPr>
            <a:xfrm>
              <a:off x="2418225" y="5296375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73"/>
                  </a:moveTo>
                  <a:lnTo>
                    <a:pt x="42" y="0"/>
                  </a:lnTo>
                  <a:cubicBezTo>
                    <a:pt x="1" y="3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9"/>
            <p:cNvSpPr/>
            <p:nvPr/>
          </p:nvSpPr>
          <p:spPr>
            <a:xfrm>
              <a:off x="2242925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1" y="1195"/>
                  </a:moveTo>
                  <a:cubicBezTo>
                    <a:pt x="63" y="1143"/>
                    <a:pt x="63" y="1080"/>
                    <a:pt x="63" y="1018"/>
                  </a:cubicBezTo>
                  <a:lnTo>
                    <a:pt x="63" y="177"/>
                  </a:lnTo>
                  <a:cubicBezTo>
                    <a:pt x="63" y="114"/>
                    <a:pt x="63" y="52"/>
                    <a:pt x="1" y="0"/>
                  </a:cubicBezTo>
                  <a:lnTo>
                    <a:pt x="1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9"/>
            <p:cNvSpPr/>
            <p:nvPr/>
          </p:nvSpPr>
          <p:spPr>
            <a:xfrm>
              <a:off x="22299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374" y="1258"/>
                  </a:moveTo>
                  <a:lnTo>
                    <a:pt x="385" y="1"/>
                  </a:lnTo>
                  <a:cubicBezTo>
                    <a:pt x="322" y="53"/>
                    <a:pt x="166" y="42"/>
                    <a:pt x="177" y="115"/>
                  </a:cubicBezTo>
                  <a:cubicBezTo>
                    <a:pt x="198" y="281"/>
                    <a:pt x="0" y="427"/>
                    <a:pt x="83" y="541"/>
                  </a:cubicBezTo>
                  <a:cubicBezTo>
                    <a:pt x="198" y="687"/>
                    <a:pt x="114" y="811"/>
                    <a:pt x="94" y="936"/>
                  </a:cubicBezTo>
                  <a:cubicBezTo>
                    <a:pt x="73" y="1196"/>
                    <a:pt x="21" y="1445"/>
                    <a:pt x="135" y="1694"/>
                  </a:cubicBezTo>
                  <a:cubicBezTo>
                    <a:pt x="177" y="1788"/>
                    <a:pt x="146" y="1933"/>
                    <a:pt x="135" y="2047"/>
                  </a:cubicBezTo>
                  <a:cubicBezTo>
                    <a:pt x="114" y="2390"/>
                    <a:pt x="187" y="2743"/>
                    <a:pt x="73" y="3076"/>
                  </a:cubicBezTo>
                  <a:cubicBezTo>
                    <a:pt x="52" y="3149"/>
                    <a:pt x="73" y="3221"/>
                    <a:pt x="104" y="3273"/>
                  </a:cubicBezTo>
                  <a:cubicBezTo>
                    <a:pt x="177" y="3450"/>
                    <a:pt x="187" y="3606"/>
                    <a:pt x="73" y="3782"/>
                  </a:cubicBezTo>
                  <a:cubicBezTo>
                    <a:pt x="21" y="3845"/>
                    <a:pt x="11" y="3948"/>
                    <a:pt x="135" y="3990"/>
                  </a:cubicBezTo>
                  <a:cubicBezTo>
                    <a:pt x="229" y="4021"/>
                    <a:pt x="281" y="4000"/>
                    <a:pt x="291" y="3886"/>
                  </a:cubicBezTo>
                  <a:cubicBezTo>
                    <a:pt x="301" y="3377"/>
                    <a:pt x="353" y="2858"/>
                    <a:pt x="312" y="2338"/>
                  </a:cubicBezTo>
                  <a:cubicBezTo>
                    <a:pt x="281" y="1964"/>
                    <a:pt x="312" y="1611"/>
                    <a:pt x="385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9"/>
            <p:cNvSpPr/>
            <p:nvPr/>
          </p:nvSpPr>
          <p:spPr>
            <a:xfrm>
              <a:off x="2230200" y="2594150"/>
              <a:ext cx="10150" cy="148325"/>
            </a:xfrm>
            <a:custGeom>
              <a:rect b="b" l="l" r="r" t="t"/>
              <a:pathLst>
                <a:path extrusionOk="0" h="5933" w="406">
                  <a:moveTo>
                    <a:pt x="375" y="5745"/>
                  </a:moveTo>
                  <a:cubicBezTo>
                    <a:pt x="406" y="5267"/>
                    <a:pt x="375" y="624"/>
                    <a:pt x="302" y="146"/>
                  </a:cubicBezTo>
                  <a:cubicBezTo>
                    <a:pt x="302" y="94"/>
                    <a:pt x="271" y="52"/>
                    <a:pt x="250" y="0"/>
                  </a:cubicBezTo>
                  <a:cubicBezTo>
                    <a:pt x="198" y="0"/>
                    <a:pt x="156" y="0"/>
                    <a:pt x="115" y="0"/>
                  </a:cubicBezTo>
                  <a:lnTo>
                    <a:pt x="115" y="0"/>
                  </a:lnTo>
                  <a:cubicBezTo>
                    <a:pt x="1" y="312"/>
                    <a:pt x="1" y="624"/>
                    <a:pt x="73" y="946"/>
                  </a:cubicBezTo>
                  <a:cubicBezTo>
                    <a:pt x="84" y="1060"/>
                    <a:pt x="53" y="5330"/>
                    <a:pt x="63" y="5444"/>
                  </a:cubicBezTo>
                  <a:cubicBezTo>
                    <a:pt x="73" y="5506"/>
                    <a:pt x="115" y="5568"/>
                    <a:pt x="53" y="5620"/>
                  </a:cubicBezTo>
                  <a:cubicBezTo>
                    <a:pt x="1" y="5745"/>
                    <a:pt x="32" y="5849"/>
                    <a:pt x="115" y="5932"/>
                  </a:cubicBezTo>
                  <a:cubicBezTo>
                    <a:pt x="198" y="5859"/>
                    <a:pt x="260" y="5776"/>
                    <a:pt x="375" y="574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9"/>
            <p:cNvSpPr/>
            <p:nvPr/>
          </p:nvSpPr>
          <p:spPr>
            <a:xfrm>
              <a:off x="2226825" y="2733350"/>
              <a:ext cx="6775" cy="13000"/>
            </a:xfrm>
            <a:custGeom>
              <a:rect b="b" l="l" r="r" t="t"/>
              <a:pathLst>
                <a:path extrusionOk="0" h="520" w="271">
                  <a:moveTo>
                    <a:pt x="250" y="364"/>
                  </a:moveTo>
                  <a:cubicBezTo>
                    <a:pt x="271" y="260"/>
                    <a:pt x="177" y="146"/>
                    <a:pt x="250" y="42"/>
                  </a:cubicBezTo>
                  <a:cubicBezTo>
                    <a:pt x="208" y="0"/>
                    <a:pt x="167" y="0"/>
                    <a:pt x="115" y="42"/>
                  </a:cubicBezTo>
                  <a:cubicBezTo>
                    <a:pt x="1" y="177"/>
                    <a:pt x="73" y="343"/>
                    <a:pt x="52" y="499"/>
                  </a:cubicBezTo>
                  <a:cubicBezTo>
                    <a:pt x="73" y="520"/>
                    <a:pt x="94" y="520"/>
                    <a:pt x="115" y="499"/>
                  </a:cubicBezTo>
                  <a:cubicBezTo>
                    <a:pt x="146" y="437"/>
                    <a:pt x="188" y="395"/>
                    <a:pt x="250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9"/>
            <p:cNvSpPr/>
            <p:nvPr/>
          </p:nvSpPr>
          <p:spPr>
            <a:xfrm>
              <a:off x="222812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63" y="0"/>
                  </a:moveTo>
                  <a:lnTo>
                    <a:pt x="0" y="0"/>
                  </a:lnTo>
                  <a:cubicBezTo>
                    <a:pt x="0" y="114"/>
                    <a:pt x="0" y="229"/>
                    <a:pt x="0" y="333"/>
                  </a:cubicBezTo>
                  <a:cubicBezTo>
                    <a:pt x="21" y="353"/>
                    <a:pt x="42" y="353"/>
                    <a:pt x="63" y="333"/>
                  </a:cubicBezTo>
                  <a:lnTo>
                    <a:pt x="63" y="333"/>
                  </a:lnTo>
                  <a:cubicBezTo>
                    <a:pt x="115" y="249"/>
                    <a:pt x="364" y="374"/>
                    <a:pt x="260" y="135"/>
                  </a:cubicBezTo>
                  <a:lnTo>
                    <a:pt x="136" y="135"/>
                  </a:lnTo>
                  <a:cubicBezTo>
                    <a:pt x="94" y="104"/>
                    <a:pt x="115" y="31"/>
                    <a:pt x="63" y="10"/>
                  </a:cubicBezTo>
                  <a:lnTo>
                    <a:pt x="63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9"/>
            <p:cNvSpPr/>
            <p:nvPr/>
          </p:nvSpPr>
          <p:spPr>
            <a:xfrm>
              <a:off x="2229675" y="2749200"/>
              <a:ext cx="8075" cy="5200"/>
            </a:xfrm>
            <a:custGeom>
              <a:rect b="b" l="l" r="r" t="t"/>
              <a:pathLst>
                <a:path extrusionOk="0" h="208" w="323">
                  <a:moveTo>
                    <a:pt x="198" y="0"/>
                  </a:moveTo>
                  <a:cubicBezTo>
                    <a:pt x="219" y="146"/>
                    <a:pt x="53" y="114"/>
                    <a:pt x="1" y="198"/>
                  </a:cubicBezTo>
                  <a:cubicBezTo>
                    <a:pt x="63" y="198"/>
                    <a:pt x="115" y="198"/>
                    <a:pt x="167" y="198"/>
                  </a:cubicBezTo>
                  <a:cubicBezTo>
                    <a:pt x="219" y="198"/>
                    <a:pt x="281" y="208"/>
                    <a:pt x="302" y="146"/>
                  </a:cubicBezTo>
                  <a:cubicBezTo>
                    <a:pt x="323" y="62"/>
                    <a:pt x="261" y="31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9"/>
            <p:cNvSpPr/>
            <p:nvPr/>
          </p:nvSpPr>
          <p:spPr>
            <a:xfrm>
              <a:off x="2228125" y="2764000"/>
              <a:ext cx="2875" cy="5725"/>
            </a:xfrm>
            <a:custGeom>
              <a:rect b="b" l="l" r="r" t="t"/>
              <a:pathLst>
                <a:path extrusionOk="0" h="229" w="115">
                  <a:moveTo>
                    <a:pt x="0" y="0"/>
                  </a:moveTo>
                  <a:lnTo>
                    <a:pt x="0" y="198"/>
                  </a:lnTo>
                  <a:cubicBezTo>
                    <a:pt x="21" y="229"/>
                    <a:pt x="42" y="218"/>
                    <a:pt x="63" y="198"/>
                  </a:cubicBezTo>
                  <a:cubicBezTo>
                    <a:pt x="115" y="104"/>
                    <a:pt x="104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9"/>
            <p:cNvSpPr/>
            <p:nvPr/>
          </p:nvSpPr>
          <p:spPr>
            <a:xfrm>
              <a:off x="2229675" y="2745825"/>
              <a:ext cx="2900" cy="3400"/>
            </a:xfrm>
            <a:custGeom>
              <a:rect b="b" l="l" r="r" t="t"/>
              <a:pathLst>
                <a:path extrusionOk="0" h="136" w="116">
                  <a:moveTo>
                    <a:pt x="1" y="0"/>
                  </a:moveTo>
                  <a:cubicBezTo>
                    <a:pt x="1" y="52"/>
                    <a:pt x="22" y="104"/>
                    <a:pt x="74" y="135"/>
                  </a:cubicBezTo>
                  <a:cubicBezTo>
                    <a:pt x="105" y="62"/>
                    <a:pt x="115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9"/>
            <p:cNvSpPr/>
            <p:nvPr/>
          </p:nvSpPr>
          <p:spPr>
            <a:xfrm>
              <a:off x="2228375" y="2757500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" y="1"/>
                  </a:moveTo>
                  <a:lnTo>
                    <a:pt x="1" y="125"/>
                  </a:lnTo>
                  <a:cubicBezTo>
                    <a:pt x="63" y="84"/>
                    <a:pt x="63" y="4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9"/>
            <p:cNvSpPr/>
            <p:nvPr/>
          </p:nvSpPr>
          <p:spPr>
            <a:xfrm>
              <a:off x="2228125" y="2768925"/>
              <a:ext cx="2100" cy="1850"/>
            </a:xfrm>
            <a:custGeom>
              <a:rect b="b" l="l" r="r" t="t"/>
              <a:pathLst>
                <a:path extrusionOk="0" h="74" w="84">
                  <a:moveTo>
                    <a:pt x="63" y="1"/>
                  </a:moveTo>
                  <a:lnTo>
                    <a:pt x="0" y="1"/>
                  </a:lnTo>
                  <a:lnTo>
                    <a:pt x="0" y="73"/>
                  </a:lnTo>
                  <a:cubicBezTo>
                    <a:pt x="21" y="73"/>
                    <a:pt x="42" y="73"/>
                    <a:pt x="63" y="73"/>
                  </a:cubicBezTo>
                  <a:cubicBezTo>
                    <a:pt x="84" y="53"/>
                    <a:pt x="84" y="42"/>
                    <a:pt x="84" y="21"/>
                  </a:cubicBezTo>
                  <a:cubicBezTo>
                    <a:pt x="73" y="11"/>
                    <a:pt x="73" y="1"/>
                    <a:pt x="63" y="1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9"/>
            <p:cNvSpPr/>
            <p:nvPr/>
          </p:nvSpPr>
          <p:spPr>
            <a:xfrm>
              <a:off x="2229675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1"/>
                  </a:moveTo>
                  <a:lnTo>
                    <a:pt x="1" y="63"/>
                  </a:lnTo>
                  <a:cubicBezTo>
                    <a:pt x="53" y="42"/>
                    <a:pt x="53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9"/>
            <p:cNvSpPr/>
            <p:nvPr/>
          </p:nvSpPr>
          <p:spPr>
            <a:xfrm>
              <a:off x="2228125" y="2754125"/>
              <a:ext cx="1575" cy="1575"/>
            </a:xfrm>
            <a:custGeom>
              <a:rect b="b" l="l" r="r" t="t"/>
              <a:pathLst>
                <a:path extrusionOk="0" h="63" w="63">
                  <a:moveTo>
                    <a:pt x="63" y="1"/>
                  </a:moveTo>
                  <a:lnTo>
                    <a:pt x="32" y="1"/>
                  </a:lnTo>
                  <a:lnTo>
                    <a:pt x="0" y="1"/>
                  </a:lnTo>
                  <a:cubicBezTo>
                    <a:pt x="0" y="21"/>
                    <a:pt x="0" y="42"/>
                    <a:pt x="0" y="63"/>
                  </a:cubicBezTo>
                  <a:cubicBezTo>
                    <a:pt x="21" y="42"/>
                    <a:pt x="42" y="21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9"/>
            <p:cNvSpPr/>
            <p:nvPr/>
          </p:nvSpPr>
          <p:spPr>
            <a:xfrm>
              <a:off x="2233050" y="2935400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1" y="0"/>
                  </a:moveTo>
                  <a:lnTo>
                    <a:pt x="1" y="63"/>
                  </a:lnTo>
                  <a:cubicBezTo>
                    <a:pt x="32" y="63"/>
                    <a:pt x="42" y="42"/>
                    <a:pt x="32" y="21"/>
                  </a:cubicBezTo>
                  <a:cubicBezTo>
                    <a:pt x="22" y="11"/>
                    <a:pt x="11" y="1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9"/>
            <p:cNvSpPr/>
            <p:nvPr/>
          </p:nvSpPr>
          <p:spPr>
            <a:xfrm>
              <a:off x="2236425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36" y="0"/>
                  </a:moveTo>
                  <a:cubicBezTo>
                    <a:pt x="22" y="156"/>
                    <a:pt x="115" y="364"/>
                    <a:pt x="1" y="530"/>
                  </a:cubicBezTo>
                  <a:cubicBezTo>
                    <a:pt x="53" y="520"/>
                    <a:pt x="136" y="540"/>
                    <a:pt x="146" y="488"/>
                  </a:cubicBezTo>
                  <a:cubicBezTo>
                    <a:pt x="178" y="322"/>
                    <a:pt x="261" y="156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9"/>
            <p:cNvSpPr/>
            <p:nvPr/>
          </p:nvSpPr>
          <p:spPr>
            <a:xfrm>
              <a:off x="2237725" y="3199250"/>
              <a:ext cx="3150" cy="4975"/>
            </a:xfrm>
            <a:custGeom>
              <a:rect b="b" l="l" r="r" t="t"/>
              <a:pathLst>
                <a:path extrusionOk="0" h="199" w="126">
                  <a:moveTo>
                    <a:pt x="11" y="1"/>
                  </a:moveTo>
                  <a:cubicBezTo>
                    <a:pt x="11" y="74"/>
                    <a:pt x="1" y="146"/>
                    <a:pt x="74" y="198"/>
                  </a:cubicBezTo>
                  <a:cubicBezTo>
                    <a:pt x="126" y="105"/>
                    <a:pt x="115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9"/>
            <p:cNvSpPr/>
            <p:nvPr/>
          </p:nvSpPr>
          <p:spPr>
            <a:xfrm>
              <a:off x="2236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ubicBezTo>
                    <a:pt x="73" y="52"/>
                    <a:pt x="84" y="42"/>
                    <a:pt x="73" y="11"/>
                  </a:cubicBezTo>
                  <a:cubicBezTo>
                    <a:pt x="63" y="11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9"/>
            <p:cNvSpPr/>
            <p:nvPr/>
          </p:nvSpPr>
          <p:spPr>
            <a:xfrm>
              <a:off x="2238000" y="3219000"/>
              <a:ext cx="1825" cy="3125"/>
            </a:xfrm>
            <a:custGeom>
              <a:rect b="b" l="l" r="r" t="t"/>
              <a:pathLst>
                <a:path extrusionOk="0" h="125" w="73">
                  <a:moveTo>
                    <a:pt x="0" y="0"/>
                  </a:moveTo>
                  <a:lnTo>
                    <a:pt x="0" y="125"/>
                  </a:lnTo>
                  <a:cubicBezTo>
                    <a:pt x="73" y="83"/>
                    <a:pt x="73" y="42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9"/>
            <p:cNvSpPr/>
            <p:nvPr/>
          </p:nvSpPr>
          <p:spPr>
            <a:xfrm>
              <a:off x="2233050" y="3181075"/>
              <a:ext cx="1600" cy="3150"/>
            </a:xfrm>
            <a:custGeom>
              <a:rect b="b" l="l" r="r" t="t"/>
              <a:pathLst>
                <a:path extrusionOk="0" h="126" w="64">
                  <a:moveTo>
                    <a:pt x="11" y="1"/>
                  </a:moveTo>
                  <a:cubicBezTo>
                    <a:pt x="1" y="53"/>
                    <a:pt x="11" y="105"/>
                    <a:pt x="63" y="125"/>
                  </a:cubicBezTo>
                  <a:cubicBezTo>
                    <a:pt x="63" y="73"/>
                    <a:pt x="53" y="32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9"/>
            <p:cNvSpPr/>
            <p:nvPr/>
          </p:nvSpPr>
          <p:spPr>
            <a:xfrm>
              <a:off x="2236950" y="3197450"/>
              <a:ext cx="1075" cy="1825"/>
            </a:xfrm>
            <a:custGeom>
              <a:rect b="b" l="l" r="r" t="t"/>
              <a:pathLst>
                <a:path extrusionOk="0" h="73" w="43">
                  <a:moveTo>
                    <a:pt x="42" y="0"/>
                  </a:moveTo>
                  <a:cubicBezTo>
                    <a:pt x="1" y="21"/>
                    <a:pt x="1" y="52"/>
                    <a:pt x="4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9"/>
            <p:cNvSpPr/>
            <p:nvPr/>
          </p:nvSpPr>
          <p:spPr>
            <a:xfrm>
              <a:off x="2236950" y="3222375"/>
              <a:ext cx="1075" cy="1575"/>
            </a:xfrm>
            <a:custGeom>
              <a:rect b="b" l="l" r="r" t="t"/>
              <a:pathLst>
                <a:path extrusionOk="0" h="63" w="43">
                  <a:moveTo>
                    <a:pt x="42" y="0"/>
                  </a:moveTo>
                  <a:cubicBezTo>
                    <a:pt x="1" y="21"/>
                    <a:pt x="1" y="42"/>
                    <a:pt x="4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9"/>
            <p:cNvSpPr/>
            <p:nvPr/>
          </p:nvSpPr>
          <p:spPr>
            <a:xfrm>
              <a:off x="22496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1" y="0"/>
                  </a:moveTo>
                  <a:lnTo>
                    <a:pt x="1" y="1257"/>
                  </a:lnTo>
                  <a:cubicBezTo>
                    <a:pt x="53" y="1309"/>
                    <a:pt x="73" y="1382"/>
                    <a:pt x="125" y="1434"/>
                  </a:cubicBezTo>
                  <a:cubicBezTo>
                    <a:pt x="177" y="1486"/>
                    <a:pt x="260" y="1486"/>
                    <a:pt x="281" y="1403"/>
                  </a:cubicBezTo>
                  <a:cubicBezTo>
                    <a:pt x="364" y="956"/>
                    <a:pt x="458" y="509"/>
                    <a:pt x="260" y="63"/>
                  </a:cubicBezTo>
                  <a:cubicBezTo>
                    <a:pt x="167" y="42"/>
                    <a:pt x="84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9"/>
            <p:cNvSpPr/>
            <p:nvPr/>
          </p:nvSpPr>
          <p:spPr>
            <a:xfrm>
              <a:off x="2247600" y="5383100"/>
              <a:ext cx="13275" cy="60275"/>
            </a:xfrm>
            <a:custGeom>
              <a:rect b="b" l="l" r="r" t="t"/>
              <a:pathLst>
                <a:path extrusionOk="0" h="2411" w="531">
                  <a:moveTo>
                    <a:pt x="343" y="292"/>
                  </a:moveTo>
                  <a:cubicBezTo>
                    <a:pt x="447" y="603"/>
                    <a:pt x="427" y="1185"/>
                    <a:pt x="302" y="1673"/>
                  </a:cubicBezTo>
                  <a:cubicBezTo>
                    <a:pt x="229" y="1590"/>
                    <a:pt x="208" y="1455"/>
                    <a:pt x="84" y="1476"/>
                  </a:cubicBezTo>
                  <a:cubicBezTo>
                    <a:pt x="84" y="1621"/>
                    <a:pt x="63" y="1767"/>
                    <a:pt x="125" y="1912"/>
                  </a:cubicBezTo>
                  <a:cubicBezTo>
                    <a:pt x="177" y="2037"/>
                    <a:pt x="208" y="2214"/>
                    <a:pt x="11" y="2297"/>
                  </a:cubicBezTo>
                  <a:cubicBezTo>
                    <a:pt x="1" y="2307"/>
                    <a:pt x="53" y="2328"/>
                    <a:pt x="73" y="2338"/>
                  </a:cubicBezTo>
                  <a:cubicBezTo>
                    <a:pt x="156" y="2338"/>
                    <a:pt x="219" y="2380"/>
                    <a:pt x="291" y="2411"/>
                  </a:cubicBezTo>
                  <a:cubicBezTo>
                    <a:pt x="406" y="1725"/>
                    <a:pt x="530" y="1040"/>
                    <a:pt x="447" y="344"/>
                  </a:cubicBezTo>
                  <a:cubicBezTo>
                    <a:pt x="437" y="229"/>
                    <a:pt x="447" y="136"/>
                    <a:pt x="478" y="32"/>
                  </a:cubicBezTo>
                  <a:cubicBezTo>
                    <a:pt x="458" y="1"/>
                    <a:pt x="437" y="1"/>
                    <a:pt x="406" y="22"/>
                  </a:cubicBezTo>
                  <a:cubicBezTo>
                    <a:pt x="385" y="53"/>
                    <a:pt x="364" y="74"/>
                    <a:pt x="343" y="94"/>
                  </a:cubicBezTo>
                  <a:cubicBezTo>
                    <a:pt x="323" y="105"/>
                    <a:pt x="312" y="126"/>
                    <a:pt x="323" y="136"/>
                  </a:cubicBezTo>
                  <a:cubicBezTo>
                    <a:pt x="323" y="157"/>
                    <a:pt x="333" y="157"/>
                    <a:pt x="333" y="157"/>
                  </a:cubicBezTo>
                  <a:cubicBezTo>
                    <a:pt x="333" y="198"/>
                    <a:pt x="343" y="250"/>
                    <a:pt x="343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9"/>
            <p:cNvSpPr/>
            <p:nvPr/>
          </p:nvSpPr>
          <p:spPr>
            <a:xfrm>
              <a:off x="2257725" y="5380500"/>
              <a:ext cx="46525" cy="3425"/>
            </a:xfrm>
            <a:custGeom>
              <a:rect b="b" l="l" r="r" t="t"/>
              <a:pathLst>
                <a:path extrusionOk="0" h="137" w="1861">
                  <a:moveTo>
                    <a:pt x="1" y="136"/>
                  </a:moveTo>
                  <a:cubicBezTo>
                    <a:pt x="22" y="136"/>
                    <a:pt x="53" y="136"/>
                    <a:pt x="73" y="136"/>
                  </a:cubicBezTo>
                  <a:cubicBezTo>
                    <a:pt x="167" y="53"/>
                    <a:pt x="271" y="74"/>
                    <a:pt x="385" y="74"/>
                  </a:cubicBezTo>
                  <a:cubicBezTo>
                    <a:pt x="842" y="94"/>
                    <a:pt x="1310" y="74"/>
                    <a:pt x="1777" y="43"/>
                  </a:cubicBezTo>
                  <a:cubicBezTo>
                    <a:pt x="1808" y="32"/>
                    <a:pt x="1839" y="22"/>
                    <a:pt x="1860" y="11"/>
                  </a:cubicBezTo>
                  <a:cubicBezTo>
                    <a:pt x="1351" y="1"/>
                    <a:pt x="832" y="1"/>
                    <a:pt x="312" y="1"/>
                  </a:cubicBezTo>
                  <a:cubicBezTo>
                    <a:pt x="208" y="1"/>
                    <a:pt x="105" y="11"/>
                    <a:pt x="1" y="63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9"/>
            <p:cNvSpPr/>
            <p:nvPr/>
          </p:nvSpPr>
          <p:spPr>
            <a:xfrm>
              <a:off x="22546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62" y="94"/>
                  </a:moveTo>
                  <a:cubicBezTo>
                    <a:pt x="62" y="63"/>
                    <a:pt x="62" y="42"/>
                    <a:pt x="62" y="21"/>
                  </a:cubicBezTo>
                  <a:cubicBezTo>
                    <a:pt x="42" y="11"/>
                    <a:pt x="21" y="1"/>
                    <a:pt x="21" y="1"/>
                  </a:cubicBezTo>
                  <a:cubicBezTo>
                    <a:pt x="0" y="53"/>
                    <a:pt x="31" y="73"/>
                    <a:pt x="62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9"/>
            <p:cNvSpPr/>
            <p:nvPr/>
          </p:nvSpPr>
          <p:spPr>
            <a:xfrm>
              <a:off x="2317200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1" y="166"/>
                  </a:moveTo>
                  <a:cubicBezTo>
                    <a:pt x="53" y="135"/>
                    <a:pt x="63" y="94"/>
                    <a:pt x="63" y="42"/>
                  </a:cubicBezTo>
                  <a:cubicBezTo>
                    <a:pt x="53" y="10"/>
                    <a:pt x="32" y="0"/>
                    <a:pt x="1" y="21"/>
                  </a:cubicBezTo>
                  <a:cubicBezTo>
                    <a:pt x="1" y="73"/>
                    <a:pt x="1" y="114"/>
                    <a:pt x="1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9"/>
            <p:cNvSpPr/>
            <p:nvPr/>
          </p:nvSpPr>
          <p:spPr>
            <a:xfrm>
              <a:off x="2317200" y="5368825"/>
              <a:ext cx="3150" cy="2100"/>
            </a:xfrm>
            <a:custGeom>
              <a:rect b="b" l="l" r="r" t="t"/>
              <a:pathLst>
                <a:path extrusionOk="0" h="84" w="126">
                  <a:moveTo>
                    <a:pt x="1" y="63"/>
                  </a:moveTo>
                  <a:cubicBezTo>
                    <a:pt x="21" y="73"/>
                    <a:pt x="42" y="73"/>
                    <a:pt x="63" y="84"/>
                  </a:cubicBezTo>
                  <a:cubicBezTo>
                    <a:pt x="84" y="84"/>
                    <a:pt x="104" y="73"/>
                    <a:pt x="125" y="73"/>
                  </a:cubicBezTo>
                  <a:cubicBezTo>
                    <a:pt x="104" y="1"/>
                    <a:pt x="53" y="11"/>
                    <a:pt x="1" y="11"/>
                  </a:cubicBezTo>
                  <a:cubicBezTo>
                    <a:pt x="1" y="32"/>
                    <a:pt x="1" y="5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9"/>
            <p:cNvSpPr/>
            <p:nvPr/>
          </p:nvSpPr>
          <p:spPr>
            <a:xfrm>
              <a:off x="22569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32" y="21"/>
                  </a:moveTo>
                  <a:cubicBezTo>
                    <a:pt x="32" y="21"/>
                    <a:pt x="21" y="1"/>
                    <a:pt x="21" y="1"/>
                  </a:cubicBezTo>
                  <a:cubicBezTo>
                    <a:pt x="1" y="1"/>
                    <a:pt x="1" y="11"/>
                    <a:pt x="32" y="21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9"/>
            <p:cNvSpPr/>
            <p:nvPr/>
          </p:nvSpPr>
          <p:spPr>
            <a:xfrm>
              <a:off x="2257725" y="5260525"/>
              <a:ext cx="51700" cy="9375"/>
            </a:xfrm>
            <a:custGeom>
              <a:rect b="b" l="l" r="r" t="t"/>
              <a:pathLst>
                <a:path extrusionOk="0" h="375" w="2068">
                  <a:moveTo>
                    <a:pt x="1" y="136"/>
                  </a:moveTo>
                  <a:cubicBezTo>
                    <a:pt x="115" y="271"/>
                    <a:pt x="177" y="167"/>
                    <a:pt x="229" y="208"/>
                  </a:cubicBezTo>
                  <a:cubicBezTo>
                    <a:pt x="437" y="375"/>
                    <a:pt x="655" y="281"/>
                    <a:pt x="863" y="240"/>
                  </a:cubicBezTo>
                  <a:cubicBezTo>
                    <a:pt x="1227" y="188"/>
                    <a:pt x="1580" y="208"/>
                    <a:pt x="1943" y="177"/>
                  </a:cubicBezTo>
                  <a:cubicBezTo>
                    <a:pt x="1995" y="177"/>
                    <a:pt x="2037" y="167"/>
                    <a:pt x="2068" y="84"/>
                  </a:cubicBezTo>
                  <a:cubicBezTo>
                    <a:pt x="1382" y="1"/>
                    <a:pt x="728" y="136"/>
                    <a:pt x="1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9"/>
            <p:cNvSpPr/>
            <p:nvPr/>
          </p:nvSpPr>
          <p:spPr>
            <a:xfrm>
              <a:off x="2233050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1" y="125"/>
                  </a:moveTo>
                  <a:cubicBezTo>
                    <a:pt x="22" y="187"/>
                    <a:pt x="63" y="229"/>
                    <a:pt x="42" y="302"/>
                  </a:cubicBezTo>
                  <a:cubicBezTo>
                    <a:pt x="22" y="374"/>
                    <a:pt x="74" y="385"/>
                    <a:pt x="136" y="395"/>
                  </a:cubicBezTo>
                  <a:cubicBezTo>
                    <a:pt x="323" y="260"/>
                    <a:pt x="188" y="125"/>
                    <a:pt x="136" y="0"/>
                  </a:cubicBezTo>
                  <a:lnTo>
                    <a:pt x="136" y="63"/>
                  </a:lnTo>
                  <a:cubicBezTo>
                    <a:pt x="94" y="104"/>
                    <a:pt x="32" y="94"/>
                    <a:pt x="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9"/>
            <p:cNvSpPr/>
            <p:nvPr/>
          </p:nvSpPr>
          <p:spPr>
            <a:xfrm>
              <a:off x="2506775" y="5324425"/>
              <a:ext cx="6800" cy="6775"/>
            </a:xfrm>
            <a:custGeom>
              <a:rect b="b" l="l" r="r" t="t"/>
              <a:pathLst>
                <a:path extrusionOk="0" h="271" w="272">
                  <a:moveTo>
                    <a:pt x="198" y="270"/>
                  </a:moveTo>
                  <a:cubicBezTo>
                    <a:pt x="240" y="187"/>
                    <a:pt x="271" y="104"/>
                    <a:pt x="261" y="0"/>
                  </a:cubicBezTo>
                  <a:cubicBezTo>
                    <a:pt x="229" y="11"/>
                    <a:pt x="188" y="0"/>
                    <a:pt x="167" y="21"/>
                  </a:cubicBezTo>
                  <a:cubicBezTo>
                    <a:pt x="115" y="52"/>
                    <a:pt x="1" y="0"/>
                    <a:pt x="1" y="125"/>
                  </a:cubicBezTo>
                  <a:cubicBezTo>
                    <a:pt x="1" y="260"/>
                    <a:pt x="94" y="270"/>
                    <a:pt x="198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9"/>
            <p:cNvSpPr/>
            <p:nvPr/>
          </p:nvSpPr>
          <p:spPr>
            <a:xfrm>
              <a:off x="2416150" y="5370650"/>
              <a:ext cx="1575" cy="1325"/>
            </a:xfrm>
            <a:custGeom>
              <a:rect b="b" l="l" r="r" t="t"/>
              <a:pathLst>
                <a:path extrusionOk="0" h="53" w="63">
                  <a:moveTo>
                    <a:pt x="63" y="0"/>
                  </a:moveTo>
                  <a:cubicBezTo>
                    <a:pt x="42" y="21"/>
                    <a:pt x="21" y="31"/>
                    <a:pt x="0" y="52"/>
                  </a:cubicBezTo>
                  <a:cubicBezTo>
                    <a:pt x="32" y="52"/>
                    <a:pt x="52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9"/>
            <p:cNvSpPr/>
            <p:nvPr/>
          </p:nvSpPr>
          <p:spPr>
            <a:xfrm>
              <a:off x="2237475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73" y="32"/>
                  </a:moveTo>
                  <a:cubicBezTo>
                    <a:pt x="63" y="11"/>
                    <a:pt x="42" y="1"/>
                    <a:pt x="21" y="21"/>
                  </a:cubicBezTo>
                  <a:cubicBezTo>
                    <a:pt x="11" y="32"/>
                    <a:pt x="11" y="52"/>
                    <a:pt x="0" y="73"/>
                  </a:cubicBezTo>
                  <a:cubicBezTo>
                    <a:pt x="11" y="73"/>
                    <a:pt x="32" y="84"/>
                    <a:pt x="42" y="84"/>
                  </a:cubicBezTo>
                  <a:cubicBezTo>
                    <a:pt x="63" y="73"/>
                    <a:pt x="63" y="52"/>
                    <a:pt x="73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9"/>
            <p:cNvSpPr/>
            <p:nvPr/>
          </p:nvSpPr>
          <p:spPr>
            <a:xfrm>
              <a:off x="2234625" y="3047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0" y="0"/>
                  </a:moveTo>
                  <a:lnTo>
                    <a:pt x="0" y="62"/>
                  </a:lnTo>
                  <a:cubicBezTo>
                    <a:pt x="31" y="42"/>
                    <a:pt x="52" y="21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9"/>
            <p:cNvSpPr/>
            <p:nvPr/>
          </p:nvSpPr>
          <p:spPr>
            <a:xfrm>
              <a:off x="2233575" y="3050700"/>
              <a:ext cx="1075" cy="1850"/>
            </a:xfrm>
            <a:custGeom>
              <a:rect b="b" l="l" r="r" t="t"/>
              <a:pathLst>
                <a:path extrusionOk="0" h="74" w="43">
                  <a:moveTo>
                    <a:pt x="42" y="1"/>
                  </a:moveTo>
                  <a:cubicBezTo>
                    <a:pt x="11" y="22"/>
                    <a:pt x="1" y="42"/>
                    <a:pt x="1" y="74"/>
                  </a:cubicBezTo>
                  <a:cubicBezTo>
                    <a:pt x="11" y="53"/>
                    <a:pt x="32" y="2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9"/>
            <p:cNvSpPr/>
            <p:nvPr/>
          </p:nvSpPr>
          <p:spPr>
            <a:xfrm>
              <a:off x="2238000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42"/>
                  </a:moveTo>
                  <a:cubicBezTo>
                    <a:pt x="11" y="32"/>
                    <a:pt x="31" y="32"/>
                    <a:pt x="31" y="21"/>
                  </a:cubicBezTo>
                  <a:cubicBezTo>
                    <a:pt x="21" y="1"/>
                    <a:pt x="11" y="11"/>
                    <a:pt x="0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9"/>
            <p:cNvSpPr/>
            <p:nvPr/>
          </p:nvSpPr>
          <p:spPr>
            <a:xfrm>
              <a:off x="2288900" y="5445950"/>
              <a:ext cx="33000" cy="2625"/>
            </a:xfrm>
            <a:custGeom>
              <a:rect b="b" l="l" r="r" t="t"/>
              <a:pathLst>
                <a:path extrusionOk="0" h="105" w="1320">
                  <a:moveTo>
                    <a:pt x="1320" y="11"/>
                  </a:moveTo>
                  <a:cubicBezTo>
                    <a:pt x="1060" y="63"/>
                    <a:pt x="811" y="42"/>
                    <a:pt x="551" y="32"/>
                  </a:cubicBezTo>
                  <a:cubicBezTo>
                    <a:pt x="364" y="32"/>
                    <a:pt x="177" y="1"/>
                    <a:pt x="0" y="84"/>
                  </a:cubicBezTo>
                  <a:cubicBezTo>
                    <a:pt x="364" y="84"/>
                    <a:pt x="727" y="84"/>
                    <a:pt x="1091" y="84"/>
                  </a:cubicBezTo>
                  <a:cubicBezTo>
                    <a:pt x="1174" y="84"/>
                    <a:pt x="1268" y="105"/>
                    <a:pt x="132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9"/>
            <p:cNvSpPr/>
            <p:nvPr/>
          </p:nvSpPr>
          <p:spPr>
            <a:xfrm>
              <a:off x="2284225" y="5451400"/>
              <a:ext cx="7800" cy="4975"/>
            </a:xfrm>
            <a:custGeom>
              <a:rect b="b" l="l" r="r" t="t"/>
              <a:pathLst>
                <a:path extrusionOk="0" h="199" w="312">
                  <a:moveTo>
                    <a:pt x="198" y="1"/>
                  </a:moveTo>
                  <a:cubicBezTo>
                    <a:pt x="125" y="1"/>
                    <a:pt x="63" y="43"/>
                    <a:pt x="0" y="63"/>
                  </a:cubicBezTo>
                  <a:cubicBezTo>
                    <a:pt x="11" y="115"/>
                    <a:pt x="11" y="178"/>
                    <a:pt x="83" y="188"/>
                  </a:cubicBezTo>
                  <a:cubicBezTo>
                    <a:pt x="156" y="198"/>
                    <a:pt x="239" y="167"/>
                    <a:pt x="270" y="115"/>
                  </a:cubicBezTo>
                  <a:cubicBezTo>
                    <a:pt x="312" y="63"/>
                    <a:pt x="239" y="22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9"/>
            <p:cNvSpPr/>
            <p:nvPr/>
          </p:nvSpPr>
          <p:spPr>
            <a:xfrm>
              <a:off x="2321875" y="5442850"/>
              <a:ext cx="1850" cy="3400"/>
            </a:xfrm>
            <a:custGeom>
              <a:rect b="b" l="l" r="r" t="t"/>
              <a:pathLst>
                <a:path extrusionOk="0" h="136" w="74">
                  <a:moveTo>
                    <a:pt x="63" y="0"/>
                  </a:moveTo>
                  <a:cubicBezTo>
                    <a:pt x="42" y="42"/>
                    <a:pt x="21" y="94"/>
                    <a:pt x="1" y="135"/>
                  </a:cubicBezTo>
                  <a:cubicBezTo>
                    <a:pt x="73" y="114"/>
                    <a:pt x="73" y="62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9"/>
            <p:cNvSpPr/>
            <p:nvPr/>
          </p:nvSpPr>
          <p:spPr>
            <a:xfrm>
              <a:off x="2228650" y="2542975"/>
              <a:ext cx="4425" cy="9900"/>
            </a:xfrm>
            <a:custGeom>
              <a:rect b="b" l="l" r="r" t="t"/>
              <a:pathLst>
                <a:path extrusionOk="0" h="396" w="177">
                  <a:moveTo>
                    <a:pt x="115" y="1"/>
                  </a:moveTo>
                  <a:cubicBezTo>
                    <a:pt x="0" y="115"/>
                    <a:pt x="63" y="261"/>
                    <a:pt x="42" y="396"/>
                  </a:cubicBezTo>
                  <a:cubicBezTo>
                    <a:pt x="177" y="281"/>
                    <a:pt x="135" y="13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9"/>
            <p:cNvSpPr/>
            <p:nvPr/>
          </p:nvSpPr>
          <p:spPr>
            <a:xfrm>
              <a:off x="2232550" y="258792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21" y="0"/>
                  </a:moveTo>
                  <a:cubicBezTo>
                    <a:pt x="10" y="10"/>
                    <a:pt x="0" y="10"/>
                    <a:pt x="0" y="21"/>
                  </a:cubicBezTo>
                  <a:cubicBezTo>
                    <a:pt x="0" y="21"/>
                    <a:pt x="10" y="31"/>
                    <a:pt x="21" y="31"/>
                  </a:cubicBezTo>
                  <a:cubicBezTo>
                    <a:pt x="31" y="31"/>
                    <a:pt x="42" y="21"/>
                    <a:pt x="42" y="10"/>
                  </a:cubicBezTo>
                  <a:cubicBezTo>
                    <a:pt x="42" y="10"/>
                    <a:pt x="31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9"/>
            <p:cNvSpPr/>
            <p:nvPr/>
          </p:nvSpPr>
          <p:spPr>
            <a:xfrm>
              <a:off x="2239800" y="4179125"/>
              <a:ext cx="4200" cy="659150"/>
            </a:xfrm>
            <a:custGeom>
              <a:rect b="b" l="l" r="r" t="t"/>
              <a:pathLst>
                <a:path extrusionOk="0" h="26366" w="168">
                  <a:moveTo>
                    <a:pt x="1" y="26366"/>
                  </a:moveTo>
                  <a:cubicBezTo>
                    <a:pt x="167" y="26220"/>
                    <a:pt x="167" y="94"/>
                    <a:pt x="1" y="0"/>
                  </a:cubicBezTo>
                  <a:cubicBezTo>
                    <a:pt x="1" y="83"/>
                    <a:pt x="1" y="26272"/>
                    <a:pt x="1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9"/>
            <p:cNvSpPr/>
            <p:nvPr/>
          </p:nvSpPr>
          <p:spPr>
            <a:xfrm>
              <a:off x="223980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63"/>
                  </a:moveTo>
                  <a:cubicBezTo>
                    <a:pt x="11" y="42"/>
                    <a:pt x="22" y="32"/>
                    <a:pt x="22" y="11"/>
                  </a:cubicBezTo>
                  <a:cubicBezTo>
                    <a:pt x="22" y="11"/>
                    <a:pt x="11" y="1"/>
                    <a:pt x="1" y="1"/>
                  </a:cubicBezTo>
                  <a:cubicBezTo>
                    <a:pt x="1" y="21"/>
                    <a:pt x="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9"/>
            <p:cNvSpPr/>
            <p:nvPr/>
          </p:nvSpPr>
          <p:spPr>
            <a:xfrm>
              <a:off x="22395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1" y="42"/>
                  </a:moveTo>
                  <a:cubicBezTo>
                    <a:pt x="11" y="31"/>
                    <a:pt x="32" y="21"/>
                    <a:pt x="32" y="21"/>
                  </a:cubicBezTo>
                  <a:cubicBezTo>
                    <a:pt x="32" y="0"/>
                    <a:pt x="21" y="0"/>
                    <a:pt x="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9"/>
            <p:cNvSpPr/>
            <p:nvPr/>
          </p:nvSpPr>
          <p:spPr>
            <a:xfrm>
              <a:off x="2243700" y="5443350"/>
              <a:ext cx="9900" cy="9375"/>
            </a:xfrm>
            <a:custGeom>
              <a:rect b="b" l="l" r="r" t="t"/>
              <a:pathLst>
                <a:path extrusionOk="0" h="375" w="396">
                  <a:moveTo>
                    <a:pt x="115" y="250"/>
                  </a:moveTo>
                  <a:cubicBezTo>
                    <a:pt x="188" y="292"/>
                    <a:pt x="260" y="375"/>
                    <a:pt x="385" y="333"/>
                  </a:cubicBezTo>
                  <a:cubicBezTo>
                    <a:pt x="396" y="209"/>
                    <a:pt x="312" y="136"/>
                    <a:pt x="240" y="63"/>
                  </a:cubicBezTo>
                  <a:cubicBezTo>
                    <a:pt x="1" y="1"/>
                    <a:pt x="136" y="178"/>
                    <a:pt x="115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9"/>
            <p:cNvSpPr/>
            <p:nvPr/>
          </p:nvSpPr>
          <p:spPr>
            <a:xfrm>
              <a:off x="2421075" y="5233775"/>
              <a:ext cx="2375" cy="8350"/>
            </a:xfrm>
            <a:custGeom>
              <a:rect b="b" l="l" r="r" t="t"/>
              <a:pathLst>
                <a:path extrusionOk="0" h="334" w="95">
                  <a:moveTo>
                    <a:pt x="1" y="333"/>
                  </a:moveTo>
                  <a:cubicBezTo>
                    <a:pt x="94" y="219"/>
                    <a:pt x="94" y="115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9"/>
            <p:cNvSpPr/>
            <p:nvPr/>
          </p:nvSpPr>
          <p:spPr>
            <a:xfrm>
              <a:off x="228085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270" y="21"/>
                  </a:moveTo>
                  <a:cubicBezTo>
                    <a:pt x="177" y="0"/>
                    <a:pt x="94" y="11"/>
                    <a:pt x="0" y="31"/>
                  </a:cubicBezTo>
                  <a:cubicBezTo>
                    <a:pt x="94" y="114"/>
                    <a:pt x="187" y="125"/>
                    <a:pt x="27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9"/>
            <p:cNvSpPr/>
            <p:nvPr/>
          </p:nvSpPr>
          <p:spPr>
            <a:xfrm>
              <a:off x="293945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94" y="63"/>
                  </a:moveTo>
                  <a:cubicBezTo>
                    <a:pt x="84" y="32"/>
                    <a:pt x="42" y="0"/>
                    <a:pt x="32" y="11"/>
                  </a:cubicBezTo>
                  <a:cubicBezTo>
                    <a:pt x="1" y="84"/>
                    <a:pt x="73" y="42"/>
                    <a:pt x="94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9"/>
            <p:cNvSpPr/>
            <p:nvPr/>
          </p:nvSpPr>
          <p:spPr>
            <a:xfrm>
              <a:off x="2888300" y="5460500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1" y="32"/>
                  </a:moveTo>
                  <a:cubicBezTo>
                    <a:pt x="31" y="21"/>
                    <a:pt x="21" y="1"/>
                    <a:pt x="21" y="11"/>
                  </a:cubicBezTo>
                  <a:cubicBezTo>
                    <a:pt x="0" y="11"/>
                    <a:pt x="0" y="21"/>
                    <a:pt x="31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9"/>
            <p:cNvSpPr/>
            <p:nvPr/>
          </p:nvSpPr>
          <p:spPr>
            <a:xfrm>
              <a:off x="328147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" y="1"/>
                  </a:moveTo>
                  <a:cubicBezTo>
                    <a:pt x="21" y="21"/>
                    <a:pt x="42" y="42"/>
                    <a:pt x="63" y="53"/>
                  </a:cubicBezTo>
                  <a:cubicBezTo>
                    <a:pt x="94" y="63"/>
                    <a:pt x="125" y="63"/>
                    <a:pt x="136" y="32"/>
                  </a:cubicBezTo>
                  <a:cubicBezTo>
                    <a:pt x="136" y="21"/>
                    <a:pt x="105" y="11"/>
                    <a:pt x="94" y="1"/>
                  </a:cubicBezTo>
                  <a:cubicBezTo>
                    <a:pt x="63" y="1"/>
                    <a:pt x="32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9"/>
            <p:cNvSpPr/>
            <p:nvPr/>
          </p:nvSpPr>
          <p:spPr>
            <a:xfrm>
              <a:off x="22330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" y="63"/>
                  </a:moveTo>
                  <a:cubicBezTo>
                    <a:pt x="53" y="63"/>
                    <a:pt x="105" y="53"/>
                    <a:pt x="136" y="1"/>
                  </a:cubicBezTo>
                  <a:cubicBezTo>
                    <a:pt x="84" y="1"/>
                    <a:pt x="32" y="11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9"/>
            <p:cNvSpPr/>
            <p:nvPr/>
          </p:nvSpPr>
          <p:spPr>
            <a:xfrm>
              <a:off x="2227600" y="2594150"/>
              <a:ext cx="6525" cy="24700"/>
            </a:xfrm>
            <a:custGeom>
              <a:rect b="b" l="l" r="r" t="t"/>
              <a:pathLst>
                <a:path extrusionOk="0" h="988" w="261">
                  <a:moveTo>
                    <a:pt x="219" y="987"/>
                  </a:moveTo>
                  <a:cubicBezTo>
                    <a:pt x="229" y="967"/>
                    <a:pt x="260" y="946"/>
                    <a:pt x="260" y="935"/>
                  </a:cubicBezTo>
                  <a:cubicBezTo>
                    <a:pt x="177" y="624"/>
                    <a:pt x="219" y="312"/>
                    <a:pt x="219" y="0"/>
                  </a:cubicBezTo>
                  <a:cubicBezTo>
                    <a:pt x="11" y="198"/>
                    <a:pt x="1" y="457"/>
                    <a:pt x="21" y="717"/>
                  </a:cubicBezTo>
                  <a:cubicBezTo>
                    <a:pt x="53" y="759"/>
                    <a:pt x="94" y="748"/>
                    <a:pt x="136" y="759"/>
                  </a:cubicBezTo>
                  <a:cubicBezTo>
                    <a:pt x="94" y="759"/>
                    <a:pt x="53" y="748"/>
                    <a:pt x="21" y="790"/>
                  </a:cubicBezTo>
                  <a:cubicBezTo>
                    <a:pt x="21" y="831"/>
                    <a:pt x="21" y="873"/>
                    <a:pt x="21" y="915"/>
                  </a:cubicBezTo>
                  <a:cubicBezTo>
                    <a:pt x="63" y="967"/>
                    <a:pt x="115" y="987"/>
                    <a:pt x="177" y="98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9"/>
            <p:cNvSpPr/>
            <p:nvPr/>
          </p:nvSpPr>
          <p:spPr>
            <a:xfrm>
              <a:off x="2226825" y="2617525"/>
              <a:ext cx="8075" cy="115075"/>
            </a:xfrm>
            <a:custGeom>
              <a:rect b="b" l="l" r="r" t="t"/>
              <a:pathLst>
                <a:path extrusionOk="0" h="4603" w="323">
                  <a:moveTo>
                    <a:pt x="250" y="4540"/>
                  </a:moveTo>
                  <a:cubicBezTo>
                    <a:pt x="229" y="4436"/>
                    <a:pt x="323" y="167"/>
                    <a:pt x="250" y="52"/>
                  </a:cubicBezTo>
                  <a:lnTo>
                    <a:pt x="250" y="52"/>
                  </a:lnTo>
                  <a:cubicBezTo>
                    <a:pt x="188" y="11"/>
                    <a:pt x="125" y="0"/>
                    <a:pt x="52" y="52"/>
                  </a:cubicBezTo>
                  <a:cubicBezTo>
                    <a:pt x="73" y="187"/>
                    <a:pt x="1" y="4488"/>
                    <a:pt x="115" y="4602"/>
                  </a:cubicBezTo>
                  <a:cubicBezTo>
                    <a:pt x="177" y="4602"/>
                    <a:pt x="219" y="4582"/>
                    <a:pt x="250" y="454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9"/>
            <p:cNvSpPr/>
            <p:nvPr/>
          </p:nvSpPr>
          <p:spPr>
            <a:xfrm>
              <a:off x="2229675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136" y="1"/>
                  </a:moveTo>
                  <a:cubicBezTo>
                    <a:pt x="84" y="1"/>
                    <a:pt x="32" y="11"/>
                    <a:pt x="1" y="63"/>
                  </a:cubicBezTo>
                  <a:lnTo>
                    <a:pt x="1" y="136"/>
                  </a:lnTo>
                  <a:lnTo>
                    <a:pt x="136" y="136"/>
                  </a:lnTo>
                  <a:cubicBezTo>
                    <a:pt x="209" y="84"/>
                    <a:pt x="146" y="43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9"/>
            <p:cNvSpPr/>
            <p:nvPr/>
          </p:nvSpPr>
          <p:spPr>
            <a:xfrm>
              <a:off x="2228125" y="2617000"/>
              <a:ext cx="4950" cy="1850"/>
            </a:xfrm>
            <a:custGeom>
              <a:rect b="b" l="l" r="r" t="t"/>
              <a:pathLst>
                <a:path extrusionOk="0" h="74" w="198">
                  <a:moveTo>
                    <a:pt x="0" y="73"/>
                  </a:moveTo>
                  <a:lnTo>
                    <a:pt x="198" y="73"/>
                  </a:lnTo>
                  <a:cubicBezTo>
                    <a:pt x="156" y="1"/>
                    <a:pt x="73" y="11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9"/>
            <p:cNvSpPr/>
            <p:nvPr/>
          </p:nvSpPr>
          <p:spPr>
            <a:xfrm>
              <a:off x="2228125" y="2612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0" y="63"/>
                  </a:moveTo>
                  <a:cubicBezTo>
                    <a:pt x="32" y="53"/>
                    <a:pt x="63" y="42"/>
                    <a:pt x="84" y="32"/>
                  </a:cubicBezTo>
                  <a:cubicBezTo>
                    <a:pt x="63" y="21"/>
                    <a:pt x="32" y="11"/>
                    <a:pt x="0" y="1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9"/>
            <p:cNvSpPr/>
            <p:nvPr/>
          </p:nvSpPr>
          <p:spPr>
            <a:xfrm>
              <a:off x="2417700" y="5419725"/>
              <a:ext cx="5750" cy="13525"/>
            </a:xfrm>
            <a:custGeom>
              <a:rect b="b" l="l" r="r" t="t"/>
              <a:pathLst>
                <a:path extrusionOk="0" h="541" w="230">
                  <a:moveTo>
                    <a:pt x="63" y="541"/>
                  </a:moveTo>
                  <a:cubicBezTo>
                    <a:pt x="198" y="375"/>
                    <a:pt x="229" y="208"/>
                    <a:pt x="94" y="1"/>
                  </a:cubicBezTo>
                  <a:cubicBezTo>
                    <a:pt x="32" y="84"/>
                    <a:pt x="105" y="219"/>
                    <a:pt x="1" y="281"/>
                  </a:cubicBezTo>
                  <a:lnTo>
                    <a:pt x="1" y="343"/>
                  </a:lnTo>
                  <a:cubicBezTo>
                    <a:pt x="42" y="385"/>
                    <a:pt x="22" y="437"/>
                    <a:pt x="63" y="478"/>
                  </a:cubicBezTo>
                  <a:lnTo>
                    <a:pt x="63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9"/>
            <p:cNvSpPr/>
            <p:nvPr/>
          </p:nvSpPr>
          <p:spPr>
            <a:xfrm>
              <a:off x="2417700" y="54283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135"/>
                  </a:moveTo>
                  <a:cubicBezTo>
                    <a:pt x="63" y="84"/>
                    <a:pt x="53" y="32"/>
                    <a:pt x="1" y="0"/>
                  </a:cubicBezTo>
                  <a:cubicBezTo>
                    <a:pt x="1" y="52"/>
                    <a:pt x="11" y="104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9"/>
            <p:cNvSpPr/>
            <p:nvPr/>
          </p:nvSpPr>
          <p:spPr>
            <a:xfrm>
              <a:off x="2244750" y="33969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0"/>
                  </a:moveTo>
                  <a:cubicBezTo>
                    <a:pt x="0" y="52"/>
                    <a:pt x="11" y="104"/>
                    <a:pt x="63" y="135"/>
                  </a:cubicBezTo>
                  <a:cubicBezTo>
                    <a:pt x="63" y="83"/>
                    <a:pt x="52" y="3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9"/>
            <p:cNvSpPr/>
            <p:nvPr/>
          </p:nvSpPr>
          <p:spPr>
            <a:xfrm>
              <a:off x="2448100" y="5361025"/>
              <a:ext cx="35850" cy="7575"/>
            </a:xfrm>
            <a:custGeom>
              <a:rect b="b" l="l" r="r" t="t"/>
              <a:pathLst>
                <a:path extrusionOk="0" h="303" w="1434">
                  <a:moveTo>
                    <a:pt x="1434" y="188"/>
                  </a:moveTo>
                  <a:cubicBezTo>
                    <a:pt x="977" y="1"/>
                    <a:pt x="499" y="74"/>
                    <a:pt x="0" y="53"/>
                  </a:cubicBezTo>
                  <a:cubicBezTo>
                    <a:pt x="104" y="146"/>
                    <a:pt x="572" y="302"/>
                    <a:pt x="738" y="240"/>
                  </a:cubicBezTo>
                  <a:cubicBezTo>
                    <a:pt x="966" y="157"/>
                    <a:pt x="1205" y="261"/>
                    <a:pt x="1434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9"/>
            <p:cNvSpPr/>
            <p:nvPr/>
          </p:nvSpPr>
          <p:spPr>
            <a:xfrm>
              <a:off x="2412775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5" y="63"/>
                  </a:moveTo>
                  <a:cubicBezTo>
                    <a:pt x="104" y="11"/>
                    <a:pt x="52" y="1"/>
                    <a:pt x="0" y="1"/>
                  </a:cubicBezTo>
                  <a:cubicBezTo>
                    <a:pt x="32" y="53"/>
                    <a:pt x="73" y="63"/>
                    <a:pt x="13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9"/>
            <p:cNvSpPr/>
            <p:nvPr/>
          </p:nvSpPr>
          <p:spPr>
            <a:xfrm>
              <a:off x="242265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63" y="63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9"/>
            <p:cNvSpPr/>
            <p:nvPr/>
          </p:nvSpPr>
          <p:spPr>
            <a:xfrm>
              <a:off x="2252275" y="5417125"/>
              <a:ext cx="1325" cy="1075"/>
            </a:xfrm>
            <a:custGeom>
              <a:rect b="b" l="l" r="r" t="t"/>
              <a:pathLst>
                <a:path extrusionOk="0" h="43" w="53">
                  <a:moveTo>
                    <a:pt x="53" y="22"/>
                  </a:moveTo>
                  <a:cubicBezTo>
                    <a:pt x="42" y="11"/>
                    <a:pt x="32" y="1"/>
                    <a:pt x="21" y="1"/>
                  </a:cubicBezTo>
                  <a:cubicBezTo>
                    <a:pt x="11" y="1"/>
                    <a:pt x="11" y="22"/>
                    <a:pt x="1" y="22"/>
                  </a:cubicBezTo>
                  <a:cubicBezTo>
                    <a:pt x="21" y="42"/>
                    <a:pt x="32" y="42"/>
                    <a:pt x="53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9"/>
            <p:cNvSpPr/>
            <p:nvPr/>
          </p:nvSpPr>
          <p:spPr>
            <a:xfrm>
              <a:off x="2253325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21"/>
                  </a:moveTo>
                  <a:cubicBezTo>
                    <a:pt x="21" y="11"/>
                    <a:pt x="21" y="1"/>
                    <a:pt x="11" y="1"/>
                  </a:cubicBezTo>
                  <a:cubicBezTo>
                    <a:pt x="11" y="1"/>
                    <a:pt x="0" y="11"/>
                    <a:pt x="0" y="21"/>
                  </a:cubicBezTo>
                  <a:cubicBezTo>
                    <a:pt x="0" y="32"/>
                    <a:pt x="11" y="42"/>
                    <a:pt x="21" y="42"/>
                  </a:cubicBezTo>
                  <a:cubicBezTo>
                    <a:pt x="21" y="32"/>
                    <a:pt x="31" y="32"/>
                    <a:pt x="31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9"/>
            <p:cNvSpPr/>
            <p:nvPr/>
          </p:nvSpPr>
          <p:spPr>
            <a:xfrm>
              <a:off x="5280150" y="5282275"/>
              <a:ext cx="98625" cy="179025"/>
            </a:xfrm>
            <a:custGeom>
              <a:rect b="b" l="l" r="r" t="t"/>
              <a:pathLst>
                <a:path extrusionOk="0" h="7161" w="3945">
                  <a:moveTo>
                    <a:pt x="936" y="3888"/>
                  </a:moveTo>
                  <a:cubicBezTo>
                    <a:pt x="1027" y="4032"/>
                    <a:pt x="1227" y="4076"/>
                    <a:pt x="1473" y="4076"/>
                  </a:cubicBezTo>
                  <a:cubicBezTo>
                    <a:pt x="1864" y="4076"/>
                    <a:pt x="2371" y="3965"/>
                    <a:pt x="2750" y="3965"/>
                  </a:cubicBezTo>
                  <a:cubicBezTo>
                    <a:pt x="3085" y="3965"/>
                    <a:pt x="3320" y="4052"/>
                    <a:pt x="3283" y="4377"/>
                  </a:cubicBezTo>
                  <a:cubicBezTo>
                    <a:pt x="3211" y="4979"/>
                    <a:pt x="3294" y="5582"/>
                    <a:pt x="3398" y="6174"/>
                  </a:cubicBezTo>
                  <a:cubicBezTo>
                    <a:pt x="3449" y="6474"/>
                    <a:pt x="3295" y="6529"/>
                    <a:pt x="3108" y="6529"/>
                  </a:cubicBezTo>
                  <a:cubicBezTo>
                    <a:pt x="3001" y="6529"/>
                    <a:pt x="2885" y="6511"/>
                    <a:pt x="2789" y="6511"/>
                  </a:cubicBezTo>
                  <a:cubicBezTo>
                    <a:pt x="2679" y="6511"/>
                    <a:pt x="2596" y="6534"/>
                    <a:pt x="2587" y="6631"/>
                  </a:cubicBezTo>
                  <a:cubicBezTo>
                    <a:pt x="2535" y="6569"/>
                    <a:pt x="1881" y="6558"/>
                    <a:pt x="1756" y="6548"/>
                  </a:cubicBezTo>
                  <a:cubicBezTo>
                    <a:pt x="1690" y="6545"/>
                    <a:pt x="1624" y="6545"/>
                    <a:pt x="1559" y="6545"/>
                  </a:cubicBezTo>
                  <a:cubicBezTo>
                    <a:pt x="1441" y="6545"/>
                    <a:pt x="1323" y="6547"/>
                    <a:pt x="1206" y="6547"/>
                  </a:cubicBezTo>
                  <a:cubicBezTo>
                    <a:pt x="1099" y="6547"/>
                    <a:pt x="991" y="6545"/>
                    <a:pt x="884" y="6537"/>
                  </a:cubicBezTo>
                  <a:cubicBezTo>
                    <a:pt x="603" y="6475"/>
                    <a:pt x="832" y="6309"/>
                    <a:pt x="749" y="6184"/>
                  </a:cubicBezTo>
                  <a:lnTo>
                    <a:pt x="749" y="6174"/>
                  </a:lnTo>
                  <a:cubicBezTo>
                    <a:pt x="738" y="6143"/>
                    <a:pt x="738" y="6127"/>
                    <a:pt x="749" y="6127"/>
                  </a:cubicBezTo>
                  <a:cubicBezTo>
                    <a:pt x="759" y="6127"/>
                    <a:pt x="780" y="6143"/>
                    <a:pt x="811" y="6174"/>
                  </a:cubicBezTo>
                  <a:cubicBezTo>
                    <a:pt x="1050" y="5893"/>
                    <a:pt x="863" y="5457"/>
                    <a:pt x="852" y="5135"/>
                  </a:cubicBezTo>
                  <a:cubicBezTo>
                    <a:pt x="842" y="4720"/>
                    <a:pt x="904" y="4304"/>
                    <a:pt x="936" y="3888"/>
                  </a:cubicBezTo>
                  <a:close/>
                  <a:moveTo>
                    <a:pt x="366" y="1"/>
                  </a:moveTo>
                  <a:cubicBezTo>
                    <a:pt x="311" y="1"/>
                    <a:pt x="246" y="35"/>
                    <a:pt x="167" y="118"/>
                  </a:cubicBezTo>
                  <a:cubicBezTo>
                    <a:pt x="1" y="284"/>
                    <a:pt x="115" y="803"/>
                    <a:pt x="125" y="1011"/>
                  </a:cubicBezTo>
                  <a:cubicBezTo>
                    <a:pt x="135" y="1428"/>
                    <a:pt x="146" y="1834"/>
                    <a:pt x="156" y="2251"/>
                  </a:cubicBezTo>
                  <a:lnTo>
                    <a:pt x="156" y="2251"/>
                  </a:lnTo>
                  <a:cubicBezTo>
                    <a:pt x="155" y="2235"/>
                    <a:pt x="154" y="2225"/>
                    <a:pt x="153" y="2225"/>
                  </a:cubicBezTo>
                  <a:lnTo>
                    <a:pt x="153" y="2225"/>
                  </a:lnTo>
                  <a:cubicBezTo>
                    <a:pt x="151" y="2225"/>
                    <a:pt x="151" y="2257"/>
                    <a:pt x="156" y="2351"/>
                  </a:cubicBezTo>
                  <a:cubicBezTo>
                    <a:pt x="125" y="3379"/>
                    <a:pt x="188" y="4408"/>
                    <a:pt x="167" y="5447"/>
                  </a:cubicBezTo>
                  <a:cubicBezTo>
                    <a:pt x="156" y="5904"/>
                    <a:pt x="198" y="6361"/>
                    <a:pt x="292" y="6787"/>
                  </a:cubicBezTo>
                  <a:cubicBezTo>
                    <a:pt x="366" y="7109"/>
                    <a:pt x="1118" y="7161"/>
                    <a:pt x="1530" y="7161"/>
                  </a:cubicBezTo>
                  <a:cubicBezTo>
                    <a:pt x="1689" y="7161"/>
                    <a:pt x="1798" y="7153"/>
                    <a:pt x="1798" y="7150"/>
                  </a:cubicBezTo>
                  <a:cubicBezTo>
                    <a:pt x="1907" y="7073"/>
                    <a:pt x="2048" y="7050"/>
                    <a:pt x="2204" y="7050"/>
                  </a:cubicBezTo>
                  <a:cubicBezTo>
                    <a:pt x="2457" y="7050"/>
                    <a:pt x="2750" y="7112"/>
                    <a:pt x="3014" y="7112"/>
                  </a:cubicBezTo>
                  <a:cubicBezTo>
                    <a:pt x="3158" y="7112"/>
                    <a:pt x="3293" y="7094"/>
                    <a:pt x="3408" y="7036"/>
                  </a:cubicBezTo>
                  <a:cubicBezTo>
                    <a:pt x="3440" y="7044"/>
                    <a:pt x="3470" y="7048"/>
                    <a:pt x="3498" y="7048"/>
                  </a:cubicBezTo>
                  <a:cubicBezTo>
                    <a:pt x="3944" y="7048"/>
                    <a:pt x="3832" y="6076"/>
                    <a:pt x="3803" y="5841"/>
                  </a:cubicBezTo>
                  <a:cubicBezTo>
                    <a:pt x="3709" y="5218"/>
                    <a:pt x="3678" y="4533"/>
                    <a:pt x="3740" y="3899"/>
                  </a:cubicBezTo>
                  <a:cubicBezTo>
                    <a:pt x="3806" y="3340"/>
                    <a:pt x="3216" y="3282"/>
                    <a:pt x="2704" y="3282"/>
                  </a:cubicBezTo>
                  <a:cubicBezTo>
                    <a:pt x="2568" y="3282"/>
                    <a:pt x="2438" y="3286"/>
                    <a:pt x="2328" y="3286"/>
                  </a:cubicBezTo>
                  <a:cubicBezTo>
                    <a:pt x="2085" y="3286"/>
                    <a:pt x="1843" y="3295"/>
                    <a:pt x="1600" y="3295"/>
                  </a:cubicBezTo>
                  <a:cubicBezTo>
                    <a:pt x="1479" y="3295"/>
                    <a:pt x="1358" y="3293"/>
                    <a:pt x="1237" y="3286"/>
                  </a:cubicBezTo>
                  <a:cubicBezTo>
                    <a:pt x="811" y="3276"/>
                    <a:pt x="863" y="3234"/>
                    <a:pt x="832" y="2839"/>
                  </a:cubicBezTo>
                  <a:cubicBezTo>
                    <a:pt x="790" y="2185"/>
                    <a:pt x="769" y="1489"/>
                    <a:pt x="665" y="855"/>
                  </a:cubicBezTo>
                  <a:cubicBezTo>
                    <a:pt x="640" y="710"/>
                    <a:pt x="614" y="1"/>
                    <a:pt x="3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9"/>
            <p:cNvSpPr/>
            <p:nvPr/>
          </p:nvSpPr>
          <p:spPr>
            <a:xfrm>
              <a:off x="5217750" y="2503650"/>
              <a:ext cx="180850" cy="2772450"/>
            </a:xfrm>
            <a:custGeom>
              <a:rect b="b" l="l" r="r" t="t"/>
              <a:pathLst>
                <a:path extrusionOk="0" h="110898" w="7234">
                  <a:moveTo>
                    <a:pt x="6782" y="0"/>
                  </a:moveTo>
                  <a:cubicBezTo>
                    <a:pt x="6741" y="0"/>
                    <a:pt x="6716" y="53"/>
                    <a:pt x="6735" y="192"/>
                  </a:cubicBezTo>
                  <a:cubicBezTo>
                    <a:pt x="6590" y="421"/>
                    <a:pt x="6621" y="847"/>
                    <a:pt x="6621" y="1117"/>
                  </a:cubicBezTo>
                  <a:cubicBezTo>
                    <a:pt x="6610" y="1522"/>
                    <a:pt x="6517" y="2041"/>
                    <a:pt x="6693" y="2405"/>
                  </a:cubicBezTo>
                  <a:cubicBezTo>
                    <a:pt x="6735" y="2447"/>
                    <a:pt x="6548" y="7578"/>
                    <a:pt x="6527" y="7786"/>
                  </a:cubicBezTo>
                  <a:cubicBezTo>
                    <a:pt x="6475" y="8378"/>
                    <a:pt x="6475" y="8970"/>
                    <a:pt x="6475" y="9562"/>
                  </a:cubicBezTo>
                  <a:cubicBezTo>
                    <a:pt x="6465" y="10674"/>
                    <a:pt x="6558" y="11765"/>
                    <a:pt x="6548" y="12866"/>
                  </a:cubicBezTo>
                  <a:cubicBezTo>
                    <a:pt x="6538" y="13967"/>
                    <a:pt x="6590" y="15068"/>
                    <a:pt x="6527" y="16159"/>
                  </a:cubicBezTo>
                  <a:cubicBezTo>
                    <a:pt x="6496" y="16637"/>
                    <a:pt x="6455" y="17104"/>
                    <a:pt x="6465" y="17572"/>
                  </a:cubicBezTo>
                  <a:cubicBezTo>
                    <a:pt x="6475" y="18122"/>
                    <a:pt x="6579" y="18652"/>
                    <a:pt x="6558" y="19203"/>
                  </a:cubicBezTo>
                  <a:cubicBezTo>
                    <a:pt x="6506" y="20948"/>
                    <a:pt x="6361" y="22568"/>
                    <a:pt x="6340" y="24314"/>
                  </a:cubicBezTo>
                  <a:cubicBezTo>
                    <a:pt x="6330" y="25321"/>
                    <a:pt x="6340" y="26339"/>
                    <a:pt x="6278" y="27347"/>
                  </a:cubicBezTo>
                  <a:cubicBezTo>
                    <a:pt x="6236" y="27939"/>
                    <a:pt x="6247" y="28521"/>
                    <a:pt x="6205" y="29113"/>
                  </a:cubicBezTo>
                  <a:cubicBezTo>
                    <a:pt x="6184" y="29383"/>
                    <a:pt x="5987" y="30089"/>
                    <a:pt x="6164" y="30339"/>
                  </a:cubicBezTo>
                  <a:cubicBezTo>
                    <a:pt x="6164" y="30339"/>
                    <a:pt x="6132" y="31149"/>
                    <a:pt x="6132" y="31232"/>
                  </a:cubicBezTo>
                  <a:cubicBezTo>
                    <a:pt x="6132" y="31700"/>
                    <a:pt x="6049" y="32157"/>
                    <a:pt x="6008" y="32635"/>
                  </a:cubicBezTo>
                  <a:cubicBezTo>
                    <a:pt x="5894" y="33736"/>
                    <a:pt x="5966" y="34889"/>
                    <a:pt x="5966" y="36000"/>
                  </a:cubicBezTo>
                  <a:cubicBezTo>
                    <a:pt x="5966" y="38182"/>
                    <a:pt x="5997" y="95576"/>
                    <a:pt x="5987" y="97758"/>
                  </a:cubicBezTo>
                  <a:cubicBezTo>
                    <a:pt x="5977" y="98828"/>
                    <a:pt x="5987" y="99908"/>
                    <a:pt x="5977" y="100978"/>
                  </a:cubicBezTo>
                  <a:cubicBezTo>
                    <a:pt x="5966" y="101934"/>
                    <a:pt x="6091" y="102869"/>
                    <a:pt x="6029" y="103835"/>
                  </a:cubicBezTo>
                  <a:cubicBezTo>
                    <a:pt x="5956" y="104967"/>
                    <a:pt x="5987" y="106110"/>
                    <a:pt x="5966" y="107253"/>
                  </a:cubicBezTo>
                  <a:cubicBezTo>
                    <a:pt x="5956" y="107741"/>
                    <a:pt x="5935" y="108219"/>
                    <a:pt x="5904" y="108707"/>
                  </a:cubicBezTo>
                  <a:cubicBezTo>
                    <a:pt x="5883" y="109019"/>
                    <a:pt x="5727" y="109974"/>
                    <a:pt x="5945" y="110193"/>
                  </a:cubicBezTo>
                  <a:cubicBezTo>
                    <a:pt x="5875" y="110173"/>
                    <a:pt x="5790" y="110165"/>
                    <a:pt x="5699" y="110165"/>
                  </a:cubicBezTo>
                  <a:cubicBezTo>
                    <a:pt x="5454" y="110165"/>
                    <a:pt x="5160" y="110219"/>
                    <a:pt x="4948" y="110234"/>
                  </a:cubicBezTo>
                  <a:cubicBezTo>
                    <a:pt x="4709" y="110260"/>
                    <a:pt x="4470" y="110270"/>
                    <a:pt x="4231" y="110270"/>
                  </a:cubicBezTo>
                  <a:cubicBezTo>
                    <a:pt x="3993" y="110270"/>
                    <a:pt x="3754" y="110260"/>
                    <a:pt x="3515" y="110245"/>
                  </a:cubicBezTo>
                  <a:cubicBezTo>
                    <a:pt x="2507" y="110182"/>
                    <a:pt x="1489" y="110224"/>
                    <a:pt x="481" y="110120"/>
                  </a:cubicBezTo>
                  <a:cubicBezTo>
                    <a:pt x="459" y="110118"/>
                    <a:pt x="437" y="110116"/>
                    <a:pt x="416" y="110116"/>
                  </a:cubicBezTo>
                  <a:cubicBezTo>
                    <a:pt x="146" y="110116"/>
                    <a:pt x="1" y="110299"/>
                    <a:pt x="97" y="110598"/>
                  </a:cubicBezTo>
                  <a:cubicBezTo>
                    <a:pt x="168" y="110811"/>
                    <a:pt x="328" y="110863"/>
                    <a:pt x="511" y="110863"/>
                  </a:cubicBezTo>
                  <a:cubicBezTo>
                    <a:pt x="676" y="110863"/>
                    <a:pt x="859" y="110821"/>
                    <a:pt x="1011" y="110816"/>
                  </a:cubicBezTo>
                  <a:cubicBezTo>
                    <a:pt x="1070" y="110815"/>
                    <a:pt x="1130" y="110814"/>
                    <a:pt x="1189" y="110814"/>
                  </a:cubicBezTo>
                  <a:cubicBezTo>
                    <a:pt x="1670" y="110814"/>
                    <a:pt x="2150" y="110848"/>
                    <a:pt x="2621" y="110857"/>
                  </a:cubicBezTo>
                  <a:cubicBezTo>
                    <a:pt x="2835" y="110863"/>
                    <a:pt x="3112" y="110893"/>
                    <a:pt x="3379" y="110893"/>
                  </a:cubicBezTo>
                  <a:cubicBezTo>
                    <a:pt x="3606" y="110893"/>
                    <a:pt x="3826" y="110871"/>
                    <a:pt x="3993" y="110795"/>
                  </a:cubicBezTo>
                  <a:cubicBezTo>
                    <a:pt x="4113" y="110872"/>
                    <a:pt x="4300" y="110897"/>
                    <a:pt x="4508" y="110897"/>
                  </a:cubicBezTo>
                  <a:cubicBezTo>
                    <a:pt x="4890" y="110897"/>
                    <a:pt x="5343" y="110812"/>
                    <a:pt x="5592" y="110805"/>
                  </a:cubicBezTo>
                  <a:cubicBezTo>
                    <a:pt x="5925" y="110805"/>
                    <a:pt x="6558" y="110805"/>
                    <a:pt x="6486" y="110276"/>
                  </a:cubicBezTo>
                  <a:cubicBezTo>
                    <a:pt x="6330" y="109216"/>
                    <a:pt x="6371" y="108105"/>
                    <a:pt x="6475" y="107045"/>
                  </a:cubicBezTo>
                  <a:cubicBezTo>
                    <a:pt x="6600" y="105871"/>
                    <a:pt x="6527" y="104666"/>
                    <a:pt x="6538" y="103482"/>
                  </a:cubicBezTo>
                  <a:cubicBezTo>
                    <a:pt x="6548" y="102360"/>
                    <a:pt x="6600" y="101238"/>
                    <a:pt x="6610" y="100106"/>
                  </a:cubicBezTo>
                  <a:cubicBezTo>
                    <a:pt x="6621" y="99514"/>
                    <a:pt x="6517" y="98932"/>
                    <a:pt x="6517" y="98350"/>
                  </a:cubicBezTo>
                  <a:cubicBezTo>
                    <a:pt x="6517" y="97893"/>
                    <a:pt x="6517" y="97218"/>
                    <a:pt x="6641" y="96781"/>
                  </a:cubicBezTo>
                  <a:cubicBezTo>
                    <a:pt x="6797" y="96262"/>
                    <a:pt x="6745" y="95670"/>
                    <a:pt x="6745" y="95130"/>
                  </a:cubicBezTo>
                  <a:cubicBezTo>
                    <a:pt x="6745" y="94880"/>
                    <a:pt x="6891" y="94008"/>
                    <a:pt x="6662" y="93831"/>
                  </a:cubicBezTo>
                  <a:cubicBezTo>
                    <a:pt x="6486" y="93727"/>
                    <a:pt x="6641" y="36987"/>
                    <a:pt x="6631" y="36707"/>
                  </a:cubicBezTo>
                  <a:cubicBezTo>
                    <a:pt x="6610" y="35896"/>
                    <a:pt x="6631" y="35097"/>
                    <a:pt x="6610" y="34297"/>
                  </a:cubicBezTo>
                  <a:cubicBezTo>
                    <a:pt x="6600" y="33923"/>
                    <a:pt x="6579" y="33538"/>
                    <a:pt x="6548" y="33164"/>
                  </a:cubicBezTo>
                  <a:cubicBezTo>
                    <a:pt x="6673" y="32811"/>
                    <a:pt x="6683" y="32427"/>
                    <a:pt x="6683" y="32053"/>
                  </a:cubicBezTo>
                  <a:cubicBezTo>
                    <a:pt x="6787" y="31741"/>
                    <a:pt x="6683" y="31357"/>
                    <a:pt x="6683" y="31035"/>
                  </a:cubicBezTo>
                  <a:cubicBezTo>
                    <a:pt x="6693" y="30619"/>
                    <a:pt x="6714" y="30204"/>
                    <a:pt x="6735" y="29778"/>
                  </a:cubicBezTo>
                  <a:cubicBezTo>
                    <a:pt x="6787" y="28407"/>
                    <a:pt x="6818" y="27035"/>
                    <a:pt x="6797" y="25664"/>
                  </a:cubicBezTo>
                  <a:cubicBezTo>
                    <a:pt x="6777" y="24179"/>
                    <a:pt x="6787" y="22672"/>
                    <a:pt x="6912" y="21197"/>
                  </a:cubicBezTo>
                  <a:cubicBezTo>
                    <a:pt x="7036" y="19660"/>
                    <a:pt x="6839" y="18060"/>
                    <a:pt x="7088" y="16543"/>
                  </a:cubicBezTo>
                  <a:cubicBezTo>
                    <a:pt x="7202" y="15826"/>
                    <a:pt x="7234" y="15089"/>
                    <a:pt x="7223" y="14362"/>
                  </a:cubicBezTo>
                  <a:cubicBezTo>
                    <a:pt x="7223" y="13603"/>
                    <a:pt x="7067" y="12876"/>
                    <a:pt x="7067" y="12128"/>
                  </a:cubicBezTo>
                  <a:lnTo>
                    <a:pt x="7067" y="12128"/>
                  </a:lnTo>
                  <a:lnTo>
                    <a:pt x="7078" y="12139"/>
                  </a:lnTo>
                  <a:cubicBezTo>
                    <a:pt x="7088" y="10664"/>
                    <a:pt x="7130" y="5033"/>
                    <a:pt x="7119" y="3568"/>
                  </a:cubicBezTo>
                  <a:cubicBezTo>
                    <a:pt x="7119" y="2800"/>
                    <a:pt x="7005" y="2052"/>
                    <a:pt x="6995" y="1293"/>
                  </a:cubicBezTo>
                  <a:cubicBezTo>
                    <a:pt x="6995" y="961"/>
                    <a:pt x="7015" y="618"/>
                    <a:pt x="6974" y="286"/>
                  </a:cubicBezTo>
                  <a:cubicBezTo>
                    <a:pt x="6961" y="149"/>
                    <a:pt x="6850" y="0"/>
                    <a:pt x="67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9"/>
            <p:cNvSpPr/>
            <p:nvPr/>
          </p:nvSpPr>
          <p:spPr>
            <a:xfrm>
              <a:off x="3855000" y="5177950"/>
              <a:ext cx="1436075" cy="297550"/>
            </a:xfrm>
            <a:custGeom>
              <a:rect b="b" l="l" r="r" t="t"/>
              <a:pathLst>
                <a:path extrusionOk="0" h="11902" w="57443">
                  <a:moveTo>
                    <a:pt x="53709" y="0"/>
                  </a:moveTo>
                  <a:cubicBezTo>
                    <a:pt x="53309" y="0"/>
                    <a:pt x="53381" y="1279"/>
                    <a:pt x="53381" y="1548"/>
                  </a:cubicBezTo>
                  <a:cubicBezTo>
                    <a:pt x="53340" y="3148"/>
                    <a:pt x="53350" y="4737"/>
                    <a:pt x="53547" y="6327"/>
                  </a:cubicBezTo>
                  <a:cubicBezTo>
                    <a:pt x="53579" y="6576"/>
                    <a:pt x="53797" y="7220"/>
                    <a:pt x="53506" y="7262"/>
                  </a:cubicBezTo>
                  <a:cubicBezTo>
                    <a:pt x="53392" y="7280"/>
                    <a:pt x="53274" y="7286"/>
                    <a:pt x="53154" y="7286"/>
                  </a:cubicBezTo>
                  <a:cubicBezTo>
                    <a:pt x="52858" y="7286"/>
                    <a:pt x="52551" y="7245"/>
                    <a:pt x="52270" y="7230"/>
                  </a:cubicBezTo>
                  <a:cubicBezTo>
                    <a:pt x="52250" y="7229"/>
                    <a:pt x="52224" y="7228"/>
                    <a:pt x="52194" y="7228"/>
                  </a:cubicBezTo>
                  <a:cubicBezTo>
                    <a:pt x="52042" y="7228"/>
                    <a:pt x="51769" y="7244"/>
                    <a:pt x="51486" y="7244"/>
                  </a:cubicBezTo>
                  <a:cubicBezTo>
                    <a:pt x="51013" y="7244"/>
                    <a:pt x="50511" y="7201"/>
                    <a:pt x="50493" y="6971"/>
                  </a:cubicBezTo>
                  <a:cubicBezTo>
                    <a:pt x="50452" y="6244"/>
                    <a:pt x="50462" y="5475"/>
                    <a:pt x="50348" y="4748"/>
                  </a:cubicBezTo>
                  <a:cubicBezTo>
                    <a:pt x="50296" y="4457"/>
                    <a:pt x="50140" y="3958"/>
                    <a:pt x="50462" y="3823"/>
                  </a:cubicBezTo>
                  <a:cubicBezTo>
                    <a:pt x="50567" y="3780"/>
                    <a:pt x="50699" y="3765"/>
                    <a:pt x="50842" y="3765"/>
                  </a:cubicBezTo>
                  <a:cubicBezTo>
                    <a:pt x="51109" y="3765"/>
                    <a:pt x="51412" y="3816"/>
                    <a:pt x="51636" y="3823"/>
                  </a:cubicBezTo>
                  <a:cubicBezTo>
                    <a:pt x="51886" y="3830"/>
                    <a:pt x="52135" y="3838"/>
                    <a:pt x="52385" y="3838"/>
                  </a:cubicBezTo>
                  <a:cubicBezTo>
                    <a:pt x="52489" y="3838"/>
                    <a:pt x="52592" y="3837"/>
                    <a:pt x="52696" y="3833"/>
                  </a:cubicBezTo>
                  <a:cubicBezTo>
                    <a:pt x="52831" y="3833"/>
                    <a:pt x="53371" y="3532"/>
                    <a:pt x="53111" y="3376"/>
                  </a:cubicBezTo>
                  <a:cubicBezTo>
                    <a:pt x="52602" y="3075"/>
                    <a:pt x="51792" y="3148"/>
                    <a:pt x="51200" y="3096"/>
                  </a:cubicBezTo>
                  <a:cubicBezTo>
                    <a:pt x="50993" y="3084"/>
                    <a:pt x="50782" y="3079"/>
                    <a:pt x="50572" y="3079"/>
                  </a:cubicBezTo>
                  <a:cubicBezTo>
                    <a:pt x="50424" y="3079"/>
                    <a:pt x="50276" y="3081"/>
                    <a:pt x="50130" y="3086"/>
                  </a:cubicBezTo>
                  <a:cubicBezTo>
                    <a:pt x="49631" y="3117"/>
                    <a:pt x="49673" y="3314"/>
                    <a:pt x="49725" y="3771"/>
                  </a:cubicBezTo>
                  <a:cubicBezTo>
                    <a:pt x="49777" y="4197"/>
                    <a:pt x="49818" y="4613"/>
                    <a:pt x="49839" y="5028"/>
                  </a:cubicBezTo>
                  <a:cubicBezTo>
                    <a:pt x="49849" y="5298"/>
                    <a:pt x="49756" y="5776"/>
                    <a:pt x="49870" y="6025"/>
                  </a:cubicBezTo>
                  <a:cubicBezTo>
                    <a:pt x="49874" y="6022"/>
                    <a:pt x="49876" y="6019"/>
                    <a:pt x="49878" y="6019"/>
                  </a:cubicBezTo>
                  <a:cubicBezTo>
                    <a:pt x="49880" y="6019"/>
                    <a:pt x="49880" y="6026"/>
                    <a:pt x="49880" y="6046"/>
                  </a:cubicBezTo>
                  <a:cubicBezTo>
                    <a:pt x="49880" y="6036"/>
                    <a:pt x="49880" y="6025"/>
                    <a:pt x="49870" y="6025"/>
                  </a:cubicBezTo>
                  <a:cubicBezTo>
                    <a:pt x="49849" y="6067"/>
                    <a:pt x="49787" y="6389"/>
                    <a:pt x="49777" y="6441"/>
                  </a:cubicBezTo>
                  <a:cubicBezTo>
                    <a:pt x="49735" y="6753"/>
                    <a:pt x="49745" y="7064"/>
                    <a:pt x="49735" y="7376"/>
                  </a:cubicBezTo>
                  <a:cubicBezTo>
                    <a:pt x="49735" y="7521"/>
                    <a:pt x="50171" y="7698"/>
                    <a:pt x="50275" y="7729"/>
                  </a:cubicBezTo>
                  <a:cubicBezTo>
                    <a:pt x="50416" y="7770"/>
                    <a:pt x="50556" y="7775"/>
                    <a:pt x="50697" y="7775"/>
                  </a:cubicBezTo>
                  <a:cubicBezTo>
                    <a:pt x="50738" y="7775"/>
                    <a:pt x="50780" y="7774"/>
                    <a:pt x="50821" y="7774"/>
                  </a:cubicBezTo>
                  <a:cubicBezTo>
                    <a:pt x="50889" y="7774"/>
                    <a:pt x="50956" y="7775"/>
                    <a:pt x="51023" y="7781"/>
                  </a:cubicBezTo>
                  <a:cubicBezTo>
                    <a:pt x="51391" y="7824"/>
                    <a:pt x="51801" y="7838"/>
                    <a:pt x="52207" y="7838"/>
                  </a:cubicBezTo>
                  <a:cubicBezTo>
                    <a:pt x="52489" y="7838"/>
                    <a:pt x="52768" y="7831"/>
                    <a:pt x="53028" y="7823"/>
                  </a:cubicBezTo>
                  <a:cubicBezTo>
                    <a:pt x="53092" y="7817"/>
                    <a:pt x="53364" y="7785"/>
                    <a:pt x="53588" y="7785"/>
                  </a:cubicBezTo>
                  <a:cubicBezTo>
                    <a:pt x="53767" y="7785"/>
                    <a:pt x="53914" y="7805"/>
                    <a:pt x="53901" y="7874"/>
                  </a:cubicBezTo>
                  <a:cubicBezTo>
                    <a:pt x="53869" y="8051"/>
                    <a:pt x="53672" y="8041"/>
                    <a:pt x="53651" y="8228"/>
                  </a:cubicBezTo>
                  <a:cubicBezTo>
                    <a:pt x="53631" y="8529"/>
                    <a:pt x="53703" y="8851"/>
                    <a:pt x="53703" y="9152"/>
                  </a:cubicBezTo>
                  <a:cubicBezTo>
                    <a:pt x="53703" y="9474"/>
                    <a:pt x="53651" y="9786"/>
                    <a:pt x="53662" y="10098"/>
                  </a:cubicBezTo>
                  <a:cubicBezTo>
                    <a:pt x="53662" y="10264"/>
                    <a:pt x="53797" y="10607"/>
                    <a:pt x="53662" y="10731"/>
                  </a:cubicBezTo>
                  <a:cubicBezTo>
                    <a:pt x="53527" y="10856"/>
                    <a:pt x="53059" y="10887"/>
                    <a:pt x="52883" y="10887"/>
                  </a:cubicBezTo>
                  <a:cubicBezTo>
                    <a:pt x="52777" y="10945"/>
                    <a:pt x="52638" y="10960"/>
                    <a:pt x="52495" y="10960"/>
                  </a:cubicBezTo>
                  <a:cubicBezTo>
                    <a:pt x="52328" y="10960"/>
                    <a:pt x="52155" y="10939"/>
                    <a:pt x="52020" y="10939"/>
                  </a:cubicBezTo>
                  <a:cubicBezTo>
                    <a:pt x="51636" y="10939"/>
                    <a:pt x="51262" y="10939"/>
                    <a:pt x="50878" y="10949"/>
                  </a:cubicBezTo>
                  <a:cubicBezTo>
                    <a:pt x="50781" y="10949"/>
                    <a:pt x="50619" y="10991"/>
                    <a:pt x="50479" y="10991"/>
                  </a:cubicBezTo>
                  <a:cubicBezTo>
                    <a:pt x="50409" y="10991"/>
                    <a:pt x="50344" y="10981"/>
                    <a:pt x="50296" y="10949"/>
                  </a:cubicBezTo>
                  <a:cubicBezTo>
                    <a:pt x="50192" y="10939"/>
                    <a:pt x="49860" y="10949"/>
                    <a:pt x="49766" y="10887"/>
                  </a:cubicBezTo>
                  <a:cubicBezTo>
                    <a:pt x="49718" y="10888"/>
                    <a:pt x="49670" y="10889"/>
                    <a:pt x="49622" y="10889"/>
                  </a:cubicBezTo>
                  <a:cubicBezTo>
                    <a:pt x="49022" y="10889"/>
                    <a:pt x="48415" y="10789"/>
                    <a:pt x="47808" y="10789"/>
                  </a:cubicBezTo>
                  <a:cubicBezTo>
                    <a:pt x="47737" y="10789"/>
                    <a:pt x="47666" y="10790"/>
                    <a:pt x="47595" y="10794"/>
                  </a:cubicBezTo>
                  <a:cubicBezTo>
                    <a:pt x="46702" y="10825"/>
                    <a:pt x="45787" y="10856"/>
                    <a:pt x="44904" y="10981"/>
                  </a:cubicBezTo>
                  <a:cubicBezTo>
                    <a:pt x="44700" y="11006"/>
                    <a:pt x="44492" y="11015"/>
                    <a:pt x="44281" y="11015"/>
                  </a:cubicBezTo>
                  <a:cubicBezTo>
                    <a:pt x="43718" y="11015"/>
                    <a:pt x="43139" y="10949"/>
                    <a:pt x="42588" y="10949"/>
                  </a:cubicBezTo>
                  <a:cubicBezTo>
                    <a:pt x="42453" y="10949"/>
                    <a:pt x="42328" y="10939"/>
                    <a:pt x="42204" y="10939"/>
                  </a:cubicBezTo>
                  <a:cubicBezTo>
                    <a:pt x="40649" y="11231"/>
                    <a:pt x="39053" y="11391"/>
                    <a:pt x="37460" y="11391"/>
                  </a:cubicBezTo>
                  <a:cubicBezTo>
                    <a:pt x="36445" y="11391"/>
                    <a:pt x="35432" y="11326"/>
                    <a:pt x="34433" y="11188"/>
                  </a:cubicBezTo>
                  <a:cubicBezTo>
                    <a:pt x="34253" y="11213"/>
                    <a:pt x="34070" y="11223"/>
                    <a:pt x="33886" y="11223"/>
                  </a:cubicBezTo>
                  <a:cubicBezTo>
                    <a:pt x="33242" y="11223"/>
                    <a:pt x="32580" y="11105"/>
                    <a:pt x="31940" y="11105"/>
                  </a:cubicBezTo>
                  <a:cubicBezTo>
                    <a:pt x="31919" y="11105"/>
                    <a:pt x="31898" y="11105"/>
                    <a:pt x="31878" y="11105"/>
                  </a:cubicBezTo>
                  <a:cubicBezTo>
                    <a:pt x="31068" y="11126"/>
                    <a:pt x="30268" y="11188"/>
                    <a:pt x="29457" y="11199"/>
                  </a:cubicBezTo>
                  <a:cubicBezTo>
                    <a:pt x="29290" y="11202"/>
                    <a:pt x="29122" y="11203"/>
                    <a:pt x="28954" y="11203"/>
                  </a:cubicBezTo>
                  <a:cubicBezTo>
                    <a:pt x="27341" y="11203"/>
                    <a:pt x="25722" y="11084"/>
                    <a:pt x="24109" y="11084"/>
                  </a:cubicBezTo>
                  <a:cubicBezTo>
                    <a:pt x="24050" y="11084"/>
                    <a:pt x="23990" y="11084"/>
                    <a:pt x="23931" y="11084"/>
                  </a:cubicBezTo>
                  <a:cubicBezTo>
                    <a:pt x="23450" y="11084"/>
                    <a:pt x="22979" y="11091"/>
                    <a:pt x="22507" y="11091"/>
                  </a:cubicBezTo>
                  <a:cubicBezTo>
                    <a:pt x="22153" y="11091"/>
                    <a:pt x="21798" y="11087"/>
                    <a:pt x="21438" y="11074"/>
                  </a:cubicBezTo>
                  <a:cubicBezTo>
                    <a:pt x="20751" y="11049"/>
                    <a:pt x="20038" y="10999"/>
                    <a:pt x="19335" y="10999"/>
                  </a:cubicBezTo>
                  <a:cubicBezTo>
                    <a:pt x="19145" y="10999"/>
                    <a:pt x="18956" y="11003"/>
                    <a:pt x="18768" y="11012"/>
                  </a:cubicBezTo>
                  <a:cubicBezTo>
                    <a:pt x="17968" y="11043"/>
                    <a:pt x="17179" y="11105"/>
                    <a:pt x="16389" y="11240"/>
                  </a:cubicBezTo>
                  <a:cubicBezTo>
                    <a:pt x="16342" y="11249"/>
                    <a:pt x="16295" y="11252"/>
                    <a:pt x="16246" y="11252"/>
                  </a:cubicBezTo>
                  <a:cubicBezTo>
                    <a:pt x="15989" y="11252"/>
                    <a:pt x="15705" y="11155"/>
                    <a:pt x="15444" y="11147"/>
                  </a:cubicBezTo>
                  <a:cubicBezTo>
                    <a:pt x="15382" y="11144"/>
                    <a:pt x="15321" y="11143"/>
                    <a:pt x="15259" y="11143"/>
                  </a:cubicBezTo>
                  <a:cubicBezTo>
                    <a:pt x="14809" y="11143"/>
                    <a:pt x="14354" y="11204"/>
                    <a:pt x="13906" y="11240"/>
                  </a:cubicBezTo>
                  <a:cubicBezTo>
                    <a:pt x="13514" y="11267"/>
                    <a:pt x="13122" y="11276"/>
                    <a:pt x="12729" y="11276"/>
                  </a:cubicBezTo>
                  <a:cubicBezTo>
                    <a:pt x="11581" y="11276"/>
                    <a:pt x="10430" y="11193"/>
                    <a:pt x="9279" y="11193"/>
                  </a:cubicBezTo>
                  <a:cubicBezTo>
                    <a:pt x="9111" y="11193"/>
                    <a:pt x="8943" y="11195"/>
                    <a:pt x="8775" y="11199"/>
                  </a:cubicBezTo>
                  <a:cubicBezTo>
                    <a:pt x="8652" y="11202"/>
                    <a:pt x="8529" y="11204"/>
                    <a:pt x="8406" y="11204"/>
                  </a:cubicBezTo>
                  <a:cubicBezTo>
                    <a:pt x="7295" y="11204"/>
                    <a:pt x="6179" y="11079"/>
                    <a:pt x="5066" y="11079"/>
                  </a:cubicBezTo>
                  <a:cubicBezTo>
                    <a:pt x="4792" y="11079"/>
                    <a:pt x="4519" y="11086"/>
                    <a:pt x="4245" y="11105"/>
                  </a:cubicBezTo>
                  <a:cubicBezTo>
                    <a:pt x="3567" y="11149"/>
                    <a:pt x="2888" y="11265"/>
                    <a:pt x="2209" y="11265"/>
                  </a:cubicBezTo>
                  <a:cubicBezTo>
                    <a:pt x="2078" y="11265"/>
                    <a:pt x="1946" y="11261"/>
                    <a:pt x="1815" y="11251"/>
                  </a:cubicBezTo>
                  <a:cubicBezTo>
                    <a:pt x="1748" y="11246"/>
                    <a:pt x="1368" y="11212"/>
                    <a:pt x="996" y="11212"/>
                  </a:cubicBezTo>
                  <a:cubicBezTo>
                    <a:pt x="491" y="11212"/>
                    <a:pt x="0" y="11275"/>
                    <a:pt x="329" y="11562"/>
                  </a:cubicBezTo>
                  <a:cubicBezTo>
                    <a:pt x="454" y="11677"/>
                    <a:pt x="610" y="11739"/>
                    <a:pt x="786" y="11780"/>
                  </a:cubicBezTo>
                  <a:cubicBezTo>
                    <a:pt x="1607" y="11801"/>
                    <a:pt x="2417" y="11812"/>
                    <a:pt x="3227" y="11853"/>
                  </a:cubicBezTo>
                  <a:cubicBezTo>
                    <a:pt x="3248" y="11853"/>
                    <a:pt x="3259" y="11853"/>
                    <a:pt x="3269" y="11843"/>
                  </a:cubicBezTo>
                  <a:cubicBezTo>
                    <a:pt x="4412" y="11645"/>
                    <a:pt x="5492" y="11677"/>
                    <a:pt x="6645" y="11645"/>
                  </a:cubicBezTo>
                  <a:cubicBezTo>
                    <a:pt x="6763" y="11642"/>
                    <a:pt x="6881" y="11640"/>
                    <a:pt x="6999" y="11640"/>
                  </a:cubicBezTo>
                  <a:cubicBezTo>
                    <a:pt x="7892" y="11640"/>
                    <a:pt x="8768" y="11729"/>
                    <a:pt x="9665" y="11729"/>
                  </a:cubicBezTo>
                  <a:cubicBezTo>
                    <a:pt x="9708" y="11729"/>
                    <a:pt x="9750" y="11729"/>
                    <a:pt x="9793" y="11728"/>
                  </a:cubicBezTo>
                  <a:cubicBezTo>
                    <a:pt x="9980" y="11728"/>
                    <a:pt x="10470" y="11639"/>
                    <a:pt x="10810" y="11639"/>
                  </a:cubicBezTo>
                  <a:cubicBezTo>
                    <a:pt x="10961" y="11639"/>
                    <a:pt x="11082" y="11657"/>
                    <a:pt x="11133" y="11708"/>
                  </a:cubicBezTo>
                  <a:cubicBezTo>
                    <a:pt x="11153" y="11707"/>
                    <a:pt x="11174" y="11707"/>
                    <a:pt x="11195" y="11707"/>
                  </a:cubicBezTo>
                  <a:cubicBezTo>
                    <a:pt x="11429" y="11707"/>
                    <a:pt x="11732" y="11733"/>
                    <a:pt x="12016" y="11733"/>
                  </a:cubicBezTo>
                  <a:cubicBezTo>
                    <a:pt x="12280" y="11733"/>
                    <a:pt x="12529" y="11711"/>
                    <a:pt x="12691" y="11625"/>
                  </a:cubicBezTo>
                  <a:cubicBezTo>
                    <a:pt x="12852" y="11735"/>
                    <a:pt x="13075" y="11773"/>
                    <a:pt x="13313" y="11773"/>
                  </a:cubicBezTo>
                  <a:cubicBezTo>
                    <a:pt x="13656" y="11773"/>
                    <a:pt x="14031" y="11694"/>
                    <a:pt x="14301" y="11645"/>
                  </a:cubicBezTo>
                  <a:cubicBezTo>
                    <a:pt x="14478" y="11500"/>
                    <a:pt x="14945" y="11552"/>
                    <a:pt x="15163" y="11521"/>
                  </a:cubicBezTo>
                  <a:cubicBezTo>
                    <a:pt x="15328" y="11502"/>
                    <a:pt x="15486" y="11496"/>
                    <a:pt x="15644" y="11496"/>
                  </a:cubicBezTo>
                  <a:cubicBezTo>
                    <a:pt x="15835" y="11496"/>
                    <a:pt x="16024" y="11505"/>
                    <a:pt x="16223" y="11510"/>
                  </a:cubicBezTo>
                  <a:cubicBezTo>
                    <a:pt x="16778" y="11526"/>
                    <a:pt x="17333" y="11535"/>
                    <a:pt x="17892" y="11535"/>
                  </a:cubicBezTo>
                  <a:cubicBezTo>
                    <a:pt x="18097" y="11535"/>
                    <a:pt x="18302" y="11534"/>
                    <a:pt x="18508" y="11531"/>
                  </a:cubicBezTo>
                  <a:cubicBezTo>
                    <a:pt x="18627" y="11531"/>
                    <a:pt x="19419" y="11561"/>
                    <a:pt x="19985" y="11561"/>
                  </a:cubicBezTo>
                  <a:cubicBezTo>
                    <a:pt x="20308" y="11561"/>
                    <a:pt x="20558" y="11551"/>
                    <a:pt x="20565" y="11521"/>
                  </a:cubicBezTo>
                  <a:cubicBezTo>
                    <a:pt x="20625" y="11572"/>
                    <a:pt x="20694" y="11589"/>
                    <a:pt x="20768" y="11589"/>
                  </a:cubicBezTo>
                  <a:cubicBezTo>
                    <a:pt x="20922" y="11589"/>
                    <a:pt x="21094" y="11513"/>
                    <a:pt x="21233" y="11513"/>
                  </a:cubicBezTo>
                  <a:cubicBezTo>
                    <a:pt x="21257" y="11513"/>
                    <a:pt x="21281" y="11515"/>
                    <a:pt x="21303" y="11521"/>
                  </a:cubicBezTo>
                  <a:cubicBezTo>
                    <a:pt x="21420" y="11624"/>
                    <a:pt x="21647" y="11654"/>
                    <a:pt x="21896" y="11654"/>
                  </a:cubicBezTo>
                  <a:cubicBezTo>
                    <a:pt x="22222" y="11654"/>
                    <a:pt x="22587" y="11604"/>
                    <a:pt x="22799" y="11604"/>
                  </a:cubicBezTo>
                  <a:cubicBezTo>
                    <a:pt x="23526" y="11604"/>
                    <a:pt x="24243" y="11604"/>
                    <a:pt x="24970" y="11645"/>
                  </a:cubicBezTo>
                  <a:cubicBezTo>
                    <a:pt x="26455" y="11708"/>
                    <a:pt x="27951" y="11677"/>
                    <a:pt x="29437" y="11760"/>
                  </a:cubicBezTo>
                  <a:cubicBezTo>
                    <a:pt x="29867" y="11784"/>
                    <a:pt x="30296" y="11790"/>
                    <a:pt x="30724" y="11790"/>
                  </a:cubicBezTo>
                  <a:cubicBezTo>
                    <a:pt x="31099" y="11790"/>
                    <a:pt x="31474" y="11785"/>
                    <a:pt x="31848" y="11785"/>
                  </a:cubicBezTo>
                  <a:cubicBezTo>
                    <a:pt x="32509" y="11785"/>
                    <a:pt x="33169" y="11799"/>
                    <a:pt x="33831" y="11874"/>
                  </a:cubicBezTo>
                  <a:cubicBezTo>
                    <a:pt x="34026" y="11894"/>
                    <a:pt x="34216" y="11902"/>
                    <a:pt x="34403" y="11902"/>
                  </a:cubicBezTo>
                  <a:cubicBezTo>
                    <a:pt x="34886" y="11902"/>
                    <a:pt x="35352" y="11853"/>
                    <a:pt x="35846" y="11853"/>
                  </a:cubicBezTo>
                  <a:cubicBezTo>
                    <a:pt x="36060" y="11853"/>
                    <a:pt x="36273" y="11854"/>
                    <a:pt x="36485" y="11854"/>
                  </a:cubicBezTo>
                  <a:cubicBezTo>
                    <a:pt x="37015" y="11854"/>
                    <a:pt x="37542" y="11849"/>
                    <a:pt x="38069" y="11812"/>
                  </a:cubicBezTo>
                  <a:cubicBezTo>
                    <a:pt x="39503" y="11728"/>
                    <a:pt x="40926" y="11583"/>
                    <a:pt x="42370" y="11541"/>
                  </a:cubicBezTo>
                  <a:cubicBezTo>
                    <a:pt x="43741" y="11500"/>
                    <a:pt x="45143" y="11583"/>
                    <a:pt x="46483" y="11209"/>
                  </a:cubicBezTo>
                  <a:cubicBezTo>
                    <a:pt x="46622" y="11217"/>
                    <a:pt x="46763" y="11220"/>
                    <a:pt x="46903" y="11220"/>
                  </a:cubicBezTo>
                  <a:cubicBezTo>
                    <a:pt x="47131" y="11220"/>
                    <a:pt x="47360" y="11212"/>
                    <a:pt x="47585" y="11199"/>
                  </a:cubicBezTo>
                  <a:cubicBezTo>
                    <a:pt x="47616" y="11197"/>
                    <a:pt x="47647" y="11196"/>
                    <a:pt x="47678" y="11196"/>
                  </a:cubicBezTo>
                  <a:cubicBezTo>
                    <a:pt x="47941" y="11196"/>
                    <a:pt x="48197" y="11262"/>
                    <a:pt x="48460" y="11262"/>
                  </a:cubicBezTo>
                  <a:cubicBezTo>
                    <a:pt x="48476" y="11262"/>
                    <a:pt x="48493" y="11262"/>
                    <a:pt x="48509" y="11261"/>
                  </a:cubicBezTo>
                  <a:cubicBezTo>
                    <a:pt x="49101" y="11261"/>
                    <a:pt x="49745" y="11303"/>
                    <a:pt x="50348" y="11323"/>
                  </a:cubicBezTo>
                  <a:cubicBezTo>
                    <a:pt x="51085" y="11344"/>
                    <a:pt x="51823" y="11386"/>
                    <a:pt x="52561" y="11438"/>
                  </a:cubicBezTo>
                  <a:cubicBezTo>
                    <a:pt x="52850" y="11458"/>
                    <a:pt x="53148" y="11522"/>
                    <a:pt x="53424" y="11522"/>
                  </a:cubicBezTo>
                  <a:cubicBezTo>
                    <a:pt x="53574" y="11522"/>
                    <a:pt x="53717" y="11503"/>
                    <a:pt x="53849" y="11448"/>
                  </a:cubicBezTo>
                  <a:cubicBezTo>
                    <a:pt x="54306" y="11313"/>
                    <a:pt x="54202" y="10586"/>
                    <a:pt x="54202" y="10222"/>
                  </a:cubicBezTo>
                  <a:cubicBezTo>
                    <a:pt x="54202" y="9464"/>
                    <a:pt x="54451" y="8581"/>
                    <a:pt x="54150" y="7843"/>
                  </a:cubicBezTo>
                  <a:cubicBezTo>
                    <a:pt x="54374" y="7750"/>
                    <a:pt x="54634" y="7724"/>
                    <a:pt x="54901" y="7724"/>
                  </a:cubicBezTo>
                  <a:cubicBezTo>
                    <a:pt x="55233" y="7724"/>
                    <a:pt x="55579" y="7764"/>
                    <a:pt x="55887" y="7764"/>
                  </a:cubicBezTo>
                  <a:cubicBezTo>
                    <a:pt x="55939" y="7764"/>
                    <a:pt x="55991" y="7763"/>
                    <a:pt x="56041" y="7760"/>
                  </a:cubicBezTo>
                  <a:cubicBezTo>
                    <a:pt x="56196" y="7750"/>
                    <a:pt x="56664" y="7771"/>
                    <a:pt x="56653" y="7511"/>
                  </a:cubicBezTo>
                  <a:cubicBezTo>
                    <a:pt x="56643" y="7282"/>
                    <a:pt x="55781" y="7334"/>
                    <a:pt x="55583" y="7313"/>
                  </a:cubicBezTo>
                  <a:cubicBezTo>
                    <a:pt x="55220" y="7282"/>
                    <a:pt x="54856" y="7262"/>
                    <a:pt x="54493" y="7251"/>
                  </a:cubicBezTo>
                  <a:cubicBezTo>
                    <a:pt x="54119" y="7230"/>
                    <a:pt x="54129" y="7137"/>
                    <a:pt x="54140" y="6794"/>
                  </a:cubicBezTo>
                  <a:cubicBezTo>
                    <a:pt x="54171" y="5973"/>
                    <a:pt x="54015" y="5163"/>
                    <a:pt x="54025" y="4342"/>
                  </a:cubicBezTo>
                  <a:cubicBezTo>
                    <a:pt x="54036" y="3511"/>
                    <a:pt x="53984" y="2722"/>
                    <a:pt x="54025" y="1829"/>
                  </a:cubicBezTo>
                  <a:cubicBezTo>
                    <a:pt x="54036" y="1579"/>
                    <a:pt x="54015" y="1268"/>
                    <a:pt x="54140" y="1039"/>
                  </a:cubicBezTo>
                  <a:cubicBezTo>
                    <a:pt x="54295" y="779"/>
                    <a:pt x="54513" y="894"/>
                    <a:pt x="54721" y="790"/>
                  </a:cubicBezTo>
                  <a:cubicBezTo>
                    <a:pt x="54979" y="790"/>
                    <a:pt x="55237" y="803"/>
                    <a:pt x="55499" y="803"/>
                  </a:cubicBezTo>
                  <a:cubicBezTo>
                    <a:pt x="55565" y="803"/>
                    <a:pt x="55631" y="802"/>
                    <a:pt x="55698" y="800"/>
                  </a:cubicBezTo>
                  <a:cubicBezTo>
                    <a:pt x="55782" y="800"/>
                    <a:pt x="56455" y="724"/>
                    <a:pt x="56604" y="724"/>
                  </a:cubicBezTo>
                  <a:cubicBezTo>
                    <a:pt x="56621" y="724"/>
                    <a:pt x="56631" y="725"/>
                    <a:pt x="56633" y="727"/>
                  </a:cubicBezTo>
                  <a:cubicBezTo>
                    <a:pt x="56737" y="842"/>
                    <a:pt x="57007" y="914"/>
                    <a:pt x="56944" y="1133"/>
                  </a:cubicBezTo>
                  <a:cubicBezTo>
                    <a:pt x="56820" y="1507"/>
                    <a:pt x="56830" y="1901"/>
                    <a:pt x="56840" y="2275"/>
                  </a:cubicBezTo>
                  <a:cubicBezTo>
                    <a:pt x="56840" y="2535"/>
                    <a:pt x="56840" y="2857"/>
                    <a:pt x="57131" y="2950"/>
                  </a:cubicBezTo>
                  <a:cubicBezTo>
                    <a:pt x="57167" y="2964"/>
                    <a:pt x="57198" y="2970"/>
                    <a:pt x="57225" y="2970"/>
                  </a:cubicBezTo>
                  <a:cubicBezTo>
                    <a:pt x="57428" y="2970"/>
                    <a:pt x="57413" y="2627"/>
                    <a:pt x="57422" y="2462"/>
                  </a:cubicBezTo>
                  <a:cubicBezTo>
                    <a:pt x="57443" y="2099"/>
                    <a:pt x="57433" y="1735"/>
                    <a:pt x="57391" y="1371"/>
                  </a:cubicBezTo>
                  <a:cubicBezTo>
                    <a:pt x="57349" y="1039"/>
                    <a:pt x="57412" y="603"/>
                    <a:pt x="57308" y="281"/>
                  </a:cubicBezTo>
                  <a:cubicBezTo>
                    <a:pt x="57248" y="106"/>
                    <a:pt x="56971" y="61"/>
                    <a:pt x="56669" y="61"/>
                  </a:cubicBezTo>
                  <a:cubicBezTo>
                    <a:pt x="56341" y="61"/>
                    <a:pt x="55984" y="115"/>
                    <a:pt x="55843" y="115"/>
                  </a:cubicBezTo>
                  <a:cubicBezTo>
                    <a:pt x="55815" y="115"/>
                    <a:pt x="55787" y="115"/>
                    <a:pt x="55758" y="115"/>
                  </a:cubicBezTo>
                  <a:cubicBezTo>
                    <a:pt x="55080" y="115"/>
                    <a:pt x="54402" y="0"/>
                    <a:pt x="53714" y="0"/>
                  </a:cubicBezTo>
                  <a:cubicBezTo>
                    <a:pt x="53712" y="0"/>
                    <a:pt x="53710" y="0"/>
                    <a:pt x="53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9"/>
            <p:cNvSpPr/>
            <p:nvPr/>
          </p:nvSpPr>
          <p:spPr>
            <a:xfrm>
              <a:off x="4415350" y="5459725"/>
              <a:ext cx="518125" cy="18200"/>
            </a:xfrm>
            <a:custGeom>
              <a:rect b="b" l="l" r="r" t="t"/>
              <a:pathLst>
                <a:path extrusionOk="0" h="728" w="20725">
                  <a:moveTo>
                    <a:pt x="20725" y="208"/>
                  </a:moveTo>
                  <a:cubicBezTo>
                    <a:pt x="20610" y="270"/>
                    <a:pt x="20496" y="260"/>
                    <a:pt x="20371" y="260"/>
                  </a:cubicBezTo>
                  <a:cubicBezTo>
                    <a:pt x="19530" y="260"/>
                    <a:pt x="18688" y="364"/>
                    <a:pt x="17837" y="343"/>
                  </a:cubicBezTo>
                  <a:cubicBezTo>
                    <a:pt x="17099" y="333"/>
                    <a:pt x="16382" y="499"/>
                    <a:pt x="15655" y="541"/>
                  </a:cubicBezTo>
                  <a:cubicBezTo>
                    <a:pt x="14834" y="593"/>
                    <a:pt x="14024" y="582"/>
                    <a:pt x="13214" y="582"/>
                  </a:cubicBezTo>
                  <a:cubicBezTo>
                    <a:pt x="13017" y="582"/>
                    <a:pt x="12819" y="593"/>
                    <a:pt x="12622" y="644"/>
                  </a:cubicBezTo>
                  <a:cubicBezTo>
                    <a:pt x="12300" y="728"/>
                    <a:pt x="11967" y="665"/>
                    <a:pt x="11645" y="624"/>
                  </a:cubicBezTo>
                  <a:cubicBezTo>
                    <a:pt x="10742" y="520"/>
                    <a:pt x="9838" y="416"/>
                    <a:pt x="8924" y="499"/>
                  </a:cubicBezTo>
                  <a:cubicBezTo>
                    <a:pt x="8217" y="561"/>
                    <a:pt x="7511" y="509"/>
                    <a:pt x="6815" y="468"/>
                  </a:cubicBezTo>
                  <a:cubicBezTo>
                    <a:pt x="5620" y="406"/>
                    <a:pt x="4426" y="395"/>
                    <a:pt x="3221" y="385"/>
                  </a:cubicBezTo>
                  <a:cubicBezTo>
                    <a:pt x="2400" y="385"/>
                    <a:pt x="1579" y="291"/>
                    <a:pt x="759" y="322"/>
                  </a:cubicBezTo>
                  <a:cubicBezTo>
                    <a:pt x="499" y="333"/>
                    <a:pt x="250" y="333"/>
                    <a:pt x="0" y="333"/>
                  </a:cubicBezTo>
                  <a:cubicBezTo>
                    <a:pt x="42" y="115"/>
                    <a:pt x="229" y="167"/>
                    <a:pt x="364" y="167"/>
                  </a:cubicBezTo>
                  <a:cubicBezTo>
                    <a:pt x="842" y="146"/>
                    <a:pt x="1330" y="156"/>
                    <a:pt x="1808" y="156"/>
                  </a:cubicBezTo>
                  <a:cubicBezTo>
                    <a:pt x="2151" y="146"/>
                    <a:pt x="2493" y="208"/>
                    <a:pt x="2847" y="229"/>
                  </a:cubicBezTo>
                  <a:cubicBezTo>
                    <a:pt x="2898" y="229"/>
                    <a:pt x="2950" y="229"/>
                    <a:pt x="3002" y="239"/>
                  </a:cubicBezTo>
                  <a:cubicBezTo>
                    <a:pt x="4020" y="239"/>
                    <a:pt x="5038" y="219"/>
                    <a:pt x="6056" y="239"/>
                  </a:cubicBezTo>
                  <a:cubicBezTo>
                    <a:pt x="6877" y="260"/>
                    <a:pt x="7708" y="302"/>
                    <a:pt x="8539" y="281"/>
                  </a:cubicBezTo>
                  <a:cubicBezTo>
                    <a:pt x="8757" y="281"/>
                    <a:pt x="8965" y="281"/>
                    <a:pt x="9163" y="146"/>
                  </a:cubicBezTo>
                  <a:cubicBezTo>
                    <a:pt x="9391" y="11"/>
                    <a:pt x="9672" y="94"/>
                    <a:pt x="9900" y="135"/>
                  </a:cubicBezTo>
                  <a:cubicBezTo>
                    <a:pt x="10108" y="167"/>
                    <a:pt x="10284" y="115"/>
                    <a:pt x="10482" y="125"/>
                  </a:cubicBezTo>
                  <a:cubicBezTo>
                    <a:pt x="10513" y="135"/>
                    <a:pt x="10544" y="146"/>
                    <a:pt x="10565" y="156"/>
                  </a:cubicBezTo>
                  <a:cubicBezTo>
                    <a:pt x="11115" y="219"/>
                    <a:pt x="11656" y="208"/>
                    <a:pt x="12196" y="322"/>
                  </a:cubicBezTo>
                  <a:cubicBezTo>
                    <a:pt x="12341" y="354"/>
                    <a:pt x="12497" y="354"/>
                    <a:pt x="12487" y="125"/>
                  </a:cubicBezTo>
                  <a:cubicBezTo>
                    <a:pt x="12476" y="73"/>
                    <a:pt x="12539" y="32"/>
                    <a:pt x="12601" y="32"/>
                  </a:cubicBezTo>
                  <a:cubicBezTo>
                    <a:pt x="12632" y="32"/>
                    <a:pt x="12653" y="42"/>
                    <a:pt x="12684" y="63"/>
                  </a:cubicBezTo>
                  <a:cubicBezTo>
                    <a:pt x="12757" y="250"/>
                    <a:pt x="12954" y="291"/>
                    <a:pt x="13089" y="291"/>
                  </a:cubicBezTo>
                  <a:cubicBezTo>
                    <a:pt x="13463" y="302"/>
                    <a:pt x="13816" y="468"/>
                    <a:pt x="14201" y="385"/>
                  </a:cubicBezTo>
                  <a:cubicBezTo>
                    <a:pt x="14585" y="426"/>
                    <a:pt x="14969" y="333"/>
                    <a:pt x="15364" y="374"/>
                  </a:cubicBezTo>
                  <a:cubicBezTo>
                    <a:pt x="15479" y="385"/>
                    <a:pt x="15541" y="312"/>
                    <a:pt x="15624" y="270"/>
                  </a:cubicBezTo>
                  <a:cubicBezTo>
                    <a:pt x="15749" y="219"/>
                    <a:pt x="15873" y="167"/>
                    <a:pt x="15998" y="239"/>
                  </a:cubicBezTo>
                  <a:cubicBezTo>
                    <a:pt x="16019" y="302"/>
                    <a:pt x="16050" y="333"/>
                    <a:pt x="16102" y="270"/>
                  </a:cubicBezTo>
                  <a:cubicBezTo>
                    <a:pt x="16985" y="208"/>
                    <a:pt x="17857" y="0"/>
                    <a:pt x="18751" y="42"/>
                  </a:cubicBezTo>
                  <a:cubicBezTo>
                    <a:pt x="19000" y="11"/>
                    <a:pt x="19239" y="104"/>
                    <a:pt x="19488" y="104"/>
                  </a:cubicBezTo>
                  <a:cubicBezTo>
                    <a:pt x="19592" y="104"/>
                    <a:pt x="19696" y="104"/>
                    <a:pt x="19800" y="104"/>
                  </a:cubicBezTo>
                  <a:cubicBezTo>
                    <a:pt x="19842" y="104"/>
                    <a:pt x="19873" y="104"/>
                    <a:pt x="19904" y="104"/>
                  </a:cubicBezTo>
                  <a:cubicBezTo>
                    <a:pt x="19956" y="104"/>
                    <a:pt x="20008" y="104"/>
                    <a:pt x="20060" y="104"/>
                  </a:cubicBezTo>
                  <a:cubicBezTo>
                    <a:pt x="20164" y="104"/>
                    <a:pt x="20267" y="104"/>
                    <a:pt x="20371" y="104"/>
                  </a:cubicBezTo>
                  <a:cubicBezTo>
                    <a:pt x="20413" y="104"/>
                    <a:pt x="20444" y="104"/>
                    <a:pt x="20475" y="104"/>
                  </a:cubicBezTo>
                  <a:cubicBezTo>
                    <a:pt x="20569" y="115"/>
                    <a:pt x="20662" y="115"/>
                    <a:pt x="207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9"/>
            <p:cNvSpPr/>
            <p:nvPr/>
          </p:nvSpPr>
          <p:spPr>
            <a:xfrm>
              <a:off x="4129925" y="5452200"/>
              <a:ext cx="235850" cy="20025"/>
            </a:xfrm>
            <a:custGeom>
              <a:rect b="b" l="l" r="r" t="t"/>
              <a:pathLst>
                <a:path extrusionOk="0" h="801" w="9434">
                  <a:moveTo>
                    <a:pt x="5080" y="249"/>
                  </a:moveTo>
                  <a:cubicBezTo>
                    <a:pt x="5236" y="333"/>
                    <a:pt x="5392" y="260"/>
                    <a:pt x="5548" y="249"/>
                  </a:cubicBezTo>
                  <a:cubicBezTo>
                    <a:pt x="5787" y="239"/>
                    <a:pt x="6015" y="156"/>
                    <a:pt x="6254" y="156"/>
                  </a:cubicBezTo>
                  <a:cubicBezTo>
                    <a:pt x="7241" y="104"/>
                    <a:pt x="8218" y="0"/>
                    <a:pt x="9205" y="135"/>
                  </a:cubicBezTo>
                  <a:cubicBezTo>
                    <a:pt x="9433" y="166"/>
                    <a:pt x="9340" y="281"/>
                    <a:pt x="9256" y="364"/>
                  </a:cubicBezTo>
                  <a:cubicBezTo>
                    <a:pt x="9121" y="499"/>
                    <a:pt x="8945" y="457"/>
                    <a:pt x="8789" y="488"/>
                  </a:cubicBezTo>
                  <a:cubicBezTo>
                    <a:pt x="8716" y="499"/>
                    <a:pt x="8644" y="499"/>
                    <a:pt x="8560" y="488"/>
                  </a:cubicBezTo>
                  <a:cubicBezTo>
                    <a:pt x="8509" y="478"/>
                    <a:pt x="8457" y="447"/>
                    <a:pt x="8394" y="426"/>
                  </a:cubicBezTo>
                  <a:cubicBezTo>
                    <a:pt x="8373" y="416"/>
                    <a:pt x="8342" y="405"/>
                    <a:pt x="8322" y="395"/>
                  </a:cubicBezTo>
                  <a:cubicBezTo>
                    <a:pt x="8135" y="312"/>
                    <a:pt x="8041" y="540"/>
                    <a:pt x="7885" y="530"/>
                  </a:cubicBezTo>
                  <a:cubicBezTo>
                    <a:pt x="7719" y="488"/>
                    <a:pt x="7563" y="509"/>
                    <a:pt x="7397" y="520"/>
                  </a:cubicBezTo>
                  <a:cubicBezTo>
                    <a:pt x="6472" y="530"/>
                    <a:pt x="5538" y="551"/>
                    <a:pt x="4613" y="509"/>
                  </a:cubicBezTo>
                  <a:cubicBezTo>
                    <a:pt x="4239" y="551"/>
                    <a:pt x="3865" y="592"/>
                    <a:pt x="3491" y="634"/>
                  </a:cubicBezTo>
                  <a:cubicBezTo>
                    <a:pt x="3429" y="644"/>
                    <a:pt x="3356" y="634"/>
                    <a:pt x="3304" y="686"/>
                  </a:cubicBezTo>
                  <a:cubicBezTo>
                    <a:pt x="2826" y="758"/>
                    <a:pt x="2348" y="800"/>
                    <a:pt x="1871" y="748"/>
                  </a:cubicBezTo>
                  <a:cubicBezTo>
                    <a:pt x="1787" y="748"/>
                    <a:pt x="1715" y="530"/>
                    <a:pt x="1632" y="748"/>
                  </a:cubicBezTo>
                  <a:cubicBezTo>
                    <a:pt x="1133" y="707"/>
                    <a:pt x="634" y="727"/>
                    <a:pt x="136" y="738"/>
                  </a:cubicBezTo>
                  <a:cubicBezTo>
                    <a:pt x="1" y="603"/>
                    <a:pt x="136" y="582"/>
                    <a:pt x="219" y="561"/>
                  </a:cubicBezTo>
                  <a:cubicBezTo>
                    <a:pt x="406" y="520"/>
                    <a:pt x="603" y="551"/>
                    <a:pt x="801" y="540"/>
                  </a:cubicBezTo>
                  <a:cubicBezTo>
                    <a:pt x="915" y="540"/>
                    <a:pt x="1050" y="571"/>
                    <a:pt x="1112" y="488"/>
                  </a:cubicBezTo>
                  <a:cubicBezTo>
                    <a:pt x="1320" y="208"/>
                    <a:pt x="1559" y="281"/>
                    <a:pt x="1808" y="416"/>
                  </a:cubicBezTo>
                  <a:cubicBezTo>
                    <a:pt x="1756" y="364"/>
                    <a:pt x="1632" y="343"/>
                    <a:pt x="1777" y="260"/>
                  </a:cubicBezTo>
                  <a:cubicBezTo>
                    <a:pt x="2535" y="343"/>
                    <a:pt x="3273" y="218"/>
                    <a:pt x="4021" y="187"/>
                  </a:cubicBezTo>
                  <a:cubicBezTo>
                    <a:pt x="4374" y="166"/>
                    <a:pt x="4738" y="177"/>
                    <a:pt x="5080" y="249"/>
                  </a:cubicBezTo>
                  <a:lnTo>
                    <a:pt x="5080" y="2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9"/>
            <p:cNvSpPr/>
            <p:nvPr/>
          </p:nvSpPr>
          <p:spPr>
            <a:xfrm>
              <a:off x="4403125" y="5454275"/>
              <a:ext cx="227275" cy="15600"/>
            </a:xfrm>
            <a:custGeom>
              <a:rect b="b" l="l" r="r" t="t"/>
              <a:pathLst>
                <a:path extrusionOk="0" h="624" w="9091">
                  <a:moveTo>
                    <a:pt x="552" y="83"/>
                  </a:moveTo>
                  <a:cubicBezTo>
                    <a:pt x="1040" y="0"/>
                    <a:pt x="1518" y="31"/>
                    <a:pt x="1995" y="31"/>
                  </a:cubicBezTo>
                  <a:cubicBezTo>
                    <a:pt x="2743" y="31"/>
                    <a:pt x="3481" y="125"/>
                    <a:pt x="4229" y="94"/>
                  </a:cubicBezTo>
                  <a:cubicBezTo>
                    <a:pt x="5122" y="63"/>
                    <a:pt x="6026" y="115"/>
                    <a:pt x="6930" y="146"/>
                  </a:cubicBezTo>
                  <a:cubicBezTo>
                    <a:pt x="7397" y="156"/>
                    <a:pt x="7865" y="135"/>
                    <a:pt x="8343" y="125"/>
                  </a:cubicBezTo>
                  <a:cubicBezTo>
                    <a:pt x="8405" y="125"/>
                    <a:pt x="8467" y="146"/>
                    <a:pt x="8530" y="156"/>
                  </a:cubicBezTo>
                  <a:cubicBezTo>
                    <a:pt x="8561" y="177"/>
                    <a:pt x="8582" y="177"/>
                    <a:pt x="8602" y="156"/>
                  </a:cubicBezTo>
                  <a:cubicBezTo>
                    <a:pt x="8758" y="125"/>
                    <a:pt x="8904" y="135"/>
                    <a:pt x="9059" y="135"/>
                  </a:cubicBezTo>
                  <a:cubicBezTo>
                    <a:pt x="9091" y="208"/>
                    <a:pt x="9049" y="239"/>
                    <a:pt x="8997" y="260"/>
                  </a:cubicBezTo>
                  <a:cubicBezTo>
                    <a:pt x="8924" y="301"/>
                    <a:pt x="8841" y="281"/>
                    <a:pt x="8779" y="322"/>
                  </a:cubicBezTo>
                  <a:cubicBezTo>
                    <a:pt x="8613" y="416"/>
                    <a:pt x="8488" y="478"/>
                    <a:pt x="8270" y="405"/>
                  </a:cubicBezTo>
                  <a:cubicBezTo>
                    <a:pt x="8031" y="312"/>
                    <a:pt x="7730" y="343"/>
                    <a:pt x="7470" y="333"/>
                  </a:cubicBezTo>
                  <a:cubicBezTo>
                    <a:pt x="7075" y="322"/>
                    <a:pt x="6660" y="270"/>
                    <a:pt x="6265" y="343"/>
                  </a:cubicBezTo>
                  <a:cubicBezTo>
                    <a:pt x="6088" y="374"/>
                    <a:pt x="5912" y="385"/>
                    <a:pt x="5714" y="312"/>
                  </a:cubicBezTo>
                  <a:cubicBezTo>
                    <a:pt x="5496" y="229"/>
                    <a:pt x="5257" y="353"/>
                    <a:pt x="5018" y="291"/>
                  </a:cubicBezTo>
                  <a:cubicBezTo>
                    <a:pt x="4998" y="270"/>
                    <a:pt x="5008" y="229"/>
                    <a:pt x="4966" y="229"/>
                  </a:cubicBezTo>
                  <a:cubicBezTo>
                    <a:pt x="4956" y="229"/>
                    <a:pt x="4998" y="270"/>
                    <a:pt x="4966" y="291"/>
                  </a:cubicBezTo>
                  <a:cubicBezTo>
                    <a:pt x="4634" y="260"/>
                    <a:pt x="4302" y="364"/>
                    <a:pt x="3980" y="270"/>
                  </a:cubicBezTo>
                  <a:cubicBezTo>
                    <a:pt x="3907" y="250"/>
                    <a:pt x="3845" y="239"/>
                    <a:pt x="3824" y="333"/>
                  </a:cubicBezTo>
                  <a:cubicBezTo>
                    <a:pt x="3793" y="509"/>
                    <a:pt x="3616" y="468"/>
                    <a:pt x="3523" y="540"/>
                  </a:cubicBezTo>
                  <a:cubicBezTo>
                    <a:pt x="3481" y="540"/>
                    <a:pt x="3439" y="540"/>
                    <a:pt x="3387" y="540"/>
                  </a:cubicBezTo>
                  <a:cubicBezTo>
                    <a:pt x="3304" y="478"/>
                    <a:pt x="3356" y="146"/>
                    <a:pt x="3107" y="385"/>
                  </a:cubicBezTo>
                  <a:cubicBezTo>
                    <a:pt x="3086" y="405"/>
                    <a:pt x="3034" y="405"/>
                    <a:pt x="3014" y="385"/>
                  </a:cubicBezTo>
                  <a:cubicBezTo>
                    <a:pt x="2743" y="146"/>
                    <a:pt x="2546" y="353"/>
                    <a:pt x="2338" y="478"/>
                  </a:cubicBezTo>
                  <a:cubicBezTo>
                    <a:pt x="1819" y="478"/>
                    <a:pt x="1310" y="478"/>
                    <a:pt x="790" y="478"/>
                  </a:cubicBezTo>
                  <a:cubicBezTo>
                    <a:pt x="687" y="478"/>
                    <a:pt x="572" y="447"/>
                    <a:pt x="489" y="551"/>
                  </a:cubicBezTo>
                  <a:cubicBezTo>
                    <a:pt x="333" y="613"/>
                    <a:pt x="178" y="624"/>
                    <a:pt x="22" y="551"/>
                  </a:cubicBezTo>
                  <a:cubicBezTo>
                    <a:pt x="11" y="530"/>
                    <a:pt x="1" y="520"/>
                    <a:pt x="1" y="499"/>
                  </a:cubicBezTo>
                  <a:cubicBezTo>
                    <a:pt x="1" y="478"/>
                    <a:pt x="11" y="468"/>
                    <a:pt x="11" y="468"/>
                  </a:cubicBezTo>
                  <a:cubicBezTo>
                    <a:pt x="63" y="437"/>
                    <a:pt x="146" y="270"/>
                    <a:pt x="178" y="125"/>
                  </a:cubicBezTo>
                  <a:cubicBezTo>
                    <a:pt x="302" y="94"/>
                    <a:pt x="437" y="166"/>
                    <a:pt x="552" y="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9"/>
            <p:cNvSpPr/>
            <p:nvPr/>
          </p:nvSpPr>
          <p:spPr>
            <a:xfrm>
              <a:off x="4893450" y="5450900"/>
              <a:ext cx="123650" cy="15850"/>
            </a:xfrm>
            <a:custGeom>
              <a:rect b="b" l="l" r="r" t="t"/>
              <a:pathLst>
                <a:path extrusionOk="0" h="634" w="4946">
                  <a:moveTo>
                    <a:pt x="2847" y="572"/>
                  </a:moveTo>
                  <a:cubicBezTo>
                    <a:pt x="2432" y="540"/>
                    <a:pt x="2016" y="530"/>
                    <a:pt x="1601" y="561"/>
                  </a:cubicBezTo>
                  <a:cubicBezTo>
                    <a:pt x="1507" y="551"/>
                    <a:pt x="1414" y="551"/>
                    <a:pt x="1310" y="540"/>
                  </a:cubicBezTo>
                  <a:cubicBezTo>
                    <a:pt x="1289" y="520"/>
                    <a:pt x="1278" y="520"/>
                    <a:pt x="1247" y="540"/>
                  </a:cubicBezTo>
                  <a:lnTo>
                    <a:pt x="925" y="540"/>
                  </a:lnTo>
                  <a:cubicBezTo>
                    <a:pt x="832" y="333"/>
                    <a:pt x="884" y="218"/>
                    <a:pt x="1133" y="281"/>
                  </a:cubicBezTo>
                  <a:cubicBezTo>
                    <a:pt x="1528" y="385"/>
                    <a:pt x="1933" y="218"/>
                    <a:pt x="2328" y="374"/>
                  </a:cubicBezTo>
                  <a:cubicBezTo>
                    <a:pt x="2504" y="447"/>
                    <a:pt x="2681" y="281"/>
                    <a:pt x="2868" y="301"/>
                  </a:cubicBezTo>
                  <a:cubicBezTo>
                    <a:pt x="2047" y="156"/>
                    <a:pt x="1216" y="229"/>
                    <a:pt x="395" y="166"/>
                  </a:cubicBezTo>
                  <a:cubicBezTo>
                    <a:pt x="260" y="156"/>
                    <a:pt x="136" y="146"/>
                    <a:pt x="1" y="135"/>
                  </a:cubicBezTo>
                  <a:cubicBezTo>
                    <a:pt x="219" y="94"/>
                    <a:pt x="447" y="63"/>
                    <a:pt x="666" y="21"/>
                  </a:cubicBezTo>
                  <a:cubicBezTo>
                    <a:pt x="998" y="31"/>
                    <a:pt x="1330" y="21"/>
                    <a:pt x="1652" y="21"/>
                  </a:cubicBezTo>
                  <a:cubicBezTo>
                    <a:pt x="1985" y="31"/>
                    <a:pt x="2317" y="31"/>
                    <a:pt x="2639" y="73"/>
                  </a:cubicBezTo>
                  <a:cubicBezTo>
                    <a:pt x="2878" y="104"/>
                    <a:pt x="3128" y="94"/>
                    <a:pt x="3366" y="63"/>
                  </a:cubicBezTo>
                  <a:cubicBezTo>
                    <a:pt x="3585" y="31"/>
                    <a:pt x="3803" y="0"/>
                    <a:pt x="4021" y="21"/>
                  </a:cubicBezTo>
                  <a:cubicBezTo>
                    <a:pt x="4156" y="104"/>
                    <a:pt x="4291" y="21"/>
                    <a:pt x="4426" y="21"/>
                  </a:cubicBezTo>
                  <a:cubicBezTo>
                    <a:pt x="4665" y="11"/>
                    <a:pt x="4852" y="42"/>
                    <a:pt x="4945" y="291"/>
                  </a:cubicBezTo>
                  <a:cubicBezTo>
                    <a:pt x="4260" y="478"/>
                    <a:pt x="3574" y="634"/>
                    <a:pt x="2847" y="57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9"/>
            <p:cNvSpPr/>
            <p:nvPr/>
          </p:nvSpPr>
          <p:spPr>
            <a:xfrm>
              <a:off x="4993950" y="5447000"/>
              <a:ext cx="122625" cy="12750"/>
            </a:xfrm>
            <a:custGeom>
              <a:rect b="b" l="l" r="r" t="t"/>
              <a:pathLst>
                <a:path extrusionOk="0" h="510" w="4905">
                  <a:moveTo>
                    <a:pt x="925" y="447"/>
                  </a:moveTo>
                  <a:cubicBezTo>
                    <a:pt x="884" y="437"/>
                    <a:pt x="801" y="437"/>
                    <a:pt x="801" y="426"/>
                  </a:cubicBezTo>
                  <a:cubicBezTo>
                    <a:pt x="790" y="219"/>
                    <a:pt x="624" y="250"/>
                    <a:pt x="489" y="250"/>
                  </a:cubicBezTo>
                  <a:cubicBezTo>
                    <a:pt x="375" y="250"/>
                    <a:pt x="271" y="270"/>
                    <a:pt x="167" y="270"/>
                  </a:cubicBezTo>
                  <a:cubicBezTo>
                    <a:pt x="94" y="270"/>
                    <a:pt x="32" y="239"/>
                    <a:pt x="1" y="177"/>
                  </a:cubicBezTo>
                  <a:cubicBezTo>
                    <a:pt x="603" y="94"/>
                    <a:pt x="1216" y="73"/>
                    <a:pt x="1819" y="42"/>
                  </a:cubicBezTo>
                  <a:cubicBezTo>
                    <a:pt x="2525" y="0"/>
                    <a:pt x="3221" y="21"/>
                    <a:pt x="3917" y="115"/>
                  </a:cubicBezTo>
                  <a:cubicBezTo>
                    <a:pt x="4011" y="125"/>
                    <a:pt x="4104" y="125"/>
                    <a:pt x="4208" y="125"/>
                  </a:cubicBezTo>
                  <a:lnTo>
                    <a:pt x="4208" y="125"/>
                  </a:lnTo>
                  <a:cubicBezTo>
                    <a:pt x="4239" y="146"/>
                    <a:pt x="4270" y="156"/>
                    <a:pt x="4302" y="167"/>
                  </a:cubicBezTo>
                  <a:cubicBezTo>
                    <a:pt x="4468" y="167"/>
                    <a:pt x="4592" y="302"/>
                    <a:pt x="4779" y="260"/>
                  </a:cubicBezTo>
                  <a:cubicBezTo>
                    <a:pt x="4842" y="250"/>
                    <a:pt x="4904" y="302"/>
                    <a:pt x="4894" y="385"/>
                  </a:cubicBezTo>
                  <a:cubicBezTo>
                    <a:pt x="4883" y="489"/>
                    <a:pt x="4790" y="509"/>
                    <a:pt x="4696" y="509"/>
                  </a:cubicBezTo>
                  <a:cubicBezTo>
                    <a:pt x="4239" y="509"/>
                    <a:pt x="3772" y="509"/>
                    <a:pt x="3315" y="499"/>
                  </a:cubicBezTo>
                  <a:cubicBezTo>
                    <a:pt x="3200" y="499"/>
                    <a:pt x="3076" y="499"/>
                    <a:pt x="2962" y="499"/>
                  </a:cubicBezTo>
                  <a:cubicBezTo>
                    <a:pt x="2640" y="509"/>
                    <a:pt x="2338" y="416"/>
                    <a:pt x="2027" y="437"/>
                  </a:cubicBezTo>
                  <a:cubicBezTo>
                    <a:pt x="1663" y="457"/>
                    <a:pt x="1289" y="468"/>
                    <a:pt x="936" y="44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9"/>
            <p:cNvSpPr/>
            <p:nvPr/>
          </p:nvSpPr>
          <p:spPr>
            <a:xfrm>
              <a:off x="5067725" y="5447525"/>
              <a:ext cx="139725" cy="20525"/>
            </a:xfrm>
            <a:custGeom>
              <a:rect b="b" l="l" r="r" t="t"/>
              <a:pathLst>
                <a:path extrusionOk="0" h="821" w="5589">
                  <a:moveTo>
                    <a:pt x="0" y="426"/>
                  </a:moveTo>
                  <a:cubicBezTo>
                    <a:pt x="114" y="416"/>
                    <a:pt x="229" y="395"/>
                    <a:pt x="353" y="405"/>
                  </a:cubicBezTo>
                  <a:cubicBezTo>
                    <a:pt x="852" y="436"/>
                    <a:pt x="1351" y="436"/>
                    <a:pt x="1849" y="405"/>
                  </a:cubicBezTo>
                  <a:cubicBezTo>
                    <a:pt x="1860" y="405"/>
                    <a:pt x="1870" y="374"/>
                    <a:pt x="1880" y="364"/>
                  </a:cubicBezTo>
                  <a:cubicBezTo>
                    <a:pt x="1880" y="301"/>
                    <a:pt x="1839" y="291"/>
                    <a:pt x="1797" y="291"/>
                  </a:cubicBezTo>
                  <a:cubicBezTo>
                    <a:pt x="1725" y="301"/>
                    <a:pt x="1652" y="333"/>
                    <a:pt x="1579" y="343"/>
                  </a:cubicBezTo>
                  <a:cubicBezTo>
                    <a:pt x="1465" y="374"/>
                    <a:pt x="1610" y="187"/>
                    <a:pt x="1475" y="218"/>
                  </a:cubicBezTo>
                  <a:cubicBezTo>
                    <a:pt x="1403" y="239"/>
                    <a:pt x="1319" y="239"/>
                    <a:pt x="1268" y="156"/>
                  </a:cubicBezTo>
                  <a:cubicBezTo>
                    <a:pt x="1444" y="114"/>
                    <a:pt x="1621" y="94"/>
                    <a:pt x="1787" y="166"/>
                  </a:cubicBezTo>
                  <a:lnTo>
                    <a:pt x="1787" y="166"/>
                  </a:lnTo>
                  <a:cubicBezTo>
                    <a:pt x="1849" y="208"/>
                    <a:pt x="1922" y="177"/>
                    <a:pt x="1995" y="198"/>
                  </a:cubicBezTo>
                  <a:cubicBezTo>
                    <a:pt x="2015" y="208"/>
                    <a:pt x="2036" y="218"/>
                    <a:pt x="2067" y="239"/>
                  </a:cubicBezTo>
                  <a:cubicBezTo>
                    <a:pt x="2327" y="260"/>
                    <a:pt x="2597" y="468"/>
                    <a:pt x="2847" y="198"/>
                  </a:cubicBezTo>
                  <a:cubicBezTo>
                    <a:pt x="2888" y="177"/>
                    <a:pt x="2930" y="177"/>
                    <a:pt x="2971" y="198"/>
                  </a:cubicBezTo>
                  <a:cubicBezTo>
                    <a:pt x="3013" y="229"/>
                    <a:pt x="3023" y="260"/>
                    <a:pt x="3033" y="301"/>
                  </a:cubicBezTo>
                  <a:cubicBezTo>
                    <a:pt x="3335" y="509"/>
                    <a:pt x="3678" y="322"/>
                    <a:pt x="4000" y="405"/>
                  </a:cubicBezTo>
                  <a:cubicBezTo>
                    <a:pt x="4020" y="416"/>
                    <a:pt x="4124" y="198"/>
                    <a:pt x="4270" y="166"/>
                  </a:cubicBezTo>
                  <a:cubicBezTo>
                    <a:pt x="4550" y="83"/>
                    <a:pt x="4831" y="11"/>
                    <a:pt x="5132" y="0"/>
                  </a:cubicBezTo>
                  <a:cubicBezTo>
                    <a:pt x="5122" y="312"/>
                    <a:pt x="5423" y="281"/>
                    <a:pt x="5589" y="405"/>
                  </a:cubicBezTo>
                  <a:cubicBezTo>
                    <a:pt x="5568" y="551"/>
                    <a:pt x="5464" y="623"/>
                    <a:pt x="5340" y="675"/>
                  </a:cubicBezTo>
                  <a:lnTo>
                    <a:pt x="5350" y="665"/>
                  </a:lnTo>
                  <a:cubicBezTo>
                    <a:pt x="5236" y="790"/>
                    <a:pt x="5111" y="821"/>
                    <a:pt x="4966" y="748"/>
                  </a:cubicBezTo>
                  <a:lnTo>
                    <a:pt x="4945" y="727"/>
                  </a:lnTo>
                  <a:lnTo>
                    <a:pt x="4924" y="738"/>
                  </a:lnTo>
                  <a:cubicBezTo>
                    <a:pt x="3979" y="623"/>
                    <a:pt x="3013" y="592"/>
                    <a:pt x="2057" y="551"/>
                  </a:cubicBezTo>
                  <a:cubicBezTo>
                    <a:pt x="1465" y="520"/>
                    <a:pt x="873" y="530"/>
                    <a:pt x="281" y="520"/>
                  </a:cubicBezTo>
                  <a:cubicBezTo>
                    <a:pt x="187" y="509"/>
                    <a:pt x="62" y="582"/>
                    <a:pt x="11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9"/>
            <p:cNvSpPr/>
            <p:nvPr/>
          </p:nvSpPr>
          <p:spPr>
            <a:xfrm>
              <a:off x="4245225" y="5460250"/>
              <a:ext cx="124175" cy="7025"/>
            </a:xfrm>
            <a:custGeom>
              <a:rect b="b" l="l" r="r" t="t"/>
              <a:pathLst>
                <a:path extrusionOk="0" h="281" w="4967">
                  <a:moveTo>
                    <a:pt x="1" y="187"/>
                  </a:moveTo>
                  <a:cubicBezTo>
                    <a:pt x="822" y="177"/>
                    <a:pt x="1632" y="177"/>
                    <a:pt x="2453" y="177"/>
                  </a:cubicBezTo>
                  <a:cubicBezTo>
                    <a:pt x="2525" y="177"/>
                    <a:pt x="2608" y="166"/>
                    <a:pt x="2681" y="177"/>
                  </a:cubicBezTo>
                  <a:cubicBezTo>
                    <a:pt x="2837" y="208"/>
                    <a:pt x="2910" y="0"/>
                    <a:pt x="3024" y="42"/>
                  </a:cubicBezTo>
                  <a:cubicBezTo>
                    <a:pt x="3138" y="94"/>
                    <a:pt x="3232" y="187"/>
                    <a:pt x="3377" y="166"/>
                  </a:cubicBezTo>
                  <a:cubicBezTo>
                    <a:pt x="3543" y="52"/>
                    <a:pt x="3720" y="104"/>
                    <a:pt x="3907" y="104"/>
                  </a:cubicBezTo>
                  <a:lnTo>
                    <a:pt x="4167" y="104"/>
                  </a:lnTo>
                  <a:cubicBezTo>
                    <a:pt x="4312" y="114"/>
                    <a:pt x="4468" y="135"/>
                    <a:pt x="4613" y="104"/>
                  </a:cubicBezTo>
                  <a:cubicBezTo>
                    <a:pt x="4738" y="73"/>
                    <a:pt x="4883" y="73"/>
                    <a:pt x="4967" y="198"/>
                  </a:cubicBezTo>
                  <a:cubicBezTo>
                    <a:pt x="4967" y="218"/>
                    <a:pt x="4956" y="239"/>
                    <a:pt x="4956" y="249"/>
                  </a:cubicBezTo>
                  <a:cubicBezTo>
                    <a:pt x="4572" y="281"/>
                    <a:pt x="4187" y="198"/>
                    <a:pt x="3803" y="218"/>
                  </a:cubicBezTo>
                  <a:cubicBezTo>
                    <a:pt x="2588" y="270"/>
                    <a:pt x="1372" y="239"/>
                    <a:pt x="157" y="208"/>
                  </a:cubicBezTo>
                  <a:cubicBezTo>
                    <a:pt x="105" y="208"/>
                    <a:pt x="53" y="187"/>
                    <a:pt x="1" y="17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9"/>
            <p:cNvSpPr/>
            <p:nvPr/>
          </p:nvSpPr>
          <p:spPr>
            <a:xfrm>
              <a:off x="4369125" y="5461275"/>
              <a:ext cx="18450" cy="7050"/>
            </a:xfrm>
            <a:custGeom>
              <a:rect b="b" l="l" r="r" t="t"/>
              <a:pathLst>
                <a:path extrusionOk="0" h="282" w="738">
                  <a:moveTo>
                    <a:pt x="727" y="208"/>
                  </a:moveTo>
                  <a:cubicBezTo>
                    <a:pt x="478" y="271"/>
                    <a:pt x="239" y="281"/>
                    <a:pt x="0" y="208"/>
                  </a:cubicBezTo>
                  <a:lnTo>
                    <a:pt x="11" y="188"/>
                  </a:lnTo>
                  <a:cubicBezTo>
                    <a:pt x="249" y="1"/>
                    <a:pt x="488" y="32"/>
                    <a:pt x="738" y="167"/>
                  </a:cubicBezTo>
                  <a:cubicBezTo>
                    <a:pt x="738" y="177"/>
                    <a:pt x="727" y="198"/>
                    <a:pt x="727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9"/>
            <p:cNvSpPr/>
            <p:nvPr/>
          </p:nvSpPr>
          <p:spPr>
            <a:xfrm>
              <a:off x="4387300" y="5462050"/>
              <a:ext cx="16650" cy="6525"/>
            </a:xfrm>
            <a:custGeom>
              <a:rect b="b" l="l" r="r" t="t"/>
              <a:pathLst>
                <a:path extrusionOk="0" h="261" w="666">
                  <a:moveTo>
                    <a:pt x="665" y="167"/>
                  </a:moveTo>
                  <a:cubicBezTo>
                    <a:pt x="665" y="188"/>
                    <a:pt x="665" y="219"/>
                    <a:pt x="655" y="240"/>
                  </a:cubicBezTo>
                  <a:cubicBezTo>
                    <a:pt x="437" y="240"/>
                    <a:pt x="208" y="261"/>
                    <a:pt x="0" y="177"/>
                  </a:cubicBezTo>
                  <a:lnTo>
                    <a:pt x="11" y="157"/>
                  </a:lnTo>
                  <a:cubicBezTo>
                    <a:pt x="229" y="1"/>
                    <a:pt x="447" y="53"/>
                    <a:pt x="665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9"/>
            <p:cNvSpPr/>
            <p:nvPr/>
          </p:nvSpPr>
          <p:spPr>
            <a:xfrm>
              <a:off x="5366375" y="3266000"/>
              <a:ext cx="18475" cy="1777175"/>
            </a:xfrm>
            <a:custGeom>
              <a:rect b="b" l="l" r="r" t="t"/>
              <a:pathLst>
                <a:path extrusionOk="0" h="71087" w="739">
                  <a:moveTo>
                    <a:pt x="738" y="1559"/>
                  </a:moveTo>
                  <a:cubicBezTo>
                    <a:pt x="738" y="1933"/>
                    <a:pt x="728" y="2307"/>
                    <a:pt x="613" y="2670"/>
                  </a:cubicBezTo>
                  <a:cubicBezTo>
                    <a:pt x="520" y="3096"/>
                    <a:pt x="489" y="3522"/>
                    <a:pt x="603" y="3958"/>
                  </a:cubicBezTo>
                  <a:cubicBezTo>
                    <a:pt x="613" y="4010"/>
                    <a:pt x="634" y="4052"/>
                    <a:pt x="613" y="4104"/>
                  </a:cubicBezTo>
                  <a:cubicBezTo>
                    <a:pt x="582" y="4125"/>
                    <a:pt x="561" y="4125"/>
                    <a:pt x="530" y="4114"/>
                  </a:cubicBezTo>
                  <a:cubicBezTo>
                    <a:pt x="530" y="4145"/>
                    <a:pt x="572" y="4125"/>
                    <a:pt x="572" y="4145"/>
                  </a:cubicBezTo>
                  <a:cubicBezTo>
                    <a:pt x="645" y="4312"/>
                    <a:pt x="406" y="4436"/>
                    <a:pt x="510" y="4603"/>
                  </a:cubicBezTo>
                  <a:cubicBezTo>
                    <a:pt x="530" y="4727"/>
                    <a:pt x="520" y="4841"/>
                    <a:pt x="520" y="4956"/>
                  </a:cubicBezTo>
                  <a:cubicBezTo>
                    <a:pt x="520" y="5070"/>
                    <a:pt x="510" y="5184"/>
                    <a:pt x="354" y="5184"/>
                  </a:cubicBezTo>
                  <a:cubicBezTo>
                    <a:pt x="260" y="5112"/>
                    <a:pt x="281" y="4987"/>
                    <a:pt x="208" y="4883"/>
                  </a:cubicBezTo>
                  <a:cubicBezTo>
                    <a:pt x="167" y="6057"/>
                    <a:pt x="136" y="62413"/>
                    <a:pt x="239" y="63555"/>
                  </a:cubicBezTo>
                  <a:cubicBezTo>
                    <a:pt x="239" y="64792"/>
                    <a:pt x="271" y="66038"/>
                    <a:pt x="219" y="67274"/>
                  </a:cubicBezTo>
                  <a:cubicBezTo>
                    <a:pt x="198" y="67389"/>
                    <a:pt x="177" y="67492"/>
                    <a:pt x="208" y="67607"/>
                  </a:cubicBezTo>
                  <a:cubicBezTo>
                    <a:pt x="271" y="67981"/>
                    <a:pt x="208" y="68344"/>
                    <a:pt x="167" y="68708"/>
                  </a:cubicBezTo>
                  <a:cubicBezTo>
                    <a:pt x="167" y="68781"/>
                    <a:pt x="156" y="68853"/>
                    <a:pt x="156" y="68916"/>
                  </a:cubicBezTo>
                  <a:cubicBezTo>
                    <a:pt x="156" y="68999"/>
                    <a:pt x="156" y="69071"/>
                    <a:pt x="156" y="69155"/>
                  </a:cubicBezTo>
                  <a:cubicBezTo>
                    <a:pt x="156" y="69186"/>
                    <a:pt x="156" y="69217"/>
                    <a:pt x="156" y="69238"/>
                  </a:cubicBezTo>
                  <a:cubicBezTo>
                    <a:pt x="146" y="69342"/>
                    <a:pt x="177" y="69435"/>
                    <a:pt x="156" y="69529"/>
                  </a:cubicBezTo>
                  <a:cubicBezTo>
                    <a:pt x="156" y="69549"/>
                    <a:pt x="156" y="69580"/>
                    <a:pt x="146" y="69601"/>
                  </a:cubicBezTo>
                  <a:cubicBezTo>
                    <a:pt x="156" y="69632"/>
                    <a:pt x="156" y="69653"/>
                    <a:pt x="156" y="69684"/>
                  </a:cubicBezTo>
                  <a:cubicBezTo>
                    <a:pt x="177" y="69726"/>
                    <a:pt x="187" y="69757"/>
                    <a:pt x="198" y="69799"/>
                  </a:cubicBezTo>
                  <a:cubicBezTo>
                    <a:pt x="208" y="69871"/>
                    <a:pt x="208" y="69944"/>
                    <a:pt x="187" y="70006"/>
                  </a:cubicBezTo>
                  <a:cubicBezTo>
                    <a:pt x="146" y="70121"/>
                    <a:pt x="156" y="70235"/>
                    <a:pt x="187" y="70349"/>
                  </a:cubicBezTo>
                  <a:cubicBezTo>
                    <a:pt x="198" y="70391"/>
                    <a:pt x="198" y="70432"/>
                    <a:pt x="187" y="70484"/>
                  </a:cubicBezTo>
                  <a:cubicBezTo>
                    <a:pt x="146" y="70650"/>
                    <a:pt x="146" y="70817"/>
                    <a:pt x="177" y="70983"/>
                  </a:cubicBezTo>
                  <a:cubicBezTo>
                    <a:pt x="177" y="71014"/>
                    <a:pt x="167" y="71045"/>
                    <a:pt x="156" y="71066"/>
                  </a:cubicBezTo>
                  <a:cubicBezTo>
                    <a:pt x="125" y="71087"/>
                    <a:pt x="94" y="71087"/>
                    <a:pt x="73" y="71066"/>
                  </a:cubicBezTo>
                  <a:cubicBezTo>
                    <a:pt x="0" y="70952"/>
                    <a:pt x="32" y="70827"/>
                    <a:pt x="32" y="70713"/>
                  </a:cubicBezTo>
                  <a:cubicBezTo>
                    <a:pt x="42" y="69103"/>
                    <a:pt x="32" y="67482"/>
                    <a:pt x="52" y="65872"/>
                  </a:cubicBezTo>
                  <a:cubicBezTo>
                    <a:pt x="84" y="64303"/>
                    <a:pt x="32" y="7522"/>
                    <a:pt x="21" y="5953"/>
                  </a:cubicBezTo>
                  <a:cubicBezTo>
                    <a:pt x="21" y="4883"/>
                    <a:pt x="21" y="3823"/>
                    <a:pt x="32" y="2764"/>
                  </a:cubicBezTo>
                  <a:cubicBezTo>
                    <a:pt x="32" y="2411"/>
                    <a:pt x="63" y="2057"/>
                    <a:pt x="115" y="1715"/>
                  </a:cubicBezTo>
                  <a:cubicBezTo>
                    <a:pt x="187" y="1258"/>
                    <a:pt x="208" y="790"/>
                    <a:pt x="177" y="333"/>
                  </a:cubicBezTo>
                  <a:cubicBezTo>
                    <a:pt x="167" y="229"/>
                    <a:pt x="146" y="115"/>
                    <a:pt x="198" y="11"/>
                  </a:cubicBezTo>
                  <a:cubicBezTo>
                    <a:pt x="302" y="146"/>
                    <a:pt x="416" y="219"/>
                    <a:pt x="561" y="53"/>
                  </a:cubicBezTo>
                  <a:cubicBezTo>
                    <a:pt x="593" y="11"/>
                    <a:pt x="645" y="1"/>
                    <a:pt x="696" y="63"/>
                  </a:cubicBezTo>
                  <a:cubicBezTo>
                    <a:pt x="676" y="562"/>
                    <a:pt x="738" y="1060"/>
                    <a:pt x="738" y="15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9"/>
            <p:cNvSpPr/>
            <p:nvPr/>
          </p:nvSpPr>
          <p:spPr>
            <a:xfrm>
              <a:off x="5107975" y="5177675"/>
              <a:ext cx="171425" cy="187275"/>
            </a:xfrm>
            <a:custGeom>
              <a:rect b="b" l="l" r="r" t="t"/>
              <a:pathLst>
                <a:path extrusionOk="0" h="7491" w="6857">
                  <a:moveTo>
                    <a:pt x="322" y="6597"/>
                  </a:moveTo>
                  <a:cubicBezTo>
                    <a:pt x="385" y="6722"/>
                    <a:pt x="364" y="6857"/>
                    <a:pt x="374" y="6982"/>
                  </a:cubicBezTo>
                  <a:cubicBezTo>
                    <a:pt x="385" y="7117"/>
                    <a:pt x="447" y="7179"/>
                    <a:pt x="582" y="7189"/>
                  </a:cubicBezTo>
                  <a:cubicBezTo>
                    <a:pt x="676" y="7189"/>
                    <a:pt x="779" y="7210"/>
                    <a:pt x="873" y="7210"/>
                  </a:cubicBezTo>
                  <a:cubicBezTo>
                    <a:pt x="1652" y="7189"/>
                    <a:pt x="2431" y="7273"/>
                    <a:pt x="3210" y="7293"/>
                  </a:cubicBezTo>
                  <a:cubicBezTo>
                    <a:pt x="3335" y="7293"/>
                    <a:pt x="3449" y="7273"/>
                    <a:pt x="3543" y="7241"/>
                  </a:cubicBezTo>
                  <a:cubicBezTo>
                    <a:pt x="3428" y="6327"/>
                    <a:pt x="3304" y="5444"/>
                    <a:pt x="3273" y="4540"/>
                  </a:cubicBezTo>
                  <a:cubicBezTo>
                    <a:pt x="3262" y="4177"/>
                    <a:pt x="3273" y="3824"/>
                    <a:pt x="3241" y="3460"/>
                  </a:cubicBezTo>
                  <a:cubicBezTo>
                    <a:pt x="3210" y="3190"/>
                    <a:pt x="3262" y="2910"/>
                    <a:pt x="3262" y="2639"/>
                  </a:cubicBezTo>
                  <a:cubicBezTo>
                    <a:pt x="3252" y="1850"/>
                    <a:pt x="3231" y="1060"/>
                    <a:pt x="3376" y="271"/>
                  </a:cubicBezTo>
                  <a:cubicBezTo>
                    <a:pt x="3428" y="1"/>
                    <a:pt x="3428" y="1"/>
                    <a:pt x="3709" y="11"/>
                  </a:cubicBezTo>
                  <a:cubicBezTo>
                    <a:pt x="4322" y="42"/>
                    <a:pt x="4945" y="74"/>
                    <a:pt x="5558" y="126"/>
                  </a:cubicBezTo>
                  <a:cubicBezTo>
                    <a:pt x="5786" y="146"/>
                    <a:pt x="6015" y="105"/>
                    <a:pt x="6244" y="136"/>
                  </a:cubicBezTo>
                  <a:cubicBezTo>
                    <a:pt x="6441" y="94"/>
                    <a:pt x="6649" y="94"/>
                    <a:pt x="6846" y="136"/>
                  </a:cubicBezTo>
                  <a:lnTo>
                    <a:pt x="6846" y="126"/>
                  </a:lnTo>
                  <a:cubicBezTo>
                    <a:pt x="6836" y="333"/>
                    <a:pt x="6659" y="240"/>
                    <a:pt x="6545" y="312"/>
                  </a:cubicBezTo>
                  <a:cubicBezTo>
                    <a:pt x="6586" y="437"/>
                    <a:pt x="6711" y="499"/>
                    <a:pt x="6763" y="614"/>
                  </a:cubicBezTo>
                  <a:cubicBezTo>
                    <a:pt x="6825" y="728"/>
                    <a:pt x="6856" y="853"/>
                    <a:pt x="6638" y="801"/>
                  </a:cubicBezTo>
                  <a:lnTo>
                    <a:pt x="6638" y="801"/>
                  </a:lnTo>
                  <a:cubicBezTo>
                    <a:pt x="6607" y="759"/>
                    <a:pt x="6545" y="770"/>
                    <a:pt x="6503" y="738"/>
                  </a:cubicBezTo>
                  <a:lnTo>
                    <a:pt x="6503" y="738"/>
                  </a:lnTo>
                  <a:cubicBezTo>
                    <a:pt x="6472" y="707"/>
                    <a:pt x="6420" y="697"/>
                    <a:pt x="6389" y="666"/>
                  </a:cubicBezTo>
                  <a:cubicBezTo>
                    <a:pt x="6316" y="562"/>
                    <a:pt x="6202" y="572"/>
                    <a:pt x="6098" y="541"/>
                  </a:cubicBezTo>
                  <a:cubicBezTo>
                    <a:pt x="5942" y="489"/>
                    <a:pt x="5859" y="333"/>
                    <a:pt x="5631" y="375"/>
                  </a:cubicBezTo>
                  <a:cubicBezTo>
                    <a:pt x="5433" y="416"/>
                    <a:pt x="5226" y="416"/>
                    <a:pt x="5028" y="458"/>
                  </a:cubicBezTo>
                  <a:cubicBezTo>
                    <a:pt x="4883" y="489"/>
                    <a:pt x="4737" y="437"/>
                    <a:pt x="4602" y="406"/>
                  </a:cubicBezTo>
                  <a:cubicBezTo>
                    <a:pt x="4426" y="354"/>
                    <a:pt x="4259" y="364"/>
                    <a:pt x="4093" y="437"/>
                  </a:cubicBezTo>
                  <a:cubicBezTo>
                    <a:pt x="4052" y="437"/>
                    <a:pt x="4000" y="427"/>
                    <a:pt x="3958" y="427"/>
                  </a:cubicBezTo>
                  <a:cubicBezTo>
                    <a:pt x="3532" y="416"/>
                    <a:pt x="3512" y="437"/>
                    <a:pt x="3605" y="853"/>
                  </a:cubicBezTo>
                  <a:cubicBezTo>
                    <a:pt x="3657" y="977"/>
                    <a:pt x="3688" y="1102"/>
                    <a:pt x="3605" y="1227"/>
                  </a:cubicBezTo>
                  <a:cubicBezTo>
                    <a:pt x="3501" y="1414"/>
                    <a:pt x="3512" y="1424"/>
                    <a:pt x="3730" y="1497"/>
                  </a:cubicBezTo>
                  <a:cubicBezTo>
                    <a:pt x="3730" y="1164"/>
                    <a:pt x="3771" y="822"/>
                    <a:pt x="4104" y="666"/>
                  </a:cubicBezTo>
                  <a:cubicBezTo>
                    <a:pt x="4415" y="520"/>
                    <a:pt x="4758" y="416"/>
                    <a:pt x="5080" y="697"/>
                  </a:cubicBezTo>
                  <a:cubicBezTo>
                    <a:pt x="4945" y="863"/>
                    <a:pt x="4737" y="686"/>
                    <a:pt x="4602" y="801"/>
                  </a:cubicBezTo>
                  <a:cubicBezTo>
                    <a:pt x="4561" y="822"/>
                    <a:pt x="4509" y="822"/>
                    <a:pt x="4467" y="801"/>
                  </a:cubicBezTo>
                  <a:cubicBezTo>
                    <a:pt x="4446" y="780"/>
                    <a:pt x="4426" y="780"/>
                    <a:pt x="4405" y="811"/>
                  </a:cubicBezTo>
                  <a:cubicBezTo>
                    <a:pt x="4083" y="873"/>
                    <a:pt x="3948" y="1060"/>
                    <a:pt x="3927" y="1414"/>
                  </a:cubicBezTo>
                  <a:cubicBezTo>
                    <a:pt x="3896" y="1840"/>
                    <a:pt x="3885" y="2255"/>
                    <a:pt x="3885" y="2681"/>
                  </a:cubicBezTo>
                  <a:cubicBezTo>
                    <a:pt x="3885" y="2774"/>
                    <a:pt x="3875" y="2878"/>
                    <a:pt x="3875" y="2972"/>
                  </a:cubicBezTo>
                  <a:cubicBezTo>
                    <a:pt x="3698" y="2951"/>
                    <a:pt x="3740" y="2806"/>
                    <a:pt x="3730" y="2702"/>
                  </a:cubicBezTo>
                  <a:cubicBezTo>
                    <a:pt x="3709" y="2567"/>
                    <a:pt x="3740" y="2421"/>
                    <a:pt x="3657" y="2297"/>
                  </a:cubicBezTo>
                  <a:cubicBezTo>
                    <a:pt x="3595" y="2182"/>
                    <a:pt x="3615" y="2037"/>
                    <a:pt x="3512" y="1881"/>
                  </a:cubicBezTo>
                  <a:cubicBezTo>
                    <a:pt x="3460" y="2338"/>
                    <a:pt x="3584" y="2754"/>
                    <a:pt x="3532" y="3169"/>
                  </a:cubicBezTo>
                  <a:cubicBezTo>
                    <a:pt x="3626" y="3159"/>
                    <a:pt x="3615" y="3003"/>
                    <a:pt x="3730" y="3034"/>
                  </a:cubicBezTo>
                  <a:cubicBezTo>
                    <a:pt x="3865" y="3180"/>
                    <a:pt x="3854" y="3335"/>
                    <a:pt x="3750" y="3491"/>
                  </a:cubicBezTo>
                  <a:cubicBezTo>
                    <a:pt x="3418" y="3481"/>
                    <a:pt x="3397" y="3491"/>
                    <a:pt x="3470" y="3824"/>
                  </a:cubicBezTo>
                  <a:cubicBezTo>
                    <a:pt x="3522" y="4094"/>
                    <a:pt x="3501" y="4343"/>
                    <a:pt x="3449" y="4592"/>
                  </a:cubicBezTo>
                  <a:cubicBezTo>
                    <a:pt x="3418" y="4655"/>
                    <a:pt x="3439" y="4707"/>
                    <a:pt x="3470" y="4748"/>
                  </a:cubicBezTo>
                  <a:cubicBezTo>
                    <a:pt x="3522" y="4946"/>
                    <a:pt x="3491" y="5143"/>
                    <a:pt x="3512" y="5330"/>
                  </a:cubicBezTo>
                  <a:cubicBezTo>
                    <a:pt x="3512" y="5382"/>
                    <a:pt x="3522" y="5423"/>
                    <a:pt x="3532" y="5475"/>
                  </a:cubicBezTo>
                  <a:cubicBezTo>
                    <a:pt x="3584" y="5610"/>
                    <a:pt x="3615" y="5766"/>
                    <a:pt x="3574" y="5912"/>
                  </a:cubicBezTo>
                  <a:cubicBezTo>
                    <a:pt x="3563" y="5984"/>
                    <a:pt x="3563" y="6047"/>
                    <a:pt x="3584" y="6119"/>
                  </a:cubicBezTo>
                  <a:cubicBezTo>
                    <a:pt x="3584" y="6140"/>
                    <a:pt x="3595" y="6171"/>
                    <a:pt x="3595" y="6203"/>
                  </a:cubicBezTo>
                  <a:cubicBezTo>
                    <a:pt x="3626" y="6265"/>
                    <a:pt x="3636" y="6338"/>
                    <a:pt x="3647" y="6410"/>
                  </a:cubicBezTo>
                  <a:cubicBezTo>
                    <a:pt x="3678" y="6338"/>
                    <a:pt x="3730" y="6286"/>
                    <a:pt x="3802" y="6255"/>
                  </a:cubicBezTo>
                  <a:cubicBezTo>
                    <a:pt x="3834" y="6234"/>
                    <a:pt x="3854" y="6286"/>
                    <a:pt x="3865" y="6265"/>
                  </a:cubicBezTo>
                  <a:cubicBezTo>
                    <a:pt x="3875" y="6244"/>
                    <a:pt x="3834" y="6234"/>
                    <a:pt x="3823" y="6203"/>
                  </a:cubicBezTo>
                  <a:cubicBezTo>
                    <a:pt x="3761" y="6119"/>
                    <a:pt x="3709" y="6026"/>
                    <a:pt x="3761" y="5901"/>
                  </a:cubicBezTo>
                  <a:cubicBezTo>
                    <a:pt x="3834" y="5714"/>
                    <a:pt x="3782" y="5527"/>
                    <a:pt x="3719" y="5340"/>
                  </a:cubicBezTo>
                  <a:cubicBezTo>
                    <a:pt x="3709" y="5309"/>
                    <a:pt x="3709" y="5278"/>
                    <a:pt x="3709" y="5257"/>
                  </a:cubicBezTo>
                  <a:cubicBezTo>
                    <a:pt x="3709" y="5205"/>
                    <a:pt x="3730" y="5153"/>
                    <a:pt x="3740" y="5101"/>
                  </a:cubicBezTo>
                  <a:cubicBezTo>
                    <a:pt x="3740" y="5081"/>
                    <a:pt x="3740" y="5049"/>
                    <a:pt x="3740" y="5029"/>
                  </a:cubicBezTo>
                  <a:cubicBezTo>
                    <a:pt x="3740" y="4977"/>
                    <a:pt x="3730" y="4935"/>
                    <a:pt x="3719" y="4894"/>
                  </a:cubicBezTo>
                  <a:cubicBezTo>
                    <a:pt x="3709" y="4863"/>
                    <a:pt x="3709" y="4842"/>
                    <a:pt x="3719" y="4821"/>
                  </a:cubicBezTo>
                  <a:cubicBezTo>
                    <a:pt x="3761" y="4779"/>
                    <a:pt x="3730" y="4748"/>
                    <a:pt x="3709" y="4707"/>
                  </a:cubicBezTo>
                  <a:cubicBezTo>
                    <a:pt x="3709" y="4686"/>
                    <a:pt x="3709" y="4655"/>
                    <a:pt x="3719" y="4634"/>
                  </a:cubicBezTo>
                  <a:cubicBezTo>
                    <a:pt x="3730" y="4551"/>
                    <a:pt x="3730" y="4478"/>
                    <a:pt x="3709" y="4395"/>
                  </a:cubicBezTo>
                  <a:cubicBezTo>
                    <a:pt x="3709" y="4364"/>
                    <a:pt x="3709" y="4343"/>
                    <a:pt x="3709" y="4312"/>
                  </a:cubicBezTo>
                  <a:cubicBezTo>
                    <a:pt x="3740" y="4270"/>
                    <a:pt x="3740" y="4218"/>
                    <a:pt x="3709" y="4177"/>
                  </a:cubicBezTo>
                  <a:cubicBezTo>
                    <a:pt x="3709" y="4146"/>
                    <a:pt x="3709" y="4115"/>
                    <a:pt x="3719" y="4094"/>
                  </a:cubicBezTo>
                  <a:cubicBezTo>
                    <a:pt x="3740" y="3980"/>
                    <a:pt x="3719" y="3855"/>
                    <a:pt x="3802" y="3751"/>
                  </a:cubicBezTo>
                  <a:cubicBezTo>
                    <a:pt x="3834" y="3730"/>
                    <a:pt x="3854" y="3741"/>
                    <a:pt x="3885" y="3761"/>
                  </a:cubicBezTo>
                  <a:cubicBezTo>
                    <a:pt x="3927" y="3803"/>
                    <a:pt x="3927" y="3855"/>
                    <a:pt x="3917" y="3907"/>
                  </a:cubicBezTo>
                  <a:cubicBezTo>
                    <a:pt x="3875" y="4582"/>
                    <a:pt x="3927" y="5247"/>
                    <a:pt x="3989" y="5912"/>
                  </a:cubicBezTo>
                  <a:cubicBezTo>
                    <a:pt x="4031" y="6286"/>
                    <a:pt x="4031" y="6649"/>
                    <a:pt x="4010" y="7023"/>
                  </a:cubicBezTo>
                  <a:cubicBezTo>
                    <a:pt x="4000" y="7148"/>
                    <a:pt x="4052" y="7200"/>
                    <a:pt x="4145" y="7252"/>
                  </a:cubicBezTo>
                  <a:cubicBezTo>
                    <a:pt x="4166" y="7283"/>
                    <a:pt x="4156" y="7314"/>
                    <a:pt x="4124" y="7335"/>
                  </a:cubicBezTo>
                  <a:cubicBezTo>
                    <a:pt x="3906" y="7314"/>
                    <a:pt x="3698" y="7314"/>
                    <a:pt x="3491" y="7428"/>
                  </a:cubicBezTo>
                  <a:cubicBezTo>
                    <a:pt x="3397" y="7491"/>
                    <a:pt x="3283" y="7491"/>
                    <a:pt x="3169" y="7470"/>
                  </a:cubicBezTo>
                  <a:cubicBezTo>
                    <a:pt x="2649" y="7387"/>
                    <a:pt x="2119" y="7439"/>
                    <a:pt x="1600" y="7366"/>
                  </a:cubicBezTo>
                  <a:cubicBezTo>
                    <a:pt x="1288" y="7324"/>
                    <a:pt x="966" y="7428"/>
                    <a:pt x="644" y="7387"/>
                  </a:cubicBezTo>
                  <a:cubicBezTo>
                    <a:pt x="177" y="7335"/>
                    <a:pt x="0" y="7044"/>
                    <a:pt x="218" y="6597"/>
                  </a:cubicBezTo>
                  <a:cubicBezTo>
                    <a:pt x="250" y="6577"/>
                    <a:pt x="281" y="6577"/>
                    <a:pt x="322" y="65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9"/>
            <p:cNvSpPr/>
            <p:nvPr/>
          </p:nvSpPr>
          <p:spPr>
            <a:xfrm>
              <a:off x="5364300" y="5062125"/>
              <a:ext cx="18200" cy="211150"/>
            </a:xfrm>
            <a:custGeom>
              <a:rect b="b" l="l" r="r" t="t"/>
              <a:pathLst>
                <a:path extrusionOk="0" h="8446" w="728">
                  <a:moveTo>
                    <a:pt x="21" y="7802"/>
                  </a:moveTo>
                  <a:cubicBezTo>
                    <a:pt x="11" y="7189"/>
                    <a:pt x="0" y="6576"/>
                    <a:pt x="73" y="5963"/>
                  </a:cubicBezTo>
                  <a:cubicBezTo>
                    <a:pt x="115" y="5610"/>
                    <a:pt x="94" y="5257"/>
                    <a:pt x="104" y="4903"/>
                  </a:cubicBezTo>
                  <a:cubicBezTo>
                    <a:pt x="115" y="3906"/>
                    <a:pt x="135" y="2909"/>
                    <a:pt x="156" y="1912"/>
                  </a:cubicBezTo>
                  <a:cubicBezTo>
                    <a:pt x="156" y="1631"/>
                    <a:pt x="177" y="1351"/>
                    <a:pt x="208" y="1060"/>
                  </a:cubicBezTo>
                  <a:cubicBezTo>
                    <a:pt x="239" y="758"/>
                    <a:pt x="208" y="447"/>
                    <a:pt x="208" y="146"/>
                  </a:cubicBezTo>
                  <a:cubicBezTo>
                    <a:pt x="437" y="166"/>
                    <a:pt x="364" y="353"/>
                    <a:pt x="364" y="468"/>
                  </a:cubicBezTo>
                  <a:cubicBezTo>
                    <a:pt x="374" y="1112"/>
                    <a:pt x="385" y="1766"/>
                    <a:pt x="343" y="2410"/>
                  </a:cubicBezTo>
                  <a:cubicBezTo>
                    <a:pt x="312" y="2753"/>
                    <a:pt x="333" y="3096"/>
                    <a:pt x="385" y="3428"/>
                  </a:cubicBezTo>
                  <a:cubicBezTo>
                    <a:pt x="395" y="2930"/>
                    <a:pt x="406" y="2421"/>
                    <a:pt x="468" y="1922"/>
                  </a:cubicBezTo>
                  <a:cubicBezTo>
                    <a:pt x="447" y="1558"/>
                    <a:pt x="468" y="1195"/>
                    <a:pt x="457" y="831"/>
                  </a:cubicBezTo>
                  <a:cubicBezTo>
                    <a:pt x="447" y="779"/>
                    <a:pt x="447" y="717"/>
                    <a:pt x="457" y="665"/>
                  </a:cubicBezTo>
                  <a:cubicBezTo>
                    <a:pt x="468" y="509"/>
                    <a:pt x="520" y="364"/>
                    <a:pt x="530" y="208"/>
                  </a:cubicBezTo>
                  <a:cubicBezTo>
                    <a:pt x="541" y="114"/>
                    <a:pt x="541" y="0"/>
                    <a:pt x="696" y="11"/>
                  </a:cubicBezTo>
                  <a:cubicBezTo>
                    <a:pt x="728" y="83"/>
                    <a:pt x="717" y="166"/>
                    <a:pt x="686" y="239"/>
                  </a:cubicBezTo>
                  <a:cubicBezTo>
                    <a:pt x="676" y="1600"/>
                    <a:pt x="665" y="2950"/>
                    <a:pt x="644" y="4311"/>
                  </a:cubicBezTo>
                  <a:cubicBezTo>
                    <a:pt x="644" y="4644"/>
                    <a:pt x="582" y="4966"/>
                    <a:pt x="561" y="5298"/>
                  </a:cubicBezTo>
                  <a:cubicBezTo>
                    <a:pt x="541" y="5911"/>
                    <a:pt x="541" y="6524"/>
                    <a:pt x="530" y="7137"/>
                  </a:cubicBezTo>
                  <a:cubicBezTo>
                    <a:pt x="530" y="7365"/>
                    <a:pt x="572" y="7594"/>
                    <a:pt x="603" y="7822"/>
                  </a:cubicBezTo>
                  <a:cubicBezTo>
                    <a:pt x="624" y="7968"/>
                    <a:pt x="686" y="8155"/>
                    <a:pt x="489" y="8259"/>
                  </a:cubicBezTo>
                  <a:cubicBezTo>
                    <a:pt x="447" y="8279"/>
                    <a:pt x="395" y="8311"/>
                    <a:pt x="354" y="8342"/>
                  </a:cubicBezTo>
                  <a:cubicBezTo>
                    <a:pt x="281" y="8415"/>
                    <a:pt x="198" y="8446"/>
                    <a:pt x="115" y="8394"/>
                  </a:cubicBezTo>
                  <a:cubicBezTo>
                    <a:pt x="11" y="8331"/>
                    <a:pt x="32" y="8207"/>
                    <a:pt x="83" y="8124"/>
                  </a:cubicBezTo>
                  <a:cubicBezTo>
                    <a:pt x="177" y="7989"/>
                    <a:pt x="146" y="7885"/>
                    <a:pt x="21" y="78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9"/>
            <p:cNvSpPr/>
            <p:nvPr/>
          </p:nvSpPr>
          <p:spPr>
            <a:xfrm>
              <a:off x="5379100" y="2734650"/>
              <a:ext cx="15350" cy="218175"/>
            </a:xfrm>
            <a:custGeom>
              <a:rect b="b" l="l" r="r" t="t"/>
              <a:pathLst>
                <a:path extrusionOk="0" h="8727" w="614">
                  <a:moveTo>
                    <a:pt x="21" y="7968"/>
                  </a:moveTo>
                  <a:cubicBezTo>
                    <a:pt x="21" y="7833"/>
                    <a:pt x="1" y="7708"/>
                    <a:pt x="11" y="7573"/>
                  </a:cubicBezTo>
                  <a:cubicBezTo>
                    <a:pt x="156" y="6264"/>
                    <a:pt x="73" y="4945"/>
                    <a:pt x="94" y="3626"/>
                  </a:cubicBezTo>
                  <a:cubicBezTo>
                    <a:pt x="94" y="3252"/>
                    <a:pt x="115" y="2878"/>
                    <a:pt x="84" y="2504"/>
                  </a:cubicBezTo>
                  <a:cubicBezTo>
                    <a:pt x="63" y="2462"/>
                    <a:pt x="52" y="2421"/>
                    <a:pt x="73" y="2369"/>
                  </a:cubicBezTo>
                  <a:cubicBezTo>
                    <a:pt x="260" y="2359"/>
                    <a:pt x="219" y="2514"/>
                    <a:pt x="229" y="2608"/>
                  </a:cubicBezTo>
                  <a:cubicBezTo>
                    <a:pt x="281" y="3096"/>
                    <a:pt x="239" y="3595"/>
                    <a:pt x="250" y="4083"/>
                  </a:cubicBezTo>
                  <a:cubicBezTo>
                    <a:pt x="250" y="4363"/>
                    <a:pt x="239" y="4654"/>
                    <a:pt x="291" y="4914"/>
                  </a:cubicBezTo>
                  <a:cubicBezTo>
                    <a:pt x="312" y="4384"/>
                    <a:pt x="239" y="3834"/>
                    <a:pt x="271" y="3283"/>
                  </a:cubicBezTo>
                  <a:cubicBezTo>
                    <a:pt x="302" y="2722"/>
                    <a:pt x="312" y="2161"/>
                    <a:pt x="302" y="1590"/>
                  </a:cubicBezTo>
                  <a:cubicBezTo>
                    <a:pt x="291" y="1361"/>
                    <a:pt x="125" y="1226"/>
                    <a:pt x="52" y="1039"/>
                  </a:cubicBezTo>
                  <a:lnTo>
                    <a:pt x="52" y="187"/>
                  </a:lnTo>
                  <a:cubicBezTo>
                    <a:pt x="187" y="0"/>
                    <a:pt x="271" y="177"/>
                    <a:pt x="374" y="229"/>
                  </a:cubicBezTo>
                  <a:cubicBezTo>
                    <a:pt x="426" y="270"/>
                    <a:pt x="468" y="312"/>
                    <a:pt x="499" y="374"/>
                  </a:cubicBezTo>
                  <a:cubicBezTo>
                    <a:pt x="510" y="395"/>
                    <a:pt x="510" y="426"/>
                    <a:pt x="499" y="457"/>
                  </a:cubicBezTo>
                  <a:cubicBezTo>
                    <a:pt x="468" y="499"/>
                    <a:pt x="447" y="551"/>
                    <a:pt x="426" y="593"/>
                  </a:cubicBezTo>
                  <a:cubicBezTo>
                    <a:pt x="406" y="624"/>
                    <a:pt x="374" y="634"/>
                    <a:pt x="343" y="655"/>
                  </a:cubicBezTo>
                  <a:cubicBezTo>
                    <a:pt x="343" y="728"/>
                    <a:pt x="406" y="707"/>
                    <a:pt x="437" y="728"/>
                  </a:cubicBezTo>
                  <a:cubicBezTo>
                    <a:pt x="468" y="728"/>
                    <a:pt x="489" y="738"/>
                    <a:pt x="510" y="759"/>
                  </a:cubicBezTo>
                  <a:cubicBezTo>
                    <a:pt x="530" y="780"/>
                    <a:pt x="551" y="800"/>
                    <a:pt x="561" y="821"/>
                  </a:cubicBezTo>
                  <a:cubicBezTo>
                    <a:pt x="572" y="842"/>
                    <a:pt x="582" y="873"/>
                    <a:pt x="572" y="904"/>
                  </a:cubicBezTo>
                  <a:cubicBezTo>
                    <a:pt x="561" y="956"/>
                    <a:pt x="561" y="1008"/>
                    <a:pt x="582" y="1060"/>
                  </a:cubicBezTo>
                  <a:cubicBezTo>
                    <a:pt x="582" y="1091"/>
                    <a:pt x="582" y="1133"/>
                    <a:pt x="572" y="1174"/>
                  </a:cubicBezTo>
                  <a:cubicBezTo>
                    <a:pt x="551" y="1216"/>
                    <a:pt x="541" y="1268"/>
                    <a:pt x="530" y="1320"/>
                  </a:cubicBezTo>
                  <a:cubicBezTo>
                    <a:pt x="520" y="1340"/>
                    <a:pt x="510" y="1372"/>
                    <a:pt x="499" y="1392"/>
                  </a:cubicBezTo>
                  <a:cubicBezTo>
                    <a:pt x="499" y="1444"/>
                    <a:pt x="541" y="1392"/>
                    <a:pt x="551" y="1413"/>
                  </a:cubicBezTo>
                  <a:cubicBezTo>
                    <a:pt x="572" y="1434"/>
                    <a:pt x="582" y="1455"/>
                    <a:pt x="582" y="1486"/>
                  </a:cubicBezTo>
                  <a:cubicBezTo>
                    <a:pt x="582" y="1548"/>
                    <a:pt x="582" y="1600"/>
                    <a:pt x="593" y="1663"/>
                  </a:cubicBezTo>
                  <a:cubicBezTo>
                    <a:pt x="603" y="2504"/>
                    <a:pt x="530" y="3335"/>
                    <a:pt x="582" y="4176"/>
                  </a:cubicBezTo>
                  <a:cubicBezTo>
                    <a:pt x="603" y="4519"/>
                    <a:pt x="603" y="4883"/>
                    <a:pt x="603" y="5236"/>
                  </a:cubicBezTo>
                  <a:cubicBezTo>
                    <a:pt x="603" y="5517"/>
                    <a:pt x="613" y="5807"/>
                    <a:pt x="613" y="6098"/>
                  </a:cubicBezTo>
                  <a:cubicBezTo>
                    <a:pt x="613" y="6545"/>
                    <a:pt x="416" y="6950"/>
                    <a:pt x="406" y="7397"/>
                  </a:cubicBezTo>
                  <a:cubicBezTo>
                    <a:pt x="406" y="7553"/>
                    <a:pt x="374" y="7708"/>
                    <a:pt x="395" y="7875"/>
                  </a:cubicBezTo>
                  <a:cubicBezTo>
                    <a:pt x="406" y="7916"/>
                    <a:pt x="406" y="7968"/>
                    <a:pt x="395" y="8010"/>
                  </a:cubicBezTo>
                  <a:cubicBezTo>
                    <a:pt x="354" y="8062"/>
                    <a:pt x="364" y="8124"/>
                    <a:pt x="374" y="8186"/>
                  </a:cubicBezTo>
                  <a:cubicBezTo>
                    <a:pt x="333" y="8301"/>
                    <a:pt x="312" y="8415"/>
                    <a:pt x="281" y="8529"/>
                  </a:cubicBezTo>
                  <a:cubicBezTo>
                    <a:pt x="260" y="8612"/>
                    <a:pt x="260" y="8726"/>
                    <a:pt x="136" y="8706"/>
                  </a:cubicBezTo>
                  <a:cubicBezTo>
                    <a:pt x="32" y="8695"/>
                    <a:pt x="63" y="8591"/>
                    <a:pt x="63" y="8519"/>
                  </a:cubicBezTo>
                  <a:cubicBezTo>
                    <a:pt x="42" y="8332"/>
                    <a:pt x="94" y="8145"/>
                    <a:pt x="21" y="796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9"/>
            <p:cNvSpPr/>
            <p:nvPr/>
          </p:nvSpPr>
          <p:spPr>
            <a:xfrm>
              <a:off x="5219900" y="5256900"/>
              <a:ext cx="103900" cy="19750"/>
            </a:xfrm>
            <a:custGeom>
              <a:rect b="b" l="l" r="r" t="t"/>
              <a:pathLst>
                <a:path extrusionOk="0" h="790" w="4156">
                  <a:moveTo>
                    <a:pt x="3564" y="707"/>
                  </a:moveTo>
                  <a:cubicBezTo>
                    <a:pt x="3013" y="748"/>
                    <a:pt x="2473" y="717"/>
                    <a:pt x="1922" y="707"/>
                  </a:cubicBezTo>
                  <a:cubicBezTo>
                    <a:pt x="1455" y="696"/>
                    <a:pt x="987" y="655"/>
                    <a:pt x="520" y="707"/>
                  </a:cubicBezTo>
                  <a:cubicBezTo>
                    <a:pt x="354" y="727"/>
                    <a:pt x="136" y="790"/>
                    <a:pt x="63" y="530"/>
                  </a:cubicBezTo>
                  <a:cubicBezTo>
                    <a:pt x="1" y="104"/>
                    <a:pt x="104" y="0"/>
                    <a:pt x="499" y="63"/>
                  </a:cubicBezTo>
                  <a:cubicBezTo>
                    <a:pt x="1102" y="156"/>
                    <a:pt x="1715" y="94"/>
                    <a:pt x="2317" y="104"/>
                  </a:cubicBezTo>
                  <a:cubicBezTo>
                    <a:pt x="2442" y="104"/>
                    <a:pt x="2598" y="52"/>
                    <a:pt x="2629" y="250"/>
                  </a:cubicBezTo>
                  <a:cubicBezTo>
                    <a:pt x="2639" y="250"/>
                    <a:pt x="2629" y="322"/>
                    <a:pt x="2650" y="260"/>
                  </a:cubicBezTo>
                  <a:cubicBezTo>
                    <a:pt x="2743" y="21"/>
                    <a:pt x="2951" y="83"/>
                    <a:pt x="3096" y="115"/>
                  </a:cubicBezTo>
                  <a:cubicBezTo>
                    <a:pt x="3408" y="166"/>
                    <a:pt x="3657" y="385"/>
                    <a:pt x="3990" y="416"/>
                  </a:cubicBezTo>
                  <a:cubicBezTo>
                    <a:pt x="4156" y="437"/>
                    <a:pt x="4073" y="572"/>
                    <a:pt x="4021" y="665"/>
                  </a:cubicBezTo>
                  <a:cubicBezTo>
                    <a:pt x="3979" y="686"/>
                    <a:pt x="3938" y="686"/>
                    <a:pt x="3907" y="665"/>
                  </a:cubicBezTo>
                  <a:cubicBezTo>
                    <a:pt x="3792" y="717"/>
                    <a:pt x="3678" y="675"/>
                    <a:pt x="3564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9"/>
            <p:cNvSpPr/>
            <p:nvPr/>
          </p:nvSpPr>
          <p:spPr>
            <a:xfrm>
              <a:off x="5370525" y="3115625"/>
              <a:ext cx="18200" cy="140025"/>
            </a:xfrm>
            <a:custGeom>
              <a:rect b="b" l="l" r="r" t="t"/>
              <a:pathLst>
                <a:path extrusionOk="0" h="5601" w="728">
                  <a:moveTo>
                    <a:pt x="32" y="5579"/>
                  </a:moveTo>
                  <a:cubicBezTo>
                    <a:pt x="1" y="5486"/>
                    <a:pt x="11" y="5392"/>
                    <a:pt x="21" y="5288"/>
                  </a:cubicBezTo>
                  <a:cubicBezTo>
                    <a:pt x="53" y="4998"/>
                    <a:pt x="105" y="4696"/>
                    <a:pt x="105" y="4405"/>
                  </a:cubicBezTo>
                  <a:cubicBezTo>
                    <a:pt x="94" y="3450"/>
                    <a:pt x="219" y="2504"/>
                    <a:pt x="219" y="1549"/>
                  </a:cubicBezTo>
                  <a:cubicBezTo>
                    <a:pt x="219" y="1195"/>
                    <a:pt x="167" y="853"/>
                    <a:pt x="188" y="499"/>
                  </a:cubicBezTo>
                  <a:cubicBezTo>
                    <a:pt x="188" y="406"/>
                    <a:pt x="177" y="323"/>
                    <a:pt x="229" y="240"/>
                  </a:cubicBezTo>
                  <a:cubicBezTo>
                    <a:pt x="281" y="209"/>
                    <a:pt x="260" y="146"/>
                    <a:pt x="271" y="94"/>
                  </a:cubicBezTo>
                  <a:cubicBezTo>
                    <a:pt x="292" y="22"/>
                    <a:pt x="354" y="1"/>
                    <a:pt x="427" y="11"/>
                  </a:cubicBezTo>
                  <a:cubicBezTo>
                    <a:pt x="510" y="32"/>
                    <a:pt x="499" y="94"/>
                    <a:pt x="489" y="167"/>
                  </a:cubicBezTo>
                  <a:cubicBezTo>
                    <a:pt x="458" y="312"/>
                    <a:pt x="406" y="458"/>
                    <a:pt x="510" y="603"/>
                  </a:cubicBezTo>
                  <a:cubicBezTo>
                    <a:pt x="707" y="718"/>
                    <a:pt x="655" y="925"/>
                    <a:pt x="655" y="1092"/>
                  </a:cubicBezTo>
                  <a:cubicBezTo>
                    <a:pt x="666" y="1414"/>
                    <a:pt x="686" y="1746"/>
                    <a:pt x="634" y="2068"/>
                  </a:cubicBezTo>
                  <a:cubicBezTo>
                    <a:pt x="603" y="2245"/>
                    <a:pt x="707" y="2401"/>
                    <a:pt x="728" y="2567"/>
                  </a:cubicBezTo>
                  <a:cubicBezTo>
                    <a:pt x="717" y="2629"/>
                    <a:pt x="697" y="2691"/>
                    <a:pt x="676" y="2743"/>
                  </a:cubicBezTo>
                  <a:cubicBezTo>
                    <a:pt x="603" y="2858"/>
                    <a:pt x="551" y="2972"/>
                    <a:pt x="530" y="3097"/>
                  </a:cubicBezTo>
                  <a:cubicBezTo>
                    <a:pt x="499" y="3138"/>
                    <a:pt x="479" y="3169"/>
                    <a:pt x="530" y="3221"/>
                  </a:cubicBezTo>
                  <a:cubicBezTo>
                    <a:pt x="541" y="3242"/>
                    <a:pt x="541" y="3273"/>
                    <a:pt x="541" y="3294"/>
                  </a:cubicBezTo>
                  <a:lnTo>
                    <a:pt x="530" y="3335"/>
                  </a:lnTo>
                  <a:cubicBezTo>
                    <a:pt x="530" y="3346"/>
                    <a:pt x="520" y="3356"/>
                    <a:pt x="520" y="3367"/>
                  </a:cubicBezTo>
                  <a:cubicBezTo>
                    <a:pt x="499" y="3419"/>
                    <a:pt x="479" y="3470"/>
                    <a:pt x="468" y="3522"/>
                  </a:cubicBezTo>
                  <a:cubicBezTo>
                    <a:pt x="468" y="3554"/>
                    <a:pt x="468" y="3574"/>
                    <a:pt x="458" y="3606"/>
                  </a:cubicBezTo>
                  <a:cubicBezTo>
                    <a:pt x="447" y="3751"/>
                    <a:pt x="406" y="3917"/>
                    <a:pt x="551" y="4031"/>
                  </a:cubicBezTo>
                  <a:cubicBezTo>
                    <a:pt x="582" y="4063"/>
                    <a:pt x="582" y="4104"/>
                    <a:pt x="572" y="4135"/>
                  </a:cubicBezTo>
                  <a:cubicBezTo>
                    <a:pt x="551" y="4187"/>
                    <a:pt x="530" y="4229"/>
                    <a:pt x="530" y="4281"/>
                  </a:cubicBezTo>
                  <a:lnTo>
                    <a:pt x="520" y="4312"/>
                  </a:lnTo>
                  <a:cubicBezTo>
                    <a:pt x="520" y="4322"/>
                    <a:pt x="510" y="4333"/>
                    <a:pt x="510" y="4343"/>
                  </a:cubicBezTo>
                  <a:cubicBezTo>
                    <a:pt x="499" y="4353"/>
                    <a:pt x="489" y="4364"/>
                    <a:pt x="479" y="4374"/>
                  </a:cubicBezTo>
                  <a:cubicBezTo>
                    <a:pt x="458" y="4676"/>
                    <a:pt x="499" y="4977"/>
                    <a:pt x="437" y="5268"/>
                  </a:cubicBezTo>
                  <a:cubicBezTo>
                    <a:pt x="240" y="5288"/>
                    <a:pt x="208" y="5309"/>
                    <a:pt x="115" y="5579"/>
                  </a:cubicBezTo>
                  <a:cubicBezTo>
                    <a:pt x="84" y="5600"/>
                    <a:pt x="63" y="5600"/>
                    <a:pt x="32" y="55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9"/>
            <p:cNvSpPr/>
            <p:nvPr/>
          </p:nvSpPr>
          <p:spPr>
            <a:xfrm>
              <a:off x="5299625" y="5364150"/>
              <a:ext cx="74575" cy="27550"/>
            </a:xfrm>
            <a:custGeom>
              <a:rect b="b" l="l" r="r" t="t"/>
              <a:pathLst>
                <a:path extrusionOk="0" h="1102" w="2983">
                  <a:moveTo>
                    <a:pt x="2151" y="52"/>
                  </a:moveTo>
                  <a:cubicBezTo>
                    <a:pt x="2338" y="42"/>
                    <a:pt x="2515" y="32"/>
                    <a:pt x="2681" y="115"/>
                  </a:cubicBezTo>
                  <a:cubicBezTo>
                    <a:pt x="2754" y="188"/>
                    <a:pt x="2868" y="188"/>
                    <a:pt x="2941" y="260"/>
                  </a:cubicBezTo>
                  <a:lnTo>
                    <a:pt x="2941" y="260"/>
                  </a:lnTo>
                  <a:cubicBezTo>
                    <a:pt x="2982" y="323"/>
                    <a:pt x="2972" y="395"/>
                    <a:pt x="2941" y="468"/>
                  </a:cubicBezTo>
                  <a:lnTo>
                    <a:pt x="2951" y="458"/>
                  </a:lnTo>
                  <a:cubicBezTo>
                    <a:pt x="2889" y="562"/>
                    <a:pt x="2909" y="676"/>
                    <a:pt x="2899" y="790"/>
                  </a:cubicBezTo>
                  <a:cubicBezTo>
                    <a:pt x="2899" y="852"/>
                    <a:pt x="2909" y="915"/>
                    <a:pt x="2889" y="977"/>
                  </a:cubicBezTo>
                  <a:cubicBezTo>
                    <a:pt x="2826" y="1071"/>
                    <a:pt x="2743" y="1102"/>
                    <a:pt x="2639" y="1081"/>
                  </a:cubicBezTo>
                  <a:cubicBezTo>
                    <a:pt x="2587" y="1060"/>
                    <a:pt x="2567" y="1029"/>
                    <a:pt x="2567" y="987"/>
                  </a:cubicBezTo>
                  <a:cubicBezTo>
                    <a:pt x="2546" y="946"/>
                    <a:pt x="2629" y="915"/>
                    <a:pt x="2577" y="884"/>
                  </a:cubicBezTo>
                  <a:cubicBezTo>
                    <a:pt x="2546" y="863"/>
                    <a:pt x="2515" y="842"/>
                    <a:pt x="2504" y="811"/>
                  </a:cubicBezTo>
                  <a:cubicBezTo>
                    <a:pt x="2504" y="790"/>
                    <a:pt x="2504" y="769"/>
                    <a:pt x="2504" y="748"/>
                  </a:cubicBezTo>
                  <a:cubicBezTo>
                    <a:pt x="2463" y="697"/>
                    <a:pt x="2421" y="780"/>
                    <a:pt x="2380" y="748"/>
                  </a:cubicBezTo>
                  <a:cubicBezTo>
                    <a:pt x="1829" y="717"/>
                    <a:pt x="1278" y="759"/>
                    <a:pt x="738" y="748"/>
                  </a:cubicBezTo>
                  <a:cubicBezTo>
                    <a:pt x="499" y="759"/>
                    <a:pt x="240" y="832"/>
                    <a:pt x="115" y="530"/>
                  </a:cubicBezTo>
                  <a:cubicBezTo>
                    <a:pt x="105" y="499"/>
                    <a:pt x="94" y="468"/>
                    <a:pt x="94" y="437"/>
                  </a:cubicBezTo>
                  <a:cubicBezTo>
                    <a:pt x="94" y="395"/>
                    <a:pt x="84" y="343"/>
                    <a:pt x="84" y="302"/>
                  </a:cubicBezTo>
                  <a:cubicBezTo>
                    <a:pt x="84" y="271"/>
                    <a:pt x="73" y="239"/>
                    <a:pt x="73" y="219"/>
                  </a:cubicBezTo>
                  <a:cubicBezTo>
                    <a:pt x="1" y="94"/>
                    <a:pt x="22" y="21"/>
                    <a:pt x="167" y="1"/>
                  </a:cubicBezTo>
                  <a:lnTo>
                    <a:pt x="240" y="1"/>
                  </a:lnTo>
                  <a:cubicBezTo>
                    <a:pt x="728" y="63"/>
                    <a:pt x="1237" y="11"/>
                    <a:pt x="1736" y="32"/>
                  </a:cubicBezTo>
                  <a:cubicBezTo>
                    <a:pt x="1871" y="32"/>
                    <a:pt x="2016" y="1"/>
                    <a:pt x="2151" y="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9"/>
            <p:cNvSpPr/>
            <p:nvPr/>
          </p:nvSpPr>
          <p:spPr>
            <a:xfrm>
              <a:off x="5268725" y="5180800"/>
              <a:ext cx="22100" cy="71700"/>
            </a:xfrm>
            <a:custGeom>
              <a:rect b="b" l="l" r="r" t="t"/>
              <a:pathLst>
                <a:path extrusionOk="0" h="2868" w="884">
                  <a:moveTo>
                    <a:pt x="208" y="676"/>
                  </a:moveTo>
                  <a:cubicBezTo>
                    <a:pt x="343" y="655"/>
                    <a:pt x="364" y="593"/>
                    <a:pt x="271" y="499"/>
                  </a:cubicBezTo>
                  <a:cubicBezTo>
                    <a:pt x="156" y="395"/>
                    <a:pt x="11" y="302"/>
                    <a:pt x="1" y="115"/>
                  </a:cubicBezTo>
                  <a:cubicBezTo>
                    <a:pt x="125" y="21"/>
                    <a:pt x="312" y="156"/>
                    <a:pt x="426" y="1"/>
                  </a:cubicBezTo>
                  <a:cubicBezTo>
                    <a:pt x="738" y="42"/>
                    <a:pt x="769" y="84"/>
                    <a:pt x="780" y="374"/>
                  </a:cubicBezTo>
                  <a:cubicBezTo>
                    <a:pt x="780" y="676"/>
                    <a:pt x="811" y="967"/>
                    <a:pt x="842" y="1257"/>
                  </a:cubicBezTo>
                  <a:cubicBezTo>
                    <a:pt x="884" y="1621"/>
                    <a:pt x="884" y="1985"/>
                    <a:pt x="873" y="2338"/>
                  </a:cubicBezTo>
                  <a:cubicBezTo>
                    <a:pt x="873" y="2431"/>
                    <a:pt x="873" y="2514"/>
                    <a:pt x="852" y="2608"/>
                  </a:cubicBezTo>
                  <a:cubicBezTo>
                    <a:pt x="821" y="2701"/>
                    <a:pt x="832" y="2868"/>
                    <a:pt x="707" y="2857"/>
                  </a:cubicBezTo>
                  <a:cubicBezTo>
                    <a:pt x="582" y="2857"/>
                    <a:pt x="447" y="2795"/>
                    <a:pt x="375" y="2670"/>
                  </a:cubicBezTo>
                  <a:cubicBezTo>
                    <a:pt x="312" y="2577"/>
                    <a:pt x="291" y="2473"/>
                    <a:pt x="291" y="2359"/>
                  </a:cubicBezTo>
                  <a:cubicBezTo>
                    <a:pt x="281" y="1912"/>
                    <a:pt x="250" y="1455"/>
                    <a:pt x="385" y="1019"/>
                  </a:cubicBezTo>
                  <a:cubicBezTo>
                    <a:pt x="458" y="811"/>
                    <a:pt x="250" y="800"/>
                    <a:pt x="208" y="6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9"/>
            <p:cNvSpPr/>
            <p:nvPr/>
          </p:nvSpPr>
          <p:spPr>
            <a:xfrm>
              <a:off x="5219375" y="5255850"/>
              <a:ext cx="157150" cy="20275"/>
            </a:xfrm>
            <a:custGeom>
              <a:rect b="b" l="l" r="r" t="t"/>
              <a:pathLst>
                <a:path extrusionOk="0" h="811" w="6286">
                  <a:moveTo>
                    <a:pt x="4042" y="707"/>
                  </a:moveTo>
                  <a:cubicBezTo>
                    <a:pt x="4000" y="624"/>
                    <a:pt x="4073" y="499"/>
                    <a:pt x="3865" y="489"/>
                  </a:cubicBezTo>
                  <a:cubicBezTo>
                    <a:pt x="3637" y="479"/>
                    <a:pt x="3387" y="479"/>
                    <a:pt x="3159" y="385"/>
                  </a:cubicBezTo>
                  <a:cubicBezTo>
                    <a:pt x="3232" y="250"/>
                    <a:pt x="3377" y="354"/>
                    <a:pt x="3450" y="271"/>
                  </a:cubicBezTo>
                  <a:cubicBezTo>
                    <a:pt x="3356" y="250"/>
                    <a:pt x="3263" y="229"/>
                    <a:pt x="3169" y="208"/>
                  </a:cubicBezTo>
                  <a:cubicBezTo>
                    <a:pt x="2826" y="125"/>
                    <a:pt x="2764" y="167"/>
                    <a:pt x="2681" y="520"/>
                  </a:cubicBezTo>
                  <a:cubicBezTo>
                    <a:pt x="2639" y="427"/>
                    <a:pt x="2608" y="343"/>
                    <a:pt x="2577" y="271"/>
                  </a:cubicBezTo>
                  <a:cubicBezTo>
                    <a:pt x="2556" y="208"/>
                    <a:pt x="2515" y="177"/>
                    <a:pt x="2452" y="177"/>
                  </a:cubicBezTo>
                  <a:cubicBezTo>
                    <a:pt x="2234" y="219"/>
                    <a:pt x="1975" y="63"/>
                    <a:pt x="1788" y="312"/>
                  </a:cubicBezTo>
                  <a:cubicBezTo>
                    <a:pt x="1756" y="343"/>
                    <a:pt x="1704" y="354"/>
                    <a:pt x="1684" y="302"/>
                  </a:cubicBezTo>
                  <a:cubicBezTo>
                    <a:pt x="1569" y="84"/>
                    <a:pt x="1382" y="167"/>
                    <a:pt x="1227" y="208"/>
                  </a:cubicBezTo>
                  <a:cubicBezTo>
                    <a:pt x="998" y="250"/>
                    <a:pt x="770" y="229"/>
                    <a:pt x="562" y="177"/>
                  </a:cubicBezTo>
                  <a:cubicBezTo>
                    <a:pt x="219" y="84"/>
                    <a:pt x="94" y="157"/>
                    <a:pt x="84" y="510"/>
                  </a:cubicBezTo>
                  <a:cubicBezTo>
                    <a:pt x="84" y="530"/>
                    <a:pt x="84" y="551"/>
                    <a:pt x="84" y="572"/>
                  </a:cubicBezTo>
                  <a:cubicBezTo>
                    <a:pt x="32" y="530"/>
                    <a:pt x="22" y="479"/>
                    <a:pt x="22" y="427"/>
                  </a:cubicBezTo>
                  <a:cubicBezTo>
                    <a:pt x="1" y="94"/>
                    <a:pt x="84" y="1"/>
                    <a:pt x="416" y="32"/>
                  </a:cubicBezTo>
                  <a:cubicBezTo>
                    <a:pt x="1008" y="94"/>
                    <a:pt x="1601" y="105"/>
                    <a:pt x="2193" y="105"/>
                  </a:cubicBezTo>
                  <a:cubicBezTo>
                    <a:pt x="2889" y="94"/>
                    <a:pt x="3585" y="188"/>
                    <a:pt x="4291" y="188"/>
                  </a:cubicBezTo>
                  <a:cubicBezTo>
                    <a:pt x="4748" y="188"/>
                    <a:pt x="5205" y="94"/>
                    <a:pt x="5673" y="105"/>
                  </a:cubicBezTo>
                  <a:cubicBezTo>
                    <a:pt x="5725" y="105"/>
                    <a:pt x="5766" y="73"/>
                    <a:pt x="5818" y="53"/>
                  </a:cubicBezTo>
                  <a:cubicBezTo>
                    <a:pt x="5880" y="157"/>
                    <a:pt x="6005" y="42"/>
                    <a:pt x="6078" y="125"/>
                  </a:cubicBezTo>
                  <a:cubicBezTo>
                    <a:pt x="6057" y="292"/>
                    <a:pt x="5829" y="406"/>
                    <a:pt x="5943" y="614"/>
                  </a:cubicBezTo>
                  <a:cubicBezTo>
                    <a:pt x="6088" y="666"/>
                    <a:pt x="6151" y="479"/>
                    <a:pt x="6286" y="499"/>
                  </a:cubicBezTo>
                  <a:cubicBezTo>
                    <a:pt x="6203" y="624"/>
                    <a:pt x="6109" y="738"/>
                    <a:pt x="5953" y="717"/>
                  </a:cubicBezTo>
                  <a:cubicBezTo>
                    <a:pt x="5320" y="676"/>
                    <a:pt x="4675" y="811"/>
                    <a:pt x="4042" y="70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9"/>
            <p:cNvSpPr/>
            <p:nvPr/>
          </p:nvSpPr>
          <p:spPr>
            <a:xfrm>
              <a:off x="5374175" y="4843175"/>
              <a:ext cx="12475" cy="224950"/>
            </a:xfrm>
            <a:custGeom>
              <a:rect b="b" l="l" r="r" t="t"/>
              <a:pathLst>
                <a:path extrusionOk="0" h="8998" w="499">
                  <a:moveTo>
                    <a:pt x="291" y="8997"/>
                  </a:moveTo>
                  <a:cubicBezTo>
                    <a:pt x="291" y="8924"/>
                    <a:pt x="281" y="8841"/>
                    <a:pt x="281" y="8769"/>
                  </a:cubicBezTo>
                  <a:cubicBezTo>
                    <a:pt x="187" y="8259"/>
                    <a:pt x="94" y="7750"/>
                    <a:pt x="156" y="7221"/>
                  </a:cubicBezTo>
                  <a:cubicBezTo>
                    <a:pt x="218" y="6774"/>
                    <a:pt x="156" y="6327"/>
                    <a:pt x="146" y="5891"/>
                  </a:cubicBezTo>
                  <a:cubicBezTo>
                    <a:pt x="125" y="5216"/>
                    <a:pt x="0" y="4551"/>
                    <a:pt x="135" y="3865"/>
                  </a:cubicBezTo>
                  <a:cubicBezTo>
                    <a:pt x="198" y="3554"/>
                    <a:pt x="83" y="3221"/>
                    <a:pt x="125" y="2889"/>
                  </a:cubicBezTo>
                  <a:cubicBezTo>
                    <a:pt x="239" y="2037"/>
                    <a:pt x="156" y="1175"/>
                    <a:pt x="187" y="313"/>
                  </a:cubicBezTo>
                  <a:cubicBezTo>
                    <a:pt x="187" y="198"/>
                    <a:pt x="198" y="84"/>
                    <a:pt x="281" y="1"/>
                  </a:cubicBezTo>
                  <a:cubicBezTo>
                    <a:pt x="478" y="1"/>
                    <a:pt x="312" y="209"/>
                    <a:pt x="426" y="261"/>
                  </a:cubicBezTo>
                  <a:cubicBezTo>
                    <a:pt x="499" y="375"/>
                    <a:pt x="488" y="510"/>
                    <a:pt x="488" y="645"/>
                  </a:cubicBezTo>
                  <a:cubicBezTo>
                    <a:pt x="499" y="1175"/>
                    <a:pt x="499" y="1694"/>
                    <a:pt x="488" y="2224"/>
                  </a:cubicBezTo>
                  <a:cubicBezTo>
                    <a:pt x="488" y="2546"/>
                    <a:pt x="478" y="2878"/>
                    <a:pt x="384" y="3200"/>
                  </a:cubicBezTo>
                  <a:cubicBezTo>
                    <a:pt x="353" y="3294"/>
                    <a:pt x="364" y="3398"/>
                    <a:pt x="364" y="3491"/>
                  </a:cubicBezTo>
                  <a:cubicBezTo>
                    <a:pt x="343" y="3793"/>
                    <a:pt x="343" y="4083"/>
                    <a:pt x="301" y="4374"/>
                  </a:cubicBezTo>
                  <a:cubicBezTo>
                    <a:pt x="270" y="4572"/>
                    <a:pt x="249" y="4769"/>
                    <a:pt x="281" y="4966"/>
                  </a:cubicBezTo>
                  <a:cubicBezTo>
                    <a:pt x="384" y="5631"/>
                    <a:pt x="343" y="6296"/>
                    <a:pt x="353" y="6971"/>
                  </a:cubicBezTo>
                  <a:cubicBezTo>
                    <a:pt x="353" y="7522"/>
                    <a:pt x="343" y="8083"/>
                    <a:pt x="343" y="8644"/>
                  </a:cubicBezTo>
                  <a:cubicBezTo>
                    <a:pt x="343" y="8758"/>
                    <a:pt x="353" y="8883"/>
                    <a:pt x="291" y="8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9"/>
            <p:cNvSpPr/>
            <p:nvPr/>
          </p:nvSpPr>
          <p:spPr>
            <a:xfrm>
              <a:off x="5376250" y="2931500"/>
              <a:ext cx="16900" cy="113250"/>
            </a:xfrm>
            <a:custGeom>
              <a:rect b="b" l="l" r="r" t="t"/>
              <a:pathLst>
                <a:path extrusionOk="0" h="4530" w="676">
                  <a:moveTo>
                    <a:pt x="135" y="94"/>
                  </a:moveTo>
                  <a:cubicBezTo>
                    <a:pt x="239" y="177"/>
                    <a:pt x="198" y="291"/>
                    <a:pt x="198" y="395"/>
                  </a:cubicBezTo>
                  <a:cubicBezTo>
                    <a:pt x="208" y="520"/>
                    <a:pt x="208" y="655"/>
                    <a:pt x="229" y="780"/>
                  </a:cubicBezTo>
                  <a:cubicBezTo>
                    <a:pt x="364" y="614"/>
                    <a:pt x="301" y="375"/>
                    <a:pt x="468" y="219"/>
                  </a:cubicBezTo>
                  <a:cubicBezTo>
                    <a:pt x="447" y="208"/>
                    <a:pt x="447" y="198"/>
                    <a:pt x="447" y="177"/>
                  </a:cubicBezTo>
                  <a:cubicBezTo>
                    <a:pt x="457" y="167"/>
                    <a:pt x="457" y="156"/>
                    <a:pt x="468" y="156"/>
                  </a:cubicBezTo>
                  <a:lnTo>
                    <a:pt x="468" y="21"/>
                  </a:lnTo>
                  <a:cubicBezTo>
                    <a:pt x="582" y="1"/>
                    <a:pt x="592" y="94"/>
                    <a:pt x="624" y="167"/>
                  </a:cubicBezTo>
                  <a:cubicBezTo>
                    <a:pt x="530" y="614"/>
                    <a:pt x="675" y="1071"/>
                    <a:pt x="592" y="1528"/>
                  </a:cubicBezTo>
                  <a:cubicBezTo>
                    <a:pt x="520" y="1933"/>
                    <a:pt x="603" y="2338"/>
                    <a:pt x="540" y="2743"/>
                  </a:cubicBezTo>
                  <a:cubicBezTo>
                    <a:pt x="520" y="2868"/>
                    <a:pt x="488" y="3003"/>
                    <a:pt x="540" y="3127"/>
                  </a:cubicBezTo>
                  <a:cubicBezTo>
                    <a:pt x="624" y="3346"/>
                    <a:pt x="499" y="3512"/>
                    <a:pt x="405" y="3678"/>
                  </a:cubicBezTo>
                  <a:cubicBezTo>
                    <a:pt x="322" y="3813"/>
                    <a:pt x="301" y="3948"/>
                    <a:pt x="437" y="4062"/>
                  </a:cubicBezTo>
                  <a:cubicBezTo>
                    <a:pt x="478" y="4229"/>
                    <a:pt x="644" y="4426"/>
                    <a:pt x="343" y="4530"/>
                  </a:cubicBezTo>
                  <a:cubicBezTo>
                    <a:pt x="208" y="4364"/>
                    <a:pt x="0" y="4229"/>
                    <a:pt x="135" y="3969"/>
                  </a:cubicBezTo>
                  <a:cubicBezTo>
                    <a:pt x="83" y="3553"/>
                    <a:pt x="135" y="3138"/>
                    <a:pt x="177" y="2733"/>
                  </a:cubicBezTo>
                  <a:cubicBezTo>
                    <a:pt x="239" y="2089"/>
                    <a:pt x="250" y="1455"/>
                    <a:pt x="156" y="811"/>
                  </a:cubicBezTo>
                  <a:cubicBezTo>
                    <a:pt x="115" y="572"/>
                    <a:pt x="115" y="333"/>
                    <a:pt x="135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9"/>
            <p:cNvSpPr/>
            <p:nvPr/>
          </p:nvSpPr>
          <p:spPr>
            <a:xfrm>
              <a:off x="5367150" y="5026025"/>
              <a:ext cx="11450" cy="127275"/>
            </a:xfrm>
            <a:custGeom>
              <a:rect b="b" l="l" r="r" t="t"/>
              <a:pathLst>
                <a:path extrusionOk="0" h="5091" w="458">
                  <a:moveTo>
                    <a:pt x="437" y="3439"/>
                  </a:moveTo>
                  <a:cubicBezTo>
                    <a:pt x="447" y="3459"/>
                    <a:pt x="458" y="3480"/>
                    <a:pt x="458" y="3491"/>
                  </a:cubicBezTo>
                  <a:cubicBezTo>
                    <a:pt x="323" y="3948"/>
                    <a:pt x="364" y="4415"/>
                    <a:pt x="395" y="4872"/>
                  </a:cubicBezTo>
                  <a:cubicBezTo>
                    <a:pt x="406" y="5018"/>
                    <a:pt x="354" y="5090"/>
                    <a:pt x="229" y="5080"/>
                  </a:cubicBezTo>
                  <a:cubicBezTo>
                    <a:pt x="167" y="5070"/>
                    <a:pt x="105" y="5038"/>
                    <a:pt x="136" y="4976"/>
                  </a:cubicBezTo>
                  <a:cubicBezTo>
                    <a:pt x="229" y="4758"/>
                    <a:pt x="125" y="4550"/>
                    <a:pt x="136" y="4332"/>
                  </a:cubicBezTo>
                  <a:cubicBezTo>
                    <a:pt x="156" y="3532"/>
                    <a:pt x="167" y="2722"/>
                    <a:pt x="167" y="1922"/>
                  </a:cubicBezTo>
                  <a:cubicBezTo>
                    <a:pt x="167" y="1808"/>
                    <a:pt x="219" y="1673"/>
                    <a:pt x="94" y="1590"/>
                  </a:cubicBezTo>
                  <a:cubicBezTo>
                    <a:pt x="1" y="1288"/>
                    <a:pt x="42" y="977"/>
                    <a:pt x="32" y="665"/>
                  </a:cubicBezTo>
                  <a:cubicBezTo>
                    <a:pt x="53" y="665"/>
                    <a:pt x="73" y="665"/>
                    <a:pt x="105" y="665"/>
                  </a:cubicBezTo>
                  <a:cubicBezTo>
                    <a:pt x="115" y="644"/>
                    <a:pt x="125" y="623"/>
                    <a:pt x="136" y="603"/>
                  </a:cubicBezTo>
                  <a:cubicBezTo>
                    <a:pt x="136" y="603"/>
                    <a:pt x="115" y="592"/>
                    <a:pt x="105" y="592"/>
                  </a:cubicBezTo>
                  <a:cubicBezTo>
                    <a:pt x="1" y="416"/>
                    <a:pt x="1" y="239"/>
                    <a:pt x="105" y="62"/>
                  </a:cubicBezTo>
                  <a:cubicBezTo>
                    <a:pt x="354" y="0"/>
                    <a:pt x="292" y="208"/>
                    <a:pt x="312" y="322"/>
                  </a:cubicBezTo>
                  <a:cubicBezTo>
                    <a:pt x="416" y="904"/>
                    <a:pt x="458" y="1475"/>
                    <a:pt x="406" y="2057"/>
                  </a:cubicBezTo>
                  <a:cubicBezTo>
                    <a:pt x="395" y="2078"/>
                    <a:pt x="416" y="2099"/>
                    <a:pt x="427" y="2109"/>
                  </a:cubicBezTo>
                  <a:lnTo>
                    <a:pt x="427" y="2244"/>
                  </a:lnTo>
                  <a:cubicBezTo>
                    <a:pt x="375" y="2639"/>
                    <a:pt x="375" y="3034"/>
                    <a:pt x="427" y="34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9"/>
            <p:cNvSpPr/>
            <p:nvPr/>
          </p:nvSpPr>
          <p:spPr>
            <a:xfrm>
              <a:off x="5097075" y="5255075"/>
              <a:ext cx="18975" cy="87550"/>
            </a:xfrm>
            <a:custGeom>
              <a:rect b="b" l="l" r="r" t="t"/>
              <a:pathLst>
                <a:path extrusionOk="0" h="3502" w="759">
                  <a:moveTo>
                    <a:pt x="758" y="3501"/>
                  </a:moveTo>
                  <a:lnTo>
                    <a:pt x="686" y="3501"/>
                  </a:lnTo>
                  <a:cubicBezTo>
                    <a:pt x="592" y="3377"/>
                    <a:pt x="592" y="3210"/>
                    <a:pt x="478" y="3096"/>
                  </a:cubicBezTo>
                  <a:cubicBezTo>
                    <a:pt x="467" y="3065"/>
                    <a:pt x="478" y="3044"/>
                    <a:pt x="499" y="3013"/>
                  </a:cubicBezTo>
                  <a:cubicBezTo>
                    <a:pt x="654" y="2868"/>
                    <a:pt x="499" y="2878"/>
                    <a:pt x="405" y="2847"/>
                  </a:cubicBezTo>
                  <a:cubicBezTo>
                    <a:pt x="364" y="2836"/>
                    <a:pt x="332" y="2816"/>
                    <a:pt x="301" y="2785"/>
                  </a:cubicBezTo>
                  <a:cubicBezTo>
                    <a:pt x="249" y="2722"/>
                    <a:pt x="270" y="2618"/>
                    <a:pt x="177" y="2577"/>
                  </a:cubicBezTo>
                  <a:cubicBezTo>
                    <a:pt x="177" y="1870"/>
                    <a:pt x="104" y="1174"/>
                    <a:pt x="21" y="489"/>
                  </a:cubicBezTo>
                  <a:cubicBezTo>
                    <a:pt x="0" y="364"/>
                    <a:pt x="21" y="239"/>
                    <a:pt x="31" y="125"/>
                  </a:cubicBezTo>
                  <a:cubicBezTo>
                    <a:pt x="42" y="1"/>
                    <a:pt x="135" y="1"/>
                    <a:pt x="229" y="21"/>
                  </a:cubicBezTo>
                  <a:cubicBezTo>
                    <a:pt x="270" y="42"/>
                    <a:pt x="312" y="52"/>
                    <a:pt x="312" y="115"/>
                  </a:cubicBezTo>
                  <a:cubicBezTo>
                    <a:pt x="208" y="406"/>
                    <a:pt x="208" y="686"/>
                    <a:pt x="322" y="977"/>
                  </a:cubicBezTo>
                  <a:cubicBezTo>
                    <a:pt x="457" y="967"/>
                    <a:pt x="457" y="748"/>
                    <a:pt x="623" y="800"/>
                  </a:cubicBezTo>
                  <a:cubicBezTo>
                    <a:pt x="551" y="1164"/>
                    <a:pt x="644" y="1517"/>
                    <a:pt x="686" y="1870"/>
                  </a:cubicBezTo>
                  <a:cubicBezTo>
                    <a:pt x="758" y="2421"/>
                    <a:pt x="738" y="2961"/>
                    <a:pt x="758" y="350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9"/>
            <p:cNvSpPr/>
            <p:nvPr/>
          </p:nvSpPr>
          <p:spPr>
            <a:xfrm>
              <a:off x="5099650" y="5255600"/>
              <a:ext cx="47300" cy="28575"/>
            </a:xfrm>
            <a:custGeom>
              <a:rect b="b" l="l" r="r" t="t"/>
              <a:pathLst>
                <a:path extrusionOk="0" h="1143" w="1892">
                  <a:moveTo>
                    <a:pt x="520" y="779"/>
                  </a:moveTo>
                  <a:cubicBezTo>
                    <a:pt x="437" y="852"/>
                    <a:pt x="375" y="914"/>
                    <a:pt x="354" y="1039"/>
                  </a:cubicBezTo>
                  <a:cubicBezTo>
                    <a:pt x="344" y="1143"/>
                    <a:pt x="198" y="1133"/>
                    <a:pt x="177" y="1070"/>
                  </a:cubicBezTo>
                  <a:cubicBezTo>
                    <a:pt x="53" y="769"/>
                    <a:pt x="1" y="468"/>
                    <a:pt x="105" y="146"/>
                  </a:cubicBezTo>
                  <a:cubicBezTo>
                    <a:pt x="115" y="115"/>
                    <a:pt x="167" y="83"/>
                    <a:pt x="188" y="52"/>
                  </a:cubicBezTo>
                  <a:cubicBezTo>
                    <a:pt x="687" y="0"/>
                    <a:pt x="1175" y="0"/>
                    <a:pt x="1663" y="63"/>
                  </a:cubicBezTo>
                  <a:cubicBezTo>
                    <a:pt x="1746" y="73"/>
                    <a:pt x="1850" y="73"/>
                    <a:pt x="1871" y="187"/>
                  </a:cubicBezTo>
                  <a:cubicBezTo>
                    <a:pt x="1892" y="291"/>
                    <a:pt x="1829" y="343"/>
                    <a:pt x="1767" y="416"/>
                  </a:cubicBezTo>
                  <a:cubicBezTo>
                    <a:pt x="1497" y="686"/>
                    <a:pt x="1154" y="655"/>
                    <a:pt x="822" y="655"/>
                  </a:cubicBezTo>
                  <a:cubicBezTo>
                    <a:pt x="728" y="696"/>
                    <a:pt x="624" y="738"/>
                    <a:pt x="520" y="77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9"/>
            <p:cNvSpPr/>
            <p:nvPr/>
          </p:nvSpPr>
          <p:spPr>
            <a:xfrm>
              <a:off x="5379625" y="3052275"/>
              <a:ext cx="9900" cy="175575"/>
            </a:xfrm>
            <a:custGeom>
              <a:rect b="b" l="l" r="r" t="t"/>
              <a:pathLst>
                <a:path extrusionOk="0" h="7023" w="396">
                  <a:moveTo>
                    <a:pt x="135" y="5682"/>
                  </a:moveTo>
                  <a:cubicBezTo>
                    <a:pt x="83" y="5516"/>
                    <a:pt x="104" y="5381"/>
                    <a:pt x="270" y="5277"/>
                  </a:cubicBezTo>
                  <a:cubicBezTo>
                    <a:pt x="302" y="5246"/>
                    <a:pt x="291" y="5184"/>
                    <a:pt x="322" y="5153"/>
                  </a:cubicBezTo>
                  <a:cubicBezTo>
                    <a:pt x="177" y="4883"/>
                    <a:pt x="187" y="4612"/>
                    <a:pt x="250" y="4311"/>
                  </a:cubicBezTo>
                  <a:cubicBezTo>
                    <a:pt x="312" y="3979"/>
                    <a:pt x="250" y="3626"/>
                    <a:pt x="208" y="3272"/>
                  </a:cubicBezTo>
                  <a:cubicBezTo>
                    <a:pt x="198" y="3210"/>
                    <a:pt x="115" y="3252"/>
                    <a:pt x="73" y="3241"/>
                  </a:cubicBezTo>
                  <a:cubicBezTo>
                    <a:pt x="0" y="3169"/>
                    <a:pt x="63" y="3096"/>
                    <a:pt x="73" y="3023"/>
                  </a:cubicBezTo>
                  <a:cubicBezTo>
                    <a:pt x="115" y="2826"/>
                    <a:pt x="146" y="2649"/>
                    <a:pt x="125" y="2431"/>
                  </a:cubicBezTo>
                  <a:cubicBezTo>
                    <a:pt x="63" y="1995"/>
                    <a:pt x="31" y="1538"/>
                    <a:pt x="177" y="1101"/>
                  </a:cubicBezTo>
                  <a:cubicBezTo>
                    <a:pt x="260" y="852"/>
                    <a:pt x="31" y="675"/>
                    <a:pt x="52" y="447"/>
                  </a:cubicBezTo>
                  <a:cubicBezTo>
                    <a:pt x="63" y="416"/>
                    <a:pt x="73" y="395"/>
                    <a:pt x="83" y="364"/>
                  </a:cubicBezTo>
                  <a:cubicBezTo>
                    <a:pt x="104" y="0"/>
                    <a:pt x="115" y="0"/>
                    <a:pt x="364" y="104"/>
                  </a:cubicBezTo>
                  <a:cubicBezTo>
                    <a:pt x="364" y="166"/>
                    <a:pt x="364" y="229"/>
                    <a:pt x="343" y="291"/>
                  </a:cubicBezTo>
                  <a:cubicBezTo>
                    <a:pt x="385" y="634"/>
                    <a:pt x="343" y="987"/>
                    <a:pt x="343" y="1330"/>
                  </a:cubicBezTo>
                  <a:cubicBezTo>
                    <a:pt x="353" y="2275"/>
                    <a:pt x="302" y="3210"/>
                    <a:pt x="333" y="4155"/>
                  </a:cubicBezTo>
                  <a:cubicBezTo>
                    <a:pt x="343" y="4270"/>
                    <a:pt x="302" y="4394"/>
                    <a:pt x="385" y="4498"/>
                  </a:cubicBezTo>
                  <a:cubicBezTo>
                    <a:pt x="395" y="4862"/>
                    <a:pt x="395" y="5215"/>
                    <a:pt x="343" y="5579"/>
                  </a:cubicBezTo>
                  <a:cubicBezTo>
                    <a:pt x="302" y="5890"/>
                    <a:pt x="302" y="6202"/>
                    <a:pt x="322" y="6524"/>
                  </a:cubicBezTo>
                  <a:cubicBezTo>
                    <a:pt x="322" y="6680"/>
                    <a:pt x="343" y="6846"/>
                    <a:pt x="270" y="7002"/>
                  </a:cubicBezTo>
                  <a:cubicBezTo>
                    <a:pt x="156" y="7023"/>
                    <a:pt x="115" y="6971"/>
                    <a:pt x="135" y="6867"/>
                  </a:cubicBezTo>
                  <a:lnTo>
                    <a:pt x="135" y="6867"/>
                  </a:lnTo>
                  <a:cubicBezTo>
                    <a:pt x="146" y="6856"/>
                    <a:pt x="156" y="6836"/>
                    <a:pt x="146" y="6825"/>
                  </a:cubicBezTo>
                  <a:cubicBezTo>
                    <a:pt x="146" y="6804"/>
                    <a:pt x="135" y="6804"/>
                    <a:pt x="135" y="6804"/>
                  </a:cubicBezTo>
                  <a:lnTo>
                    <a:pt x="135" y="6804"/>
                  </a:lnTo>
                  <a:cubicBezTo>
                    <a:pt x="94" y="6752"/>
                    <a:pt x="94" y="6711"/>
                    <a:pt x="135" y="6669"/>
                  </a:cubicBezTo>
                  <a:cubicBezTo>
                    <a:pt x="156" y="6649"/>
                    <a:pt x="177" y="6628"/>
                    <a:pt x="198" y="6607"/>
                  </a:cubicBezTo>
                  <a:cubicBezTo>
                    <a:pt x="31" y="6462"/>
                    <a:pt x="94" y="6254"/>
                    <a:pt x="73" y="6077"/>
                  </a:cubicBezTo>
                  <a:lnTo>
                    <a:pt x="73" y="6077"/>
                  </a:lnTo>
                  <a:cubicBezTo>
                    <a:pt x="115" y="6015"/>
                    <a:pt x="73" y="5932"/>
                    <a:pt x="135" y="5880"/>
                  </a:cubicBezTo>
                  <a:lnTo>
                    <a:pt x="135" y="5880"/>
                  </a:lnTo>
                  <a:cubicBezTo>
                    <a:pt x="156" y="5859"/>
                    <a:pt x="156" y="5849"/>
                    <a:pt x="156" y="5828"/>
                  </a:cubicBezTo>
                  <a:cubicBezTo>
                    <a:pt x="146" y="5817"/>
                    <a:pt x="135" y="5807"/>
                    <a:pt x="135" y="5807"/>
                  </a:cubicBezTo>
                  <a:lnTo>
                    <a:pt x="135" y="5745"/>
                  </a:lnTo>
                  <a:cubicBezTo>
                    <a:pt x="146" y="5724"/>
                    <a:pt x="146" y="5703"/>
                    <a:pt x="135" y="56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9"/>
            <p:cNvSpPr/>
            <p:nvPr/>
          </p:nvSpPr>
          <p:spPr>
            <a:xfrm>
              <a:off x="5200950" y="5358950"/>
              <a:ext cx="71425" cy="20800"/>
            </a:xfrm>
            <a:custGeom>
              <a:rect b="b" l="l" r="r" t="t"/>
              <a:pathLst>
                <a:path extrusionOk="0" h="832" w="2857">
                  <a:moveTo>
                    <a:pt x="426" y="73"/>
                  </a:moveTo>
                  <a:cubicBezTo>
                    <a:pt x="426" y="53"/>
                    <a:pt x="426" y="22"/>
                    <a:pt x="426" y="1"/>
                  </a:cubicBezTo>
                  <a:cubicBezTo>
                    <a:pt x="655" y="11"/>
                    <a:pt x="883" y="11"/>
                    <a:pt x="1112" y="32"/>
                  </a:cubicBezTo>
                  <a:cubicBezTo>
                    <a:pt x="1673" y="63"/>
                    <a:pt x="2234" y="115"/>
                    <a:pt x="2784" y="157"/>
                  </a:cubicBezTo>
                  <a:cubicBezTo>
                    <a:pt x="2857" y="323"/>
                    <a:pt x="2805" y="437"/>
                    <a:pt x="2587" y="468"/>
                  </a:cubicBezTo>
                  <a:cubicBezTo>
                    <a:pt x="2400" y="510"/>
                    <a:pt x="2203" y="520"/>
                    <a:pt x="2005" y="531"/>
                  </a:cubicBezTo>
                  <a:cubicBezTo>
                    <a:pt x="1579" y="531"/>
                    <a:pt x="1153" y="531"/>
                    <a:pt x="727" y="531"/>
                  </a:cubicBezTo>
                  <a:cubicBezTo>
                    <a:pt x="582" y="531"/>
                    <a:pt x="447" y="551"/>
                    <a:pt x="312" y="603"/>
                  </a:cubicBezTo>
                  <a:cubicBezTo>
                    <a:pt x="218" y="676"/>
                    <a:pt x="177" y="832"/>
                    <a:pt x="21" y="811"/>
                  </a:cubicBezTo>
                  <a:cubicBezTo>
                    <a:pt x="11" y="790"/>
                    <a:pt x="0" y="770"/>
                    <a:pt x="11" y="759"/>
                  </a:cubicBezTo>
                  <a:cubicBezTo>
                    <a:pt x="11" y="738"/>
                    <a:pt x="21" y="728"/>
                    <a:pt x="21" y="728"/>
                  </a:cubicBezTo>
                  <a:cubicBezTo>
                    <a:pt x="52" y="666"/>
                    <a:pt x="104" y="603"/>
                    <a:pt x="21" y="541"/>
                  </a:cubicBezTo>
                  <a:cubicBezTo>
                    <a:pt x="0" y="531"/>
                    <a:pt x="0" y="510"/>
                    <a:pt x="0" y="499"/>
                  </a:cubicBezTo>
                  <a:cubicBezTo>
                    <a:pt x="0" y="479"/>
                    <a:pt x="0" y="468"/>
                    <a:pt x="11" y="468"/>
                  </a:cubicBezTo>
                  <a:cubicBezTo>
                    <a:pt x="31" y="447"/>
                    <a:pt x="63" y="437"/>
                    <a:pt x="94" y="437"/>
                  </a:cubicBezTo>
                  <a:cubicBezTo>
                    <a:pt x="135" y="437"/>
                    <a:pt x="177" y="437"/>
                    <a:pt x="218" y="437"/>
                  </a:cubicBezTo>
                  <a:cubicBezTo>
                    <a:pt x="353" y="385"/>
                    <a:pt x="582" y="499"/>
                    <a:pt x="572" y="209"/>
                  </a:cubicBezTo>
                  <a:cubicBezTo>
                    <a:pt x="572" y="146"/>
                    <a:pt x="686" y="198"/>
                    <a:pt x="748" y="198"/>
                  </a:cubicBezTo>
                  <a:cubicBezTo>
                    <a:pt x="644" y="146"/>
                    <a:pt x="509" y="177"/>
                    <a:pt x="426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9"/>
            <p:cNvSpPr/>
            <p:nvPr/>
          </p:nvSpPr>
          <p:spPr>
            <a:xfrm>
              <a:off x="5281450" y="5343375"/>
              <a:ext cx="22350" cy="67025"/>
            </a:xfrm>
            <a:custGeom>
              <a:rect b="b" l="l" r="r" t="t"/>
              <a:pathLst>
                <a:path extrusionOk="0" h="2681" w="894">
                  <a:moveTo>
                    <a:pt x="894" y="832"/>
                  </a:moveTo>
                  <a:cubicBezTo>
                    <a:pt x="790" y="894"/>
                    <a:pt x="821" y="967"/>
                    <a:pt x="894" y="1029"/>
                  </a:cubicBezTo>
                  <a:cubicBezTo>
                    <a:pt x="842" y="1070"/>
                    <a:pt x="832" y="1133"/>
                    <a:pt x="821" y="1195"/>
                  </a:cubicBezTo>
                  <a:cubicBezTo>
                    <a:pt x="790" y="1299"/>
                    <a:pt x="749" y="1403"/>
                    <a:pt x="655" y="1476"/>
                  </a:cubicBezTo>
                  <a:cubicBezTo>
                    <a:pt x="603" y="1517"/>
                    <a:pt x="562" y="1579"/>
                    <a:pt x="593" y="1642"/>
                  </a:cubicBezTo>
                  <a:cubicBezTo>
                    <a:pt x="821" y="2047"/>
                    <a:pt x="364" y="2265"/>
                    <a:pt x="323" y="2598"/>
                  </a:cubicBezTo>
                  <a:cubicBezTo>
                    <a:pt x="323" y="2649"/>
                    <a:pt x="250" y="2681"/>
                    <a:pt x="188" y="2670"/>
                  </a:cubicBezTo>
                  <a:cubicBezTo>
                    <a:pt x="125" y="2649"/>
                    <a:pt x="136" y="2577"/>
                    <a:pt x="136" y="2525"/>
                  </a:cubicBezTo>
                  <a:cubicBezTo>
                    <a:pt x="115" y="2140"/>
                    <a:pt x="177" y="1746"/>
                    <a:pt x="104" y="1351"/>
                  </a:cubicBezTo>
                  <a:cubicBezTo>
                    <a:pt x="104" y="1309"/>
                    <a:pt x="94" y="1268"/>
                    <a:pt x="94" y="1237"/>
                  </a:cubicBezTo>
                  <a:cubicBezTo>
                    <a:pt x="136" y="863"/>
                    <a:pt x="1" y="499"/>
                    <a:pt x="115" y="136"/>
                  </a:cubicBezTo>
                  <a:cubicBezTo>
                    <a:pt x="125" y="104"/>
                    <a:pt x="146" y="73"/>
                    <a:pt x="156" y="42"/>
                  </a:cubicBezTo>
                  <a:cubicBezTo>
                    <a:pt x="312" y="0"/>
                    <a:pt x="312" y="104"/>
                    <a:pt x="312" y="208"/>
                  </a:cubicBezTo>
                  <a:cubicBezTo>
                    <a:pt x="302" y="312"/>
                    <a:pt x="364" y="395"/>
                    <a:pt x="468" y="374"/>
                  </a:cubicBezTo>
                  <a:cubicBezTo>
                    <a:pt x="842" y="291"/>
                    <a:pt x="749" y="561"/>
                    <a:pt x="769" y="759"/>
                  </a:cubicBezTo>
                  <a:cubicBezTo>
                    <a:pt x="811" y="780"/>
                    <a:pt x="852" y="800"/>
                    <a:pt x="894" y="8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9"/>
            <p:cNvSpPr/>
            <p:nvPr/>
          </p:nvSpPr>
          <p:spPr>
            <a:xfrm>
              <a:off x="5102775" y="5254550"/>
              <a:ext cx="77675" cy="20025"/>
            </a:xfrm>
            <a:custGeom>
              <a:rect b="b" l="l" r="r" t="t"/>
              <a:pathLst>
                <a:path extrusionOk="0" h="801" w="3107">
                  <a:moveTo>
                    <a:pt x="697" y="697"/>
                  </a:moveTo>
                  <a:cubicBezTo>
                    <a:pt x="884" y="686"/>
                    <a:pt x="1060" y="645"/>
                    <a:pt x="1237" y="603"/>
                  </a:cubicBezTo>
                  <a:cubicBezTo>
                    <a:pt x="1403" y="572"/>
                    <a:pt x="1517" y="395"/>
                    <a:pt x="1673" y="312"/>
                  </a:cubicBezTo>
                  <a:cubicBezTo>
                    <a:pt x="1735" y="281"/>
                    <a:pt x="1704" y="177"/>
                    <a:pt x="1621" y="177"/>
                  </a:cubicBezTo>
                  <a:cubicBezTo>
                    <a:pt x="1434" y="157"/>
                    <a:pt x="1268" y="84"/>
                    <a:pt x="1071" y="94"/>
                  </a:cubicBezTo>
                  <a:cubicBezTo>
                    <a:pt x="738" y="105"/>
                    <a:pt x="406" y="94"/>
                    <a:pt x="63" y="94"/>
                  </a:cubicBezTo>
                  <a:cubicBezTo>
                    <a:pt x="42" y="73"/>
                    <a:pt x="21" y="53"/>
                    <a:pt x="1" y="32"/>
                  </a:cubicBezTo>
                  <a:cubicBezTo>
                    <a:pt x="499" y="1"/>
                    <a:pt x="1008" y="1"/>
                    <a:pt x="1496" y="53"/>
                  </a:cubicBezTo>
                  <a:cubicBezTo>
                    <a:pt x="1860" y="94"/>
                    <a:pt x="2224" y="63"/>
                    <a:pt x="2566" y="157"/>
                  </a:cubicBezTo>
                  <a:cubicBezTo>
                    <a:pt x="2743" y="209"/>
                    <a:pt x="2940" y="198"/>
                    <a:pt x="3107" y="281"/>
                  </a:cubicBezTo>
                  <a:lnTo>
                    <a:pt x="3107" y="281"/>
                  </a:lnTo>
                  <a:cubicBezTo>
                    <a:pt x="2951" y="572"/>
                    <a:pt x="2660" y="489"/>
                    <a:pt x="2431" y="541"/>
                  </a:cubicBezTo>
                  <a:cubicBezTo>
                    <a:pt x="2577" y="582"/>
                    <a:pt x="2774" y="479"/>
                    <a:pt x="2909" y="645"/>
                  </a:cubicBezTo>
                  <a:cubicBezTo>
                    <a:pt x="2857" y="790"/>
                    <a:pt x="2701" y="666"/>
                    <a:pt x="2629" y="759"/>
                  </a:cubicBezTo>
                  <a:cubicBezTo>
                    <a:pt x="2182" y="759"/>
                    <a:pt x="1725" y="780"/>
                    <a:pt x="1268" y="728"/>
                  </a:cubicBezTo>
                  <a:cubicBezTo>
                    <a:pt x="1081" y="707"/>
                    <a:pt x="884" y="801"/>
                    <a:pt x="697" y="6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9"/>
            <p:cNvSpPr/>
            <p:nvPr/>
          </p:nvSpPr>
          <p:spPr>
            <a:xfrm>
              <a:off x="5376250" y="3045000"/>
              <a:ext cx="12225" cy="88325"/>
            </a:xfrm>
            <a:custGeom>
              <a:rect b="b" l="l" r="r" t="t"/>
              <a:pathLst>
                <a:path extrusionOk="0" h="3533" w="489">
                  <a:moveTo>
                    <a:pt x="447" y="353"/>
                  </a:moveTo>
                  <a:cubicBezTo>
                    <a:pt x="322" y="374"/>
                    <a:pt x="198" y="395"/>
                    <a:pt x="333" y="561"/>
                  </a:cubicBezTo>
                  <a:cubicBezTo>
                    <a:pt x="395" y="644"/>
                    <a:pt x="312" y="665"/>
                    <a:pt x="270" y="696"/>
                  </a:cubicBezTo>
                  <a:lnTo>
                    <a:pt x="270" y="696"/>
                  </a:lnTo>
                  <a:cubicBezTo>
                    <a:pt x="229" y="769"/>
                    <a:pt x="229" y="842"/>
                    <a:pt x="281" y="904"/>
                  </a:cubicBezTo>
                  <a:cubicBezTo>
                    <a:pt x="468" y="1101"/>
                    <a:pt x="426" y="1320"/>
                    <a:pt x="343" y="1538"/>
                  </a:cubicBezTo>
                  <a:cubicBezTo>
                    <a:pt x="301" y="1662"/>
                    <a:pt x="239" y="1797"/>
                    <a:pt x="364" y="1922"/>
                  </a:cubicBezTo>
                  <a:cubicBezTo>
                    <a:pt x="374" y="1932"/>
                    <a:pt x="385" y="1964"/>
                    <a:pt x="374" y="1974"/>
                  </a:cubicBezTo>
                  <a:cubicBezTo>
                    <a:pt x="343" y="2078"/>
                    <a:pt x="198" y="2182"/>
                    <a:pt x="301" y="2296"/>
                  </a:cubicBezTo>
                  <a:cubicBezTo>
                    <a:pt x="385" y="2400"/>
                    <a:pt x="218" y="2525"/>
                    <a:pt x="364" y="2597"/>
                  </a:cubicBezTo>
                  <a:cubicBezTo>
                    <a:pt x="187" y="2753"/>
                    <a:pt x="457" y="2909"/>
                    <a:pt x="374" y="3075"/>
                  </a:cubicBezTo>
                  <a:cubicBezTo>
                    <a:pt x="291" y="3210"/>
                    <a:pt x="260" y="3376"/>
                    <a:pt x="208" y="3532"/>
                  </a:cubicBezTo>
                  <a:cubicBezTo>
                    <a:pt x="83" y="3314"/>
                    <a:pt x="125" y="3106"/>
                    <a:pt x="198" y="2888"/>
                  </a:cubicBezTo>
                  <a:cubicBezTo>
                    <a:pt x="42" y="2857"/>
                    <a:pt x="94" y="3044"/>
                    <a:pt x="0" y="3065"/>
                  </a:cubicBezTo>
                  <a:cubicBezTo>
                    <a:pt x="0" y="2452"/>
                    <a:pt x="11" y="1839"/>
                    <a:pt x="63" y="1226"/>
                  </a:cubicBezTo>
                  <a:cubicBezTo>
                    <a:pt x="177" y="883"/>
                    <a:pt x="52" y="540"/>
                    <a:pt x="125" y="208"/>
                  </a:cubicBezTo>
                  <a:lnTo>
                    <a:pt x="125" y="187"/>
                  </a:lnTo>
                  <a:cubicBezTo>
                    <a:pt x="115" y="156"/>
                    <a:pt x="115" y="125"/>
                    <a:pt x="125" y="83"/>
                  </a:cubicBezTo>
                  <a:lnTo>
                    <a:pt x="125" y="94"/>
                  </a:lnTo>
                  <a:cubicBezTo>
                    <a:pt x="156" y="73"/>
                    <a:pt x="166" y="31"/>
                    <a:pt x="198" y="11"/>
                  </a:cubicBezTo>
                  <a:cubicBezTo>
                    <a:pt x="260" y="0"/>
                    <a:pt x="301" y="21"/>
                    <a:pt x="343" y="63"/>
                  </a:cubicBezTo>
                  <a:cubicBezTo>
                    <a:pt x="374" y="83"/>
                    <a:pt x="395" y="115"/>
                    <a:pt x="416" y="146"/>
                  </a:cubicBezTo>
                  <a:cubicBezTo>
                    <a:pt x="437" y="166"/>
                    <a:pt x="447" y="187"/>
                    <a:pt x="457" y="208"/>
                  </a:cubicBezTo>
                  <a:cubicBezTo>
                    <a:pt x="468" y="239"/>
                    <a:pt x="478" y="281"/>
                    <a:pt x="488" y="312"/>
                  </a:cubicBezTo>
                  <a:cubicBezTo>
                    <a:pt x="488" y="343"/>
                    <a:pt x="478" y="353"/>
                    <a:pt x="447" y="3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9"/>
            <p:cNvSpPr/>
            <p:nvPr/>
          </p:nvSpPr>
          <p:spPr>
            <a:xfrm>
              <a:off x="5285350" y="5436100"/>
              <a:ext cx="58725" cy="26500"/>
            </a:xfrm>
            <a:custGeom>
              <a:rect b="b" l="l" r="r" t="t"/>
              <a:pathLst>
                <a:path extrusionOk="0" h="1060" w="2349">
                  <a:moveTo>
                    <a:pt x="21" y="291"/>
                  </a:moveTo>
                  <a:cubicBezTo>
                    <a:pt x="0" y="249"/>
                    <a:pt x="0" y="197"/>
                    <a:pt x="11" y="156"/>
                  </a:cubicBezTo>
                  <a:cubicBezTo>
                    <a:pt x="177" y="0"/>
                    <a:pt x="333" y="125"/>
                    <a:pt x="478" y="187"/>
                  </a:cubicBezTo>
                  <a:cubicBezTo>
                    <a:pt x="499" y="208"/>
                    <a:pt x="520" y="229"/>
                    <a:pt x="530" y="249"/>
                  </a:cubicBezTo>
                  <a:cubicBezTo>
                    <a:pt x="551" y="291"/>
                    <a:pt x="572" y="322"/>
                    <a:pt x="603" y="353"/>
                  </a:cubicBezTo>
                  <a:cubicBezTo>
                    <a:pt x="624" y="374"/>
                    <a:pt x="655" y="384"/>
                    <a:pt x="686" y="384"/>
                  </a:cubicBezTo>
                  <a:cubicBezTo>
                    <a:pt x="1039" y="416"/>
                    <a:pt x="1413" y="374"/>
                    <a:pt x="1766" y="416"/>
                  </a:cubicBezTo>
                  <a:cubicBezTo>
                    <a:pt x="1798" y="426"/>
                    <a:pt x="1829" y="436"/>
                    <a:pt x="1860" y="457"/>
                  </a:cubicBezTo>
                  <a:cubicBezTo>
                    <a:pt x="1891" y="488"/>
                    <a:pt x="1901" y="540"/>
                    <a:pt x="1901" y="582"/>
                  </a:cubicBezTo>
                  <a:cubicBezTo>
                    <a:pt x="1891" y="748"/>
                    <a:pt x="1985" y="686"/>
                    <a:pt x="2057" y="655"/>
                  </a:cubicBezTo>
                  <a:cubicBezTo>
                    <a:pt x="2088" y="644"/>
                    <a:pt x="2130" y="644"/>
                    <a:pt x="2161" y="644"/>
                  </a:cubicBezTo>
                  <a:cubicBezTo>
                    <a:pt x="2244" y="696"/>
                    <a:pt x="2348" y="758"/>
                    <a:pt x="2317" y="862"/>
                  </a:cubicBezTo>
                  <a:cubicBezTo>
                    <a:pt x="2275" y="956"/>
                    <a:pt x="2161" y="893"/>
                    <a:pt x="2078" y="914"/>
                  </a:cubicBezTo>
                  <a:cubicBezTo>
                    <a:pt x="1943" y="935"/>
                    <a:pt x="1798" y="873"/>
                    <a:pt x="1662" y="945"/>
                  </a:cubicBezTo>
                  <a:cubicBezTo>
                    <a:pt x="1642" y="966"/>
                    <a:pt x="1611" y="987"/>
                    <a:pt x="1590" y="997"/>
                  </a:cubicBezTo>
                  <a:lnTo>
                    <a:pt x="1590" y="997"/>
                  </a:lnTo>
                  <a:cubicBezTo>
                    <a:pt x="1299" y="987"/>
                    <a:pt x="1018" y="1060"/>
                    <a:pt x="738" y="956"/>
                  </a:cubicBezTo>
                  <a:cubicBezTo>
                    <a:pt x="717" y="779"/>
                    <a:pt x="842" y="769"/>
                    <a:pt x="966" y="748"/>
                  </a:cubicBezTo>
                  <a:cubicBezTo>
                    <a:pt x="1060" y="738"/>
                    <a:pt x="1153" y="779"/>
                    <a:pt x="1257" y="717"/>
                  </a:cubicBezTo>
                  <a:cubicBezTo>
                    <a:pt x="1133" y="727"/>
                    <a:pt x="1008" y="769"/>
                    <a:pt x="883" y="748"/>
                  </a:cubicBezTo>
                  <a:cubicBezTo>
                    <a:pt x="738" y="717"/>
                    <a:pt x="644" y="831"/>
                    <a:pt x="530" y="883"/>
                  </a:cubicBezTo>
                  <a:cubicBezTo>
                    <a:pt x="447" y="935"/>
                    <a:pt x="322" y="945"/>
                    <a:pt x="219" y="873"/>
                  </a:cubicBezTo>
                  <a:cubicBezTo>
                    <a:pt x="115" y="769"/>
                    <a:pt x="73" y="644"/>
                    <a:pt x="73" y="499"/>
                  </a:cubicBezTo>
                  <a:cubicBezTo>
                    <a:pt x="32" y="436"/>
                    <a:pt x="63" y="353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9"/>
            <p:cNvSpPr/>
            <p:nvPr/>
          </p:nvSpPr>
          <p:spPr>
            <a:xfrm>
              <a:off x="5383000" y="2506625"/>
              <a:ext cx="10150" cy="192475"/>
            </a:xfrm>
            <a:custGeom>
              <a:rect b="b" l="l" r="r" t="t"/>
              <a:pathLst>
                <a:path extrusionOk="0" h="7699" w="406">
                  <a:moveTo>
                    <a:pt x="52" y="2244"/>
                  </a:moveTo>
                  <a:cubicBezTo>
                    <a:pt x="31" y="2203"/>
                    <a:pt x="0" y="2151"/>
                    <a:pt x="0" y="2099"/>
                  </a:cubicBezTo>
                  <a:cubicBezTo>
                    <a:pt x="0" y="1580"/>
                    <a:pt x="0" y="1071"/>
                    <a:pt x="11" y="551"/>
                  </a:cubicBezTo>
                  <a:cubicBezTo>
                    <a:pt x="11" y="499"/>
                    <a:pt x="42" y="447"/>
                    <a:pt x="63" y="395"/>
                  </a:cubicBezTo>
                  <a:cubicBezTo>
                    <a:pt x="146" y="302"/>
                    <a:pt x="52" y="167"/>
                    <a:pt x="125" y="63"/>
                  </a:cubicBezTo>
                  <a:lnTo>
                    <a:pt x="125" y="63"/>
                  </a:lnTo>
                  <a:cubicBezTo>
                    <a:pt x="322" y="1"/>
                    <a:pt x="312" y="156"/>
                    <a:pt x="322" y="271"/>
                  </a:cubicBezTo>
                  <a:cubicBezTo>
                    <a:pt x="364" y="634"/>
                    <a:pt x="322" y="1008"/>
                    <a:pt x="322" y="1382"/>
                  </a:cubicBezTo>
                  <a:cubicBezTo>
                    <a:pt x="333" y="1538"/>
                    <a:pt x="291" y="1694"/>
                    <a:pt x="354" y="1839"/>
                  </a:cubicBezTo>
                  <a:cubicBezTo>
                    <a:pt x="364" y="1870"/>
                    <a:pt x="374" y="1902"/>
                    <a:pt x="385" y="1933"/>
                  </a:cubicBezTo>
                  <a:cubicBezTo>
                    <a:pt x="374" y="2369"/>
                    <a:pt x="364" y="2795"/>
                    <a:pt x="395" y="3231"/>
                  </a:cubicBezTo>
                  <a:cubicBezTo>
                    <a:pt x="405" y="3377"/>
                    <a:pt x="322" y="7636"/>
                    <a:pt x="187" y="7688"/>
                  </a:cubicBezTo>
                  <a:cubicBezTo>
                    <a:pt x="135" y="7698"/>
                    <a:pt x="83" y="7688"/>
                    <a:pt x="42" y="7657"/>
                  </a:cubicBezTo>
                  <a:cubicBezTo>
                    <a:pt x="11" y="7283"/>
                    <a:pt x="52" y="2764"/>
                    <a:pt x="83" y="2400"/>
                  </a:cubicBezTo>
                  <a:cubicBezTo>
                    <a:pt x="83" y="2338"/>
                    <a:pt x="115" y="2286"/>
                    <a:pt x="52" y="224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9"/>
            <p:cNvSpPr/>
            <p:nvPr/>
          </p:nvSpPr>
          <p:spPr>
            <a:xfrm>
              <a:off x="5283525" y="5369875"/>
              <a:ext cx="20800" cy="68825"/>
            </a:xfrm>
            <a:custGeom>
              <a:rect b="b" l="l" r="r" t="t"/>
              <a:pathLst>
                <a:path extrusionOk="0" h="2753" w="832">
                  <a:moveTo>
                    <a:pt x="21" y="291"/>
                  </a:moveTo>
                  <a:cubicBezTo>
                    <a:pt x="125" y="384"/>
                    <a:pt x="84" y="499"/>
                    <a:pt x="84" y="603"/>
                  </a:cubicBezTo>
                  <a:cubicBezTo>
                    <a:pt x="94" y="914"/>
                    <a:pt x="84" y="1226"/>
                    <a:pt x="84" y="1538"/>
                  </a:cubicBezTo>
                  <a:cubicBezTo>
                    <a:pt x="177" y="1558"/>
                    <a:pt x="208" y="1506"/>
                    <a:pt x="208" y="1454"/>
                  </a:cubicBezTo>
                  <a:cubicBezTo>
                    <a:pt x="198" y="1267"/>
                    <a:pt x="292" y="1122"/>
                    <a:pt x="427" y="1008"/>
                  </a:cubicBezTo>
                  <a:cubicBezTo>
                    <a:pt x="530" y="914"/>
                    <a:pt x="541" y="821"/>
                    <a:pt x="458" y="696"/>
                  </a:cubicBezTo>
                  <a:cubicBezTo>
                    <a:pt x="354" y="519"/>
                    <a:pt x="375" y="478"/>
                    <a:pt x="541" y="343"/>
                  </a:cubicBezTo>
                  <a:cubicBezTo>
                    <a:pt x="645" y="260"/>
                    <a:pt x="655" y="135"/>
                    <a:pt x="686" y="21"/>
                  </a:cubicBezTo>
                  <a:cubicBezTo>
                    <a:pt x="707" y="10"/>
                    <a:pt x="728" y="0"/>
                    <a:pt x="749" y="21"/>
                  </a:cubicBezTo>
                  <a:cubicBezTo>
                    <a:pt x="790" y="62"/>
                    <a:pt x="769" y="125"/>
                    <a:pt x="811" y="156"/>
                  </a:cubicBezTo>
                  <a:cubicBezTo>
                    <a:pt x="811" y="187"/>
                    <a:pt x="811" y="208"/>
                    <a:pt x="801" y="239"/>
                  </a:cubicBezTo>
                  <a:cubicBezTo>
                    <a:pt x="769" y="842"/>
                    <a:pt x="655" y="1444"/>
                    <a:pt x="759" y="2047"/>
                  </a:cubicBezTo>
                  <a:cubicBezTo>
                    <a:pt x="801" y="2254"/>
                    <a:pt x="832" y="2483"/>
                    <a:pt x="676" y="2670"/>
                  </a:cubicBezTo>
                  <a:cubicBezTo>
                    <a:pt x="447" y="2545"/>
                    <a:pt x="510" y="2285"/>
                    <a:pt x="427" y="2088"/>
                  </a:cubicBezTo>
                  <a:cubicBezTo>
                    <a:pt x="385" y="1995"/>
                    <a:pt x="364" y="1891"/>
                    <a:pt x="260" y="1901"/>
                  </a:cubicBezTo>
                  <a:cubicBezTo>
                    <a:pt x="115" y="1912"/>
                    <a:pt x="188" y="2047"/>
                    <a:pt x="167" y="2130"/>
                  </a:cubicBezTo>
                  <a:cubicBezTo>
                    <a:pt x="136" y="2337"/>
                    <a:pt x="240" y="2566"/>
                    <a:pt x="73" y="2753"/>
                  </a:cubicBezTo>
                  <a:cubicBezTo>
                    <a:pt x="1" y="2421"/>
                    <a:pt x="42" y="2078"/>
                    <a:pt x="32" y="1735"/>
                  </a:cubicBezTo>
                  <a:cubicBezTo>
                    <a:pt x="32" y="1257"/>
                    <a:pt x="32" y="779"/>
                    <a:pt x="21" y="2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9"/>
            <p:cNvSpPr/>
            <p:nvPr/>
          </p:nvSpPr>
          <p:spPr>
            <a:xfrm>
              <a:off x="5282750" y="5283125"/>
              <a:ext cx="15875" cy="57925"/>
            </a:xfrm>
            <a:custGeom>
              <a:rect b="b" l="l" r="r" t="t"/>
              <a:pathLst>
                <a:path extrusionOk="0" h="2317" w="635">
                  <a:moveTo>
                    <a:pt x="52" y="2317"/>
                  </a:moveTo>
                  <a:cubicBezTo>
                    <a:pt x="42" y="2026"/>
                    <a:pt x="42" y="1725"/>
                    <a:pt x="32" y="1434"/>
                  </a:cubicBezTo>
                  <a:cubicBezTo>
                    <a:pt x="32" y="1050"/>
                    <a:pt x="11" y="676"/>
                    <a:pt x="1" y="291"/>
                  </a:cubicBezTo>
                  <a:cubicBezTo>
                    <a:pt x="1" y="94"/>
                    <a:pt x="73" y="21"/>
                    <a:pt x="271" y="11"/>
                  </a:cubicBezTo>
                  <a:cubicBezTo>
                    <a:pt x="447" y="0"/>
                    <a:pt x="489" y="115"/>
                    <a:pt x="510" y="250"/>
                  </a:cubicBezTo>
                  <a:cubicBezTo>
                    <a:pt x="530" y="406"/>
                    <a:pt x="551" y="561"/>
                    <a:pt x="520" y="707"/>
                  </a:cubicBezTo>
                  <a:cubicBezTo>
                    <a:pt x="634" y="1050"/>
                    <a:pt x="395" y="1289"/>
                    <a:pt x="291" y="1569"/>
                  </a:cubicBezTo>
                  <a:cubicBezTo>
                    <a:pt x="156" y="1694"/>
                    <a:pt x="229" y="1850"/>
                    <a:pt x="208" y="1995"/>
                  </a:cubicBezTo>
                  <a:cubicBezTo>
                    <a:pt x="177" y="2109"/>
                    <a:pt x="260" y="2275"/>
                    <a:pt x="52" y="23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9"/>
            <p:cNvSpPr/>
            <p:nvPr/>
          </p:nvSpPr>
          <p:spPr>
            <a:xfrm>
              <a:off x="5374675" y="3332750"/>
              <a:ext cx="10175" cy="1516950"/>
            </a:xfrm>
            <a:custGeom>
              <a:rect b="b" l="l" r="r" t="t"/>
              <a:pathLst>
                <a:path extrusionOk="0" h="60678" w="407">
                  <a:moveTo>
                    <a:pt x="406" y="60678"/>
                  </a:moveTo>
                  <a:cubicBezTo>
                    <a:pt x="281" y="60636"/>
                    <a:pt x="364" y="60480"/>
                    <a:pt x="261" y="60418"/>
                  </a:cubicBezTo>
                  <a:cubicBezTo>
                    <a:pt x="250" y="60408"/>
                    <a:pt x="240" y="60397"/>
                    <a:pt x="229" y="60387"/>
                  </a:cubicBezTo>
                  <a:cubicBezTo>
                    <a:pt x="219" y="60366"/>
                    <a:pt x="209" y="60335"/>
                    <a:pt x="198" y="60304"/>
                  </a:cubicBezTo>
                  <a:cubicBezTo>
                    <a:pt x="198" y="60262"/>
                    <a:pt x="188" y="34115"/>
                    <a:pt x="188" y="34063"/>
                  </a:cubicBezTo>
                  <a:cubicBezTo>
                    <a:pt x="188" y="33990"/>
                    <a:pt x="188" y="33907"/>
                    <a:pt x="178" y="33824"/>
                  </a:cubicBezTo>
                  <a:cubicBezTo>
                    <a:pt x="178" y="33793"/>
                    <a:pt x="178" y="33751"/>
                    <a:pt x="178" y="33720"/>
                  </a:cubicBezTo>
                  <a:cubicBezTo>
                    <a:pt x="157" y="33118"/>
                    <a:pt x="209" y="3408"/>
                    <a:pt x="136" y="2816"/>
                  </a:cubicBezTo>
                  <a:cubicBezTo>
                    <a:pt x="115" y="2577"/>
                    <a:pt x="209" y="2338"/>
                    <a:pt x="167" y="2099"/>
                  </a:cubicBezTo>
                  <a:cubicBezTo>
                    <a:pt x="146" y="2016"/>
                    <a:pt x="146" y="1953"/>
                    <a:pt x="63" y="1912"/>
                  </a:cubicBezTo>
                  <a:cubicBezTo>
                    <a:pt x="74" y="1881"/>
                    <a:pt x="105" y="1839"/>
                    <a:pt x="94" y="1829"/>
                  </a:cubicBezTo>
                  <a:cubicBezTo>
                    <a:pt x="1" y="1683"/>
                    <a:pt x="42" y="1600"/>
                    <a:pt x="209" y="1559"/>
                  </a:cubicBezTo>
                  <a:cubicBezTo>
                    <a:pt x="250" y="1548"/>
                    <a:pt x="209" y="1486"/>
                    <a:pt x="198" y="1455"/>
                  </a:cubicBezTo>
                  <a:lnTo>
                    <a:pt x="198" y="1455"/>
                  </a:lnTo>
                  <a:cubicBezTo>
                    <a:pt x="250" y="1413"/>
                    <a:pt x="261" y="1361"/>
                    <a:pt x="219" y="1309"/>
                  </a:cubicBezTo>
                  <a:cubicBezTo>
                    <a:pt x="167" y="1247"/>
                    <a:pt x="94" y="1174"/>
                    <a:pt x="105" y="1091"/>
                  </a:cubicBezTo>
                  <a:cubicBezTo>
                    <a:pt x="126" y="738"/>
                    <a:pt x="157" y="395"/>
                    <a:pt x="198" y="52"/>
                  </a:cubicBezTo>
                  <a:cubicBezTo>
                    <a:pt x="198" y="32"/>
                    <a:pt x="250" y="21"/>
                    <a:pt x="271" y="0"/>
                  </a:cubicBezTo>
                  <a:cubicBezTo>
                    <a:pt x="333" y="748"/>
                    <a:pt x="354" y="1507"/>
                    <a:pt x="333" y="2255"/>
                  </a:cubicBezTo>
                  <a:cubicBezTo>
                    <a:pt x="313" y="2971"/>
                    <a:pt x="385" y="3678"/>
                    <a:pt x="354" y="4384"/>
                  </a:cubicBezTo>
                  <a:cubicBezTo>
                    <a:pt x="333" y="4748"/>
                    <a:pt x="354" y="60324"/>
                    <a:pt x="406" y="606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9"/>
            <p:cNvSpPr/>
            <p:nvPr/>
          </p:nvSpPr>
          <p:spPr>
            <a:xfrm>
              <a:off x="5284050" y="5319475"/>
              <a:ext cx="17950" cy="42875"/>
            </a:xfrm>
            <a:custGeom>
              <a:rect b="b" l="l" r="r" t="t"/>
              <a:pathLst>
                <a:path extrusionOk="0" h="1715" w="718">
                  <a:moveTo>
                    <a:pt x="0" y="863"/>
                  </a:moveTo>
                  <a:cubicBezTo>
                    <a:pt x="104" y="770"/>
                    <a:pt x="63" y="645"/>
                    <a:pt x="63" y="531"/>
                  </a:cubicBezTo>
                  <a:cubicBezTo>
                    <a:pt x="73" y="396"/>
                    <a:pt x="63" y="250"/>
                    <a:pt x="73" y="115"/>
                  </a:cubicBezTo>
                  <a:cubicBezTo>
                    <a:pt x="73" y="32"/>
                    <a:pt x="125" y="1"/>
                    <a:pt x="198" y="73"/>
                  </a:cubicBezTo>
                  <a:cubicBezTo>
                    <a:pt x="395" y="281"/>
                    <a:pt x="561" y="499"/>
                    <a:pt x="603" y="801"/>
                  </a:cubicBezTo>
                  <a:cubicBezTo>
                    <a:pt x="645" y="1102"/>
                    <a:pt x="717" y="1403"/>
                    <a:pt x="665" y="1715"/>
                  </a:cubicBezTo>
                  <a:cubicBezTo>
                    <a:pt x="613" y="1694"/>
                    <a:pt x="603" y="1663"/>
                    <a:pt x="613" y="1611"/>
                  </a:cubicBezTo>
                  <a:cubicBezTo>
                    <a:pt x="634" y="1455"/>
                    <a:pt x="624" y="1382"/>
                    <a:pt x="416" y="1434"/>
                  </a:cubicBezTo>
                  <a:cubicBezTo>
                    <a:pt x="219" y="1486"/>
                    <a:pt x="146" y="1362"/>
                    <a:pt x="156" y="1112"/>
                  </a:cubicBezTo>
                  <a:cubicBezTo>
                    <a:pt x="167" y="1040"/>
                    <a:pt x="115" y="1019"/>
                    <a:pt x="63" y="998"/>
                  </a:cubicBezTo>
                  <a:cubicBezTo>
                    <a:pt x="52" y="988"/>
                    <a:pt x="42" y="988"/>
                    <a:pt x="32" y="977"/>
                  </a:cubicBezTo>
                  <a:cubicBezTo>
                    <a:pt x="21" y="956"/>
                    <a:pt x="11" y="946"/>
                    <a:pt x="0" y="925"/>
                  </a:cubicBezTo>
                  <a:cubicBezTo>
                    <a:pt x="0" y="905"/>
                    <a:pt x="0" y="884"/>
                    <a:pt x="0" y="8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9"/>
            <p:cNvSpPr/>
            <p:nvPr/>
          </p:nvSpPr>
          <p:spPr>
            <a:xfrm>
              <a:off x="5284825" y="5412200"/>
              <a:ext cx="16125" cy="29375"/>
            </a:xfrm>
            <a:custGeom>
              <a:rect b="b" l="l" r="r" t="t"/>
              <a:pathLst>
                <a:path extrusionOk="0" h="1175" w="645">
                  <a:moveTo>
                    <a:pt x="21" y="1060"/>
                  </a:moveTo>
                  <a:cubicBezTo>
                    <a:pt x="63" y="717"/>
                    <a:pt x="1" y="374"/>
                    <a:pt x="63" y="0"/>
                  </a:cubicBezTo>
                  <a:cubicBezTo>
                    <a:pt x="188" y="63"/>
                    <a:pt x="271" y="167"/>
                    <a:pt x="385" y="177"/>
                  </a:cubicBezTo>
                  <a:cubicBezTo>
                    <a:pt x="541" y="198"/>
                    <a:pt x="603" y="250"/>
                    <a:pt x="458" y="374"/>
                  </a:cubicBezTo>
                  <a:cubicBezTo>
                    <a:pt x="437" y="395"/>
                    <a:pt x="395" y="416"/>
                    <a:pt x="437" y="447"/>
                  </a:cubicBezTo>
                  <a:cubicBezTo>
                    <a:pt x="645" y="582"/>
                    <a:pt x="520" y="800"/>
                    <a:pt x="562" y="977"/>
                  </a:cubicBezTo>
                  <a:cubicBezTo>
                    <a:pt x="614" y="1070"/>
                    <a:pt x="645" y="1143"/>
                    <a:pt x="510" y="1174"/>
                  </a:cubicBezTo>
                  <a:cubicBezTo>
                    <a:pt x="354" y="1143"/>
                    <a:pt x="198" y="1102"/>
                    <a:pt x="32" y="1112"/>
                  </a:cubicBezTo>
                  <a:cubicBezTo>
                    <a:pt x="11" y="1091"/>
                    <a:pt x="11" y="1081"/>
                    <a:pt x="21" y="10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9"/>
            <p:cNvSpPr/>
            <p:nvPr/>
          </p:nvSpPr>
          <p:spPr>
            <a:xfrm>
              <a:off x="5375725" y="3223675"/>
              <a:ext cx="11450" cy="81300"/>
            </a:xfrm>
            <a:custGeom>
              <a:rect b="b" l="l" r="r" t="t"/>
              <a:pathLst>
                <a:path extrusionOk="0" h="3252" w="458">
                  <a:moveTo>
                    <a:pt x="291" y="11"/>
                  </a:moveTo>
                  <a:cubicBezTo>
                    <a:pt x="312" y="73"/>
                    <a:pt x="364" y="125"/>
                    <a:pt x="426" y="146"/>
                  </a:cubicBezTo>
                  <a:cubicBezTo>
                    <a:pt x="437" y="914"/>
                    <a:pt x="364" y="1673"/>
                    <a:pt x="374" y="2442"/>
                  </a:cubicBezTo>
                  <a:cubicBezTo>
                    <a:pt x="374" y="2712"/>
                    <a:pt x="458" y="2982"/>
                    <a:pt x="364" y="3252"/>
                  </a:cubicBezTo>
                  <a:cubicBezTo>
                    <a:pt x="291" y="2826"/>
                    <a:pt x="281" y="2390"/>
                    <a:pt x="291" y="1964"/>
                  </a:cubicBezTo>
                  <a:cubicBezTo>
                    <a:pt x="291" y="1870"/>
                    <a:pt x="312" y="1787"/>
                    <a:pt x="219" y="1725"/>
                  </a:cubicBezTo>
                  <a:cubicBezTo>
                    <a:pt x="115" y="1548"/>
                    <a:pt x="0" y="1372"/>
                    <a:pt x="146" y="1164"/>
                  </a:cubicBezTo>
                  <a:cubicBezTo>
                    <a:pt x="167" y="1143"/>
                    <a:pt x="187" y="1122"/>
                    <a:pt x="208" y="1112"/>
                  </a:cubicBezTo>
                  <a:cubicBezTo>
                    <a:pt x="322" y="1060"/>
                    <a:pt x="187" y="987"/>
                    <a:pt x="219" y="925"/>
                  </a:cubicBezTo>
                  <a:cubicBezTo>
                    <a:pt x="156" y="686"/>
                    <a:pt x="136" y="457"/>
                    <a:pt x="208" y="218"/>
                  </a:cubicBezTo>
                  <a:cubicBezTo>
                    <a:pt x="229" y="177"/>
                    <a:pt x="219" y="125"/>
                    <a:pt x="187" y="94"/>
                  </a:cubicBezTo>
                  <a:cubicBezTo>
                    <a:pt x="156" y="63"/>
                    <a:pt x="115" y="31"/>
                    <a:pt x="187" y="11"/>
                  </a:cubicBezTo>
                  <a:cubicBezTo>
                    <a:pt x="219" y="0"/>
                    <a:pt x="250" y="11"/>
                    <a:pt x="29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9"/>
            <p:cNvSpPr/>
            <p:nvPr/>
          </p:nvSpPr>
          <p:spPr>
            <a:xfrm>
              <a:off x="5097575" y="5324425"/>
              <a:ext cx="15875" cy="43650"/>
            </a:xfrm>
            <a:custGeom>
              <a:rect b="b" l="l" r="r" t="t"/>
              <a:pathLst>
                <a:path extrusionOk="0" h="1746" w="635">
                  <a:moveTo>
                    <a:pt x="271" y="0"/>
                  </a:moveTo>
                  <a:lnTo>
                    <a:pt x="406" y="0"/>
                  </a:lnTo>
                  <a:cubicBezTo>
                    <a:pt x="468" y="83"/>
                    <a:pt x="520" y="156"/>
                    <a:pt x="468" y="270"/>
                  </a:cubicBezTo>
                  <a:lnTo>
                    <a:pt x="468" y="270"/>
                  </a:lnTo>
                  <a:cubicBezTo>
                    <a:pt x="416" y="478"/>
                    <a:pt x="375" y="696"/>
                    <a:pt x="468" y="904"/>
                  </a:cubicBezTo>
                  <a:cubicBezTo>
                    <a:pt x="541" y="1081"/>
                    <a:pt x="427" y="1205"/>
                    <a:pt x="333" y="1351"/>
                  </a:cubicBezTo>
                  <a:cubicBezTo>
                    <a:pt x="281" y="1454"/>
                    <a:pt x="634" y="1558"/>
                    <a:pt x="406" y="1735"/>
                  </a:cubicBezTo>
                  <a:cubicBezTo>
                    <a:pt x="375" y="1745"/>
                    <a:pt x="344" y="1735"/>
                    <a:pt x="312" y="1725"/>
                  </a:cubicBezTo>
                  <a:cubicBezTo>
                    <a:pt x="240" y="1693"/>
                    <a:pt x="167" y="1662"/>
                    <a:pt x="84" y="1631"/>
                  </a:cubicBezTo>
                  <a:cubicBezTo>
                    <a:pt x="63" y="1600"/>
                    <a:pt x="32" y="1558"/>
                    <a:pt x="32" y="1517"/>
                  </a:cubicBezTo>
                  <a:cubicBezTo>
                    <a:pt x="53" y="1070"/>
                    <a:pt x="1" y="613"/>
                    <a:pt x="177" y="187"/>
                  </a:cubicBezTo>
                  <a:cubicBezTo>
                    <a:pt x="167" y="114"/>
                    <a:pt x="177" y="62"/>
                    <a:pt x="229" y="21"/>
                  </a:cubicBezTo>
                  <a:cubicBezTo>
                    <a:pt x="250" y="11"/>
                    <a:pt x="260" y="11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9"/>
            <p:cNvSpPr/>
            <p:nvPr/>
          </p:nvSpPr>
          <p:spPr>
            <a:xfrm>
              <a:off x="5379100" y="2562725"/>
              <a:ext cx="8850" cy="234525"/>
            </a:xfrm>
            <a:custGeom>
              <a:rect b="b" l="l" r="r" t="t"/>
              <a:pathLst>
                <a:path extrusionOk="0" h="9381" w="354">
                  <a:moveTo>
                    <a:pt x="208" y="0"/>
                  </a:moveTo>
                  <a:cubicBezTo>
                    <a:pt x="354" y="125"/>
                    <a:pt x="291" y="291"/>
                    <a:pt x="271" y="426"/>
                  </a:cubicBezTo>
                  <a:cubicBezTo>
                    <a:pt x="250" y="707"/>
                    <a:pt x="219" y="5143"/>
                    <a:pt x="219" y="5413"/>
                  </a:cubicBezTo>
                  <a:cubicBezTo>
                    <a:pt x="229" y="5953"/>
                    <a:pt x="239" y="6483"/>
                    <a:pt x="94" y="7002"/>
                  </a:cubicBezTo>
                  <a:cubicBezTo>
                    <a:pt x="94" y="7334"/>
                    <a:pt x="94" y="7657"/>
                    <a:pt x="94" y="7989"/>
                  </a:cubicBezTo>
                  <a:cubicBezTo>
                    <a:pt x="239" y="8404"/>
                    <a:pt x="250" y="8820"/>
                    <a:pt x="104" y="9246"/>
                  </a:cubicBezTo>
                  <a:cubicBezTo>
                    <a:pt x="94" y="9287"/>
                    <a:pt x="84" y="9339"/>
                    <a:pt x="84" y="9381"/>
                  </a:cubicBezTo>
                  <a:cubicBezTo>
                    <a:pt x="1" y="9277"/>
                    <a:pt x="21" y="9152"/>
                    <a:pt x="21" y="9038"/>
                  </a:cubicBezTo>
                  <a:cubicBezTo>
                    <a:pt x="21" y="8041"/>
                    <a:pt x="1" y="7044"/>
                    <a:pt x="32" y="6046"/>
                  </a:cubicBezTo>
                  <a:cubicBezTo>
                    <a:pt x="52" y="5423"/>
                    <a:pt x="146" y="634"/>
                    <a:pt x="2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9"/>
            <p:cNvSpPr/>
            <p:nvPr/>
          </p:nvSpPr>
          <p:spPr>
            <a:xfrm>
              <a:off x="5370800" y="3246000"/>
              <a:ext cx="14050" cy="26250"/>
            </a:xfrm>
            <a:custGeom>
              <a:rect b="b" l="l" r="r" t="t"/>
              <a:pathLst>
                <a:path extrusionOk="0" h="1050" w="562">
                  <a:moveTo>
                    <a:pt x="416" y="42"/>
                  </a:moveTo>
                  <a:cubicBezTo>
                    <a:pt x="478" y="73"/>
                    <a:pt x="499" y="136"/>
                    <a:pt x="530" y="198"/>
                  </a:cubicBezTo>
                  <a:cubicBezTo>
                    <a:pt x="540" y="229"/>
                    <a:pt x="561" y="292"/>
                    <a:pt x="519" y="302"/>
                  </a:cubicBezTo>
                  <a:cubicBezTo>
                    <a:pt x="499" y="312"/>
                    <a:pt x="457" y="260"/>
                    <a:pt x="416" y="240"/>
                  </a:cubicBezTo>
                  <a:lnTo>
                    <a:pt x="416" y="240"/>
                  </a:lnTo>
                  <a:cubicBezTo>
                    <a:pt x="384" y="323"/>
                    <a:pt x="353" y="416"/>
                    <a:pt x="333" y="510"/>
                  </a:cubicBezTo>
                  <a:cubicBezTo>
                    <a:pt x="322" y="593"/>
                    <a:pt x="478" y="499"/>
                    <a:pt x="447" y="593"/>
                  </a:cubicBezTo>
                  <a:cubicBezTo>
                    <a:pt x="436" y="655"/>
                    <a:pt x="343" y="676"/>
                    <a:pt x="364" y="759"/>
                  </a:cubicBezTo>
                  <a:cubicBezTo>
                    <a:pt x="374" y="780"/>
                    <a:pt x="405" y="811"/>
                    <a:pt x="416" y="832"/>
                  </a:cubicBezTo>
                  <a:cubicBezTo>
                    <a:pt x="447" y="1050"/>
                    <a:pt x="281" y="1040"/>
                    <a:pt x="156" y="1050"/>
                  </a:cubicBezTo>
                  <a:cubicBezTo>
                    <a:pt x="0" y="1050"/>
                    <a:pt x="31" y="904"/>
                    <a:pt x="21" y="811"/>
                  </a:cubicBezTo>
                  <a:cubicBezTo>
                    <a:pt x="0" y="769"/>
                    <a:pt x="0" y="738"/>
                    <a:pt x="21" y="697"/>
                  </a:cubicBezTo>
                  <a:cubicBezTo>
                    <a:pt x="42" y="686"/>
                    <a:pt x="52" y="666"/>
                    <a:pt x="42" y="655"/>
                  </a:cubicBezTo>
                  <a:cubicBezTo>
                    <a:pt x="42" y="645"/>
                    <a:pt x="31" y="634"/>
                    <a:pt x="31" y="634"/>
                  </a:cubicBezTo>
                  <a:cubicBezTo>
                    <a:pt x="10" y="593"/>
                    <a:pt x="10" y="541"/>
                    <a:pt x="31" y="499"/>
                  </a:cubicBezTo>
                  <a:cubicBezTo>
                    <a:pt x="83" y="468"/>
                    <a:pt x="62" y="406"/>
                    <a:pt x="94" y="375"/>
                  </a:cubicBezTo>
                  <a:cubicBezTo>
                    <a:pt x="83" y="240"/>
                    <a:pt x="104" y="125"/>
                    <a:pt x="146" y="1"/>
                  </a:cubicBezTo>
                  <a:cubicBezTo>
                    <a:pt x="239" y="11"/>
                    <a:pt x="333" y="21"/>
                    <a:pt x="426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9"/>
            <p:cNvSpPr/>
            <p:nvPr/>
          </p:nvSpPr>
          <p:spPr>
            <a:xfrm>
              <a:off x="5366900" y="5383100"/>
              <a:ext cx="11175" cy="66775"/>
            </a:xfrm>
            <a:custGeom>
              <a:rect b="b" l="l" r="r" t="t"/>
              <a:pathLst>
                <a:path extrusionOk="0" h="2671" w="447">
                  <a:moveTo>
                    <a:pt x="177" y="229"/>
                  </a:moveTo>
                  <a:cubicBezTo>
                    <a:pt x="177" y="167"/>
                    <a:pt x="177" y="94"/>
                    <a:pt x="177" y="32"/>
                  </a:cubicBezTo>
                  <a:cubicBezTo>
                    <a:pt x="198" y="1"/>
                    <a:pt x="229" y="1"/>
                    <a:pt x="250" y="32"/>
                  </a:cubicBezTo>
                  <a:cubicBezTo>
                    <a:pt x="250" y="292"/>
                    <a:pt x="270" y="551"/>
                    <a:pt x="260" y="811"/>
                  </a:cubicBezTo>
                  <a:cubicBezTo>
                    <a:pt x="239" y="1216"/>
                    <a:pt x="302" y="1611"/>
                    <a:pt x="353" y="2006"/>
                  </a:cubicBezTo>
                  <a:cubicBezTo>
                    <a:pt x="395" y="2224"/>
                    <a:pt x="447" y="2463"/>
                    <a:pt x="322" y="2671"/>
                  </a:cubicBezTo>
                  <a:cubicBezTo>
                    <a:pt x="312" y="2671"/>
                    <a:pt x="302" y="2660"/>
                    <a:pt x="291" y="2650"/>
                  </a:cubicBezTo>
                  <a:cubicBezTo>
                    <a:pt x="229" y="2598"/>
                    <a:pt x="302" y="2452"/>
                    <a:pt x="156" y="2463"/>
                  </a:cubicBezTo>
                  <a:cubicBezTo>
                    <a:pt x="135" y="2421"/>
                    <a:pt x="135" y="2380"/>
                    <a:pt x="146" y="2338"/>
                  </a:cubicBezTo>
                  <a:cubicBezTo>
                    <a:pt x="42" y="2203"/>
                    <a:pt x="0" y="2037"/>
                    <a:pt x="63" y="1871"/>
                  </a:cubicBezTo>
                  <a:cubicBezTo>
                    <a:pt x="125" y="1705"/>
                    <a:pt x="94" y="1549"/>
                    <a:pt x="83" y="1383"/>
                  </a:cubicBezTo>
                  <a:cubicBezTo>
                    <a:pt x="83" y="1112"/>
                    <a:pt x="73" y="842"/>
                    <a:pt x="83" y="562"/>
                  </a:cubicBezTo>
                  <a:cubicBezTo>
                    <a:pt x="83" y="448"/>
                    <a:pt x="94" y="323"/>
                    <a:pt x="177" y="22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9"/>
            <p:cNvSpPr/>
            <p:nvPr/>
          </p:nvSpPr>
          <p:spPr>
            <a:xfrm>
              <a:off x="5287425" y="5300775"/>
              <a:ext cx="11700" cy="38475"/>
            </a:xfrm>
            <a:custGeom>
              <a:rect b="b" l="l" r="r" t="t"/>
              <a:pathLst>
                <a:path extrusionOk="0" h="1539" w="468">
                  <a:moveTo>
                    <a:pt x="468" y="1538"/>
                  </a:moveTo>
                  <a:cubicBezTo>
                    <a:pt x="374" y="1466"/>
                    <a:pt x="385" y="1310"/>
                    <a:pt x="239" y="1279"/>
                  </a:cubicBezTo>
                  <a:cubicBezTo>
                    <a:pt x="343" y="1154"/>
                    <a:pt x="250" y="1112"/>
                    <a:pt x="167" y="1060"/>
                  </a:cubicBezTo>
                  <a:cubicBezTo>
                    <a:pt x="104" y="1029"/>
                    <a:pt x="63" y="977"/>
                    <a:pt x="32" y="925"/>
                  </a:cubicBezTo>
                  <a:cubicBezTo>
                    <a:pt x="1" y="884"/>
                    <a:pt x="21" y="842"/>
                    <a:pt x="63" y="821"/>
                  </a:cubicBezTo>
                  <a:cubicBezTo>
                    <a:pt x="239" y="749"/>
                    <a:pt x="115" y="614"/>
                    <a:pt x="125" y="510"/>
                  </a:cubicBezTo>
                  <a:cubicBezTo>
                    <a:pt x="136" y="458"/>
                    <a:pt x="136" y="448"/>
                    <a:pt x="239" y="458"/>
                  </a:cubicBezTo>
                  <a:cubicBezTo>
                    <a:pt x="302" y="458"/>
                    <a:pt x="323" y="427"/>
                    <a:pt x="323" y="385"/>
                  </a:cubicBezTo>
                  <a:cubicBezTo>
                    <a:pt x="333" y="261"/>
                    <a:pt x="333" y="136"/>
                    <a:pt x="333" y="1"/>
                  </a:cubicBezTo>
                  <a:cubicBezTo>
                    <a:pt x="374" y="74"/>
                    <a:pt x="374" y="146"/>
                    <a:pt x="385" y="219"/>
                  </a:cubicBezTo>
                  <a:lnTo>
                    <a:pt x="468" y="15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9"/>
            <p:cNvSpPr/>
            <p:nvPr/>
          </p:nvSpPr>
          <p:spPr>
            <a:xfrm>
              <a:off x="5156525" y="5261575"/>
              <a:ext cx="28350" cy="12750"/>
            </a:xfrm>
            <a:custGeom>
              <a:rect b="b" l="l" r="r" t="t"/>
              <a:pathLst>
                <a:path extrusionOk="0" h="510" w="1134">
                  <a:moveTo>
                    <a:pt x="489" y="478"/>
                  </a:moveTo>
                  <a:cubicBezTo>
                    <a:pt x="520" y="395"/>
                    <a:pt x="614" y="426"/>
                    <a:pt x="697" y="364"/>
                  </a:cubicBezTo>
                  <a:cubicBezTo>
                    <a:pt x="479" y="291"/>
                    <a:pt x="219" y="426"/>
                    <a:pt x="1" y="146"/>
                  </a:cubicBezTo>
                  <a:cubicBezTo>
                    <a:pt x="375" y="208"/>
                    <a:pt x="676" y="177"/>
                    <a:pt x="957" y="0"/>
                  </a:cubicBezTo>
                  <a:cubicBezTo>
                    <a:pt x="1071" y="21"/>
                    <a:pt x="1133" y="73"/>
                    <a:pt x="1071" y="198"/>
                  </a:cubicBezTo>
                  <a:cubicBezTo>
                    <a:pt x="957" y="457"/>
                    <a:pt x="738" y="509"/>
                    <a:pt x="489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9"/>
            <p:cNvSpPr/>
            <p:nvPr/>
          </p:nvSpPr>
          <p:spPr>
            <a:xfrm>
              <a:off x="5386100" y="2503000"/>
              <a:ext cx="7300" cy="50400"/>
            </a:xfrm>
            <a:custGeom>
              <a:rect b="b" l="l" r="r" t="t"/>
              <a:pathLst>
                <a:path extrusionOk="0" h="2016" w="292">
                  <a:moveTo>
                    <a:pt x="136" y="1600"/>
                  </a:moveTo>
                  <a:cubicBezTo>
                    <a:pt x="105" y="1340"/>
                    <a:pt x="126" y="1070"/>
                    <a:pt x="157" y="821"/>
                  </a:cubicBezTo>
                  <a:cubicBezTo>
                    <a:pt x="178" y="634"/>
                    <a:pt x="115" y="478"/>
                    <a:pt x="126" y="301"/>
                  </a:cubicBezTo>
                  <a:cubicBezTo>
                    <a:pt x="126" y="239"/>
                    <a:pt x="53" y="229"/>
                    <a:pt x="1" y="208"/>
                  </a:cubicBezTo>
                  <a:cubicBezTo>
                    <a:pt x="11" y="146"/>
                    <a:pt x="11" y="94"/>
                    <a:pt x="22" y="31"/>
                  </a:cubicBezTo>
                  <a:cubicBezTo>
                    <a:pt x="115" y="0"/>
                    <a:pt x="188" y="11"/>
                    <a:pt x="209" y="135"/>
                  </a:cubicBezTo>
                  <a:cubicBezTo>
                    <a:pt x="240" y="301"/>
                    <a:pt x="261" y="478"/>
                    <a:pt x="261" y="655"/>
                  </a:cubicBezTo>
                  <a:cubicBezTo>
                    <a:pt x="261" y="1091"/>
                    <a:pt x="250" y="1548"/>
                    <a:pt x="292" y="1984"/>
                  </a:cubicBezTo>
                  <a:cubicBezTo>
                    <a:pt x="261" y="2015"/>
                    <a:pt x="240" y="2015"/>
                    <a:pt x="209" y="1995"/>
                  </a:cubicBezTo>
                  <a:lnTo>
                    <a:pt x="209" y="1995"/>
                  </a:lnTo>
                  <a:cubicBezTo>
                    <a:pt x="126" y="1870"/>
                    <a:pt x="209" y="1725"/>
                    <a:pt x="136" y="16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9"/>
            <p:cNvSpPr/>
            <p:nvPr/>
          </p:nvSpPr>
          <p:spPr>
            <a:xfrm>
              <a:off x="5197575" y="5233775"/>
              <a:ext cx="8850" cy="38725"/>
            </a:xfrm>
            <a:custGeom>
              <a:rect b="b" l="l" r="r" t="t"/>
              <a:pathLst>
                <a:path extrusionOk="0" h="1549" w="354">
                  <a:moveTo>
                    <a:pt x="301" y="1517"/>
                  </a:moveTo>
                  <a:cubicBezTo>
                    <a:pt x="281" y="1517"/>
                    <a:pt x="250" y="1517"/>
                    <a:pt x="229" y="1517"/>
                  </a:cubicBezTo>
                  <a:cubicBezTo>
                    <a:pt x="114" y="1549"/>
                    <a:pt x="94" y="1455"/>
                    <a:pt x="63" y="1393"/>
                  </a:cubicBezTo>
                  <a:cubicBezTo>
                    <a:pt x="52" y="1341"/>
                    <a:pt x="63" y="1289"/>
                    <a:pt x="94" y="1258"/>
                  </a:cubicBezTo>
                  <a:cubicBezTo>
                    <a:pt x="198" y="1102"/>
                    <a:pt x="198" y="946"/>
                    <a:pt x="94" y="790"/>
                  </a:cubicBezTo>
                  <a:cubicBezTo>
                    <a:pt x="0" y="645"/>
                    <a:pt x="31" y="489"/>
                    <a:pt x="11" y="323"/>
                  </a:cubicBezTo>
                  <a:cubicBezTo>
                    <a:pt x="21" y="229"/>
                    <a:pt x="11" y="125"/>
                    <a:pt x="63" y="42"/>
                  </a:cubicBezTo>
                  <a:cubicBezTo>
                    <a:pt x="73" y="21"/>
                    <a:pt x="83" y="11"/>
                    <a:pt x="94" y="1"/>
                  </a:cubicBezTo>
                  <a:cubicBezTo>
                    <a:pt x="229" y="63"/>
                    <a:pt x="218" y="177"/>
                    <a:pt x="229" y="302"/>
                  </a:cubicBezTo>
                  <a:cubicBezTo>
                    <a:pt x="239" y="437"/>
                    <a:pt x="177" y="593"/>
                    <a:pt x="291" y="728"/>
                  </a:cubicBezTo>
                  <a:cubicBezTo>
                    <a:pt x="343" y="904"/>
                    <a:pt x="353" y="1091"/>
                    <a:pt x="312" y="1268"/>
                  </a:cubicBezTo>
                  <a:cubicBezTo>
                    <a:pt x="322" y="1299"/>
                    <a:pt x="312" y="1320"/>
                    <a:pt x="301" y="1341"/>
                  </a:cubicBezTo>
                  <a:lnTo>
                    <a:pt x="312" y="1351"/>
                  </a:lnTo>
                  <a:lnTo>
                    <a:pt x="301" y="1372"/>
                  </a:lnTo>
                  <a:cubicBezTo>
                    <a:pt x="322" y="1403"/>
                    <a:pt x="312" y="1434"/>
                    <a:pt x="291" y="1455"/>
                  </a:cubicBezTo>
                  <a:cubicBezTo>
                    <a:pt x="312" y="1476"/>
                    <a:pt x="312" y="1497"/>
                    <a:pt x="30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9"/>
            <p:cNvSpPr/>
            <p:nvPr/>
          </p:nvSpPr>
          <p:spPr>
            <a:xfrm>
              <a:off x="5344550" y="5439725"/>
              <a:ext cx="30425" cy="17425"/>
            </a:xfrm>
            <a:custGeom>
              <a:rect b="b" l="l" r="r" t="t"/>
              <a:pathLst>
                <a:path extrusionOk="0" h="697" w="1217">
                  <a:moveTo>
                    <a:pt x="1071" y="73"/>
                  </a:moveTo>
                  <a:lnTo>
                    <a:pt x="1071" y="208"/>
                  </a:lnTo>
                  <a:cubicBezTo>
                    <a:pt x="1060" y="302"/>
                    <a:pt x="1040" y="406"/>
                    <a:pt x="1196" y="395"/>
                  </a:cubicBezTo>
                  <a:lnTo>
                    <a:pt x="1216" y="406"/>
                  </a:lnTo>
                  <a:cubicBezTo>
                    <a:pt x="1196" y="530"/>
                    <a:pt x="1123" y="613"/>
                    <a:pt x="1019" y="686"/>
                  </a:cubicBezTo>
                  <a:cubicBezTo>
                    <a:pt x="707" y="697"/>
                    <a:pt x="427" y="593"/>
                    <a:pt x="146" y="478"/>
                  </a:cubicBezTo>
                  <a:cubicBezTo>
                    <a:pt x="84" y="447"/>
                    <a:pt x="1" y="437"/>
                    <a:pt x="11" y="333"/>
                  </a:cubicBezTo>
                  <a:cubicBezTo>
                    <a:pt x="146" y="219"/>
                    <a:pt x="302" y="250"/>
                    <a:pt x="448" y="250"/>
                  </a:cubicBezTo>
                  <a:cubicBezTo>
                    <a:pt x="593" y="239"/>
                    <a:pt x="738" y="239"/>
                    <a:pt x="832" y="115"/>
                  </a:cubicBezTo>
                  <a:cubicBezTo>
                    <a:pt x="905" y="63"/>
                    <a:pt x="977" y="1"/>
                    <a:pt x="1071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9"/>
            <p:cNvSpPr/>
            <p:nvPr/>
          </p:nvSpPr>
          <p:spPr>
            <a:xfrm>
              <a:off x="5331825" y="5446725"/>
              <a:ext cx="38200" cy="13275"/>
            </a:xfrm>
            <a:custGeom>
              <a:rect b="b" l="l" r="r" t="t"/>
              <a:pathLst>
                <a:path extrusionOk="0" h="531" w="1528">
                  <a:moveTo>
                    <a:pt x="531" y="63"/>
                  </a:moveTo>
                  <a:cubicBezTo>
                    <a:pt x="832" y="136"/>
                    <a:pt x="1102" y="344"/>
                    <a:pt x="1424" y="333"/>
                  </a:cubicBezTo>
                  <a:cubicBezTo>
                    <a:pt x="1466" y="333"/>
                    <a:pt x="1497" y="375"/>
                    <a:pt x="1528" y="406"/>
                  </a:cubicBezTo>
                  <a:cubicBezTo>
                    <a:pt x="1486" y="479"/>
                    <a:pt x="1414" y="479"/>
                    <a:pt x="1341" y="458"/>
                  </a:cubicBezTo>
                  <a:cubicBezTo>
                    <a:pt x="1019" y="531"/>
                    <a:pt x="728" y="427"/>
                    <a:pt x="437" y="292"/>
                  </a:cubicBezTo>
                  <a:cubicBezTo>
                    <a:pt x="354" y="261"/>
                    <a:pt x="292" y="178"/>
                    <a:pt x="198" y="250"/>
                  </a:cubicBezTo>
                  <a:lnTo>
                    <a:pt x="198" y="250"/>
                  </a:lnTo>
                  <a:cubicBezTo>
                    <a:pt x="115" y="292"/>
                    <a:pt x="53" y="250"/>
                    <a:pt x="1" y="188"/>
                  </a:cubicBezTo>
                  <a:cubicBezTo>
                    <a:pt x="1" y="136"/>
                    <a:pt x="1" y="94"/>
                    <a:pt x="11" y="43"/>
                  </a:cubicBezTo>
                  <a:cubicBezTo>
                    <a:pt x="32" y="32"/>
                    <a:pt x="63" y="32"/>
                    <a:pt x="84" y="32"/>
                  </a:cubicBezTo>
                  <a:cubicBezTo>
                    <a:pt x="188" y="53"/>
                    <a:pt x="281" y="22"/>
                    <a:pt x="375" y="1"/>
                  </a:cubicBezTo>
                  <a:cubicBezTo>
                    <a:pt x="437" y="1"/>
                    <a:pt x="489" y="1"/>
                    <a:pt x="53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9"/>
            <p:cNvSpPr/>
            <p:nvPr/>
          </p:nvSpPr>
          <p:spPr>
            <a:xfrm>
              <a:off x="5291050" y="5449600"/>
              <a:ext cx="31450" cy="11450"/>
            </a:xfrm>
            <a:custGeom>
              <a:rect b="b" l="l" r="r" t="t"/>
              <a:pathLst>
                <a:path extrusionOk="0" h="458" w="1258">
                  <a:moveTo>
                    <a:pt x="1" y="333"/>
                  </a:moveTo>
                  <a:cubicBezTo>
                    <a:pt x="146" y="322"/>
                    <a:pt x="333" y="405"/>
                    <a:pt x="365" y="146"/>
                  </a:cubicBezTo>
                  <a:cubicBezTo>
                    <a:pt x="375" y="94"/>
                    <a:pt x="448" y="83"/>
                    <a:pt x="500" y="104"/>
                  </a:cubicBezTo>
                  <a:cubicBezTo>
                    <a:pt x="676" y="166"/>
                    <a:pt x="842" y="156"/>
                    <a:pt x="998" y="63"/>
                  </a:cubicBezTo>
                  <a:cubicBezTo>
                    <a:pt x="1102" y="0"/>
                    <a:pt x="1164" y="42"/>
                    <a:pt x="1196" y="135"/>
                  </a:cubicBezTo>
                  <a:cubicBezTo>
                    <a:pt x="1258" y="281"/>
                    <a:pt x="1123" y="260"/>
                    <a:pt x="1061" y="291"/>
                  </a:cubicBezTo>
                  <a:cubicBezTo>
                    <a:pt x="977" y="343"/>
                    <a:pt x="915" y="302"/>
                    <a:pt x="842" y="281"/>
                  </a:cubicBezTo>
                  <a:cubicBezTo>
                    <a:pt x="707" y="260"/>
                    <a:pt x="583" y="260"/>
                    <a:pt x="510" y="405"/>
                  </a:cubicBezTo>
                  <a:cubicBezTo>
                    <a:pt x="333" y="416"/>
                    <a:pt x="157" y="457"/>
                    <a:pt x="1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9"/>
            <p:cNvSpPr/>
            <p:nvPr/>
          </p:nvSpPr>
          <p:spPr>
            <a:xfrm>
              <a:off x="5326900" y="5450375"/>
              <a:ext cx="38450" cy="10150"/>
            </a:xfrm>
            <a:custGeom>
              <a:rect b="b" l="l" r="r" t="t"/>
              <a:pathLst>
                <a:path extrusionOk="0" h="406" w="1538">
                  <a:moveTo>
                    <a:pt x="395" y="104"/>
                  </a:moveTo>
                  <a:cubicBezTo>
                    <a:pt x="489" y="0"/>
                    <a:pt x="593" y="52"/>
                    <a:pt x="697" y="84"/>
                  </a:cubicBezTo>
                  <a:cubicBezTo>
                    <a:pt x="832" y="135"/>
                    <a:pt x="977" y="198"/>
                    <a:pt x="1102" y="271"/>
                  </a:cubicBezTo>
                  <a:cubicBezTo>
                    <a:pt x="1226" y="333"/>
                    <a:pt x="1403" y="239"/>
                    <a:pt x="1538" y="312"/>
                  </a:cubicBezTo>
                  <a:cubicBezTo>
                    <a:pt x="1299" y="406"/>
                    <a:pt x="1050" y="385"/>
                    <a:pt x="811" y="395"/>
                  </a:cubicBezTo>
                  <a:cubicBezTo>
                    <a:pt x="541" y="406"/>
                    <a:pt x="271" y="374"/>
                    <a:pt x="0" y="374"/>
                  </a:cubicBezTo>
                  <a:cubicBezTo>
                    <a:pt x="177" y="219"/>
                    <a:pt x="395" y="354"/>
                    <a:pt x="603" y="281"/>
                  </a:cubicBezTo>
                  <a:cubicBezTo>
                    <a:pt x="551" y="198"/>
                    <a:pt x="510" y="115"/>
                    <a:pt x="395" y="10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9"/>
            <p:cNvSpPr/>
            <p:nvPr/>
          </p:nvSpPr>
          <p:spPr>
            <a:xfrm>
              <a:off x="5223025" y="5191450"/>
              <a:ext cx="47800" cy="6775"/>
            </a:xfrm>
            <a:custGeom>
              <a:rect b="b" l="l" r="r" t="t"/>
              <a:pathLst>
                <a:path extrusionOk="0" h="271" w="1912">
                  <a:moveTo>
                    <a:pt x="1849" y="115"/>
                  </a:moveTo>
                  <a:cubicBezTo>
                    <a:pt x="1870" y="135"/>
                    <a:pt x="1891" y="167"/>
                    <a:pt x="1912" y="187"/>
                  </a:cubicBezTo>
                  <a:cubicBezTo>
                    <a:pt x="1600" y="260"/>
                    <a:pt x="1288" y="250"/>
                    <a:pt x="977" y="260"/>
                  </a:cubicBezTo>
                  <a:cubicBezTo>
                    <a:pt x="655" y="271"/>
                    <a:pt x="322" y="250"/>
                    <a:pt x="0" y="239"/>
                  </a:cubicBezTo>
                  <a:cubicBezTo>
                    <a:pt x="63" y="167"/>
                    <a:pt x="146" y="177"/>
                    <a:pt x="229" y="177"/>
                  </a:cubicBezTo>
                  <a:cubicBezTo>
                    <a:pt x="312" y="177"/>
                    <a:pt x="405" y="198"/>
                    <a:pt x="468" y="115"/>
                  </a:cubicBezTo>
                  <a:cubicBezTo>
                    <a:pt x="925" y="84"/>
                    <a:pt x="1382" y="0"/>
                    <a:pt x="1849" y="11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9"/>
            <p:cNvSpPr/>
            <p:nvPr/>
          </p:nvSpPr>
          <p:spPr>
            <a:xfrm>
              <a:off x="5305600" y="5363900"/>
              <a:ext cx="47825" cy="1825"/>
            </a:xfrm>
            <a:custGeom>
              <a:rect b="b" l="l" r="r" t="t"/>
              <a:pathLst>
                <a:path extrusionOk="0" h="73" w="1913">
                  <a:moveTo>
                    <a:pt x="1912" y="62"/>
                  </a:moveTo>
                  <a:cubicBezTo>
                    <a:pt x="1341" y="62"/>
                    <a:pt x="759" y="73"/>
                    <a:pt x="177" y="73"/>
                  </a:cubicBezTo>
                  <a:cubicBezTo>
                    <a:pt x="115" y="73"/>
                    <a:pt x="42" y="73"/>
                    <a:pt x="1" y="11"/>
                  </a:cubicBezTo>
                  <a:cubicBezTo>
                    <a:pt x="510" y="52"/>
                    <a:pt x="1019" y="0"/>
                    <a:pt x="1528" y="21"/>
                  </a:cubicBezTo>
                  <a:cubicBezTo>
                    <a:pt x="1663" y="21"/>
                    <a:pt x="1787" y="0"/>
                    <a:pt x="1912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9"/>
            <p:cNvSpPr/>
            <p:nvPr/>
          </p:nvSpPr>
          <p:spPr>
            <a:xfrm>
              <a:off x="5281700" y="5344925"/>
              <a:ext cx="5500" cy="29375"/>
            </a:xfrm>
            <a:custGeom>
              <a:rect b="b" l="l" r="r" t="t"/>
              <a:pathLst>
                <a:path extrusionOk="0" h="1175" w="220">
                  <a:moveTo>
                    <a:pt x="157" y="42"/>
                  </a:moveTo>
                  <a:cubicBezTo>
                    <a:pt x="53" y="229"/>
                    <a:pt x="43" y="479"/>
                    <a:pt x="115" y="634"/>
                  </a:cubicBezTo>
                  <a:cubicBezTo>
                    <a:pt x="219" y="853"/>
                    <a:pt x="115" y="998"/>
                    <a:pt x="84" y="1175"/>
                  </a:cubicBezTo>
                  <a:cubicBezTo>
                    <a:pt x="53" y="790"/>
                    <a:pt x="1" y="416"/>
                    <a:pt x="84" y="32"/>
                  </a:cubicBezTo>
                  <a:cubicBezTo>
                    <a:pt x="115" y="1"/>
                    <a:pt x="136" y="1"/>
                    <a:pt x="157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9"/>
            <p:cNvSpPr/>
            <p:nvPr/>
          </p:nvSpPr>
          <p:spPr>
            <a:xfrm>
              <a:off x="5377025" y="3030450"/>
              <a:ext cx="10150" cy="17675"/>
            </a:xfrm>
            <a:custGeom>
              <a:rect b="b" l="l" r="r" t="t"/>
              <a:pathLst>
                <a:path extrusionOk="0" h="707" w="406">
                  <a:moveTo>
                    <a:pt x="302" y="686"/>
                  </a:moveTo>
                  <a:cubicBezTo>
                    <a:pt x="260" y="665"/>
                    <a:pt x="219" y="634"/>
                    <a:pt x="177" y="613"/>
                  </a:cubicBezTo>
                  <a:cubicBezTo>
                    <a:pt x="146" y="645"/>
                    <a:pt x="125" y="645"/>
                    <a:pt x="94" y="624"/>
                  </a:cubicBezTo>
                  <a:cubicBezTo>
                    <a:pt x="0" y="416"/>
                    <a:pt x="42" y="208"/>
                    <a:pt x="104" y="1"/>
                  </a:cubicBezTo>
                  <a:cubicBezTo>
                    <a:pt x="104" y="94"/>
                    <a:pt x="104" y="177"/>
                    <a:pt x="104" y="260"/>
                  </a:cubicBezTo>
                  <a:cubicBezTo>
                    <a:pt x="115" y="343"/>
                    <a:pt x="104" y="395"/>
                    <a:pt x="239" y="364"/>
                  </a:cubicBezTo>
                  <a:cubicBezTo>
                    <a:pt x="364" y="343"/>
                    <a:pt x="281" y="489"/>
                    <a:pt x="302" y="551"/>
                  </a:cubicBezTo>
                  <a:cubicBezTo>
                    <a:pt x="354" y="582"/>
                    <a:pt x="406" y="613"/>
                    <a:pt x="374" y="686"/>
                  </a:cubicBezTo>
                  <a:cubicBezTo>
                    <a:pt x="354" y="707"/>
                    <a:pt x="322" y="707"/>
                    <a:pt x="302" y="6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9"/>
            <p:cNvSpPr/>
            <p:nvPr/>
          </p:nvSpPr>
          <p:spPr>
            <a:xfrm>
              <a:off x="5375975" y="3050200"/>
              <a:ext cx="3675" cy="25475"/>
            </a:xfrm>
            <a:custGeom>
              <a:rect b="b" l="l" r="r" t="t"/>
              <a:pathLst>
                <a:path extrusionOk="0" h="1019" w="147">
                  <a:moveTo>
                    <a:pt x="136" y="0"/>
                  </a:moveTo>
                  <a:cubicBezTo>
                    <a:pt x="146" y="270"/>
                    <a:pt x="146" y="540"/>
                    <a:pt x="146" y="810"/>
                  </a:cubicBezTo>
                  <a:cubicBezTo>
                    <a:pt x="146" y="893"/>
                    <a:pt x="146" y="966"/>
                    <a:pt x="74" y="1018"/>
                  </a:cubicBezTo>
                  <a:cubicBezTo>
                    <a:pt x="84" y="675"/>
                    <a:pt x="1" y="332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9"/>
            <p:cNvSpPr/>
            <p:nvPr/>
          </p:nvSpPr>
          <p:spPr>
            <a:xfrm>
              <a:off x="5100950" y="5317675"/>
              <a:ext cx="6275" cy="7800"/>
            </a:xfrm>
            <a:custGeom>
              <a:rect b="b" l="l" r="r" t="t"/>
              <a:pathLst>
                <a:path extrusionOk="0" h="312" w="251">
                  <a:moveTo>
                    <a:pt x="22" y="73"/>
                  </a:moveTo>
                  <a:cubicBezTo>
                    <a:pt x="63" y="52"/>
                    <a:pt x="125" y="0"/>
                    <a:pt x="167" y="42"/>
                  </a:cubicBezTo>
                  <a:cubicBezTo>
                    <a:pt x="250" y="125"/>
                    <a:pt x="167" y="197"/>
                    <a:pt x="136" y="270"/>
                  </a:cubicBezTo>
                  <a:lnTo>
                    <a:pt x="136" y="270"/>
                  </a:lnTo>
                  <a:cubicBezTo>
                    <a:pt x="105" y="312"/>
                    <a:pt x="63" y="312"/>
                    <a:pt x="22" y="270"/>
                  </a:cubicBezTo>
                  <a:cubicBezTo>
                    <a:pt x="1" y="208"/>
                    <a:pt x="1" y="135"/>
                    <a:pt x="22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9"/>
            <p:cNvSpPr/>
            <p:nvPr/>
          </p:nvSpPr>
          <p:spPr>
            <a:xfrm>
              <a:off x="5264050" y="5178975"/>
              <a:ext cx="15350" cy="2100"/>
            </a:xfrm>
            <a:custGeom>
              <a:rect b="b" l="l" r="r" t="t"/>
              <a:pathLst>
                <a:path extrusionOk="0" h="84" w="614">
                  <a:moveTo>
                    <a:pt x="613" y="84"/>
                  </a:moveTo>
                  <a:cubicBezTo>
                    <a:pt x="406" y="84"/>
                    <a:pt x="208" y="74"/>
                    <a:pt x="1" y="74"/>
                  </a:cubicBezTo>
                  <a:cubicBezTo>
                    <a:pt x="208" y="32"/>
                    <a:pt x="406" y="1"/>
                    <a:pt x="613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9"/>
            <p:cNvSpPr/>
            <p:nvPr/>
          </p:nvSpPr>
          <p:spPr>
            <a:xfrm>
              <a:off x="5167175" y="5258450"/>
              <a:ext cx="13275" cy="3150"/>
            </a:xfrm>
            <a:custGeom>
              <a:rect b="b" l="l" r="r" t="t"/>
              <a:pathLst>
                <a:path extrusionOk="0" h="126" w="531">
                  <a:moveTo>
                    <a:pt x="531" y="125"/>
                  </a:moveTo>
                  <a:cubicBezTo>
                    <a:pt x="344" y="125"/>
                    <a:pt x="167" y="94"/>
                    <a:pt x="1" y="11"/>
                  </a:cubicBezTo>
                  <a:cubicBezTo>
                    <a:pt x="188" y="1"/>
                    <a:pt x="375" y="1"/>
                    <a:pt x="531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9"/>
            <p:cNvSpPr/>
            <p:nvPr/>
          </p:nvSpPr>
          <p:spPr>
            <a:xfrm>
              <a:off x="5370275" y="5375575"/>
              <a:ext cx="4175" cy="8350"/>
            </a:xfrm>
            <a:custGeom>
              <a:rect b="b" l="l" r="r" t="t"/>
              <a:pathLst>
                <a:path extrusionOk="0" h="334" w="167">
                  <a:moveTo>
                    <a:pt x="115" y="333"/>
                  </a:moveTo>
                  <a:lnTo>
                    <a:pt x="52" y="333"/>
                  </a:lnTo>
                  <a:cubicBezTo>
                    <a:pt x="63" y="219"/>
                    <a:pt x="0" y="94"/>
                    <a:pt x="125" y="1"/>
                  </a:cubicBezTo>
                  <a:cubicBezTo>
                    <a:pt x="167" y="115"/>
                    <a:pt x="125" y="219"/>
                    <a:pt x="115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9"/>
            <p:cNvSpPr/>
            <p:nvPr/>
          </p:nvSpPr>
          <p:spPr>
            <a:xfrm>
              <a:off x="5366625" y="5367000"/>
              <a:ext cx="6525" cy="3675"/>
            </a:xfrm>
            <a:custGeom>
              <a:rect b="b" l="l" r="r" t="t"/>
              <a:pathLst>
                <a:path extrusionOk="0" h="147" w="261">
                  <a:moveTo>
                    <a:pt x="261" y="146"/>
                  </a:moveTo>
                  <a:cubicBezTo>
                    <a:pt x="157" y="136"/>
                    <a:pt x="53" y="105"/>
                    <a:pt x="1" y="1"/>
                  </a:cubicBezTo>
                  <a:cubicBezTo>
                    <a:pt x="105" y="11"/>
                    <a:pt x="209" y="32"/>
                    <a:pt x="261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9"/>
            <p:cNvSpPr/>
            <p:nvPr/>
          </p:nvSpPr>
          <p:spPr>
            <a:xfrm>
              <a:off x="5308975" y="5272475"/>
              <a:ext cx="8600" cy="2625"/>
            </a:xfrm>
            <a:custGeom>
              <a:rect b="b" l="l" r="r" t="t"/>
              <a:pathLst>
                <a:path extrusionOk="0" h="105" w="344">
                  <a:moveTo>
                    <a:pt x="1" y="84"/>
                  </a:moveTo>
                  <a:cubicBezTo>
                    <a:pt x="105" y="1"/>
                    <a:pt x="229" y="42"/>
                    <a:pt x="344" y="42"/>
                  </a:cubicBezTo>
                  <a:cubicBezTo>
                    <a:pt x="229" y="94"/>
                    <a:pt x="115" y="104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9"/>
            <p:cNvSpPr/>
            <p:nvPr/>
          </p:nvSpPr>
          <p:spPr>
            <a:xfrm>
              <a:off x="5384025" y="2508175"/>
              <a:ext cx="3400" cy="8350"/>
            </a:xfrm>
            <a:custGeom>
              <a:rect b="b" l="l" r="r" t="t"/>
              <a:pathLst>
                <a:path extrusionOk="0" h="334" w="136">
                  <a:moveTo>
                    <a:pt x="84" y="1"/>
                  </a:moveTo>
                  <a:cubicBezTo>
                    <a:pt x="84" y="126"/>
                    <a:pt x="136" y="250"/>
                    <a:pt x="22" y="333"/>
                  </a:cubicBezTo>
                  <a:cubicBezTo>
                    <a:pt x="22" y="219"/>
                    <a:pt x="1" y="105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9"/>
            <p:cNvSpPr/>
            <p:nvPr/>
          </p:nvSpPr>
          <p:spPr>
            <a:xfrm>
              <a:off x="5100700" y="5324425"/>
              <a:ext cx="3650" cy="4700"/>
            </a:xfrm>
            <a:custGeom>
              <a:rect b="b" l="l" r="r" t="t"/>
              <a:pathLst>
                <a:path extrusionOk="0" h="188" w="146">
                  <a:moveTo>
                    <a:pt x="32" y="0"/>
                  </a:moveTo>
                  <a:lnTo>
                    <a:pt x="146" y="0"/>
                  </a:lnTo>
                  <a:cubicBezTo>
                    <a:pt x="115" y="62"/>
                    <a:pt x="84" y="125"/>
                    <a:pt x="52" y="187"/>
                  </a:cubicBezTo>
                  <a:cubicBezTo>
                    <a:pt x="21" y="125"/>
                    <a:pt x="0" y="73"/>
                    <a:pt x="32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9"/>
            <p:cNvSpPr/>
            <p:nvPr/>
          </p:nvSpPr>
          <p:spPr>
            <a:xfrm>
              <a:off x="5285600" y="5443350"/>
              <a:ext cx="2100" cy="5225"/>
            </a:xfrm>
            <a:custGeom>
              <a:rect b="b" l="l" r="r" t="t"/>
              <a:pathLst>
                <a:path extrusionOk="0" h="209" w="84">
                  <a:moveTo>
                    <a:pt x="11" y="1"/>
                  </a:moveTo>
                  <a:cubicBezTo>
                    <a:pt x="84" y="53"/>
                    <a:pt x="74" y="126"/>
                    <a:pt x="63" y="209"/>
                  </a:cubicBezTo>
                  <a:cubicBezTo>
                    <a:pt x="11" y="146"/>
                    <a:pt x="1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9"/>
            <p:cNvSpPr/>
            <p:nvPr/>
          </p:nvSpPr>
          <p:spPr>
            <a:xfrm>
              <a:off x="5373125" y="5370650"/>
              <a:ext cx="2100" cy="5200"/>
            </a:xfrm>
            <a:custGeom>
              <a:rect b="b" l="l" r="r" t="t"/>
              <a:pathLst>
                <a:path extrusionOk="0" h="208" w="84">
                  <a:moveTo>
                    <a:pt x="1" y="208"/>
                  </a:moveTo>
                  <a:cubicBezTo>
                    <a:pt x="1" y="135"/>
                    <a:pt x="1" y="63"/>
                    <a:pt x="1" y="0"/>
                  </a:cubicBezTo>
                  <a:cubicBezTo>
                    <a:pt x="84" y="63"/>
                    <a:pt x="53" y="135"/>
                    <a:pt x="1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9"/>
            <p:cNvSpPr/>
            <p:nvPr/>
          </p:nvSpPr>
          <p:spPr>
            <a:xfrm>
              <a:off x="5370800" y="3255100"/>
              <a:ext cx="3650" cy="3400"/>
            </a:xfrm>
            <a:custGeom>
              <a:rect b="b" l="l" r="r" t="t"/>
              <a:pathLst>
                <a:path extrusionOk="0" h="136" w="146">
                  <a:moveTo>
                    <a:pt x="94" y="11"/>
                  </a:moveTo>
                  <a:cubicBezTo>
                    <a:pt x="125" y="73"/>
                    <a:pt x="146" y="135"/>
                    <a:pt x="31" y="135"/>
                  </a:cubicBezTo>
                  <a:cubicBezTo>
                    <a:pt x="0" y="94"/>
                    <a:pt x="0" y="52"/>
                    <a:pt x="21" y="0"/>
                  </a:cubicBezTo>
                  <a:cubicBezTo>
                    <a:pt x="42" y="0"/>
                    <a:pt x="73" y="11"/>
                    <a:pt x="94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9"/>
            <p:cNvSpPr/>
            <p:nvPr/>
          </p:nvSpPr>
          <p:spPr>
            <a:xfrm>
              <a:off x="5270800" y="5195875"/>
              <a:ext cx="3400" cy="1825"/>
            </a:xfrm>
            <a:custGeom>
              <a:rect b="b" l="l" r="r" t="t"/>
              <a:pathLst>
                <a:path extrusionOk="0" h="73" w="136">
                  <a:moveTo>
                    <a:pt x="1" y="10"/>
                  </a:moveTo>
                  <a:cubicBezTo>
                    <a:pt x="53" y="0"/>
                    <a:pt x="105" y="10"/>
                    <a:pt x="136" y="73"/>
                  </a:cubicBezTo>
                  <a:cubicBezTo>
                    <a:pt x="84" y="73"/>
                    <a:pt x="32" y="52"/>
                    <a:pt x="1" y="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9"/>
            <p:cNvSpPr/>
            <p:nvPr/>
          </p:nvSpPr>
          <p:spPr>
            <a:xfrm>
              <a:off x="5371300" y="326185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1" y="0"/>
                  </a:moveTo>
                  <a:cubicBezTo>
                    <a:pt x="53" y="21"/>
                    <a:pt x="53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9"/>
            <p:cNvSpPr/>
            <p:nvPr/>
          </p:nvSpPr>
          <p:spPr>
            <a:xfrm>
              <a:off x="5379100" y="304577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11" y="11"/>
                  </a:moveTo>
                  <a:cubicBezTo>
                    <a:pt x="32" y="11"/>
                    <a:pt x="63" y="11"/>
                    <a:pt x="84" y="0"/>
                  </a:cubicBezTo>
                  <a:cubicBezTo>
                    <a:pt x="73" y="42"/>
                    <a:pt x="52" y="63"/>
                    <a:pt x="11" y="63"/>
                  </a:cubicBezTo>
                  <a:cubicBezTo>
                    <a:pt x="1" y="52"/>
                    <a:pt x="1" y="32"/>
                    <a:pt x="1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9"/>
            <p:cNvSpPr/>
            <p:nvPr/>
          </p:nvSpPr>
          <p:spPr>
            <a:xfrm>
              <a:off x="5378325" y="3047325"/>
              <a:ext cx="1050" cy="2375"/>
            </a:xfrm>
            <a:custGeom>
              <a:rect b="b" l="l" r="r" t="t"/>
              <a:pathLst>
                <a:path extrusionOk="0" h="95" w="42">
                  <a:moveTo>
                    <a:pt x="42" y="1"/>
                  </a:moveTo>
                  <a:cubicBezTo>
                    <a:pt x="42" y="32"/>
                    <a:pt x="42" y="63"/>
                    <a:pt x="42" y="94"/>
                  </a:cubicBezTo>
                  <a:cubicBezTo>
                    <a:pt x="0" y="63"/>
                    <a:pt x="0" y="32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9"/>
            <p:cNvSpPr/>
            <p:nvPr/>
          </p:nvSpPr>
          <p:spPr>
            <a:xfrm>
              <a:off x="5283800" y="5343625"/>
              <a:ext cx="1825" cy="2375"/>
            </a:xfrm>
            <a:custGeom>
              <a:rect b="b" l="l" r="r" t="t"/>
              <a:pathLst>
                <a:path extrusionOk="0" h="95" w="73">
                  <a:moveTo>
                    <a:pt x="73" y="94"/>
                  </a:moveTo>
                  <a:cubicBezTo>
                    <a:pt x="52" y="94"/>
                    <a:pt x="21" y="94"/>
                    <a:pt x="0" y="84"/>
                  </a:cubicBezTo>
                  <a:cubicBezTo>
                    <a:pt x="0" y="63"/>
                    <a:pt x="0" y="42"/>
                    <a:pt x="0" y="22"/>
                  </a:cubicBezTo>
                  <a:cubicBezTo>
                    <a:pt x="31" y="1"/>
                    <a:pt x="52" y="11"/>
                    <a:pt x="73" y="22"/>
                  </a:cubicBezTo>
                  <a:lnTo>
                    <a:pt x="73" y="22"/>
                  </a:lnTo>
                  <a:lnTo>
                    <a:pt x="73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9"/>
            <p:cNvSpPr/>
            <p:nvPr/>
          </p:nvSpPr>
          <p:spPr>
            <a:xfrm>
              <a:off x="5283800" y="5342600"/>
              <a:ext cx="1825" cy="1575"/>
            </a:xfrm>
            <a:custGeom>
              <a:rect b="b" l="l" r="r" t="t"/>
              <a:pathLst>
                <a:path extrusionOk="0" h="63" w="73">
                  <a:moveTo>
                    <a:pt x="73" y="63"/>
                  </a:moveTo>
                  <a:lnTo>
                    <a:pt x="0" y="63"/>
                  </a:lnTo>
                  <a:cubicBezTo>
                    <a:pt x="0" y="42"/>
                    <a:pt x="0" y="21"/>
                    <a:pt x="10" y="0"/>
                  </a:cubicBezTo>
                  <a:cubicBezTo>
                    <a:pt x="31" y="21"/>
                    <a:pt x="52" y="42"/>
                    <a:pt x="73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9"/>
            <p:cNvSpPr/>
            <p:nvPr/>
          </p:nvSpPr>
          <p:spPr>
            <a:xfrm>
              <a:off x="5205100" y="5268050"/>
              <a:ext cx="1075" cy="2125"/>
            </a:xfrm>
            <a:custGeom>
              <a:rect b="b" l="l" r="r" t="t"/>
              <a:pathLst>
                <a:path extrusionOk="0" h="85" w="43">
                  <a:moveTo>
                    <a:pt x="0" y="84"/>
                  </a:moveTo>
                  <a:cubicBezTo>
                    <a:pt x="0" y="63"/>
                    <a:pt x="0" y="32"/>
                    <a:pt x="0" y="1"/>
                  </a:cubicBezTo>
                  <a:cubicBezTo>
                    <a:pt x="42" y="32"/>
                    <a:pt x="42" y="63"/>
                    <a:pt x="0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9"/>
            <p:cNvSpPr/>
            <p:nvPr/>
          </p:nvSpPr>
          <p:spPr>
            <a:xfrm>
              <a:off x="5205100" y="5265475"/>
              <a:ext cx="550" cy="1825"/>
            </a:xfrm>
            <a:custGeom>
              <a:rect b="b" l="l" r="r" t="t"/>
              <a:pathLst>
                <a:path extrusionOk="0" h="73" w="22">
                  <a:moveTo>
                    <a:pt x="0" y="73"/>
                  </a:moveTo>
                  <a:cubicBezTo>
                    <a:pt x="0" y="42"/>
                    <a:pt x="0" y="21"/>
                    <a:pt x="11" y="0"/>
                  </a:cubicBezTo>
                  <a:cubicBezTo>
                    <a:pt x="11" y="21"/>
                    <a:pt x="21" y="31"/>
                    <a:pt x="21" y="52"/>
                  </a:cubicBezTo>
                  <a:cubicBezTo>
                    <a:pt x="21" y="52"/>
                    <a:pt x="11" y="62"/>
                    <a:pt x="0" y="6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9"/>
            <p:cNvSpPr/>
            <p:nvPr/>
          </p:nvSpPr>
          <p:spPr>
            <a:xfrm>
              <a:off x="5218350" y="51963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11" y="11"/>
                    <a:pt x="31" y="1"/>
                    <a:pt x="63" y="53"/>
                  </a:cubicBezTo>
                  <a:cubicBezTo>
                    <a:pt x="42" y="53"/>
                    <a:pt x="21" y="5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9"/>
            <p:cNvSpPr/>
            <p:nvPr/>
          </p:nvSpPr>
          <p:spPr>
            <a:xfrm>
              <a:off x="4491175" y="5455300"/>
              <a:ext cx="315575" cy="18475"/>
            </a:xfrm>
            <a:custGeom>
              <a:rect b="b" l="l" r="r" t="t"/>
              <a:pathLst>
                <a:path extrusionOk="0" h="739" w="12623">
                  <a:moveTo>
                    <a:pt x="7106" y="32"/>
                  </a:moveTo>
                  <a:cubicBezTo>
                    <a:pt x="7532" y="53"/>
                    <a:pt x="7958" y="74"/>
                    <a:pt x="8384" y="115"/>
                  </a:cubicBezTo>
                  <a:cubicBezTo>
                    <a:pt x="8581" y="125"/>
                    <a:pt x="8768" y="115"/>
                    <a:pt x="8965" y="94"/>
                  </a:cubicBezTo>
                  <a:cubicBezTo>
                    <a:pt x="10171" y="260"/>
                    <a:pt x="11396" y="323"/>
                    <a:pt x="12622" y="281"/>
                  </a:cubicBezTo>
                  <a:cubicBezTo>
                    <a:pt x="12591" y="354"/>
                    <a:pt x="12518" y="396"/>
                    <a:pt x="12414" y="416"/>
                  </a:cubicBezTo>
                  <a:cubicBezTo>
                    <a:pt x="12259" y="458"/>
                    <a:pt x="12030" y="531"/>
                    <a:pt x="11947" y="489"/>
                  </a:cubicBezTo>
                  <a:cubicBezTo>
                    <a:pt x="11698" y="364"/>
                    <a:pt x="11490" y="583"/>
                    <a:pt x="11251" y="468"/>
                  </a:cubicBezTo>
                  <a:cubicBezTo>
                    <a:pt x="11043" y="364"/>
                    <a:pt x="11147" y="562"/>
                    <a:pt x="11147" y="634"/>
                  </a:cubicBezTo>
                  <a:cubicBezTo>
                    <a:pt x="10898" y="666"/>
                    <a:pt x="10659" y="697"/>
                    <a:pt x="10430" y="583"/>
                  </a:cubicBezTo>
                  <a:cubicBezTo>
                    <a:pt x="10409" y="572"/>
                    <a:pt x="10378" y="541"/>
                    <a:pt x="10378" y="541"/>
                  </a:cubicBezTo>
                  <a:cubicBezTo>
                    <a:pt x="10150" y="738"/>
                    <a:pt x="9963" y="479"/>
                    <a:pt x="9755" y="479"/>
                  </a:cubicBezTo>
                  <a:cubicBezTo>
                    <a:pt x="9620" y="479"/>
                    <a:pt x="9537" y="396"/>
                    <a:pt x="9630" y="240"/>
                  </a:cubicBezTo>
                  <a:cubicBezTo>
                    <a:pt x="9558" y="250"/>
                    <a:pt x="9516" y="281"/>
                    <a:pt x="9495" y="364"/>
                  </a:cubicBezTo>
                  <a:cubicBezTo>
                    <a:pt x="9475" y="458"/>
                    <a:pt x="9558" y="551"/>
                    <a:pt x="9506" y="645"/>
                  </a:cubicBezTo>
                  <a:cubicBezTo>
                    <a:pt x="9402" y="686"/>
                    <a:pt x="9412" y="520"/>
                    <a:pt x="9329" y="551"/>
                  </a:cubicBezTo>
                  <a:cubicBezTo>
                    <a:pt x="9267" y="572"/>
                    <a:pt x="9225" y="666"/>
                    <a:pt x="9163" y="614"/>
                  </a:cubicBezTo>
                  <a:cubicBezTo>
                    <a:pt x="8965" y="479"/>
                    <a:pt x="8737" y="489"/>
                    <a:pt x="8540" y="489"/>
                  </a:cubicBezTo>
                  <a:cubicBezTo>
                    <a:pt x="8238" y="510"/>
                    <a:pt x="7937" y="323"/>
                    <a:pt x="7636" y="468"/>
                  </a:cubicBezTo>
                  <a:cubicBezTo>
                    <a:pt x="7584" y="489"/>
                    <a:pt x="7542" y="427"/>
                    <a:pt x="7522" y="375"/>
                  </a:cubicBezTo>
                  <a:lnTo>
                    <a:pt x="7522" y="375"/>
                  </a:lnTo>
                  <a:lnTo>
                    <a:pt x="7522" y="375"/>
                  </a:lnTo>
                  <a:cubicBezTo>
                    <a:pt x="7407" y="396"/>
                    <a:pt x="7251" y="292"/>
                    <a:pt x="7200" y="499"/>
                  </a:cubicBezTo>
                  <a:cubicBezTo>
                    <a:pt x="7179" y="583"/>
                    <a:pt x="7116" y="468"/>
                    <a:pt x="7075" y="468"/>
                  </a:cubicBezTo>
                  <a:cubicBezTo>
                    <a:pt x="6971" y="499"/>
                    <a:pt x="7013" y="312"/>
                    <a:pt x="6919" y="344"/>
                  </a:cubicBezTo>
                  <a:cubicBezTo>
                    <a:pt x="6701" y="427"/>
                    <a:pt x="6493" y="364"/>
                    <a:pt x="6275" y="344"/>
                  </a:cubicBezTo>
                  <a:cubicBezTo>
                    <a:pt x="6233" y="344"/>
                    <a:pt x="6171" y="354"/>
                    <a:pt x="6150" y="375"/>
                  </a:cubicBezTo>
                  <a:cubicBezTo>
                    <a:pt x="5963" y="634"/>
                    <a:pt x="5704" y="541"/>
                    <a:pt x="5454" y="531"/>
                  </a:cubicBezTo>
                  <a:cubicBezTo>
                    <a:pt x="5247" y="520"/>
                    <a:pt x="5039" y="572"/>
                    <a:pt x="4841" y="551"/>
                  </a:cubicBezTo>
                  <a:cubicBezTo>
                    <a:pt x="4592" y="520"/>
                    <a:pt x="4332" y="583"/>
                    <a:pt x="4083" y="499"/>
                  </a:cubicBezTo>
                  <a:cubicBezTo>
                    <a:pt x="3782" y="686"/>
                    <a:pt x="3481" y="468"/>
                    <a:pt x="3179" y="489"/>
                  </a:cubicBezTo>
                  <a:cubicBezTo>
                    <a:pt x="2608" y="520"/>
                    <a:pt x="2047" y="499"/>
                    <a:pt x="1476" y="479"/>
                  </a:cubicBezTo>
                  <a:cubicBezTo>
                    <a:pt x="987" y="458"/>
                    <a:pt x="489" y="510"/>
                    <a:pt x="1" y="489"/>
                  </a:cubicBezTo>
                  <a:cubicBezTo>
                    <a:pt x="52" y="364"/>
                    <a:pt x="291" y="375"/>
                    <a:pt x="239" y="167"/>
                  </a:cubicBezTo>
                  <a:cubicBezTo>
                    <a:pt x="229" y="94"/>
                    <a:pt x="323" y="94"/>
                    <a:pt x="364" y="105"/>
                  </a:cubicBezTo>
                  <a:cubicBezTo>
                    <a:pt x="624" y="188"/>
                    <a:pt x="884" y="219"/>
                    <a:pt x="1143" y="115"/>
                  </a:cubicBezTo>
                  <a:cubicBezTo>
                    <a:pt x="1216" y="94"/>
                    <a:pt x="1268" y="157"/>
                    <a:pt x="1309" y="188"/>
                  </a:cubicBezTo>
                  <a:cubicBezTo>
                    <a:pt x="1361" y="229"/>
                    <a:pt x="1413" y="229"/>
                    <a:pt x="1455" y="167"/>
                  </a:cubicBezTo>
                  <a:lnTo>
                    <a:pt x="1455" y="167"/>
                  </a:lnTo>
                  <a:cubicBezTo>
                    <a:pt x="1517" y="198"/>
                    <a:pt x="1580" y="229"/>
                    <a:pt x="1663" y="198"/>
                  </a:cubicBezTo>
                  <a:cubicBezTo>
                    <a:pt x="1767" y="167"/>
                    <a:pt x="1933" y="63"/>
                    <a:pt x="1964" y="125"/>
                  </a:cubicBezTo>
                  <a:cubicBezTo>
                    <a:pt x="2047" y="292"/>
                    <a:pt x="2120" y="125"/>
                    <a:pt x="2192" y="157"/>
                  </a:cubicBezTo>
                  <a:cubicBezTo>
                    <a:pt x="2244" y="167"/>
                    <a:pt x="2307" y="157"/>
                    <a:pt x="2338" y="219"/>
                  </a:cubicBezTo>
                  <a:cubicBezTo>
                    <a:pt x="2348" y="260"/>
                    <a:pt x="2359" y="302"/>
                    <a:pt x="2421" y="281"/>
                  </a:cubicBezTo>
                  <a:cubicBezTo>
                    <a:pt x="2899" y="94"/>
                    <a:pt x="3408" y="250"/>
                    <a:pt x="3906" y="177"/>
                  </a:cubicBezTo>
                  <a:cubicBezTo>
                    <a:pt x="3979" y="157"/>
                    <a:pt x="4052" y="188"/>
                    <a:pt x="4125" y="219"/>
                  </a:cubicBezTo>
                  <a:cubicBezTo>
                    <a:pt x="4229" y="281"/>
                    <a:pt x="4343" y="344"/>
                    <a:pt x="4447" y="219"/>
                  </a:cubicBezTo>
                  <a:cubicBezTo>
                    <a:pt x="4488" y="167"/>
                    <a:pt x="4540" y="219"/>
                    <a:pt x="4592" y="240"/>
                  </a:cubicBezTo>
                  <a:cubicBezTo>
                    <a:pt x="4665" y="292"/>
                    <a:pt x="4727" y="354"/>
                    <a:pt x="4789" y="219"/>
                  </a:cubicBezTo>
                  <a:cubicBezTo>
                    <a:pt x="4821" y="167"/>
                    <a:pt x="4873" y="219"/>
                    <a:pt x="4873" y="260"/>
                  </a:cubicBezTo>
                  <a:cubicBezTo>
                    <a:pt x="4883" y="427"/>
                    <a:pt x="4966" y="437"/>
                    <a:pt x="5039" y="312"/>
                  </a:cubicBezTo>
                  <a:cubicBezTo>
                    <a:pt x="5101" y="188"/>
                    <a:pt x="5195" y="188"/>
                    <a:pt x="5309" y="167"/>
                  </a:cubicBezTo>
                  <a:cubicBezTo>
                    <a:pt x="5392" y="157"/>
                    <a:pt x="5485" y="188"/>
                    <a:pt x="5537" y="94"/>
                  </a:cubicBezTo>
                  <a:cubicBezTo>
                    <a:pt x="6057" y="1"/>
                    <a:pt x="6576" y="1"/>
                    <a:pt x="7106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9"/>
            <p:cNvSpPr/>
            <p:nvPr/>
          </p:nvSpPr>
          <p:spPr>
            <a:xfrm>
              <a:off x="4765425" y="5452975"/>
              <a:ext cx="205175" cy="18700"/>
            </a:xfrm>
            <a:custGeom>
              <a:rect b="b" l="l" r="r" t="t"/>
              <a:pathLst>
                <a:path extrusionOk="0" h="748" w="8207">
                  <a:moveTo>
                    <a:pt x="5402" y="0"/>
                  </a:moveTo>
                  <a:cubicBezTo>
                    <a:pt x="4135" y="218"/>
                    <a:pt x="2847" y="353"/>
                    <a:pt x="1548" y="385"/>
                  </a:cubicBezTo>
                  <a:cubicBezTo>
                    <a:pt x="1517" y="426"/>
                    <a:pt x="1444" y="426"/>
                    <a:pt x="1299" y="447"/>
                  </a:cubicBezTo>
                  <a:cubicBezTo>
                    <a:pt x="1292" y="448"/>
                    <a:pt x="1285" y="448"/>
                    <a:pt x="1278" y="448"/>
                  </a:cubicBezTo>
                  <a:cubicBezTo>
                    <a:pt x="1228" y="448"/>
                    <a:pt x="1170" y="429"/>
                    <a:pt x="1124" y="429"/>
                  </a:cubicBezTo>
                  <a:cubicBezTo>
                    <a:pt x="1097" y="429"/>
                    <a:pt x="1074" y="436"/>
                    <a:pt x="1060" y="457"/>
                  </a:cubicBezTo>
                  <a:cubicBezTo>
                    <a:pt x="1006" y="524"/>
                    <a:pt x="965" y="550"/>
                    <a:pt x="931" y="550"/>
                  </a:cubicBezTo>
                  <a:cubicBezTo>
                    <a:pt x="880" y="550"/>
                    <a:pt x="844" y="491"/>
                    <a:pt x="800" y="416"/>
                  </a:cubicBezTo>
                  <a:cubicBezTo>
                    <a:pt x="800" y="405"/>
                    <a:pt x="790" y="395"/>
                    <a:pt x="779" y="385"/>
                  </a:cubicBezTo>
                  <a:lnTo>
                    <a:pt x="634" y="385"/>
                  </a:lnTo>
                  <a:cubicBezTo>
                    <a:pt x="634" y="395"/>
                    <a:pt x="624" y="395"/>
                    <a:pt x="624" y="405"/>
                  </a:cubicBezTo>
                  <a:cubicBezTo>
                    <a:pt x="577" y="505"/>
                    <a:pt x="526" y="549"/>
                    <a:pt x="465" y="549"/>
                  </a:cubicBezTo>
                  <a:cubicBezTo>
                    <a:pt x="418" y="549"/>
                    <a:pt x="365" y="523"/>
                    <a:pt x="302" y="478"/>
                  </a:cubicBezTo>
                  <a:cubicBezTo>
                    <a:pt x="268" y="450"/>
                    <a:pt x="223" y="419"/>
                    <a:pt x="178" y="419"/>
                  </a:cubicBezTo>
                  <a:cubicBezTo>
                    <a:pt x="140" y="419"/>
                    <a:pt x="102" y="442"/>
                    <a:pt x="73" y="509"/>
                  </a:cubicBezTo>
                  <a:cubicBezTo>
                    <a:pt x="0" y="644"/>
                    <a:pt x="125" y="665"/>
                    <a:pt x="177" y="727"/>
                  </a:cubicBezTo>
                  <a:cubicBezTo>
                    <a:pt x="275" y="743"/>
                    <a:pt x="374" y="748"/>
                    <a:pt x="472" y="748"/>
                  </a:cubicBezTo>
                  <a:cubicBezTo>
                    <a:pt x="707" y="748"/>
                    <a:pt x="943" y="717"/>
                    <a:pt x="1178" y="717"/>
                  </a:cubicBezTo>
                  <a:cubicBezTo>
                    <a:pt x="1250" y="717"/>
                    <a:pt x="1321" y="720"/>
                    <a:pt x="1392" y="727"/>
                  </a:cubicBezTo>
                  <a:cubicBezTo>
                    <a:pt x="1403" y="729"/>
                    <a:pt x="1413" y="729"/>
                    <a:pt x="1423" y="729"/>
                  </a:cubicBezTo>
                  <a:cubicBezTo>
                    <a:pt x="1492" y="729"/>
                    <a:pt x="1547" y="699"/>
                    <a:pt x="1611" y="644"/>
                  </a:cubicBezTo>
                  <a:cubicBezTo>
                    <a:pt x="1673" y="596"/>
                    <a:pt x="1766" y="530"/>
                    <a:pt x="1868" y="530"/>
                  </a:cubicBezTo>
                  <a:cubicBezTo>
                    <a:pt x="1920" y="530"/>
                    <a:pt x="1974" y="547"/>
                    <a:pt x="2026" y="592"/>
                  </a:cubicBezTo>
                  <a:cubicBezTo>
                    <a:pt x="2152" y="601"/>
                    <a:pt x="2285" y="616"/>
                    <a:pt x="2419" y="616"/>
                  </a:cubicBezTo>
                  <a:cubicBezTo>
                    <a:pt x="2451" y="616"/>
                    <a:pt x="2483" y="615"/>
                    <a:pt x="2514" y="613"/>
                  </a:cubicBezTo>
                  <a:cubicBezTo>
                    <a:pt x="2805" y="572"/>
                    <a:pt x="3096" y="520"/>
                    <a:pt x="3387" y="447"/>
                  </a:cubicBezTo>
                  <a:cubicBezTo>
                    <a:pt x="3481" y="421"/>
                    <a:pt x="3582" y="403"/>
                    <a:pt x="3679" y="403"/>
                  </a:cubicBezTo>
                  <a:cubicBezTo>
                    <a:pt x="3699" y="403"/>
                    <a:pt x="3720" y="404"/>
                    <a:pt x="3740" y="405"/>
                  </a:cubicBezTo>
                  <a:cubicBezTo>
                    <a:pt x="3869" y="422"/>
                    <a:pt x="3999" y="429"/>
                    <a:pt x="4131" y="429"/>
                  </a:cubicBezTo>
                  <a:cubicBezTo>
                    <a:pt x="4328" y="429"/>
                    <a:pt x="4528" y="414"/>
                    <a:pt x="4727" y="395"/>
                  </a:cubicBezTo>
                  <a:cubicBezTo>
                    <a:pt x="4848" y="372"/>
                    <a:pt x="4969" y="353"/>
                    <a:pt x="5088" y="353"/>
                  </a:cubicBezTo>
                  <a:cubicBezTo>
                    <a:pt x="5235" y="353"/>
                    <a:pt x="5379" y="382"/>
                    <a:pt x="5516" y="468"/>
                  </a:cubicBezTo>
                  <a:lnTo>
                    <a:pt x="5849" y="457"/>
                  </a:lnTo>
                  <a:cubicBezTo>
                    <a:pt x="5859" y="447"/>
                    <a:pt x="5870" y="442"/>
                    <a:pt x="5880" y="442"/>
                  </a:cubicBezTo>
                  <a:cubicBezTo>
                    <a:pt x="5890" y="442"/>
                    <a:pt x="5901" y="447"/>
                    <a:pt x="5911" y="457"/>
                  </a:cubicBezTo>
                  <a:lnTo>
                    <a:pt x="6046" y="457"/>
                  </a:lnTo>
                  <a:cubicBezTo>
                    <a:pt x="6057" y="385"/>
                    <a:pt x="6077" y="312"/>
                    <a:pt x="6098" y="198"/>
                  </a:cubicBezTo>
                  <a:cubicBezTo>
                    <a:pt x="6275" y="405"/>
                    <a:pt x="6545" y="229"/>
                    <a:pt x="6732" y="395"/>
                  </a:cubicBezTo>
                  <a:cubicBezTo>
                    <a:pt x="6738" y="398"/>
                    <a:pt x="6749" y="399"/>
                    <a:pt x="6760" y="399"/>
                  </a:cubicBezTo>
                  <a:cubicBezTo>
                    <a:pt x="6789" y="399"/>
                    <a:pt x="6825" y="392"/>
                    <a:pt x="6825" y="385"/>
                  </a:cubicBezTo>
                  <a:cubicBezTo>
                    <a:pt x="6870" y="287"/>
                    <a:pt x="6921" y="256"/>
                    <a:pt x="6974" y="256"/>
                  </a:cubicBezTo>
                  <a:cubicBezTo>
                    <a:pt x="7057" y="256"/>
                    <a:pt x="7144" y="330"/>
                    <a:pt x="7220" y="343"/>
                  </a:cubicBezTo>
                  <a:cubicBezTo>
                    <a:pt x="7334" y="367"/>
                    <a:pt x="7441" y="398"/>
                    <a:pt x="7548" y="398"/>
                  </a:cubicBezTo>
                  <a:cubicBezTo>
                    <a:pt x="7628" y="398"/>
                    <a:pt x="7708" y="381"/>
                    <a:pt x="7791" y="333"/>
                  </a:cubicBezTo>
                  <a:cubicBezTo>
                    <a:pt x="7826" y="310"/>
                    <a:pt x="7890" y="280"/>
                    <a:pt x="7958" y="280"/>
                  </a:cubicBezTo>
                  <a:cubicBezTo>
                    <a:pt x="8012" y="280"/>
                    <a:pt x="8068" y="298"/>
                    <a:pt x="8114" y="353"/>
                  </a:cubicBezTo>
                  <a:cubicBezTo>
                    <a:pt x="8122" y="367"/>
                    <a:pt x="8135" y="372"/>
                    <a:pt x="8147" y="372"/>
                  </a:cubicBezTo>
                  <a:cubicBezTo>
                    <a:pt x="8165" y="372"/>
                    <a:pt x="8185" y="361"/>
                    <a:pt x="8197" y="343"/>
                  </a:cubicBezTo>
                  <a:cubicBezTo>
                    <a:pt x="8207" y="312"/>
                    <a:pt x="8207" y="281"/>
                    <a:pt x="8197" y="250"/>
                  </a:cubicBezTo>
                  <a:cubicBezTo>
                    <a:pt x="8186" y="198"/>
                    <a:pt x="8145" y="156"/>
                    <a:pt x="8082" y="146"/>
                  </a:cubicBezTo>
                  <a:cubicBezTo>
                    <a:pt x="7670" y="82"/>
                    <a:pt x="7266" y="17"/>
                    <a:pt x="6848" y="17"/>
                  </a:cubicBezTo>
                  <a:cubicBezTo>
                    <a:pt x="6793" y="17"/>
                    <a:pt x="6736" y="19"/>
                    <a:pt x="6680" y="21"/>
                  </a:cubicBezTo>
                  <a:cubicBezTo>
                    <a:pt x="6604" y="27"/>
                    <a:pt x="6528" y="28"/>
                    <a:pt x="6453" y="28"/>
                  </a:cubicBezTo>
                  <a:cubicBezTo>
                    <a:pt x="6285" y="28"/>
                    <a:pt x="6118" y="19"/>
                    <a:pt x="5948" y="19"/>
                  </a:cubicBezTo>
                  <a:cubicBezTo>
                    <a:pt x="5905" y="19"/>
                    <a:pt x="5862" y="20"/>
                    <a:pt x="5818" y="21"/>
                  </a:cubicBezTo>
                  <a:cubicBezTo>
                    <a:pt x="5672" y="21"/>
                    <a:pt x="5537" y="11"/>
                    <a:pt x="5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9"/>
            <p:cNvSpPr/>
            <p:nvPr/>
          </p:nvSpPr>
          <p:spPr>
            <a:xfrm>
              <a:off x="4461575" y="5456350"/>
              <a:ext cx="27800" cy="11700"/>
            </a:xfrm>
            <a:custGeom>
              <a:rect b="b" l="l" r="r" t="t"/>
              <a:pathLst>
                <a:path extrusionOk="0" h="468" w="1112">
                  <a:moveTo>
                    <a:pt x="0" y="395"/>
                  </a:moveTo>
                  <a:cubicBezTo>
                    <a:pt x="21" y="281"/>
                    <a:pt x="156" y="270"/>
                    <a:pt x="187" y="135"/>
                  </a:cubicBezTo>
                  <a:cubicBezTo>
                    <a:pt x="229" y="0"/>
                    <a:pt x="395" y="52"/>
                    <a:pt x="489" y="104"/>
                  </a:cubicBezTo>
                  <a:cubicBezTo>
                    <a:pt x="582" y="167"/>
                    <a:pt x="655" y="250"/>
                    <a:pt x="759" y="260"/>
                  </a:cubicBezTo>
                  <a:cubicBezTo>
                    <a:pt x="852" y="208"/>
                    <a:pt x="696" y="156"/>
                    <a:pt x="790" y="94"/>
                  </a:cubicBezTo>
                  <a:cubicBezTo>
                    <a:pt x="873" y="115"/>
                    <a:pt x="977" y="135"/>
                    <a:pt x="1081" y="156"/>
                  </a:cubicBezTo>
                  <a:cubicBezTo>
                    <a:pt x="1112" y="270"/>
                    <a:pt x="1029" y="354"/>
                    <a:pt x="1049" y="457"/>
                  </a:cubicBezTo>
                  <a:cubicBezTo>
                    <a:pt x="696" y="468"/>
                    <a:pt x="353" y="354"/>
                    <a:pt x="0" y="39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9"/>
            <p:cNvSpPr/>
            <p:nvPr/>
          </p:nvSpPr>
          <p:spPr>
            <a:xfrm>
              <a:off x="4883575" y="5458675"/>
              <a:ext cx="20025" cy="6275"/>
            </a:xfrm>
            <a:custGeom>
              <a:rect b="b" l="l" r="r" t="t"/>
              <a:pathLst>
                <a:path extrusionOk="0" h="251" w="801">
                  <a:moveTo>
                    <a:pt x="1" y="167"/>
                  </a:moveTo>
                  <a:cubicBezTo>
                    <a:pt x="240" y="1"/>
                    <a:pt x="500" y="105"/>
                    <a:pt x="759" y="94"/>
                  </a:cubicBezTo>
                  <a:cubicBezTo>
                    <a:pt x="801" y="94"/>
                    <a:pt x="780" y="188"/>
                    <a:pt x="790" y="240"/>
                  </a:cubicBezTo>
                  <a:cubicBezTo>
                    <a:pt x="520" y="250"/>
                    <a:pt x="271" y="125"/>
                    <a:pt x="1" y="16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9"/>
            <p:cNvSpPr/>
            <p:nvPr/>
          </p:nvSpPr>
          <p:spPr>
            <a:xfrm>
              <a:off x="4815025" y="5467775"/>
              <a:ext cx="800" cy="800"/>
            </a:xfrm>
            <a:custGeom>
              <a:rect b="b" l="l" r="r" t="t"/>
              <a:pathLst>
                <a:path extrusionOk="0" h="32" w="32">
                  <a:moveTo>
                    <a:pt x="32" y="0"/>
                  </a:moveTo>
                  <a:cubicBezTo>
                    <a:pt x="32" y="11"/>
                    <a:pt x="21" y="32"/>
                    <a:pt x="21" y="32"/>
                  </a:cubicBezTo>
                  <a:cubicBezTo>
                    <a:pt x="1" y="21"/>
                    <a:pt x="1" y="21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9"/>
            <p:cNvSpPr/>
            <p:nvPr/>
          </p:nvSpPr>
          <p:spPr>
            <a:xfrm>
              <a:off x="4924875" y="5463625"/>
              <a:ext cx="1325" cy="1050"/>
            </a:xfrm>
            <a:custGeom>
              <a:rect b="b" l="l" r="r" t="t"/>
              <a:pathLst>
                <a:path extrusionOk="0" h="42" w="53">
                  <a:moveTo>
                    <a:pt x="1" y="31"/>
                  </a:moveTo>
                  <a:cubicBezTo>
                    <a:pt x="21" y="0"/>
                    <a:pt x="32" y="0"/>
                    <a:pt x="53" y="31"/>
                  </a:cubicBezTo>
                  <a:cubicBezTo>
                    <a:pt x="32" y="42"/>
                    <a:pt x="21" y="42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9"/>
            <p:cNvSpPr/>
            <p:nvPr/>
          </p:nvSpPr>
          <p:spPr>
            <a:xfrm>
              <a:off x="4911625" y="5463625"/>
              <a:ext cx="1600" cy="800"/>
            </a:xfrm>
            <a:custGeom>
              <a:rect b="b" l="l" r="r" t="t"/>
              <a:pathLst>
                <a:path extrusionOk="0" h="32" w="64">
                  <a:moveTo>
                    <a:pt x="1" y="31"/>
                  </a:moveTo>
                  <a:cubicBezTo>
                    <a:pt x="22" y="0"/>
                    <a:pt x="42" y="0"/>
                    <a:pt x="63" y="31"/>
                  </a:cubicBezTo>
                  <a:cubicBezTo>
                    <a:pt x="42" y="31"/>
                    <a:pt x="22" y="31"/>
                    <a:pt x="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9"/>
            <p:cNvSpPr/>
            <p:nvPr/>
          </p:nvSpPr>
          <p:spPr>
            <a:xfrm>
              <a:off x="4286275" y="5452700"/>
              <a:ext cx="130650" cy="8075"/>
            </a:xfrm>
            <a:custGeom>
              <a:rect b="b" l="l" r="r" t="t"/>
              <a:pathLst>
                <a:path extrusionOk="0" h="323" w="5226">
                  <a:moveTo>
                    <a:pt x="5226" y="146"/>
                  </a:moveTo>
                  <a:cubicBezTo>
                    <a:pt x="5111" y="271"/>
                    <a:pt x="4966" y="188"/>
                    <a:pt x="4831" y="219"/>
                  </a:cubicBezTo>
                  <a:cubicBezTo>
                    <a:pt x="4789" y="250"/>
                    <a:pt x="4748" y="313"/>
                    <a:pt x="4696" y="292"/>
                  </a:cubicBezTo>
                  <a:cubicBezTo>
                    <a:pt x="4197" y="188"/>
                    <a:pt x="3678" y="323"/>
                    <a:pt x="3169" y="219"/>
                  </a:cubicBezTo>
                  <a:cubicBezTo>
                    <a:pt x="3127" y="209"/>
                    <a:pt x="3086" y="178"/>
                    <a:pt x="3054" y="157"/>
                  </a:cubicBezTo>
                  <a:cubicBezTo>
                    <a:pt x="2566" y="167"/>
                    <a:pt x="2078" y="53"/>
                    <a:pt x="1590" y="84"/>
                  </a:cubicBezTo>
                  <a:cubicBezTo>
                    <a:pt x="1060" y="115"/>
                    <a:pt x="530" y="178"/>
                    <a:pt x="0" y="136"/>
                  </a:cubicBezTo>
                  <a:cubicBezTo>
                    <a:pt x="426" y="32"/>
                    <a:pt x="873" y="63"/>
                    <a:pt x="1309" y="32"/>
                  </a:cubicBezTo>
                  <a:cubicBezTo>
                    <a:pt x="1808" y="1"/>
                    <a:pt x="2306" y="1"/>
                    <a:pt x="2815" y="63"/>
                  </a:cubicBezTo>
                  <a:cubicBezTo>
                    <a:pt x="3054" y="94"/>
                    <a:pt x="3314" y="105"/>
                    <a:pt x="3563" y="84"/>
                  </a:cubicBezTo>
                  <a:cubicBezTo>
                    <a:pt x="4124" y="53"/>
                    <a:pt x="4675" y="115"/>
                    <a:pt x="5226" y="14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9"/>
            <p:cNvSpPr/>
            <p:nvPr/>
          </p:nvSpPr>
          <p:spPr>
            <a:xfrm>
              <a:off x="4616350" y="5457900"/>
              <a:ext cx="1850" cy="1325"/>
            </a:xfrm>
            <a:custGeom>
              <a:rect b="b" l="l" r="r" t="t"/>
              <a:pathLst>
                <a:path extrusionOk="0" h="53" w="74">
                  <a:moveTo>
                    <a:pt x="73" y="1"/>
                  </a:moveTo>
                  <a:cubicBezTo>
                    <a:pt x="53" y="53"/>
                    <a:pt x="32" y="53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9"/>
            <p:cNvSpPr/>
            <p:nvPr/>
          </p:nvSpPr>
          <p:spPr>
            <a:xfrm>
              <a:off x="4069150" y="5457650"/>
              <a:ext cx="107550" cy="14050"/>
            </a:xfrm>
            <a:custGeom>
              <a:rect b="b" l="l" r="r" t="t"/>
              <a:pathLst>
                <a:path extrusionOk="0" h="562" w="4302">
                  <a:moveTo>
                    <a:pt x="2504" y="478"/>
                  </a:moveTo>
                  <a:cubicBezTo>
                    <a:pt x="1871" y="530"/>
                    <a:pt x="1227" y="561"/>
                    <a:pt x="583" y="530"/>
                  </a:cubicBezTo>
                  <a:cubicBezTo>
                    <a:pt x="510" y="520"/>
                    <a:pt x="448" y="530"/>
                    <a:pt x="385" y="489"/>
                  </a:cubicBezTo>
                  <a:cubicBezTo>
                    <a:pt x="209" y="374"/>
                    <a:pt x="63" y="229"/>
                    <a:pt x="1" y="21"/>
                  </a:cubicBezTo>
                  <a:cubicBezTo>
                    <a:pt x="333" y="0"/>
                    <a:pt x="655" y="11"/>
                    <a:pt x="988" y="42"/>
                  </a:cubicBezTo>
                  <a:cubicBezTo>
                    <a:pt x="1756" y="104"/>
                    <a:pt x="2536" y="83"/>
                    <a:pt x="3304" y="52"/>
                  </a:cubicBezTo>
                  <a:cubicBezTo>
                    <a:pt x="3595" y="52"/>
                    <a:pt x="3876" y="42"/>
                    <a:pt x="4156" y="83"/>
                  </a:cubicBezTo>
                  <a:cubicBezTo>
                    <a:pt x="4187" y="156"/>
                    <a:pt x="4302" y="146"/>
                    <a:pt x="4302" y="270"/>
                  </a:cubicBezTo>
                  <a:cubicBezTo>
                    <a:pt x="4177" y="229"/>
                    <a:pt x="4063" y="177"/>
                    <a:pt x="3938" y="156"/>
                  </a:cubicBezTo>
                  <a:cubicBezTo>
                    <a:pt x="3824" y="135"/>
                    <a:pt x="3699" y="135"/>
                    <a:pt x="3678" y="270"/>
                  </a:cubicBezTo>
                  <a:cubicBezTo>
                    <a:pt x="3647" y="416"/>
                    <a:pt x="3564" y="416"/>
                    <a:pt x="3470" y="405"/>
                  </a:cubicBezTo>
                  <a:cubicBezTo>
                    <a:pt x="3232" y="405"/>
                    <a:pt x="3003" y="405"/>
                    <a:pt x="2774" y="405"/>
                  </a:cubicBezTo>
                  <a:cubicBezTo>
                    <a:pt x="2681" y="416"/>
                    <a:pt x="2577" y="385"/>
                    <a:pt x="2504" y="4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9"/>
            <p:cNvSpPr/>
            <p:nvPr/>
          </p:nvSpPr>
          <p:spPr>
            <a:xfrm>
              <a:off x="4349375" y="5455825"/>
              <a:ext cx="61325" cy="10425"/>
            </a:xfrm>
            <a:custGeom>
              <a:rect b="b" l="l" r="r" t="t"/>
              <a:pathLst>
                <a:path extrusionOk="0" h="417" w="2453">
                  <a:moveTo>
                    <a:pt x="530" y="32"/>
                  </a:moveTo>
                  <a:cubicBezTo>
                    <a:pt x="697" y="21"/>
                    <a:pt x="852" y="32"/>
                    <a:pt x="1019" y="53"/>
                  </a:cubicBezTo>
                  <a:cubicBezTo>
                    <a:pt x="1216" y="73"/>
                    <a:pt x="1413" y="94"/>
                    <a:pt x="1621" y="32"/>
                  </a:cubicBezTo>
                  <a:cubicBezTo>
                    <a:pt x="1735" y="1"/>
                    <a:pt x="1881" y="1"/>
                    <a:pt x="1995" y="63"/>
                  </a:cubicBezTo>
                  <a:cubicBezTo>
                    <a:pt x="2099" y="136"/>
                    <a:pt x="2203" y="104"/>
                    <a:pt x="2307" y="84"/>
                  </a:cubicBezTo>
                  <a:cubicBezTo>
                    <a:pt x="2296" y="198"/>
                    <a:pt x="2400" y="250"/>
                    <a:pt x="2452" y="323"/>
                  </a:cubicBezTo>
                  <a:cubicBezTo>
                    <a:pt x="2359" y="354"/>
                    <a:pt x="2265" y="385"/>
                    <a:pt x="2182" y="416"/>
                  </a:cubicBezTo>
                  <a:lnTo>
                    <a:pt x="1528" y="406"/>
                  </a:lnTo>
                  <a:cubicBezTo>
                    <a:pt x="1278" y="343"/>
                    <a:pt x="1039" y="354"/>
                    <a:pt x="801" y="406"/>
                  </a:cubicBezTo>
                  <a:cubicBezTo>
                    <a:pt x="686" y="312"/>
                    <a:pt x="541" y="364"/>
                    <a:pt x="416" y="354"/>
                  </a:cubicBezTo>
                  <a:cubicBezTo>
                    <a:pt x="281" y="343"/>
                    <a:pt x="136" y="364"/>
                    <a:pt x="1" y="281"/>
                  </a:cubicBezTo>
                  <a:cubicBezTo>
                    <a:pt x="42" y="208"/>
                    <a:pt x="105" y="250"/>
                    <a:pt x="167" y="250"/>
                  </a:cubicBezTo>
                  <a:cubicBezTo>
                    <a:pt x="333" y="260"/>
                    <a:pt x="478" y="219"/>
                    <a:pt x="53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9"/>
            <p:cNvSpPr/>
            <p:nvPr/>
          </p:nvSpPr>
          <p:spPr>
            <a:xfrm>
              <a:off x="4329650" y="5458950"/>
              <a:ext cx="13250" cy="6500"/>
            </a:xfrm>
            <a:custGeom>
              <a:rect b="b" l="l" r="r" t="t"/>
              <a:pathLst>
                <a:path extrusionOk="0" h="260" w="530">
                  <a:moveTo>
                    <a:pt x="530" y="156"/>
                  </a:moveTo>
                  <a:cubicBezTo>
                    <a:pt x="364" y="260"/>
                    <a:pt x="177" y="218"/>
                    <a:pt x="0" y="218"/>
                  </a:cubicBezTo>
                  <a:cubicBezTo>
                    <a:pt x="52" y="31"/>
                    <a:pt x="166" y="0"/>
                    <a:pt x="395" y="94"/>
                  </a:cubicBezTo>
                  <a:lnTo>
                    <a:pt x="395" y="94"/>
                  </a:lnTo>
                  <a:cubicBezTo>
                    <a:pt x="447" y="94"/>
                    <a:pt x="499" y="104"/>
                    <a:pt x="530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9"/>
            <p:cNvSpPr/>
            <p:nvPr/>
          </p:nvSpPr>
          <p:spPr>
            <a:xfrm>
              <a:off x="4165775" y="5463625"/>
              <a:ext cx="8850" cy="6000"/>
            </a:xfrm>
            <a:custGeom>
              <a:rect b="b" l="l" r="r" t="t"/>
              <a:pathLst>
                <a:path extrusionOk="0" h="240" w="354">
                  <a:moveTo>
                    <a:pt x="353" y="239"/>
                  </a:moveTo>
                  <a:lnTo>
                    <a:pt x="291" y="239"/>
                  </a:lnTo>
                  <a:cubicBezTo>
                    <a:pt x="229" y="125"/>
                    <a:pt x="83" y="208"/>
                    <a:pt x="0" y="135"/>
                  </a:cubicBezTo>
                  <a:cubicBezTo>
                    <a:pt x="166" y="0"/>
                    <a:pt x="208" y="21"/>
                    <a:pt x="353" y="23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9"/>
            <p:cNvSpPr/>
            <p:nvPr/>
          </p:nvSpPr>
          <p:spPr>
            <a:xfrm>
              <a:off x="5385600" y="2774650"/>
              <a:ext cx="13525" cy="160775"/>
            </a:xfrm>
            <a:custGeom>
              <a:rect b="b" l="l" r="r" t="t"/>
              <a:pathLst>
                <a:path extrusionOk="0" h="6431" w="541">
                  <a:moveTo>
                    <a:pt x="218" y="6430"/>
                  </a:moveTo>
                  <a:cubicBezTo>
                    <a:pt x="177" y="6389"/>
                    <a:pt x="135" y="6347"/>
                    <a:pt x="94" y="6295"/>
                  </a:cubicBezTo>
                  <a:cubicBezTo>
                    <a:pt x="0" y="6067"/>
                    <a:pt x="21" y="6067"/>
                    <a:pt x="94" y="5776"/>
                  </a:cubicBezTo>
                  <a:cubicBezTo>
                    <a:pt x="146" y="5610"/>
                    <a:pt x="135" y="5412"/>
                    <a:pt x="104" y="5236"/>
                  </a:cubicBezTo>
                  <a:cubicBezTo>
                    <a:pt x="83" y="5142"/>
                    <a:pt x="114" y="5101"/>
                    <a:pt x="156" y="5049"/>
                  </a:cubicBezTo>
                  <a:cubicBezTo>
                    <a:pt x="260" y="4914"/>
                    <a:pt x="322" y="4779"/>
                    <a:pt x="270" y="4592"/>
                  </a:cubicBezTo>
                  <a:cubicBezTo>
                    <a:pt x="218" y="4457"/>
                    <a:pt x="270" y="4311"/>
                    <a:pt x="301" y="4176"/>
                  </a:cubicBezTo>
                  <a:cubicBezTo>
                    <a:pt x="343" y="4010"/>
                    <a:pt x="364" y="3854"/>
                    <a:pt x="229" y="3730"/>
                  </a:cubicBezTo>
                  <a:cubicBezTo>
                    <a:pt x="156" y="3667"/>
                    <a:pt x="135" y="3594"/>
                    <a:pt x="218" y="3543"/>
                  </a:cubicBezTo>
                  <a:cubicBezTo>
                    <a:pt x="395" y="3439"/>
                    <a:pt x="301" y="3304"/>
                    <a:pt x="239" y="3200"/>
                  </a:cubicBezTo>
                  <a:cubicBezTo>
                    <a:pt x="187" y="3106"/>
                    <a:pt x="177" y="3034"/>
                    <a:pt x="218" y="2930"/>
                  </a:cubicBezTo>
                  <a:cubicBezTo>
                    <a:pt x="301" y="2753"/>
                    <a:pt x="281" y="2545"/>
                    <a:pt x="250" y="2369"/>
                  </a:cubicBezTo>
                  <a:cubicBezTo>
                    <a:pt x="166" y="1953"/>
                    <a:pt x="208" y="1538"/>
                    <a:pt x="270" y="1132"/>
                  </a:cubicBezTo>
                  <a:cubicBezTo>
                    <a:pt x="270" y="1081"/>
                    <a:pt x="301" y="1018"/>
                    <a:pt x="281" y="966"/>
                  </a:cubicBezTo>
                  <a:cubicBezTo>
                    <a:pt x="208" y="655"/>
                    <a:pt x="322" y="343"/>
                    <a:pt x="291" y="31"/>
                  </a:cubicBezTo>
                  <a:cubicBezTo>
                    <a:pt x="312" y="0"/>
                    <a:pt x="343" y="0"/>
                    <a:pt x="364" y="31"/>
                  </a:cubicBezTo>
                  <a:cubicBezTo>
                    <a:pt x="364" y="520"/>
                    <a:pt x="364" y="1008"/>
                    <a:pt x="353" y="1496"/>
                  </a:cubicBezTo>
                  <a:cubicBezTo>
                    <a:pt x="353" y="1714"/>
                    <a:pt x="374" y="1912"/>
                    <a:pt x="447" y="2109"/>
                  </a:cubicBezTo>
                  <a:cubicBezTo>
                    <a:pt x="478" y="2192"/>
                    <a:pt x="488" y="2286"/>
                    <a:pt x="488" y="2369"/>
                  </a:cubicBezTo>
                  <a:cubicBezTo>
                    <a:pt x="509" y="3137"/>
                    <a:pt x="540" y="3896"/>
                    <a:pt x="488" y="4664"/>
                  </a:cubicBezTo>
                  <a:cubicBezTo>
                    <a:pt x="478" y="4748"/>
                    <a:pt x="488" y="4841"/>
                    <a:pt x="437" y="4914"/>
                  </a:cubicBezTo>
                  <a:cubicBezTo>
                    <a:pt x="364" y="5423"/>
                    <a:pt x="301" y="5932"/>
                    <a:pt x="218" y="64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9"/>
            <p:cNvSpPr/>
            <p:nvPr/>
          </p:nvSpPr>
          <p:spPr>
            <a:xfrm>
              <a:off x="5384025" y="2897475"/>
              <a:ext cx="12500" cy="162075"/>
            </a:xfrm>
            <a:custGeom>
              <a:rect b="b" l="l" r="r" t="t"/>
              <a:pathLst>
                <a:path extrusionOk="0" h="6483" w="500">
                  <a:moveTo>
                    <a:pt x="281" y="1517"/>
                  </a:moveTo>
                  <a:cubicBezTo>
                    <a:pt x="271" y="1029"/>
                    <a:pt x="416" y="562"/>
                    <a:pt x="437" y="73"/>
                  </a:cubicBezTo>
                  <a:cubicBezTo>
                    <a:pt x="437" y="53"/>
                    <a:pt x="468" y="32"/>
                    <a:pt x="500" y="1"/>
                  </a:cubicBezTo>
                  <a:cubicBezTo>
                    <a:pt x="500" y="333"/>
                    <a:pt x="468" y="666"/>
                    <a:pt x="406" y="988"/>
                  </a:cubicBezTo>
                  <a:cubicBezTo>
                    <a:pt x="323" y="1341"/>
                    <a:pt x="344" y="1704"/>
                    <a:pt x="354" y="2068"/>
                  </a:cubicBezTo>
                  <a:cubicBezTo>
                    <a:pt x="375" y="3055"/>
                    <a:pt x="344" y="4031"/>
                    <a:pt x="292" y="5018"/>
                  </a:cubicBezTo>
                  <a:cubicBezTo>
                    <a:pt x="261" y="5507"/>
                    <a:pt x="209" y="5995"/>
                    <a:pt x="167" y="6483"/>
                  </a:cubicBezTo>
                  <a:cubicBezTo>
                    <a:pt x="157" y="6410"/>
                    <a:pt x="146" y="6338"/>
                    <a:pt x="136" y="6265"/>
                  </a:cubicBezTo>
                  <a:cubicBezTo>
                    <a:pt x="136" y="6244"/>
                    <a:pt x="136" y="6223"/>
                    <a:pt x="136" y="6203"/>
                  </a:cubicBezTo>
                  <a:cubicBezTo>
                    <a:pt x="126" y="6171"/>
                    <a:pt x="115" y="6151"/>
                    <a:pt x="84" y="6140"/>
                  </a:cubicBezTo>
                  <a:lnTo>
                    <a:pt x="84" y="6067"/>
                  </a:lnTo>
                  <a:cubicBezTo>
                    <a:pt x="74" y="6057"/>
                    <a:pt x="63" y="6036"/>
                    <a:pt x="74" y="6026"/>
                  </a:cubicBezTo>
                  <a:cubicBezTo>
                    <a:pt x="74" y="6005"/>
                    <a:pt x="84" y="6005"/>
                    <a:pt x="84" y="6005"/>
                  </a:cubicBezTo>
                  <a:cubicBezTo>
                    <a:pt x="63" y="5964"/>
                    <a:pt x="42" y="5912"/>
                    <a:pt x="22" y="5870"/>
                  </a:cubicBezTo>
                  <a:cubicBezTo>
                    <a:pt x="209" y="5725"/>
                    <a:pt x="209" y="5631"/>
                    <a:pt x="22" y="5413"/>
                  </a:cubicBezTo>
                  <a:cubicBezTo>
                    <a:pt x="42" y="5340"/>
                    <a:pt x="53" y="5268"/>
                    <a:pt x="53" y="5195"/>
                  </a:cubicBezTo>
                  <a:cubicBezTo>
                    <a:pt x="42" y="5153"/>
                    <a:pt x="22" y="5122"/>
                    <a:pt x="11" y="5081"/>
                  </a:cubicBezTo>
                  <a:cubicBezTo>
                    <a:pt x="1" y="5060"/>
                    <a:pt x="1" y="5029"/>
                    <a:pt x="22" y="5018"/>
                  </a:cubicBezTo>
                  <a:cubicBezTo>
                    <a:pt x="94" y="4977"/>
                    <a:pt x="32" y="4894"/>
                    <a:pt x="94" y="4842"/>
                  </a:cubicBezTo>
                  <a:cubicBezTo>
                    <a:pt x="229" y="4738"/>
                    <a:pt x="271" y="4603"/>
                    <a:pt x="126" y="4488"/>
                  </a:cubicBezTo>
                  <a:cubicBezTo>
                    <a:pt x="11" y="4385"/>
                    <a:pt x="250" y="4281"/>
                    <a:pt x="105" y="4177"/>
                  </a:cubicBezTo>
                  <a:cubicBezTo>
                    <a:pt x="74" y="4156"/>
                    <a:pt x="126" y="4011"/>
                    <a:pt x="167" y="3928"/>
                  </a:cubicBezTo>
                  <a:cubicBezTo>
                    <a:pt x="188" y="3865"/>
                    <a:pt x="250" y="3782"/>
                    <a:pt x="209" y="3741"/>
                  </a:cubicBezTo>
                  <a:cubicBezTo>
                    <a:pt x="11" y="3543"/>
                    <a:pt x="209" y="3346"/>
                    <a:pt x="198" y="3148"/>
                  </a:cubicBezTo>
                  <a:cubicBezTo>
                    <a:pt x="198" y="3055"/>
                    <a:pt x="323" y="2951"/>
                    <a:pt x="157" y="2878"/>
                  </a:cubicBezTo>
                  <a:cubicBezTo>
                    <a:pt x="94" y="2858"/>
                    <a:pt x="157" y="2806"/>
                    <a:pt x="188" y="2774"/>
                  </a:cubicBezTo>
                  <a:cubicBezTo>
                    <a:pt x="302" y="2671"/>
                    <a:pt x="281" y="2556"/>
                    <a:pt x="250" y="2421"/>
                  </a:cubicBezTo>
                  <a:cubicBezTo>
                    <a:pt x="188" y="2120"/>
                    <a:pt x="157" y="1819"/>
                    <a:pt x="281" y="15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9"/>
            <p:cNvSpPr/>
            <p:nvPr/>
          </p:nvSpPr>
          <p:spPr>
            <a:xfrm>
              <a:off x="5386100" y="2552600"/>
              <a:ext cx="10175" cy="222850"/>
            </a:xfrm>
            <a:custGeom>
              <a:rect b="b" l="l" r="r" t="t"/>
              <a:pathLst>
                <a:path extrusionOk="0" h="8914" w="407">
                  <a:moveTo>
                    <a:pt x="344" y="8913"/>
                  </a:moveTo>
                  <a:cubicBezTo>
                    <a:pt x="323" y="8913"/>
                    <a:pt x="292" y="8913"/>
                    <a:pt x="271" y="8913"/>
                  </a:cubicBezTo>
                  <a:cubicBezTo>
                    <a:pt x="271" y="8851"/>
                    <a:pt x="271" y="8789"/>
                    <a:pt x="271" y="8726"/>
                  </a:cubicBezTo>
                  <a:cubicBezTo>
                    <a:pt x="250" y="8695"/>
                    <a:pt x="240" y="8674"/>
                    <a:pt x="240" y="8633"/>
                  </a:cubicBezTo>
                  <a:cubicBezTo>
                    <a:pt x="230" y="8571"/>
                    <a:pt x="219" y="8508"/>
                    <a:pt x="271" y="8456"/>
                  </a:cubicBezTo>
                  <a:lnTo>
                    <a:pt x="271" y="8321"/>
                  </a:lnTo>
                  <a:cubicBezTo>
                    <a:pt x="240" y="8280"/>
                    <a:pt x="240" y="8238"/>
                    <a:pt x="271" y="8197"/>
                  </a:cubicBezTo>
                  <a:lnTo>
                    <a:pt x="271" y="8124"/>
                  </a:lnTo>
                  <a:cubicBezTo>
                    <a:pt x="250" y="8103"/>
                    <a:pt x="240" y="8072"/>
                    <a:pt x="230" y="8030"/>
                  </a:cubicBezTo>
                  <a:cubicBezTo>
                    <a:pt x="188" y="7937"/>
                    <a:pt x="209" y="7833"/>
                    <a:pt x="230" y="7739"/>
                  </a:cubicBezTo>
                  <a:cubicBezTo>
                    <a:pt x="209" y="7594"/>
                    <a:pt x="178" y="7449"/>
                    <a:pt x="167" y="7303"/>
                  </a:cubicBezTo>
                  <a:cubicBezTo>
                    <a:pt x="167" y="7272"/>
                    <a:pt x="167" y="7241"/>
                    <a:pt x="167" y="7210"/>
                  </a:cubicBezTo>
                  <a:cubicBezTo>
                    <a:pt x="188" y="7085"/>
                    <a:pt x="198" y="6960"/>
                    <a:pt x="188" y="6836"/>
                  </a:cubicBezTo>
                  <a:cubicBezTo>
                    <a:pt x="188" y="6805"/>
                    <a:pt x="188" y="6784"/>
                    <a:pt x="188" y="6753"/>
                  </a:cubicBezTo>
                  <a:lnTo>
                    <a:pt x="188" y="6607"/>
                  </a:lnTo>
                  <a:cubicBezTo>
                    <a:pt x="188" y="6576"/>
                    <a:pt x="188" y="6545"/>
                    <a:pt x="188" y="6524"/>
                  </a:cubicBezTo>
                  <a:cubicBezTo>
                    <a:pt x="230" y="6285"/>
                    <a:pt x="136" y="6077"/>
                    <a:pt x="74" y="5870"/>
                  </a:cubicBezTo>
                  <a:cubicBezTo>
                    <a:pt x="74" y="5849"/>
                    <a:pt x="74" y="5838"/>
                    <a:pt x="74" y="5818"/>
                  </a:cubicBezTo>
                  <a:cubicBezTo>
                    <a:pt x="126" y="5735"/>
                    <a:pt x="240" y="1444"/>
                    <a:pt x="219" y="1423"/>
                  </a:cubicBezTo>
                  <a:cubicBezTo>
                    <a:pt x="1" y="1164"/>
                    <a:pt x="323" y="883"/>
                    <a:pt x="167" y="613"/>
                  </a:cubicBezTo>
                  <a:cubicBezTo>
                    <a:pt x="53" y="426"/>
                    <a:pt x="230" y="218"/>
                    <a:pt x="209" y="11"/>
                  </a:cubicBezTo>
                  <a:cubicBezTo>
                    <a:pt x="240" y="11"/>
                    <a:pt x="261" y="11"/>
                    <a:pt x="292" y="0"/>
                  </a:cubicBezTo>
                  <a:cubicBezTo>
                    <a:pt x="302" y="42"/>
                    <a:pt x="333" y="83"/>
                    <a:pt x="333" y="125"/>
                  </a:cubicBezTo>
                  <a:cubicBezTo>
                    <a:pt x="354" y="759"/>
                    <a:pt x="406" y="5558"/>
                    <a:pt x="385" y="6192"/>
                  </a:cubicBezTo>
                  <a:cubicBezTo>
                    <a:pt x="365" y="6784"/>
                    <a:pt x="354" y="7376"/>
                    <a:pt x="354" y="7968"/>
                  </a:cubicBezTo>
                  <a:cubicBezTo>
                    <a:pt x="354" y="8280"/>
                    <a:pt x="354" y="8602"/>
                    <a:pt x="354" y="89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9"/>
            <p:cNvSpPr/>
            <p:nvPr/>
          </p:nvSpPr>
          <p:spPr>
            <a:xfrm>
              <a:off x="4526750" y="54586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2" y="42"/>
                  </a:moveTo>
                  <a:cubicBezTo>
                    <a:pt x="21" y="32"/>
                    <a:pt x="1" y="32"/>
                    <a:pt x="1" y="22"/>
                  </a:cubicBezTo>
                  <a:cubicBezTo>
                    <a:pt x="11" y="1"/>
                    <a:pt x="21" y="11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9"/>
            <p:cNvSpPr/>
            <p:nvPr/>
          </p:nvSpPr>
          <p:spPr>
            <a:xfrm>
              <a:off x="5008250" y="5456875"/>
              <a:ext cx="1050" cy="800"/>
            </a:xfrm>
            <a:custGeom>
              <a:rect b="b" l="l" r="r" t="t"/>
              <a:pathLst>
                <a:path extrusionOk="0" h="32" w="42">
                  <a:moveTo>
                    <a:pt x="0" y="21"/>
                  </a:moveTo>
                  <a:cubicBezTo>
                    <a:pt x="11" y="11"/>
                    <a:pt x="11" y="0"/>
                    <a:pt x="11" y="0"/>
                  </a:cubicBezTo>
                  <a:cubicBezTo>
                    <a:pt x="21" y="0"/>
                    <a:pt x="31" y="0"/>
                    <a:pt x="42" y="11"/>
                  </a:cubicBezTo>
                  <a:cubicBezTo>
                    <a:pt x="42" y="11"/>
                    <a:pt x="31" y="31"/>
                    <a:pt x="31" y="31"/>
                  </a:cubicBezTo>
                  <a:cubicBezTo>
                    <a:pt x="21" y="31"/>
                    <a:pt x="11" y="21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9"/>
            <p:cNvSpPr/>
            <p:nvPr/>
          </p:nvSpPr>
          <p:spPr>
            <a:xfrm>
              <a:off x="3859050" y="5454875"/>
              <a:ext cx="222850" cy="19425"/>
            </a:xfrm>
            <a:custGeom>
              <a:rect b="b" l="l" r="r" t="t"/>
              <a:pathLst>
                <a:path extrusionOk="0" h="777" w="8914">
                  <a:moveTo>
                    <a:pt x="4811" y="0"/>
                  </a:moveTo>
                  <a:cubicBezTo>
                    <a:pt x="4423" y="0"/>
                    <a:pt x="4035" y="15"/>
                    <a:pt x="3647" y="59"/>
                  </a:cubicBezTo>
                  <a:cubicBezTo>
                    <a:pt x="3284" y="111"/>
                    <a:pt x="2910" y="132"/>
                    <a:pt x="2536" y="174"/>
                  </a:cubicBezTo>
                  <a:cubicBezTo>
                    <a:pt x="2395" y="188"/>
                    <a:pt x="2254" y="194"/>
                    <a:pt x="2114" y="194"/>
                  </a:cubicBezTo>
                  <a:cubicBezTo>
                    <a:pt x="1663" y="194"/>
                    <a:pt x="1213" y="133"/>
                    <a:pt x="770" y="101"/>
                  </a:cubicBezTo>
                  <a:cubicBezTo>
                    <a:pt x="703" y="97"/>
                    <a:pt x="637" y="94"/>
                    <a:pt x="572" y="94"/>
                  </a:cubicBezTo>
                  <a:cubicBezTo>
                    <a:pt x="452" y="94"/>
                    <a:pt x="333" y="106"/>
                    <a:pt x="219" y="153"/>
                  </a:cubicBezTo>
                  <a:cubicBezTo>
                    <a:pt x="11" y="226"/>
                    <a:pt x="1" y="350"/>
                    <a:pt x="167" y="485"/>
                  </a:cubicBezTo>
                  <a:cubicBezTo>
                    <a:pt x="302" y="610"/>
                    <a:pt x="489" y="620"/>
                    <a:pt x="635" y="703"/>
                  </a:cubicBezTo>
                  <a:lnTo>
                    <a:pt x="645" y="703"/>
                  </a:lnTo>
                  <a:cubicBezTo>
                    <a:pt x="1455" y="735"/>
                    <a:pt x="2265" y="745"/>
                    <a:pt x="3065" y="776"/>
                  </a:cubicBezTo>
                  <a:cubicBezTo>
                    <a:pt x="3148" y="766"/>
                    <a:pt x="3232" y="755"/>
                    <a:pt x="3315" y="735"/>
                  </a:cubicBezTo>
                  <a:cubicBezTo>
                    <a:pt x="3888" y="603"/>
                    <a:pt x="4461" y="556"/>
                    <a:pt x="5042" y="556"/>
                  </a:cubicBezTo>
                  <a:cubicBezTo>
                    <a:pt x="5103" y="556"/>
                    <a:pt x="5165" y="557"/>
                    <a:pt x="5226" y="558"/>
                  </a:cubicBezTo>
                  <a:cubicBezTo>
                    <a:pt x="5527" y="565"/>
                    <a:pt x="5818" y="573"/>
                    <a:pt x="6113" y="573"/>
                  </a:cubicBezTo>
                  <a:cubicBezTo>
                    <a:pt x="6235" y="573"/>
                    <a:pt x="6358" y="571"/>
                    <a:pt x="6483" y="568"/>
                  </a:cubicBezTo>
                  <a:cubicBezTo>
                    <a:pt x="6649" y="565"/>
                    <a:pt x="6815" y="561"/>
                    <a:pt x="6982" y="561"/>
                  </a:cubicBezTo>
                  <a:cubicBezTo>
                    <a:pt x="7315" y="561"/>
                    <a:pt x="7650" y="575"/>
                    <a:pt x="7989" y="631"/>
                  </a:cubicBezTo>
                  <a:cubicBezTo>
                    <a:pt x="8065" y="647"/>
                    <a:pt x="8144" y="655"/>
                    <a:pt x="8224" y="655"/>
                  </a:cubicBezTo>
                  <a:cubicBezTo>
                    <a:pt x="8352" y="655"/>
                    <a:pt x="8481" y="634"/>
                    <a:pt x="8602" y="589"/>
                  </a:cubicBezTo>
                  <a:cubicBezTo>
                    <a:pt x="8633" y="563"/>
                    <a:pt x="8667" y="548"/>
                    <a:pt x="8701" y="548"/>
                  </a:cubicBezTo>
                  <a:cubicBezTo>
                    <a:pt x="8735" y="548"/>
                    <a:pt x="8768" y="563"/>
                    <a:pt x="8800" y="600"/>
                  </a:cubicBezTo>
                  <a:cubicBezTo>
                    <a:pt x="8841" y="589"/>
                    <a:pt x="8893" y="579"/>
                    <a:pt x="8903" y="537"/>
                  </a:cubicBezTo>
                  <a:cubicBezTo>
                    <a:pt x="8914" y="485"/>
                    <a:pt x="8862" y="464"/>
                    <a:pt x="8820" y="464"/>
                  </a:cubicBezTo>
                  <a:cubicBezTo>
                    <a:pt x="8737" y="454"/>
                    <a:pt x="8571" y="444"/>
                    <a:pt x="8602" y="392"/>
                  </a:cubicBezTo>
                  <a:cubicBezTo>
                    <a:pt x="8685" y="174"/>
                    <a:pt x="8467" y="215"/>
                    <a:pt x="8405" y="132"/>
                  </a:cubicBezTo>
                  <a:cubicBezTo>
                    <a:pt x="7823" y="49"/>
                    <a:pt x="7231" y="59"/>
                    <a:pt x="6639" y="49"/>
                  </a:cubicBezTo>
                  <a:cubicBezTo>
                    <a:pt x="6030" y="36"/>
                    <a:pt x="5420" y="0"/>
                    <a:pt x="4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9"/>
            <p:cNvSpPr/>
            <p:nvPr/>
          </p:nvSpPr>
          <p:spPr>
            <a:xfrm>
              <a:off x="5192900" y="5373500"/>
              <a:ext cx="19225" cy="84425"/>
            </a:xfrm>
            <a:custGeom>
              <a:rect b="b" l="l" r="r" t="t"/>
              <a:pathLst>
                <a:path extrusionOk="0" h="3377" w="769">
                  <a:moveTo>
                    <a:pt x="353" y="219"/>
                  </a:moveTo>
                  <a:cubicBezTo>
                    <a:pt x="468" y="188"/>
                    <a:pt x="478" y="1"/>
                    <a:pt x="634" y="21"/>
                  </a:cubicBezTo>
                  <a:cubicBezTo>
                    <a:pt x="748" y="302"/>
                    <a:pt x="769" y="582"/>
                    <a:pt x="769" y="884"/>
                  </a:cubicBezTo>
                  <a:cubicBezTo>
                    <a:pt x="759" y="1528"/>
                    <a:pt x="644" y="2182"/>
                    <a:pt x="717" y="2836"/>
                  </a:cubicBezTo>
                  <a:cubicBezTo>
                    <a:pt x="727" y="3023"/>
                    <a:pt x="707" y="3231"/>
                    <a:pt x="551" y="3377"/>
                  </a:cubicBezTo>
                  <a:cubicBezTo>
                    <a:pt x="395" y="3325"/>
                    <a:pt x="218" y="3356"/>
                    <a:pt x="63" y="3283"/>
                  </a:cubicBezTo>
                  <a:cubicBezTo>
                    <a:pt x="0" y="3159"/>
                    <a:pt x="177" y="3107"/>
                    <a:pt x="156" y="2992"/>
                  </a:cubicBezTo>
                  <a:cubicBezTo>
                    <a:pt x="198" y="2951"/>
                    <a:pt x="270" y="3023"/>
                    <a:pt x="291" y="2982"/>
                  </a:cubicBezTo>
                  <a:cubicBezTo>
                    <a:pt x="333" y="2899"/>
                    <a:pt x="291" y="2826"/>
                    <a:pt x="208" y="2795"/>
                  </a:cubicBezTo>
                  <a:lnTo>
                    <a:pt x="208" y="2795"/>
                  </a:lnTo>
                  <a:cubicBezTo>
                    <a:pt x="115" y="2639"/>
                    <a:pt x="301" y="2546"/>
                    <a:pt x="291" y="2400"/>
                  </a:cubicBezTo>
                  <a:cubicBezTo>
                    <a:pt x="291" y="2369"/>
                    <a:pt x="301" y="2348"/>
                    <a:pt x="301" y="2317"/>
                  </a:cubicBezTo>
                  <a:cubicBezTo>
                    <a:pt x="322" y="2255"/>
                    <a:pt x="333" y="2192"/>
                    <a:pt x="322" y="2120"/>
                  </a:cubicBezTo>
                  <a:cubicBezTo>
                    <a:pt x="322" y="2089"/>
                    <a:pt x="322" y="2057"/>
                    <a:pt x="322" y="2016"/>
                  </a:cubicBezTo>
                  <a:cubicBezTo>
                    <a:pt x="250" y="1486"/>
                    <a:pt x="291" y="956"/>
                    <a:pt x="239" y="426"/>
                  </a:cubicBezTo>
                  <a:cubicBezTo>
                    <a:pt x="229" y="343"/>
                    <a:pt x="239" y="271"/>
                    <a:pt x="281" y="208"/>
                  </a:cubicBezTo>
                  <a:lnTo>
                    <a:pt x="281" y="208"/>
                  </a:lnTo>
                  <a:cubicBezTo>
                    <a:pt x="301" y="188"/>
                    <a:pt x="322" y="188"/>
                    <a:pt x="353" y="20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9"/>
            <p:cNvSpPr/>
            <p:nvPr/>
          </p:nvSpPr>
          <p:spPr>
            <a:xfrm>
              <a:off x="5117575" y="5441025"/>
              <a:ext cx="86250" cy="16125"/>
            </a:xfrm>
            <a:custGeom>
              <a:rect b="b" l="l" r="r" t="t"/>
              <a:pathLst>
                <a:path extrusionOk="0" h="645" w="3450">
                  <a:moveTo>
                    <a:pt x="3221" y="94"/>
                  </a:moveTo>
                  <a:cubicBezTo>
                    <a:pt x="3418" y="0"/>
                    <a:pt x="3366" y="187"/>
                    <a:pt x="3408" y="260"/>
                  </a:cubicBezTo>
                  <a:cubicBezTo>
                    <a:pt x="3450" y="333"/>
                    <a:pt x="3418" y="426"/>
                    <a:pt x="3335" y="447"/>
                  </a:cubicBezTo>
                  <a:cubicBezTo>
                    <a:pt x="3211" y="489"/>
                    <a:pt x="3252" y="312"/>
                    <a:pt x="3169" y="291"/>
                  </a:cubicBezTo>
                  <a:cubicBezTo>
                    <a:pt x="2857" y="354"/>
                    <a:pt x="2546" y="416"/>
                    <a:pt x="2245" y="478"/>
                  </a:cubicBezTo>
                  <a:cubicBezTo>
                    <a:pt x="2089" y="541"/>
                    <a:pt x="1933" y="593"/>
                    <a:pt x="1767" y="582"/>
                  </a:cubicBezTo>
                  <a:cubicBezTo>
                    <a:pt x="1507" y="541"/>
                    <a:pt x="1237" y="645"/>
                    <a:pt x="988" y="489"/>
                  </a:cubicBezTo>
                  <a:lnTo>
                    <a:pt x="863" y="489"/>
                  </a:lnTo>
                  <a:cubicBezTo>
                    <a:pt x="582" y="613"/>
                    <a:pt x="292" y="572"/>
                    <a:pt x="11" y="499"/>
                  </a:cubicBezTo>
                  <a:lnTo>
                    <a:pt x="1" y="478"/>
                  </a:lnTo>
                  <a:cubicBezTo>
                    <a:pt x="115" y="406"/>
                    <a:pt x="250" y="426"/>
                    <a:pt x="375" y="426"/>
                  </a:cubicBezTo>
                  <a:cubicBezTo>
                    <a:pt x="915" y="416"/>
                    <a:pt x="1445" y="416"/>
                    <a:pt x="1974" y="416"/>
                  </a:cubicBezTo>
                  <a:cubicBezTo>
                    <a:pt x="2109" y="406"/>
                    <a:pt x="2255" y="437"/>
                    <a:pt x="2390" y="364"/>
                  </a:cubicBezTo>
                  <a:cubicBezTo>
                    <a:pt x="2608" y="364"/>
                    <a:pt x="2826" y="281"/>
                    <a:pt x="3044" y="250"/>
                  </a:cubicBezTo>
                  <a:cubicBezTo>
                    <a:pt x="3148" y="239"/>
                    <a:pt x="3200" y="187"/>
                    <a:pt x="3221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9"/>
            <p:cNvSpPr/>
            <p:nvPr/>
          </p:nvSpPr>
          <p:spPr>
            <a:xfrm>
              <a:off x="5141725" y="5451400"/>
              <a:ext cx="31975" cy="9650"/>
            </a:xfrm>
            <a:custGeom>
              <a:rect b="b" l="l" r="r" t="t"/>
              <a:pathLst>
                <a:path extrusionOk="0" h="386" w="1279">
                  <a:moveTo>
                    <a:pt x="811" y="74"/>
                  </a:moveTo>
                  <a:cubicBezTo>
                    <a:pt x="967" y="74"/>
                    <a:pt x="1123" y="74"/>
                    <a:pt x="1279" y="63"/>
                  </a:cubicBezTo>
                  <a:cubicBezTo>
                    <a:pt x="1268" y="157"/>
                    <a:pt x="1060" y="126"/>
                    <a:pt x="1154" y="281"/>
                  </a:cubicBezTo>
                  <a:cubicBezTo>
                    <a:pt x="1164" y="302"/>
                    <a:pt x="1154" y="323"/>
                    <a:pt x="1133" y="323"/>
                  </a:cubicBezTo>
                  <a:cubicBezTo>
                    <a:pt x="759" y="271"/>
                    <a:pt x="375" y="385"/>
                    <a:pt x="11" y="250"/>
                  </a:cubicBezTo>
                  <a:cubicBezTo>
                    <a:pt x="1" y="250"/>
                    <a:pt x="1" y="230"/>
                    <a:pt x="1" y="219"/>
                  </a:cubicBezTo>
                  <a:cubicBezTo>
                    <a:pt x="11" y="209"/>
                    <a:pt x="22" y="209"/>
                    <a:pt x="22" y="198"/>
                  </a:cubicBezTo>
                  <a:cubicBezTo>
                    <a:pt x="260" y="1"/>
                    <a:pt x="562" y="188"/>
                    <a:pt x="81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9"/>
            <p:cNvSpPr/>
            <p:nvPr/>
          </p:nvSpPr>
          <p:spPr>
            <a:xfrm>
              <a:off x="5117850" y="5453225"/>
              <a:ext cx="21050" cy="6250"/>
            </a:xfrm>
            <a:custGeom>
              <a:rect b="b" l="l" r="r" t="t"/>
              <a:pathLst>
                <a:path extrusionOk="0" h="250" w="842">
                  <a:moveTo>
                    <a:pt x="0" y="11"/>
                  </a:moveTo>
                  <a:cubicBezTo>
                    <a:pt x="281" y="1"/>
                    <a:pt x="561" y="1"/>
                    <a:pt x="842" y="1"/>
                  </a:cubicBezTo>
                  <a:cubicBezTo>
                    <a:pt x="727" y="229"/>
                    <a:pt x="706" y="250"/>
                    <a:pt x="519" y="167"/>
                  </a:cubicBezTo>
                  <a:cubicBezTo>
                    <a:pt x="416" y="125"/>
                    <a:pt x="312" y="125"/>
                    <a:pt x="208" y="146"/>
                  </a:cubicBezTo>
                  <a:cubicBezTo>
                    <a:pt x="104" y="167"/>
                    <a:pt x="10" y="146"/>
                    <a:pt x="0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9"/>
            <p:cNvSpPr/>
            <p:nvPr/>
          </p:nvSpPr>
          <p:spPr>
            <a:xfrm>
              <a:off x="5142250" y="5453225"/>
              <a:ext cx="19775" cy="3675"/>
            </a:xfrm>
            <a:custGeom>
              <a:rect b="b" l="l" r="r" t="t"/>
              <a:pathLst>
                <a:path extrusionOk="0" h="147" w="791">
                  <a:moveTo>
                    <a:pt x="790" y="1"/>
                  </a:moveTo>
                  <a:cubicBezTo>
                    <a:pt x="613" y="53"/>
                    <a:pt x="447" y="146"/>
                    <a:pt x="250" y="84"/>
                  </a:cubicBezTo>
                  <a:cubicBezTo>
                    <a:pt x="156" y="53"/>
                    <a:pt x="84" y="136"/>
                    <a:pt x="1" y="125"/>
                  </a:cubicBezTo>
                  <a:lnTo>
                    <a:pt x="1" y="1"/>
                  </a:lnTo>
                  <a:cubicBezTo>
                    <a:pt x="271" y="1"/>
                    <a:pt x="530" y="1"/>
                    <a:pt x="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9"/>
            <p:cNvSpPr/>
            <p:nvPr/>
          </p:nvSpPr>
          <p:spPr>
            <a:xfrm>
              <a:off x="4074100" y="5467250"/>
              <a:ext cx="4950" cy="3150"/>
            </a:xfrm>
            <a:custGeom>
              <a:rect b="b" l="l" r="r" t="t"/>
              <a:pathLst>
                <a:path extrusionOk="0" h="126" w="198">
                  <a:moveTo>
                    <a:pt x="0" y="94"/>
                  </a:moveTo>
                  <a:cubicBezTo>
                    <a:pt x="73" y="11"/>
                    <a:pt x="135" y="1"/>
                    <a:pt x="198" y="105"/>
                  </a:cubicBezTo>
                  <a:cubicBezTo>
                    <a:pt x="135" y="125"/>
                    <a:pt x="63" y="125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9"/>
            <p:cNvSpPr/>
            <p:nvPr/>
          </p:nvSpPr>
          <p:spPr>
            <a:xfrm>
              <a:off x="5196000" y="5378700"/>
              <a:ext cx="9375" cy="64675"/>
            </a:xfrm>
            <a:custGeom>
              <a:rect b="b" l="l" r="r" t="t"/>
              <a:pathLst>
                <a:path extrusionOk="0" h="2587" w="375">
                  <a:moveTo>
                    <a:pt x="157" y="0"/>
                  </a:moveTo>
                  <a:cubicBezTo>
                    <a:pt x="240" y="312"/>
                    <a:pt x="250" y="624"/>
                    <a:pt x="219" y="946"/>
                  </a:cubicBezTo>
                  <a:cubicBezTo>
                    <a:pt x="198" y="1278"/>
                    <a:pt x="313" y="1590"/>
                    <a:pt x="292" y="1922"/>
                  </a:cubicBezTo>
                  <a:cubicBezTo>
                    <a:pt x="167" y="1932"/>
                    <a:pt x="198" y="1849"/>
                    <a:pt x="177" y="1787"/>
                  </a:cubicBezTo>
                  <a:cubicBezTo>
                    <a:pt x="146" y="1922"/>
                    <a:pt x="219" y="2047"/>
                    <a:pt x="229" y="2182"/>
                  </a:cubicBezTo>
                  <a:cubicBezTo>
                    <a:pt x="219" y="2286"/>
                    <a:pt x="375" y="2442"/>
                    <a:pt x="115" y="2442"/>
                  </a:cubicBezTo>
                  <a:cubicBezTo>
                    <a:pt x="105" y="2442"/>
                    <a:pt x="94" y="2535"/>
                    <a:pt x="84" y="2587"/>
                  </a:cubicBezTo>
                  <a:cubicBezTo>
                    <a:pt x="11" y="2483"/>
                    <a:pt x="22" y="2358"/>
                    <a:pt x="22" y="2244"/>
                  </a:cubicBezTo>
                  <a:cubicBezTo>
                    <a:pt x="22" y="2068"/>
                    <a:pt x="11" y="1891"/>
                    <a:pt x="32" y="1725"/>
                  </a:cubicBezTo>
                  <a:cubicBezTo>
                    <a:pt x="84" y="1257"/>
                    <a:pt x="63" y="790"/>
                    <a:pt x="22" y="333"/>
                  </a:cubicBezTo>
                  <a:cubicBezTo>
                    <a:pt x="1" y="187"/>
                    <a:pt x="1" y="63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9"/>
            <p:cNvSpPr/>
            <p:nvPr/>
          </p:nvSpPr>
          <p:spPr>
            <a:xfrm>
              <a:off x="5105375" y="5363100"/>
              <a:ext cx="96375" cy="10425"/>
            </a:xfrm>
            <a:custGeom>
              <a:rect b="b" l="l" r="r" t="t"/>
              <a:pathLst>
                <a:path extrusionOk="0" h="417" w="3855">
                  <a:moveTo>
                    <a:pt x="0" y="178"/>
                  </a:moveTo>
                  <a:lnTo>
                    <a:pt x="94" y="167"/>
                  </a:lnTo>
                  <a:cubicBezTo>
                    <a:pt x="489" y="178"/>
                    <a:pt x="873" y="230"/>
                    <a:pt x="1268" y="219"/>
                  </a:cubicBezTo>
                  <a:cubicBezTo>
                    <a:pt x="1704" y="209"/>
                    <a:pt x="2140" y="146"/>
                    <a:pt x="2566" y="209"/>
                  </a:cubicBezTo>
                  <a:cubicBezTo>
                    <a:pt x="2649" y="219"/>
                    <a:pt x="2733" y="230"/>
                    <a:pt x="2795" y="188"/>
                  </a:cubicBezTo>
                  <a:cubicBezTo>
                    <a:pt x="3179" y="1"/>
                    <a:pt x="3501" y="250"/>
                    <a:pt x="3854" y="302"/>
                  </a:cubicBezTo>
                  <a:cubicBezTo>
                    <a:pt x="3854" y="323"/>
                    <a:pt x="3844" y="354"/>
                    <a:pt x="3844" y="375"/>
                  </a:cubicBezTo>
                  <a:cubicBezTo>
                    <a:pt x="3501" y="385"/>
                    <a:pt x="3148" y="406"/>
                    <a:pt x="2805" y="417"/>
                  </a:cubicBezTo>
                  <a:cubicBezTo>
                    <a:pt x="2255" y="313"/>
                    <a:pt x="1704" y="385"/>
                    <a:pt x="1154" y="417"/>
                  </a:cubicBezTo>
                  <a:cubicBezTo>
                    <a:pt x="1008" y="344"/>
                    <a:pt x="852" y="385"/>
                    <a:pt x="707" y="375"/>
                  </a:cubicBezTo>
                  <a:cubicBezTo>
                    <a:pt x="458" y="365"/>
                    <a:pt x="198" y="365"/>
                    <a:pt x="0" y="17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9"/>
            <p:cNvSpPr/>
            <p:nvPr/>
          </p:nvSpPr>
          <p:spPr>
            <a:xfrm>
              <a:off x="5199900" y="5377125"/>
              <a:ext cx="1850" cy="1850"/>
            </a:xfrm>
            <a:custGeom>
              <a:rect b="b" l="l" r="r" t="t"/>
              <a:pathLst>
                <a:path extrusionOk="0" h="74" w="74">
                  <a:moveTo>
                    <a:pt x="73" y="74"/>
                  </a:moveTo>
                  <a:cubicBezTo>
                    <a:pt x="42" y="74"/>
                    <a:pt x="21" y="74"/>
                    <a:pt x="1" y="63"/>
                  </a:cubicBezTo>
                  <a:cubicBezTo>
                    <a:pt x="1" y="22"/>
                    <a:pt x="32" y="11"/>
                    <a:pt x="73" y="1"/>
                  </a:cubicBezTo>
                  <a:lnTo>
                    <a:pt x="73" y="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9"/>
            <p:cNvSpPr/>
            <p:nvPr/>
          </p:nvSpPr>
          <p:spPr>
            <a:xfrm>
              <a:off x="5367425" y="3445450"/>
              <a:ext cx="16125" cy="1633300"/>
            </a:xfrm>
            <a:custGeom>
              <a:rect b="b" l="l" r="r" t="t"/>
              <a:pathLst>
                <a:path extrusionOk="0" h="65332" w="645">
                  <a:moveTo>
                    <a:pt x="551" y="55713"/>
                  </a:moveTo>
                  <a:cubicBezTo>
                    <a:pt x="551" y="55754"/>
                    <a:pt x="551" y="55796"/>
                    <a:pt x="551" y="55848"/>
                  </a:cubicBezTo>
                  <a:cubicBezTo>
                    <a:pt x="540" y="55858"/>
                    <a:pt x="530" y="55879"/>
                    <a:pt x="540" y="55889"/>
                  </a:cubicBezTo>
                  <a:cubicBezTo>
                    <a:pt x="540" y="55900"/>
                    <a:pt x="551" y="55910"/>
                    <a:pt x="551" y="55910"/>
                  </a:cubicBezTo>
                  <a:lnTo>
                    <a:pt x="561" y="55910"/>
                  </a:lnTo>
                  <a:cubicBezTo>
                    <a:pt x="530" y="56273"/>
                    <a:pt x="571" y="56647"/>
                    <a:pt x="509" y="57011"/>
                  </a:cubicBezTo>
                  <a:cubicBezTo>
                    <a:pt x="488" y="57146"/>
                    <a:pt x="468" y="57302"/>
                    <a:pt x="561" y="57427"/>
                  </a:cubicBezTo>
                  <a:cubicBezTo>
                    <a:pt x="644" y="57530"/>
                    <a:pt x="509" y="57603"/>
                    <a:pt x="519" y="57697"/>
                  </a:cubicBezTo>
                  <a:cubicBezTo>
                    <a:pt x="571" y="57988"/>
                    <a:pt x="478" y="58278"/>
                    <a:pt x="488" y="58559"/>
                  </a:cubicBezTo>
                  <a:cubicBezTo>
                    <a:pt x="499" y="58902"/>
                    <a:pt x="322" y="59255"/>
                    <a:pt x="519" y="59587"/>
                  </a:cubicBezTo>
                  <a:cubicBezTo>
                    <a:pt x="540" y="59639"/>
                    <a:pt x="540" y="59691"/>
                    <a:pt x="519" y="59743"/>
                  </a:cubicBezTo>
                  <a:cubicBezTo>
                    <a:pt x="447" y="59961"/>
                    <a:pt x="436" y="60190"/>
                    <a:pt x="416" y="60429"/>
                  </a:cubicBezTo>
                  <a:cubicBezTo>
                    <a:pt x="395" y="60709"/>
                    <a:pt x="447" y="60979"/>
                    <a:pt x="468" y="61260"/>
                  </a:cubicBezTo>
                  <a:cubicBezTo>
                    <a:pt x="499" y="61706"/>
                    <a:pt x="530" y="62143"/>
                    <a:pt x="519" y="62589"/>
                  </a:cubicBezTo>
                  <a:cubicBezTo>
                    <a:pt x="519" y="62693"/>
                    <a:pt x="582" y="62818"/>
                    <a:pt x="551" y="62912"/>
                  </a:cubicBezTo>
                  <a:cubicBezTo>
                    <a:pt x="374" y="63504"/>
                    <a:pt x="634" y="64085"/>
                    <a:pt x="551" y="64678"/>
                  </a:cubicBezTo>
                  <a:cubicBezTo>
                    <a:pt x="457" y="64885"/>
                    <a:pt x="488" y="65124"/>
                    <a:pt x="426" y="65332"/>
                  </a:cubicBezTo>
                  <a:cubicBezTo>
                    <a:pt x="301" y="65218"/>
                    <a:pt x="384" y="65062"/>
                    <a:pt x="364" y="64927"/>
                  </a:cubicBezTo>
                  <a:cubicBezTo>
                    <a:pt x="322" y="64678"/>
                    <a:pt x="353" y="64428"/>
                    <a:pt x="332" y="64189"/>
                  </a:cubicBezTo>
                  <a:cubicBezTo>
                    <a:pt x="312" y="63940"/>
                    <a:pt x="208" y="63701"/>
                    <a:pt x="229" y="63441"/>
                  </a:cubicBezTo>
                  <a:cubicBezTo>
                    <a:pt x="229" y="63358"/>
                    <a:pt x="187" y="63306"/>
                    <a:pt x="94" y="63285"/>
                  </a:cubicBezTo>
                  <a:lnTo>
                    <a:pt x="94" y="63161"/>
                  </a:lnTo>
                  <a:cubicBezTo>
                    <a:pt x="83" y="63047"/>
                    <a:pt x="197" y="62932"/>
                    <a:pt x="94" y="62828"/>
                  </a:cubicBezTo>
                  <a:lnTo>
                    <a:pt x="94" y="62569"/>
                  </a:lnTo>
                  <a:cubicBezTo>
                    <a:pt x="73" y="62548"/>
                    <a:pt x="62" y="62527"/>
                    <a:pt x="52" y="62506"/>
                  </a:cubicBezTo>
                  <a:cubicBezTo>
                    <a:pt x="52" y="62475"/>
                    <a:pt x="42" y="62454"/>
                    <a:pt x="42" y="62434"/>
                  </a:cubicBezTo>
                  <a:cubicBezTo>
                    <a:pt x="62" y="62413"/>
                    <a:pt x="62" y="62392"/>
                    <a:pt x="42" y="62371"/>
                  </a:cubicBezTo>
                  <a:cubicBezTo>
                    <a:pt x="94" y="62278"/>
                    <a:pt x="31" y="62184"/>
                    <a:pt x="42" y="62101"/>
                  </a:cubicBezTo>
                  <a:cubicBezTo>
                    <a:pt x="62" y="62080"/>
                    <a:pt x="62" y="62060"/>
                    <a:pt x="42" y="62039"/>
                  </a:cubicBezTo>
                  <a:lnTo>
                    <a:pt x="42" y="61769"/>
                  </a:lnTo>
                  <a:cubicBezTo>
                    <a:pt x="73" y="61706"/>
                    <a:pt x="73" y="61644"/>
                    <a:pt x="42" y="61582"/>
                  </a:cubicBezTo>
                  <a:cubicBezTo>
                    <a:pt x="73" y="61187"/>
                    <a:pt x="125" y="60792"/>
                    <a:pt x="94" y="60387"/>
                  </a:cubicBezTo>
                  <a:cubicBezTo>
                    <a:pt x="52" y="60325"/>
                    <a:pt x="52" y="60263"/>
                    <a:pt x="94" y="60190"/>
                  </a:cubicBezTo>
                  <a:lnTo>
                    <a:pt x="94" y="56305"/>
                  </a:lnTo>
                  <a:cubicBezTo>
                    <a:pt x="229" y="56201"/>
                    <a:pt x="197" y="56086"/>
                    <a:pt x="125" y="55951"/>
                  </a:cubicBezTo>
                  <a:cubicBezTo>
                    <a:pt x="0" y="55702"/>
                    <a:pt x="208" y="53"/>
                    <a:pt x="468" y="1"/>
                  </a:cubicBezTo>
                  <a:cubicBezTo>
                    <a:pt x="540" y="32"/>
                    <a:pt x="509" y="29233"/>
                    <a:pt x="551" y="29275"/>
                  </a:cubicBezTo>
                  <a:lnTo>
                    <a:pt x="551" y="29337"/>
                  </a:lnTo>
                  <a:cubicBezTo>
                    <a:pt x="468" y="29430"/>
                    <a:pt x="488" y="55619"/>
                    <a:pt x="561" y="55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9"/>
            <p:cNvSpPr/>
            <p:nvPr/>
          </p:nvSpPr>
          <p:spPr>
            <a:xfrm>
              <a:off x="5367150" y="3382100"/>
              <a:ext cx="14575" cy="1470975"/>
            </a:xfrm>
            <a:custGeom>
              <a:rect b="b" l="l" r="r" t="t"/>
              <a:pathLst>
                <a:path extrusionOk="0" h="58839" w="583">
                  <a:moveTo>
                    <a:pt x="499" y="2576"/>
                  </a:moveTo>
                  <a:cubicBezTo>
                    <a:pt x="395" y="2576"/>
                    <a:pt x="271" y="31684"/>
                    <a:pt x="323" y="31840"/>
                  </a:cubicBezTo>
                  <a:cubicBezTo>
                    <a:pt x="375" y="31975"/>
                    <a:pt x="364" y="32048"/>
                    <a:pt x="198" y="32100"/>
                  </a:cubicBezTo>
                  <a:cubicBezTo>
                    <a:pt x="73" y="32131"/>
                    <a:pt x="84" y="58319"/>
                    <a:pt x="198" y="58444"/>
                  </a:cubicBezTo>
                  <a:cubicBezTo>
                    <a:pt x="375" y="58631"/>
                    <a:pt x="343" y="58766"/>
                    <a:pt x="105" y="58839"/>
                  </a:cubicBezTo>
                  <a:cubicBezTo>
                    <a:pt x="21" y="58298"/>
                    <a:pt x="21" y="2545"/>
                    <a:pt x="105" y="2005"/>
                  </a:cubicBezTo>
                  <a:cubicBezTo>
                    <a:pt x="125" y="1870"/>
                    <a:pt x="42" y="1756"/>
                    <a:pt x="42" y="1621"/>
                  </a:cubicBezTo>
                  <a:cubicBezTo>
                    <a:pt x="63" y="1267"/>
                    <a:pt x="1" y="925"/>
                    <a:pt x="94" y="571"/>
                  </a:cubicBezTo>
                  <a:cubicBezTo>
                    <a:pt x="136" y="405"/>
                    <a:pt x="115" y="208"/>
                    <a:pt x="125" y="0"/>
                  </a:cubicBezTo>
                  <a:cubicBezTo>
                    <a:pt x="292" y="166"/>
                    <a:pt x="323" y="353"/>
                    <a:pt x="375" y="530"/>
                  </a:cubicBezTo>
                  <a:cubicBezTo>
                    <a:pt x="385" y="551"/>
                    <a:pt x="395" y="571"/>
                    <a:pt x="395" y="603"/>
                  </a:cubicBezTo>
                  <a:cubicBezTo>
                    <a:pt x="395" y="655"/>
                    <a:pt x="395" y="706"/>
                    <a:pt x="406" y="769"/>
                  </a:cubicBezTo>
                  <a:cubicBezTo>
                    <a:pt x="582" y="1361"/>
                    <a:pt x="447" y="1974"/>
                    <a:pt x="499" y="257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9"/>
            <p:cNvSpPr/>
            <p:nvPr/>
          </p:nvSpPr>
          <p:spPr>
            <a:xfrm>
              <a:off x="5374675" y="3380525"/>
              <a:ext cx="7825" cy="797075"/>
            </a:xfrm>
            <a:custGeom>
              <a:rect b="b" l="l" r="r" t="t"/>
              <a:pathLst>
                <a:path extrusionOk="0" h="31883" w="313">
                  <a:moveTo>
                    <a:pt x="63" y="655"/>
                  </a:moveTo>
                  <a:lnTo>
                    <a:pt x="63" y="593"/>
                  </a:lnTo>
                  <a:cubicBezTo>
                    <a:pt x="157" y="396"/>
                    <a:pt x="105" y="198"/>
                    <a:pt x="63" y="1"/>
                  </a:cubicBezTo>
                  <a:cubicBezTo>
                    <a:pt x="126" y="11"/>
                    <a:pt x="188" y="22"/>
                    <a:pt x="188" y="84"/>
                  </a:cubicBezTo>
                  <a:cubicBezTo>
                    <a:pt x="188" y="323"/>
                    <a:pt x="313" y="541"/>
                    <a:pt x="219" y="790"/>
                  </a:cubicBezTo>
                  <a:cubicBezTo>
                    <a:pt x="157" y="946"/>
                    <a:pt x="271" y="1102"/>
                    <a:pt x="271" y="1268"/>
                  </a:cubicBezTo>
                  <a:cubicBezTo>
                    <a:pt x="250" y="1767"/>
                    <a:pt x="261" y="31383"/>
                    <a:pt x="261" y="31882"/>
                  </a:cubicBezTo>
                  <a:cubicBezTo>
                    <a:pt x="209" y="31851"/>
                    <a:pt x="198" y="2691"/>
                    <a:pt x="198" y="2639"/>
                  </a:cubicBezTo>
                  <a:cubicBezTo>
                    <a:pt x="105" y="2359"/>
                    <a:pt x="63" y="2078"/>
                    <a:pt x="146" y="1798"/>
                  </a:cubicBezTo>
                  <a:cubicBezTo>
                    <a:pt x="167" y="1736"/>
                    <a:pt x="146" y="1694"/>
                    <a:pt x="136" y="1642"/>
                  </a:cubicBezTo>
                  <a:cubicBezTo>
                    <a:pt x="115" y="1590"/>
                    <a:pt x="74" y="1528"/>
                    <a:pt x="94" y="1497"/>
                  </a:cubicBezTo>
                  <a:cubicBezTo>
                    <a:pt x="229" y="1237"/>
                    <a:pt x="42" y="1029"/>
                    <a:pt x="1" y="790"/>
                  </a:cubicBezTo>
                  <a:cubicBezTo>
                    <a:pt x="42" y="759"/>
                    <a:pt x="32" y="697"/>
                    <a:pt x="63" y="65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9"/>
            <p:cNvSpPr/>
            <p:nvPr/>
          </p:nvSpPr>
          <p:spPr>
            <a:xfrm>
              <a:off x="5367425" y="50161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94" y="0"/>
                  </a:moveTo>
                  <a:cubicBezTo>
                    <a:pt x="332" y="146"/>
                    <a:pt x="332" y="177"/>
                    <a:pt x="94" y="333"/>
                  </a:cubicBezTo>
                  <a:cubicBezTo>
                    <a:pt x="0" y="229"/>
                    <a:pt x="0" y="115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9"/>
            <p:cNvSpPr/>
            <p:nvPr/>
          </p:nvSpPr>
          <p:spPr>
            <a:xfrm>
              <a:off x="5368450" y="4984975"/>
              <a:ext cx="1850" cy="4700"/>
            </a:xfrm>
            <a:custGeom>
              <a:rect b="b" l="l" r="r" t="t"/>
              <a:pathLst>
                <a:path extrusionOk="0" h="188" w="74">
                  <a:moveTo>
                    <a:pt x="1" y="1"/>
                  </a:moveTo>
                  <a:cubicBezTo>
                    <a:pt x="73" y="63"/>
                    <a:pt x="73" y="125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9"/>
            <p:cNvSpPr/>
            <p:nvPr/>
          </p:nvSpPr>
          <p:spPr>
            <a:xfrm>
              <a:off x="5367675" y="4950450"/>
              <a:ext cx="2100" cy="4950"/>
            </a:xfrm>
            <a:custGeom>
              <a:rect b="b" l="l" r="r" t="t"/>
              <a:pathLst>
                <a:path extrusionOk="0" h="198" w="84">
                  <a:moveTo>
                    <a:pt x="84" y="0"/>
                  </a:moveTo>
                  <a:lnTo>
                    <a:pt x="84" y="198"/>
                  </a:lnTo>
                  <a:cubicBezTo>
                    <a:pt x="0" y="125"/>
                    <a:pt x="0" y="63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9"/>
            <p:cNvSpPr/>
            <p:nvPr/>
          </p:nvSpPr>
          <p:spPr>
            <a:xfrm>
              <a:off x="5369750" y="5040550"/>
              <a:ext cx="1575" cy="2100"/>
            </a:xfrm>
            <a:custGeom>
              <a:rect b="b" l="l" r="r" t="t"/>
              <a:pathLst>
                <a:path extrusionOk="0" h="84" w="63">
                  <a:moveTo>
                    <a:pt x="1" y="22"/>
                  </a:moveTo>
                  <a:cubicBezTo>
                    <a:pt x="11" y="11"/>
                    <a:pt x="32" y="1"/>
                    <a:pt x="42" y="1"/>
                  </a:cubicBezTo>
                  <a:cubicBezTo>
                    <a:pt x="63" y="42"/>
                    <a:pt x="32" y="63"/>
                    <a:pt x="1" y="8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9"/>
            <p:cNvSpPr/>
            <p:nvPr/>
          </p:nvSpPr>
          <p:spPr>
            <a:xfrm>
              <a:off x="5379100" y="3368075"/>
              <a:ext cx="550" cy="800"/>
            </a:xfrm>
            <a:custGeom>
              <a:rect b="b" l="l" r="r" t="t"/>
              <a:pathLst>
                <a:path extrusionOk="0" h="32" w="22">
                  <a:moveTo>
                    <a:pt x="21" y="31"/>
                  </a:moveTo>
                  <a:cubicBezTo>
                    <a:pt x="11" y="31"/>
                    <a:pt x="1" y="21"/>
                    <a:pt x="1" y="21"/>
                  </a:cubicBezTo>
                  <a:cubicBezTo>
                    <a:pt x="1" y="0"/>
                    <a:pt x="11" y="0"/>
                    <a:pt x="21" y="3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9"/>
            <p:cNvSpPr/>
            <p:nvPr/>
          </p:nvSpPr>
          <p:spPr>
            <a:xfrm>
              <a:off x="5368450" y="5008100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1" y="0"/>
                  </a:moveTo>
                  <a:cubicBezTo>
                    <a:pt x="21" y="21"/>
                    <a:pt x="42" y="42"/>
                    <a:pt x="53" y="63"/>
                  </a:cubicBezTo>
                  <a:cubicBezTo>
                    <a:pt x="21" y="52"/>
                    <a:pt x="1" y="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9"/>
            <p:cNvSpPr/>
            <p:nvPr/>
          </p:nvSpPr>
          <p:spPr>
            <a:xfrm>
              <a:off x="5368450" y="50047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1" y="0"/>
                  </a:moveTo>
                  <a:cubicBezTo>
                    <a:pt x="11" y="21"/>
                    <a:pt x="21" y="31"/>
                    <a:pt x="21" y="42"/>
                  </a:cubicBezTo>
                  <a:cubicBezTo>
                    <a:pt x="21" y="42"/>
                    <a:pt x="11" y="52"/>
                    <a:pt x="1" y="63"/>
                  </a:cubicBezTo>
                  <a:cubicBezTo>
                    <a:pt x="1" y="42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9"/>
            <p:cNvSpPr/>
            <p:nvPr/>
          </p:nvSpPr>
          <p:spPr>
            <a:xfrm>
              <a:off x="5368450" y="4996675"/>
              <a:ext cx="550" cy="1325"/>
            </a:xfrm>
            <a:custGeom>
              <a:rect b="b" l="l" r="r" t="t"/>
              <a:pathLst>
                <a:path extrusionOk="0" h="53" w="22">
                  <a:moveTo>
                    <a:pt x="1" y="0"/>
                  </a:moveTo>
                  <a:cubicBezTo>
                    <a:pt x="11" y="11"/>
                    <a:pt x="11" y="21"/>
                    <a:pt x="21" y="42"/>
                  </a:cubicBezTo>
                  <a:cubicBezTo>
                    <a:pt x="21" y="42"/>
                    <a:pt x="11" y="52"/>
                    <a:pt x="1" y="52"/>
                  </a:cubicBezTo>
                  <a:cubicBezTo>
                    <a:pt x="1" y="3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9"/>
            <p:cNvSpPr/>
            <p:nvPr/>
          </p:nvSpPr>
          <p:spPr>
            <a:xfrm>
              <a:off x="5101225" y="5331175"/>
              <a:ext cx="124425" cy="42600"/>
            </a:xfrm>
            <a:custGeom>
              <a:rect b="b" l="l" r="r" t="t"/>
              <a:pathLst>
                <a:path extrusionOk="0" h="1704" w="4977">
                  <a:moveTo>
                    <a:pt x="4020" y="1579"/>
                  </a:moveTo>
                  <a:cubicBezTo>
                    <a:pt x="3885" y="1579"/>
                    <a:pt x="3750" y="1579"/>
                    <a:pt x="3626" y="1579"/>
                  </a:cubicBezTo>
                  <a:cubicBezTo>
                    <a:pt x="3501" y="1590"/>
                    <a:pt x="3397" y="1517"/>
                    <a:pt x="3252" y="1590"/>
                  </a:cubicBezTo>
                  <a:cubicBezTo>
                    <a:pt x="3283" y="1507"/>
                    <a:pt x="3314" y="1465"/>
                    <a:pt x="3314" y="1423"/>
                  </a:cubicBezTo>
                  <a:cubicBezTo>
                    <a:pt x="3304" y="1392"/>
                    <a:pt x="3252" y="1392"/>
                    <a:pt x="3231" y="1413"/>
                  </a:cubicBezTo>
                  <a:cubicBezTo>
                    <a:pt x="2971" y="1704"/>
                    <a:pt x="2639" y="1558"/>
                    <a:pt x="2327" y="1548"/>
                  </a:cubicBezTo>
                  <a:cubicBezTo>
                    <a:pt x="2223" y="1548"/>
                    <a:pt x="2119" y="1548"/>
                    <a:pt x="2016" y="1548"/>
                  </a:cubicBezTo>
                  <a:cubicBezTo>
                    <a:pt x="1423" y="1569"/>
                    <a:pt x="831" y="1683"/>
                    <a:pt x="260" y="1444"/>
                  </a:cubicBezTo>
                  <a:cubicBezTo>
                    <a:pt x="239" y="1382"/>
                    <a:pt x="353" y="1288"/>
                    <a:pt x="198" y="1247"/>
                  </a:cubicBezTo>
                  <a:cubicBezTo>
                    <a:pt x="11" y="1195"/>
                    <a:pt x="0" y="1091"/>
                    <a:pt x="135" y="956"/>
                  </a:cubicBezTo>
                  <a:cubicBezTo>
                    <a:pt x="260" y="842"/>
                    <a:pt x="270" y="759"/>
                    <a:pt x="208" y="624"/>
                  </a:cubicBezTo>
                  <a:cubicBezTo>
                    <a:pt x="135" y="478"/>
                    <a:pt x="198" y="125"/>
                    <a:pt x="322" y="0"/>
                  </a:cubicBezTo>
                  <a:cubicBezTo>
                    <a:pt x="509" y="104"/>
                    <a:pt x="551" y="270"/>
                    <a:pt x="520" y="457"/>
                  </a:cubicBezTo>
                  <a:cubicBezTo>
                    <a:pt x="499" y="592"/>
                    <a:pt x="457" y="717"/>
                    <a:pt x="509" y="873"/>
                  </a:cubicBezTo>
                  <a:cubicBezTo>
                    <a:pt x="603" y="1133"/>
                    <a:pt x="582" y="1122"/>
                    <a:pt x="862" y="1133"/>
                  </a:cubicBezTo>
                  <a:cubicBezTo>
                    <a:pt x="1039" y="1143"/>
                    <a:pt x="1226" y="1195"/>
                    <a:pt x="1413" y="1184"/>
                  </a:cubicBezTo>
                  <a:cubicBezTo>
                    <a:pt x="2047" y="1122"/>
                    <a:pt x="2680" y="1195"/>
                    <a:pt x="3324" y="1236"/>
                  </a:cubicBezTo>
                  <a:cubicBezTo>
                    <a:pt x="3563" y="1257"/>
                    <a:pt x="3823" y="1299"/>
                    <a:pt x="3989" y="1029"/>
                  </a:cubicBezTo>
                  <a:cubicBezTo>
                    <a:pt x="4020" y="977"/>
                    <a:pt x="4093" y="987"/>
                    <a:pt x="4124" y="1029"/>
                  </a:cubicBezTo>
                  <a:cubicBezTo>
                    <a:pt x="4207" y="1122"/>
                    <a:pt x="4322" y="1122"/>
                    <a:pt x="4415" y="1184"/>
                  </a:cubicBezTo>
                  <a:cubicBezTo>
                    <a:pt x="4571" y="1184"/>
                    <a:pt x="4727" y="1257"/>
                    <a:pt x="4883" y="1226"/>
                  </a:cubicBezTo>
                  <a:cubicBezTo>
                    <a:pt x="4924" y="1226"/>
                    <a:pt x="4976" y="1268"/>
                    <a:pt x="4976" y="1309"/>
                  </a:cubicBezTo>
                  <a:cubicBezTo>
                    <a:pt x="4976" y="1371"/>
                    <a:pt x="4914" y="1382"/>
                    <a:pt x="4872" y="1371"/>
                  </a:cubicBezTo>
                  <a:cubicBezTo>
                    <a:pt x="4779" y="1371"/>
                    <a:pt x="4685" y="1351"/>
                    <a:pt x="4602" y="1340"/>
                  </a:cubicBezTo>
                  <a:cubicBezTo>
                    <a:pt x="4581" y="1434"/>
                    <a:pt x="4664" y="1475"/>
                    <a:pt x="4685" y="1569"/>
                  </a:cubicBezTo>
                  <a:cubicBezTo>
                    <a:pt x="4498" y="1538"/>
                    <a:pt x="4332" y="1652"/>
                    <a:pt x="4145" y="1631"/>
                  </a:cubicBezTo>
                  <a:cubicBezTo>
                    <a:pt x="4124" y="1610"/>
                    <a:pt x="4104" y="1600"/>
                    <a:pt x="4083" y="1579"/>
                  </a:cubicBezTo>
                  <a:lnTo>
                    <a:pt x="4020" y="157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9"/>
            <p:cNvSpPr/>
            <p:nvPr/>
          </p:nvSpPr>
          <p:spPr>
            <a:xfrm>
              <a:off x="5192375" y="5181850"/>
              <a:ext cx="76900" cy="38975"/>
            </a:xfrm>
            <a:custGeom>
              <a:rect b="b" l="l" r="r" t="t"/>
              <a:pathLst>
                <a:path extrusionOk="0" h="1559" w="3076">
                  <a:moveTo>
                    <a:pt x="3075" y="499"/>
                  </a:moveTo>
                  <a:cubicBezTo>
                    <a:pt x="2795" y="488"/>
                    <a:pt x="2525" y="592"/>
                    <a:pt x="2234" y="571"/>
                  </a:cubicBezTo>
                  <a:cubicBezTo>
                    <a:pt x="2047" y="551"/>
                    <a:pt x="1870" y="561"/>
                    <a:pt x="1683" y="499"/>
                  </a:cubicBezTo>
                  <a:cubicBezTo>
                    <a:pt x="1455" y="499"/>
                    <a:pt x="1226" y="395"/>
                    <a:pt x="977" y="488"/>
                  </a:cubicBezTo>
                  <a:cubicBezTo>
                    <a:pt x="645" y="603"/>
                    <a:pt x="458" y="779"/>
                    <a:pt x="437" y="1132"/>
                  </a:cubicBezTo>
                  <a:cubicBezTo>
                    <a:pt x="426" y="1267"/>
                    <a:pt x="437" y="1413"/>
                    <a:pt x="437" y="1558"/>
                  </a:cubicBezTo>
                  <a:cubicBezTo>
                    <a:pt x="260" y="1558"/>
                    <a:pt x="343" y="1402"/>
                    <a:pt x="271" y="1340"/>
                  </a:cubicBezTo>
                  <a:cubicBezTo>
                    <a:pt x="208" y="1361"/>
                    <a:pt x="187" y="1496"/>
                    <a:pt x="94" y="1444"/>
                  </a:cubicBezTo>
                  <a:cubicBezTo>
                    <a:pt x="0" y="1402"/>
                    <a:pt x="42" y="1309"/>
                    <a:pt x="42" y="1236"/>
                  </a:cubicBezTo>
                  <a:cubicBezTo>
                    <a:pt x="42" y="1184"/>
                    <a:pt x="42" y="1122"/>
                    <a:pt x="94" y="1091"/>
                  </a:cubicBezTo>
                  <a:cubicBezTo>
                    <a:pt x="281" y="987"/>
                    <a:pt x="208" y="841"/>
                    <a:pt x="167" y="696"/>
                  </a:cubicBezTo>
                  <a:cubicBezTo>
                    <a:pt x="167" y="675"/>
                    <a:pt x="177" y="665"/>
                    <a:pt x="177" y="655"/>
                  </a:cubicBezTo>
                  <a:cubicBezTo>
                    <a:pt x="177" y="623"/>
                    <a:pt x="177" y="592"/>
                    <a:pt x="187" y="561"/>
                  </a:cubicBezTo>
                  <a:cubicBezTo>
                    <a:pt x="239" y="426"/>
                    <a:pt x="281" y="270"/>
                    <a:pt x="458" y="239"/>
                  </a:cubicBezTo>
                  <a:cubicBezTo>
                    <a:pt x="509" y="229"/>
                    <a:pt x="572" y="229"/>
                    <a:pt x="624" y="218"/>
                  </a:cubicBezTo>
                  <a:cubicBezTo>
                    <a:pt x="655" y="208"/>
                    <a:pt x="676" y="208"/>
                    <a:pt x="696" y="229"/>
                  </a:cubicBezTo>
                  <a:cubicBezTo>
                    <a:pt x="800" y="83"/>
                    <a:pt x="956" y="83"/>
                    <a:pt x="1112" y="114"/>
                  </a:cubicBezTo>
                  <a:cubicBezTo>
                    <a:pt x="1247" y="145"/>
                    <a:pt x="1382" y="187"/>
                    <a:pt x="1517" y="208"/>
                  </a:cubicBezTo>
                  <a:cubicBezTo>
                    <a:pt x="1569" y="218"/>
                    <a:pt x="1642" y="239"/>
                    <a:pt x="1673" y="218"/>
                  </a:cubicBezTo>
                  <a:cubicBezTo>
                    <a:pt x="1974" y="0"/>
                    <a:pt x="2307" y="208"/>
                    <a:pt x="2618" y="104"/>
                  </a:cubicBezTo>
                  <a:cubicBezTo>
                    <a:pt x="2681" y="83"/>
                    <a:pt x="2764" y="83"/>
                    <a:pt x="2836" y="156"/>
                  </a:cubicBezTo>
                  <a:cubicBezTo>
                    <a:pt x="2816" y="281"/>
                    <a:pt x="2660" y="187"/>
                    <a:pt x="2608" y="270"/>
                  </a:cubicBezTo>
                  <a:cubicBezTo>
                    <a:pt x="2670" y="322"/>
                    <a:pt x="2733" y="301"/>
                    <a:pt x="2795" y="301"/>
                  </a:cubicBezTo>
                  <a:cubicBezTo>
                    <a:pt x="2940" y="301"/>
                    <a:pt x="3065" y="322"/>
                    <a:pt x="3075" y="49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9"/>
            <p:cNvSpPr/>
            <p:nvPr/>
          </p:nvSpPr>
          <p:spPr>
            <a:xfrm>
              <a:off x="5191075" y="5261050"/>
              <a:ext cx="13525" cy="71950"/>
            </a:xfrm>
            <a:custGeom>
              <a:rect b="b" l="l" r="r" t="t"/>
              <a:pathLst>
                <a:path extrusionOk="0" h="2878" w="541">
                  <a:moveTo>
                    <a:pt x="354" y="167"/>
                  </a:moveTo>
                  <a:lnTo>
                    <a:pt x="354" y="291"/>
                  </a:lnTo>
                  <a:cubicBezTo>
                    <a:pt x="385" y="468"/>
                    <a:pt x="520" y="634"/>
                    <a:pt x="426" y="821"/>
                  </a:cubicBezTo>
                  <a:lnTo>
                    <a:pt x="426" y="821"/>
                  </a:lnTo>
                  <a:cubicBezTo>
                    <a:pt x="385" y="863"/>
                    <a:pt x="416" y="915"/>
                    <a:pt x="426" y="956"/>
                  </a:cubicBezTo>
                  <a:lnTo>
                    <a:pt x="426" y="1018"/>
                  </a:lnTo>
                  <a:cubicBezTo>
                    <a:pt x="437" y="1070"/>
                    <a:pt x="271" y="1039"/>
                    <a:pt x="374" y="1143"/>
                  </a:cubicBezTo>
                  <a:cubicBezTo>
                    <a:pt x="426" y="1195"/>
                    <a:pt x="458" y="1268"/>
                    <a:pt x="426" y="1351"/>
                  </a:cubicBezTo>
                  <a:lnTo>
                    <a:pt x="426" y="1413"/>
                  </a:lnTo>
                  <a:cubicBezTo>
                    <a:pt x="437" y="1434"/>
                    <a:pt x="447" y="1444"/>
                    <a:pt x="437" y="1455"/>
                  </a:cubicBezTo>
                  <a:cubicBezTo>
                    <a:pt x="437" y="1476"/>
                    <a:pt x="426" y="1486"/>
                    <a:pt x="426" y="1486"/>
                  </a:cubicBezTo>
                  <a:lnTo>
                    <a:pt x="426" y="1548"/>
                  </a:lnTo>
                  <a:cubicBezTo>
                    <a:pt x="468" y="1579"/>
                    <a:pt x="447" y="1642"/>
                    <a:pt x="489" y="1683"/>
                  </a:cubicBezTo>
                  <a:lnTo>
                    <a:pt x="489" y="1746"/>
                  </a:lnTo>
                  <a:cubicBezTo>
                    <a:pt x="447" y="1777"/>
                    <a:pt x="468" y="1839"/>
                    <a:pt x="426" y="1881"/>
                  </a:cubicBezTo>
                  <a:lnTo>
                    <a:pt x="426" y="1943"/>
                  </a:lnTo>
                  <a:cubicBezTo>
                    <a:pt x="541" y="2234"/>
                    <a:pt x="458" y="2514"/>
                    <a:pt x="343" y="2784"/>
                  </a:cubicBezTo>
                  <a:cubicBezTo>
                    <a:pt x="323" y="2836"/>
                    <a:pt x="291" y="2878"/>
                    <a:pt x="229" y="2868"/>
                  </a:cubicBezTo>
                  <a:lnTo>
                    <a:pt x="229" y="2795"/>
                  </a:lnTo>
                  <a:cubicBezTo>
                    <a:pt x="167" y="2743"/>
                    <a:pt x="219" y="2649"/>
                    <a:pt x="156" y="2597"/>
                  </a:cubicBezTo>
                  <a:cubicBezTo>
                    <a:pt x="250" y="2452"/>
                    <a:pt x="156" y="2296"/>
                    <a:pt x="156" y="2140"/>
                  </a:cubicBezTo>
                  <a:cubicBezTo>
                    <a:pt x="156" y="2099"/>
                    <a:pt x="115" y="2099"/>
                    <a:pt x="94" y="2078"/>
                  </a:cubicBezTo>
                  <a:cubicBezTo>
                    <a:pt x="94" y="1829"/>
                    <a:pt x="94" y="1590"/>
                    <a:pt x="94" y="1351"/>
                  </a:cubicBezTo>
                  <a:cubicBezTo>
                    <a:pt x="104" y="1330"/>
                    <a:pt x="104" y="1309"/>
                    <a:pt x="94" y="1278"/>
                  </a:cubicBezTo>
                  <a:cubicBezTo>
                    <a:pt x="73" y="1226"/>
                    <a:pt x="1" y="1154"/>
                    <a:pt x="42" y="1102"/>
                  </a:cubicBezTo>
                  <a:cubicBezTo>
                    <a:pt x="208" y="894"/>
                    <a:pt x="84" y="696"/>
                    <a:pt x="63" y="489"/>
                  </a:cubicBezTo>
                  <a:cubicBezTo>
                    <a:pt x="52" y="406"/>
                    <a:pt x="32" y="322"/>
                    <a:pt x="32" y="229"/>
                  </a:cubicBezTo>
                  <a:cubicBezTo>
                    <a:pt x="32" y="156"/>
                    <a:pt x="11" y="73"/>
                    <a:pt x="115" y="42"/>
                  </a:cubicBezTo>
                  <a:cubicBezTo>
                    <a:pt x="219" y="21"/>
                    <a:pt x="333" y="0"/>
                    <a:pt x="354" y="15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9"/>
            <p:cNvSpPr/>
            <p:nvPr/>
          </p:nvSpPr>
          <p:spPr>
            <a:xfrm>
              <a:off x="5192375" y="5220800"/>
              <a:ext cx="9375" cy="38450"/>
            </a:xfrm>
            <a:custGeom>
              <a:rect b="b" l="l" r="r" t="t"/>
              <a:pathLst>
                <a:path extrusionOk="0" h="1538" w="375">
                  <a:moveTo>
                    <a:pt x="302" y="852"/>
                  </a:moveTo>
                  <a:cubicBezTo>
                    <a:pt x="271" y="1008"/>
                    <a:pt x="374" y="1153"/>
                    <a:pt x="302" y="1309"/>
                  </a:cubicBezTo>
                  <a:cubicBezTo>
                    <a:pt x="291" y="1475"/>
                    <a:pt x="187" y="1538"/>
                    <a:pt x="0" y="1517"/>
                  </a:cubicBezTo>
                  <a:cubicBezTo>
                    <a:pt x="136" y="1330"/>
                    <a:pt x="104" y="1143"/>
                    <a:pt x="73" y="935"/>
                  </a:cubicBezTo>
                  <a:cubicBezTo>
                    <a:pt x="42" y="665"/>
                    <a:pt x="52" y="374"/>
                    <a:pt x="52" y="94"/>
                  </a:cubicBezTo>
                  <a:cubicBezTo>
                    <a:pt x="52" y="52"/>
                    <a:pt x="84" y="11"/>
                    <a:pt x="125" y="11"/>
                  </a:cubicBezTo>
                  <a:cubicBezTo>
                    <a:pt x="177" y="0"/>
                    <a:pt x="208" y="31"/>
                    <a:pt x="229" y="73"/>
                  </a:cubicBezTo>
                  <a:cubicBezTo>
                    <a:pt x="291" y="218"/>
                    <a:pt x="312" y="364"/>
                    <a:pt x="302" y="520"/>
                  </a:cubicBezTo>
                  <a:lnTo>
                    <a:pt x="302" y="520"/>
                  </a:lnTo>
                  <a:cubicBezTo>
                    <a:pt x="250" y="634"/>
                    <a:pt x="250" y="738"/>
                    <a:pt x="302" y="85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9"/>
            <p:cNvSpPr/>
            <p:nvPr/>
          </p:nvSpPr>
          <p:spPr>
            <a:xfrm>
              <a:off x="5196800" y="5309625"/>
              <a:ext cx="10400" cy="32475"/>
            </a:xfrm>
            <a:custGeom>
              <a:rect b="b" l="l" r="r" t="t"/>
              <a:pathLst>
                <a:path extrusionOk="0" h="1299" w="416">
                  <a:moveTo>
                    <a:pt x="0" y="925"/>
                  </a:moveTo>
                  <a:cubicBezTo>
                    <a:pt x="156" y="634"/>
                    <a:pt x="187" y="322"/>
                    <a:pt x="197" y="0"/>
                  </a:cubicBezTo>
                  <a:cubicBezTo>
                    <a:pt x="332" y="208"/>
                    <a:pt x="384" y="436"/>
                    <a:pt x="270" y="675"/>
                  </a:cubicBezTo>
                  <a:cubicBezTo>
                    <a:pt x="249" y="727"/>
                    <a:pt x="218" y="769"/>
                    <a:pt x="301" y="790"/>
                  </a:cubicBezTo>
                  <a:cubicBezTo>
                    <a:pt x="416" y="841"/>
                    <a:pt x="301" y="925"/>
                    <a:pt x="322" y="987"/>
                  </a:cubicBezTo>
                  <a:lnTo>
                    <a:pt x="322" y="987"/>
                  </a:lnTo>
                  <a:cubicBezTo>
                    <a:pt x="187" y="1039"/>
                    <a:pt x="145" y="1195"/>
                    <a:pt x="52" y="1299"/>
                  </a:cubicBezTo>
                  <a:cubicBezTo>
                    <a:pt x="31" y="1174"/>
                    <a:pt x="31" y="1049"/>
                    <a:pt x="0" y="9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9"/>
            <p:cNvSpPr/>
            <p:nvPr/>
          </p:nvSpPr>
          <p:spPr>
            <a:xfrm>
              <a:off x="5193675" y="5184175"/>
              <a:ext cx="16125" cy="15100"/>
            </a:xfrm>
            <a:custGeom>
              <a:rect b="b" l="l" r="r" t="t"/>
              <a:pathLst>
                <a:path extrusionOk="0" h="604" w="645">
                  <a:moveTo>
                    <a:pt x="644" y="136"/>
                  </a:moveTo>
                  <a:lnTo>
                    <a:pt x="582" y="136"/>
                  </a:lnTo>
                  <a:cubicBezTo>
                    <a:pt x="551" y="177"/>
                    <a:pt x="489" y="167"/>
                    <a:pt x="447" y="208"/>
                  </a:cubicBezTo>
                  <a:cubicBezTo>
                    <a:pt x="229" y="208"/>
                    <a:pt x="270" y="416"/>
                    <a:pt x="187" y="530"/>
                  </a:cubicBezTo>
                  <a:cubicBezTo>
                    <a:pt x="167" y="551"/>
                    <a:pt x="135" y="572"/>
                    <a:pt x="125" y="603"/>
                  </a:cubicBezTo>
                  <a:lnTo>
                    <a:pt x="125" y="603"/>
                  </a:lnTo>
                  <a:cubicBezTo>
                    <a:pt x="21" y="468"/>
                    <a:pt x="0" y="291"/>
                    <a:pt x="104" y="198"/>
                  </a:cubicBezTo>
                  <a:cubicBezTo>
                    <a:pt x="250" y="52"/>
                    <a:pt x="447" y="1"/>
                    <a:pt x="644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9"/>
            <p:cNvSpPr/>
            <p:nvPr/>
          </p:nvSpPr>
          <p:spPr>
            <a:xfrm>
              <a:off x="5197575" y="5344925"/>
              <a:ext cx="8325" cy="6275"/>
            </a:xfrm>
            <a:custGeom>
              <a:rect b="b" l="l" r="r" t="t"/>
              <a:pathLst>
                <a:path extrusionOk="0" h="251" w="333">
                  <a:moveTo>
                    <a:pt x="125" y="198"/>
                  </a:moveTo>
                  <a:cubicBezTo>
                    <a:pt x="52" y="229"/>
                    <a:pt x="0" y="240"/>
                    <a:pt x="0" y="146"/>
                  </a:cubicBezTo>
                  <a:cubicBezTo>
                    <a:pt x="0" y="1"/>
                    <a:pt x="104" y="42"/>
                    <a:pt x="177" y="42"/>
                  </a:cubicBezTo>
                  <a:cubicBezTo>
                    <a:pt x="229" y="42"/>
                    <a:pt x="333" y="11"/>
                    <a:pt x="312" y="125"/>
                  </a:cubicBezTo>
                  <a:cubicBezTo>
                    <a:pt x="281" y="250"/>
                    <a:pt x="187" y="219"/>
                    <a:pt x="125" y="1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9"/>
            <p:cNvSpPr/>
            <p:nvPr/>
          </p:nvSpPr>
          <p:spPr>
            <a:xfrm>
              <a:off x="5196000" y="5285725"/>
              <a:ext cx="8075" cy="9100"/>
            </a:xfrm>
            <a:custGeom>
              <a:rect b="b" l="l" r="r" t="t"/>
              <a:pathLst>
                <a:path extrusionOk="0" h="364" w="323">
                  <a:moveTo>
                    <a:pt x="229" y="364"/>
                  </a:moveTo>
                  <a:cubicBezTo>
                    <a:pt x="188" y="302"/>
                    <a:pt x="167" y="229"/>
                    <a:pt x="126" y="177"/>
                  </a:cubicBezTo>
                  <a:cubicBezTo>
                    <a:pt x="1" y="0"/>
                    <a:pt x="146" y="42"/>
                    <a:pt x="229" y="31"/>
                  </a:cubicBezTo>
                  <a:cubicBezTo>
                    <a:pt x="323" y="146"/>
                    <a:pt x="323" y="250"/>
                    <a:pt x="229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9"/>
            <p:cNvSpPr/>
            <p:nvPr/>
          </p:nvSpPr>
          <p:spPr>
            <a:xfrm>
              <a:off x="5197825" y="5268325"/>
              <a:ext cx="6775" cy="13275"/>
            </a:xfrm>
            <a:custGeom>
              <a:rect b="b" l="l" r="r" t="t"/>
              <a:pathLst>
                <a:path extrusionOk="0" h="531" w="271">
                  <a:moveTo>
                    <a:pt x="156" y="530"/>
                  </a:moveTo>
                  <a:cubicBezTo>
                    <a:pt x="146" y="457"/>
                    <a:pt x="177" y="364"/>
                    <a:pt x="125" y="322"/>
                  </a:cubicBezTo>
                  <a:cubicBezTo>
                    <a:pt x="1" y="218"/>
                    <a:pt x="73" y="115"/>
                    <a:pt x="84" y="0"/>
                  </a:cubicBezTo>
                  <a:cubicBezTo>
                    <a:pt x="136" y="52"/>
                    <a:pt x="177" y="94"/>
                    <a:pt x="219" y="135"/>
                  </a:cubicBezTo>
                  <a:cubicBezTo>
                    <a:pt x="198" y="270"/>
                    <a:pt x="271" y="416"/>
                    <a:pt x="156" y="5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9"/>
            <p:cNvSpPr/>
            <p:nvPr/>
          </p:nvSpPr>
          <p:spPr>
            <a:xfrm>
              <a:off x="5194700" y="5326225"/>
              <a:ext cx="2375" cy="4975"/>
            </a:xfrm>
            <a:custGeom>
              <a:rect b="b" l="l" r="r" t="t"/>
              <a:pathLst>
                <a:path extrusionOk="0" h="199" w="95">
                  <a:moveTo>
                    <a:pt x="11" y="1"/>
                  </a:moveTo>
                  <a:cubicBezTo>
                    <a:pt x="94" y="42"/>
                    <a:pt x="74" y="126"/>
                    <a:pt x="84" y="198"/>
                  </a:cubicBezTo>
                  <a:cubicBezTo>
                    <a:pt x="1" y="146"/>
                    <a:pt x="22" y="74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9"/>
            <p:cNvSpPr/>
            <p:nvPr/>
          </p:nvSpPr>
          <p:spPr>
            <a:xfrm>
              <a:off x="5199900" y="5281575"/>
              <a:ext cx="3675" cy="3400"/>
            </a:xfrm>
            <a:custGeom>
              <a:rect b="b" l="l" r="r" t="t"/>
              <a:pathLst>
                <a:path extrusionOk="0" h="136" w="147">
                  <a:moveTo>
                    <a:pt x="73" y="135"/>
                  </a:moveTo>
                  <a:cubicBezTo>
                    <a:pt x="1" y="94"/>
                    <a:pt x="1" y="42"/>
                    <a:pt x="73" y="0"/>
                  </a:cubicBezTo>
                  <a:cubicBezTo>
                    <a:pt x="73" y="42"/>
                    <a:pt x="146" y="94"/>
                    <a:pt x="7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9"/>
            <p:cNvSpPr/>
            <p:nvPr/>
          </p:nvSpPr>
          <p:spPr>
            <a:xfrm>
              <a:off x="5193425" y="5312200"/>
              <a:ext cx="3125" cy="2375"/>
            </a:xfrm>
            <a:custGeom>
              <a:rect b="b" l="l" r="r" t="t"/>
              <a:pathLst>
                <a:path extrusionOk="0" h="95" w="125">
                  <a:moveTo>
                    <a:pt x="0" y="32"/>
                  </a:moveTo>
                  <a:cubicBezTo>
                    <a:pt x="31" y="42"/>
                    <a:pt x="125" y="1"/>
                    <a:pt x="62" y="94"/>
                  </a:cubicBezTo>
                  <a:cubicBezTo>
                    <a:pt x="42" y="74"/>
                    <a:pt x="21" y="53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9"/>
            <p:cNvSpPr/>
            <p:nvPr/>
          </p:nvSpPr>
          <p:spPr>
            <a:xfrm>
              <a:off x="5201725" y="5304675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6"/>
                  </a:moveTo>
                  <a:cubicBezTo>
                    <a:pt x="0" y="84"/>
                    <a:pt x="11" y="32"/>
                    <a:pt x="63" y="1"/>
                  </a:cubicBezTo>
                  <a:cubicBezTo>
                    <a:pt x="63" y="53"/>
                    <a:pt x="52" y="105"/>
                    <a:pt x="0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9"/>
            <p:cNvSpPr/>
            <p:nvPr/>
          </p:nvSpPr>
          <p:spPr>
            <a:xfrm>
              <a:off x="5201725" y="529975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63" y="135"/>
                  </a:moveTo>
                  <a:cubicBezTo>
                    <a:pt x="11" y="104"/>
                    <a:pt x="0" y="52"/>
                    <a:pt x="0" y="0"/>
                  </a:cubicBezTo>
                  <a:cubicBezTo>
                    <a:pt x="52" y="31"/>
                    <a:pt x="63" y="83"/>
                    <a:pt x="63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9"/>
            <p:cNvSpPr/>
            <p:nvPr/>
          </p:nvSpPr>
          <p:spPr>
            <a:xfrm>
              <a:off x="5192375" y="5293250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1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0" y="42"/>
                    <a:pt x="0" y="2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9"/>
            <p:cNvSpPr/>
            <p:nvPr/>
          </p:nvSpPr>
          <p:spPr>
            <a:xfrm>
              <a:off x="5204850" y="53342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1"/>
                  </a:moveTo>
                  <a:cubicBezTo>
                    <a:pt x="10" y="11"/>
                    <a:pt x="31" y="11"/>
                    <a:pt x="31" y="22"/>
                  </a:cubicBezTo>
                  <a:cubicBezTo>
                    <a:pt x="21" y="42"/>
                    <a:pt x="10" y="3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9"/>
            <p:cNvSpPr/>
            <p:nvPr/>
          </p:nvSpPr>
          <p:spPr>
            <a:xfrm>
              <a:off x="5201725" y="5296375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73"/>
                  </a:moveTo>
                  <a:lnTo>
                    <a:pt x="0" y="0"/>
                  </a:lnTo>
                  <a:cubicBezTo>
                    <a:pt x="42" y="3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9"/>
            <p:cNvSpPr/>
            <p:nvPr/>
          </p:nvSpPr>
          <p:spPr>
            <a:xfrm>
              <a:off x="5376500" y="5082125"/>
              <a:ext cx="1575" cy="29875"/>
            </a:xfrm>
            <a:custGeom>
              <a:rect b="b" l="l" r="r" t="t"/>
              <a:pathLst>
                <a:path extrusionOk="0" h="1195" w="63">
                  <a:moveTo>
                    <a:pt x="63" y="1195"/>
                  </a:moveTo>
                  <a:cubicBezTo>
                    <a:pt x="1" y="1143"/>
                    <a:pt x="1" y="1080"/>
                    <a:pt x="1" y="1018"/>
                  </a:cubicBezTo>
                  <a:lnTo>
                    <a:pt x="1" y="177"/>
                  </a:lnTo>
                  <a:cubicBezTo>
                    <a:pt x="1" y="114"/>
                    <a:pt x="1" y="52"/>
                    <a:pt x="63" y="0"/>
                  </a:cubicBezTo>
                  <a:lnTo>
                    <a:pt x="63" y="119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9"/>
            <p:cNvSpPr/>
            <p:nvPr/>
          </p:nvSpPr>
          <p:spPr>
            <a:xfrm>
              <a:off x="5381450" y="2762425"/>
              <a:ext cx="9625" cy="100550"/>
            </a:xfrm>
            <a:custGeom>
              <a:rect b="b" l="l" r="r" t="t"/>
              <a:pathLst>
                <a:path extrusionOk="0" h="4022" w="385">
                  <a:moveTo>
                    <a:pt x="10" y="1258"/>
                  </a:moveTo>
                  <a:lnTo>
                    <a:pt x="0" y="1"/>
                  </a:lnTo>
                  <a:cubicBezTo>
                    <a:pt x="62" y="53"/>
                    <a:pt x="218" y="42"/>
                    <a:pt x="208" y="115"/>
                  </a:cubicBezTo>
                  <a:cubicBezTo>
                    <a:pt x="187" y="281"/>
                    <a:pt x="384" y="427"/>
                    <a:pt x="301" y="541"/>
                  </a:cubicBezTo>
                  <a:cubicBezTo>
                    <a:pt x="187" y="687"/>
                    <a:pt x="270" y="811"/>
                    <a:pt x="280" y="936"/>
                  </a:cubicBezTo>
                  <a:cubicBezTo>
                    <a:pt x="312" y="1196"/>
                    <a:pt x="364" y="1445"/>
                    <a:pt x="249" y="1694"/>
                  </a:cubicBezTo>
                  <a:cubicBezTo>
                    <a:pt x="197" y="1788"/>
                    <a:pt x="239" y="1933"/>
                    <a:pt x="249" y="2047"/>
                  </a:cubicBezTo>
                  <a:cubicBezTo>
                    <a:pt x="270" y="2390"/>
                    <a:pt x="197" y="2743"/>
                    <a:pt x="312" y="3076"/>
                  </a:cubicBezTo>
                  <a:cubicBezTo>
                    <a:pt x="332" y="3149"/>
                    <a:pt x="312" y="3221"/>
                    <a:pt x="280" y="3273"/>
                  </a:cubicBezTo>
                  <a:cubicBezTo>
                    <a:pt x="197" y="3450"/>
                    <a:pt x="197" y="3606"/>
                    <a:pt x="312" y="3782"/>
                  </a:cubicBezTo>
                  <a:cubicBezTo>
                    <a:pt x="364" y="3845"/>
                    <a:pt x="374" y="3948"/>
                    <a:pt x="249" y="3990"/>
                  </a:cubicBezTo>
                  <a:cubicBezTo>
                    <a:pt x="156" y="4021"/>
                    <a:pt x="104" y="4000"/>
                    <a:pt x="93" y="3886"/>
                  </a:cubicBezTo>
                  <a:cubicBezTo>
                    <a:pt x="83" y="3377"/>
                    <a:pt x="31" y="2858"/>
                    <a:pt x="73" y="2338"/>
                  </a:cubicBezTo>
                  <a:cubicBezTo>
                    <a:pt x="104" y="1964"/>
                    <a:pt x="73" y="1611"/>
                    <a:pt x="0" y="12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9"/>
            <p:cNvSpPr/>
            <p:nvPr/>
          </p:nvSpPr>
          <p:spPr>
            <a:xfrm>
              <a:off x="5380650" y="2698025"/>
              <a:ext cx="10150" cy="44450"/>
            </a:xfrm>
            <a:custGeom>
              <a:rect b="b" l="l" r="r" t="t"/>
              <a:pathLst>
                <a:path extrusionOk="0" h="1778" w="406">
                  <a:moveTo>
                    <a:pt x="32" y="1590"/>
                  </a:moveTo>
                  <a:cubicBezTo>
                    <a:pt x="1" y="1112"/>
                    <a:pt x="32" y="634"/>
                    <a:pt x="105" y="156"/>
                  </a:cubicBezTo>
                  <a:cubicBezTo>
                    <a:pt x="105" y="105"/>
                    <a:pt x="136" y="53"/>
                    <a:pt x="157" y="1"/>
                  </a:cubicBezTo>
                  <a:cubicBezTo>
                    <a:pt x="209" y="1"/>
                    <a:pt x="250" y="1"/>
                    <a:pt x="292" y="1"/>
                  </a:cubicBezTo>
                  <a:lnTo>
                    <a:pt x="292" y="1"/>
                  </a:lnTo>
                  <a:cubicBezTo>
                    <a:pt x="406" y="312"/>
                    <a:pt x="406" y="634"/>
                    <a:pt x="333" y="946"/>
                  </a:cubicBezTo>
                  <a:cubicBezTo>
                    <a:pt x="323" y="1060"/>
                    <a:pt x="354" y="1175"/>
                    <a:pt x="344" y="1289"/>
                  </a:cubicBezTo>
                  <a:cubicBezTo>
                    <a:pt x="333" y="1351"/>
                    <a:pt x="292" y="1413"/>
                    <a:pt x="354" y="1465"/>
                  </a:cubicBezTo>
                  <a:cubicBezTo>
                    <a:pt x="406" y="1590"/>
                    <a:pt x="375" y="1694"/>
                    <a:pt x="292" y="1777"/>
                  </a:cubicBezTo>
                  <a:cubicBezTo>
                    <a:pt x="209" y="1704"/>
                    <a:pt x="146" y="1621"/>
                    <a:pt x="32" y="159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9"/>
            <p:cNvSpPr/>
            <p:nvPr/>
          </p:nvSpPr>
          <p:spPr>
            <a:xfrm>
              <a:off x="5387400" y="2733350"/>
              <a:ext cx="6800" cy="13000"/>
            </a:xfrm>
            <a:custGeom>
              <a:rect b="b" l="l" r="r" t="t"/>
              <a:pathLst>
                <a:path extrusionOk="0" h="520" w="272">
                  <a:moveTo>
                    <a:pt x="22" y="364"/>
                  </a:moveTo>
                  <a:cubicBezTo>
                    <a:pt x="1" y="260"/>
                    <a:pt x="94" y="146"/>
                    <a:pt x="22" y="42"/>
                  </a:cubicBezTo>
                  <a:cubicBezTo>
                    <a:pt x="63" y="0"/>
                    <a:pt x="105" y="0"/>
                    <a:pt x="146" y="42"/>
                  </a:cubicBezTo>
                  <a:cubicBezTo>
                    <a:pt x="271" y="177"/>
                    <a:pt x="198" y="343"/>
                    <a:pt x="219" y="499"/>
                  </a:cubicBezTo>
                  <a:cubicBezTo>
                    <a:pt x="198" y="520"/>
                    <a:pt x="178" y="520"/>
                    <a:pt x="146" y="499"/>
                  </a:cubicBezTo>
                  <a:cubicBezTo>
                    <a:pt x="126" y="437"/>
                    <a:pt x="84" y="395"/>
                    <a:pt x="22" y="3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9"/>
            <p:cNvSpPr/>
            <p:nvPr/>
          </p:nvSpPr>
          <p:spPr>
            <a:xfrm>
              <a:off x="5383775" y="2745825"/>
              <a:ext cx="9125" cy="9375"/>
            </a:xfrm>
            <a:custGeom>
              <a:rect b="b" l="l" r="r" t="t"/>
              <a:pathLst>
                <a:path extrusionOk="0" h="375" w="365">
                  <a:moveTo>
                    <a:pt x="302" y="0"/>
                  </a:moveTo>
                  <a:lnTo>
                    <a:pt x="364" y="0"/>
                  </a:lnTo>
                  <a:cubicBezTo>
                    <a:pt x="364" y="114"/>
                    <a:pt x="364" y="229"/>
                    <a:pt x="364" y="333"/>
                  </a:cubicBezTo>
                  <a:cubicBezTo>
                    <a:pt x="343" y="353"/>
                    <a:pt x="323" y="353"/>
                    <a:pt x="302" y="333"/>
                  </a:cubicBezTo>
                  <a:lnTo>
                    <a:pt x="302" y="333"/>
                  </a:lnTo>
                  <a:cubicBezTo>
                    <a:pt x="250" y="249"/>
                    <a:pt x="0" y="374"/>
                    <a:pt x="104" y="135"/>
                  </a:cubicBezTo>
                  <a:lnTo>
                    <a:pt x="229" y="135"/>
                  </a:lnTo>
                  <a:cubicBezTo>
                    <a:pt x="271" y="104"/>
                    <a:pt x="250" y="31"/>
                    <a:pt x="302" y="10"/>
                  </a:cubicBezTo>
                  <a:lnTo>
                    <a:pt x="302" y="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9"/>
            <p:cNvSpPr/>
            <p:nvPr/>
          </p:nvSpPr>
          <p:spPr>
            <a:xfrm>
              <a:off x="5383250" y="2749200"/>
              <a:ext cx="7825" cy="5200"/>
            </a:xfrm>
            <a:custGeom>
              <a:rect b="b" l="l" r="r" t="t"/>
              <a:pathLst>
                <a:path extrusionOk="0" h="208" w="313">
                  <a:moveTo>
                    <a:pt x="125" y="0"/>
                  </a:moveTo>
                  <a:cubicBezTo>
                    <a:pt x="105" y="146"/>
                    <a:pt x="271" y="114"/>
                    <a:pt x="312" y="198"/>
                  </a:cubicBezTo>
                  <a:cubicBezTo>
                    <a:pt x="260" y="198"/>
                    <a:pt x="208" y="198"/>
                    <a:pt x="157" y="198"/>
                  </a:cubicBezTo>
                  <a:cubicBezTo>
                    <a:pt x="105" y="198"/>
                    <a:pt x="42" y="208"/>
                    <a:pt x="21" y="146"/>
                  </a:cubicBezTo>
                  <a:cubicBezTo>
                    <a:pt x="1" y="62"/>
                    <a:pt x="63" y="31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9"/>
            <p:cNvSpPr/>
            <p:nvPr/>
          </p:nvSpPr>
          <p:spPr>
            <a:xfrm>
              <a:off x="5390000" y="2764000"/>
              <a:ext cx="2900" cy="5725"/>
            </a:xfrm>
            <a:custGeom>
              <a:rect b="b" l="l" r="r" t="t"/>
              <a:pathLst>
                <a:path extrusionOk="0" h="229" w="116">
                  <a:moveTo>
                    <a:pt x="115" y="0"/>
                  </a:moveTo>
                  <a:lnTo>
                    <a:pt x="115" y="198"/>
                  </a:lnTo>
                  <a:cubicBezTo>
                    <a:pt x="94" y="229"/>
                    <a:pt x="74" y="218"/>
                    <a:pt x="53" y="198"/>
                  </a:cubicBezTo>
                  <a:cubicBezTo>
                    <a:pt x="1" y="104"/>
                    <a:pt x="11" y="42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9"/>
            <p:cNvSpPr/>
            <p:nvPr/>
          </p:nvSpPr>
          <p:spPr>
            <a:xfrm>
              <a:off x="5388200" y="2745825"/>
              <a:ext cx="3125" cy="3400"/>
            </a:xfrm>
            <a:custGeom>
              <a:rect b="b" l="l" r="r" t="t"/>
              <a:pathLst>
                <a:path extrusionOk="0" h="136" w="125">
                  <a:moveTo>
                    <a:pt x="125" y="0"/>
                  </a:moveTo>
                  <a:cubicBezTo>
                    <a:pt x="125" y="52"/>
                    <a:pt x="104" y="104"/>
                    <a:pt x="52" y="135"/>
                  </a:cubicBezTo>
                  <a:cubicBezTo>
                    <a:pt x="21" y="62"/>
                    <a:pt x="0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9"/>
            <p:cNvSpPr/>
            <p:nvPr/>
          </p:nvSpPr>
          <p:spPr>
            <a:xfrm>
              <a:off x="5391050" y="2757500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63" y="1"/>
                  </a:moveTo>
                  <a:lnTo>
                    <a:pt x="63" y="125"/>
                  </a:lnTo>
                  <a:cubicBezTo>
                    <a:pt x="0" y="84"/>
                    <a:pt x="0" y="42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9"/>
            <p:cNvSpPr/>
            <p:nvPr/>
          </p:nvSpPr>
          <p:spPr>
            <a:xfrm>
              <a:off x="5390775" y="2768925"/>
              <a:ext cx="2125" cy="1850"/>
            </a:xfrm>
            <a:custGeom>
              <a:rect b="b" l="l" r="r" t="t"/>
              <a:pathLst>
                <a:path extrusionOk="0" h="74" w="85">
                  <a:moveTo>
                    <a:pt x="22" y="1"/>
                  </a:moveTo>
                  <a:lnTo>
                    <a:pt x="84" y="1"/>
                  </a:lnTo>
                  <a:lnTo>
                    <a:pt x="84" y="73"/>
                  </a:lnTo>
                  <a:cubicBezTo>
                    <a:pt x="63" y="73"/>
                    <a:pt x="43" y="73"/>
                    <a:pt x="22" y="73"/>
                  </a:cubicBezTo>
                  <a:cubicBezTo>
                    <a:pt x="1" y="53"/>
                    <a:pt x="1" y="42"/>
                    <a:pt x="1" y="21"/>
                  </a:cubicBezTo>
                  <a:cubicBezTo>
                    <a:pt x="11" y="11"/>
                    <a:pt x="11" y="1"/>
                    <a:pt x="22" y="1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9"/>
            <p:cNvSpPr/>
            <p:nvPr/>
          </p:nvSpPr>
          <p:spPr>
            <a:xfrm>
              <a:off x="5390000" y="2768925"/>
              <a:ext cx="1325" cy="1575"/>
            </a:xfrm>
            <a:custGeom>
              <a:rect b="b" l="l" r="r" t="t"/>
              <a:pathLst>
                <a:path extrusionOk="0" h="63" w="53">
                  <a:moveTo>
                    <a:pt x="53" y="1"/>
                  </a:moveTo>
                  <a:lnTo>
                    <a:pt x="53" y="63"/>
                  </a:lnTo>
                  <a:cubicBezTo>
                    <a:pt x="1" y="42"/>
                    <a:pt x="1" y="2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9"/>
            <p:cNvSpPr/>
            <p:nvPr/>
          </p:nvSpPr>
          <p:spPr>
            <a:xfrm>
              <a:off x="5391300" y="2754125"/>
              <a:ext cx="1600" cy="1575"/>
            </a:xfrm>
            <a:custGeom>
              <a:rect b="b" l="l" r="r" t="t"/>
              <a:pathLst>
                <a:path extrusionOk="0" h="63" w="64">
                  <a:moveTo>
                    <a:pt x="1" y="1"/>
                  </a:moveTo>
                  <a:lnTo>
                    <a:pt x="32" y="1"/>
                  </a:lnTo>
                  <a:lnTo>
                    <a:pt x="63" y="1"/>
                  </a:lnTo>
                  <a:cubicBezTo>
                    <a:pt x="63" y="21"/>
                    <a:pt x="63" y="42"/>
                    <a:pt x="63" y="63"/>
                  </a:cubicBezTo>
                  <a:cubicBezTo>
                    <a:pt x="42" y="42"/>
                    <a:pt x="22" y="2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9"/>
            <p:cNvSpPr/>
            <p:nvPr/>
          </p:nvSpPr>
          <p:spPr>
            <a:xfrm>
              <a:off x="5386900" y="2935400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42" y="0"/>
                  </a:moveTo>
                  <a:lnTo>
                    <a:pt x="42" y="63"/>
                  </a:lnTo>
                  <a:cubicBezTo>
                    <a:pt x="11" y="63"/>
                    <a:pt x="0" y="42"/>
                    <a:pt x="11" y="21"/>
                  </a:cubicBezTo>
                  <a:cubicBezTo>
                    <a:pt x="21" y="11"/>
                    <a:pt x="31" y="11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9"/>
            <p:cNvSpPr/>
            <p:nvPr/>
          </p:nvSpPr>
          <p:spPr>
            <a:xfrm>
              <a:off x="5378050" y="3204200"/>
              <a:ext cx="6525" cy="13525"/>
            </a:xfrm>
            <a:custGeom>
              <a:rect b="b" l="l" r="r" t="t"/>
              <a:pathLst>
                <a:path extrusionOk="0" h="541" w="261">
                  <a:moveTo>
                    <a:pt x="126" y="0"/>
                  </a:moveTo>
                  <a:cubicBezTo>
                    <a:pt x="240" y="156"/>
                    <a:pt x="146" y="364"/>
                    <a:pt x="261" y="530"/>
                  </a:cubicBezTo>
                  <a:cubicBezTo>
                    <a:pt x="209" y="520"/>
                    <a:pt x="126" y="540"/>
                    <a:pt x="115" y="488"/>
                  </a:cubicBezTo>
                  <a:cubicBezTo>
                    <a:pt x="84" y="322"/>
                    <a:pt x="1" y="15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9"/>
            <p:cNvSpPr/>
            <p:nvPr/>
          </p:nvSpPr>
          <p:spPr>
            <a:xfrm>
              <a:off x="5379875" y="3199250"/>
              <a:ext cx="3400" cy="4975"/>
            </a:xfrm>
            <a:custGeom>
              <a:rect b="b" l="l" r="r" t="t"/>
              <a:pathLst>
                <a:path extrusionOk="0" h="199" w="136">
                  <a:moveTo>
                    <a:pt x="125" y="1"/>
                  </a:moveTo>
                  <a:cubicBezTo>
                    <a:pt x="125" y="74"/>
                    <a:pt x="136" y="146"/>
                    <a:pt x="53" y="198"/>
                  </a:cubicBezTo>
                  <a:cubicBezTo>
                    <a:pt x="1" y="105"/>
                    <a:pt x="21" y="32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9"/>
            <p:cNvSpPr/>
            <p:nvPr/>
          </p:nvSpPr>
          <p:spPr>
            <a:xfrm>
              <a:off x="5381950" y="3194325"/>
              <a:ext cx="2100" cy="1575"/>
            </a:xfrm>
            <a:custGeom>
              <a:rect b="b" l="l" r="r" t="t"/>
              <a:pathLst>
                <a:path extrusionOk="0" h="63" w="84">
                  <a:moveTo>
                    <a:pt x="42" y="0"/>
                  </a:moveTo>
                  <a:cubicBezTo>
                    <a:pt x="84" y="21"/>
                    <a:pt x="84" y="42"/>
                    <a:pt x="42" y="63"/>
                  </a:cubicBezTo>
                  <a:cubicBezTo>
                    <a:pt x="11" y="52"/>
                    <a:pt x="1" y="42"/>
                    <a:pt x="11" y="11"/>
                  </a:cubicBezTo>
                  <a:cubicBezTo>
                    <a:pt x="22" y="11"/>
                    <a:pt x="32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9"/>
            <p:cNvSpPr/>
            <p:nvPr/>
          </p:nvSpPr>
          <p:spPr>
            <a:xfrm>
              <a:off x="5381175" y="3219000"/>
              <a:ext cx="1850" cy="3125"/>
            </a:xfrm>
            <a:custGeom>
              <a:rect b="b" l="l" r="r" t="t"/>
              <a:pathLst>
                <a:path extrusionOk="0" h="125" w="74">
                  <a:moveTo>
                    <a:pt x="73" y="0"/>
                  </a:moveTo>
                  <a:cubicBezTo>
                    <a:pt x="73" y="42"/>
                    <a:pt x="73" y="83"/>
                    <a:pt x="73" y="125"/>
                  </a:cubicBezTo>
                  <a:cubicBezTo>
                    <a:pt x="1" y="83"/>
                    <a:pt x="1" y="42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9"/>
            <p:cNvSpPr/>
            <p:nvPr/>
          </p:nvSpPr>
          <p:spPr>
            <a:xfrm>
              <a:off x="5386375" y="3181075"/>
              <a:ext cx="1575" cy="3150"/>
            </a:xfrm>
            <a:custGeom>
              <a:rect b="b" l="l" r="r" t="t"/>
              <a:pathLst>
                <a:path extrusionOk="0" h="126" w="63">
                  <a:moveTo>
                    <a:pt x="52" y="1"/>
                  </a:moveTo>
                  <a:cubicBezTo>
                    <a:pt x="63" y="53"/>
                    <a:pt x="52" y="105"/>
                    <a:pt x="0" y="125"/>
                  </a:cubicBezTo>
                  <a:cubicBezTo>
                    <a:pt x="0" y="73"/>
                    <a:pt x="11" y="32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9"/>
            <p:cNvSpPr/>
            <p:nvPr/>
          </p:nvSpPr>
          <p:spPr>
            <a:xfrm>
              <a:off x="5383000" y="3197450"/>
              <a:ext cx="1050" cy="1825"/>
            </a:xfrm>
            <a:custGeom>
              <a:rect b="b" l="l" r="r" t="t"/>
              <a:pathLst>
                <a:path extrusionOk="0" h="73" w="42">
                  <a:moveTo>
                    <a:pt x="0" y="0"/>
                  </a:moveTo>
                  <a:cubicBezTo>
                    <a:pt x="42" y="21"/>
                    <a:pt x="42" y="52"/>
                    <a:pt x="0" y="7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9"/>
            <p:cNvSpPr/>
            <p:nvPr/>
          </p:nvSpPr>
          <p:spPr>
            <a:xfrm>
              <a:off x="5383000" y="3222375"/>
              <a:ext cx="1050" cy="1575"/>
            </a:xfrm>
            <a:custGeom>
              <a:rect b="b" l="l" r="r" t="t"/>
              <a:pathLst>
                <a:path extrusionOk="0" h="63" w="42">
                  <a:moveTo>
                    <a:pt x="0" y="0"/>
                  </a:moveTo>
                  <a:cubicBezTo>
                    <a:pt x="42" y="21"/>
                    <a:pt x="42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9"/>
            <p:cNvSpPr/>
            <p:nvPr/>
          </p:nvSpPr>
          <p:spPr>
            <a:xfrm>
              <a:off x="5359875" y="5388825"/>
              <a:ext cx="11450" cy="37150"/>
            </a:xfrm>
            <a:custGeom>
              <a:rect b="b" l="l" r="r" t="t"/>
              <a:pathLst>
                <a:path extrusionOk="0" h="1486" w="458">
                  <a:moveTo>
                    <a:pt x="458" y="0"/>
                  </a:moveTo>
                  <a:lnTo>
                    <a:pt x="458" y="1257"/>
                  </a:lnTo>
                  <a:cubicBezTo>
                    <a:pt x="406" y="1309"/>
                    <a:pt x="385" y="1382"/>
                    <a:pt x="333" y="1434"/>
                  </a:cubicBezTo>
                  <a:cubicBezTo>
                    <a:pt x="281" y="1486"/>
                    <a:pt x="198" y="1486"/>
                    <a:pt x="177" y="1403"/>
                  </a:cubicBezTo>
                  <a:cubicBezTo>
                    <a:pt x="94" y="956"/>
                    <a:pt x="1" y="509"/>
                    <a:pt x="198" y="63"/>
                  </a:cubicBezTo>
                  <a:cubicBezTo>
                    <a:pt x="292" y="42"/>
                    <a:pt x="375" y="21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9"/>
            <p:cNvSpPr/>
            <p:nvPr/>
          </p:nvSpPr>
          <p:spPr>
            <a:xfrm>
              <a:off x="5360150" y="5383100"/>
              <a:ext cx="13250" cy="60275"/>
            </a:xfrm>
            <a:custGeom>
              <a:rect b="b" l="l" r="r" t="t"/>
              <a:pathLst>
                <a:path extrusionOk="0" h="2411" w="530">
                  <a:moveTo>
                    <a:pt x="187" y="292"/>
                  </a:moveTo>
                  <a:cubicBezTo>
                    <a:pt x="83" y="603"/>
                    <a:pt x="94" y="1185"/>
                    <a:pt x="229" y="1673"/>
                  </a:cubicBezTo>
                  <a:cubicBezTo>
                    <a:pt x="301" y="1590"/>
                    <a:pt x="322" y="1455"/>
                    <a:pt x="447" y="1476"/>
                  </a:cubicBezTo>
                  <a:cubicBezTo>
                    <a:pt x="447" y="1621"/>
                    <a:pt x="468" y="1767"/>
                    <a:pt x="405" y="1912"/>
                  </a:cubicBezTo>
                  <a:cubicBezTo>
                    <a:pt x="353" y="2037"/>
                    <a:pt x="322" y="2214"/>
                    <a:pt x="520" y="2297"/>
                  </a:cubicBezTo>
                  <a:cubicBezTo>
                    <a:pt x="530" y="2307"/>
                    <a:pt x="478" y="2328"/>
                    <a:pt x="447" y="2338"/>
                  </a:cubicBezTo>
                  <a:cubicBezTo>
                    <a:pt x="374" y="2338"/>
                    <a:pt x="312" y="2380"/>
                    <a:pt x="239" y="2411"/>
                  </a:cubicBezTo>
                  <a:cubicBezTo>
                    <a:pt x="114" y="1725"/>
                    <a:pt x="0" y="1040"/>
                    <a:pt x="83" y="344"/>
                  </a:cubicBezTo>
                  <a:cubicBezTo>
                    <a:pt x="94" y="229"/>
                    <a:pt x="83" y="136"/>
                    <a:pt x="52" y="32"/>
                  </a:cubicBezTo>
                  <a:cubicBezTo>
                    <a:pt x="73" y="1"/>
                    <a:pt x="94" y="1"/>
                    <a:pt x="125" y="22"/>
                  </a:cubicBezTo>
                  <a:cubicBezTo>
                    <a:pt x="146" y="53"/>
                    <a:pt x="166" y="74"/>
                    <a:pt x="187" y="94"/>
                  </a:cubicBezTo>
                  <a:cubicBezTo>
                    <a:pt x="208" y="105"/>
                    <a:pt x="208" y="126"/>
                    <a:pt x="208" y="136"/>
                  </a:cubicBezTo>
                  <a:cubicBezTo>
                    <a:pt x="198" y="157"/>
                    <a:pt x="198" y="157"/>
                    <a:pt x="187" y="157"/>
                  </a:cubicBezTo>
                  <a:cubicBezTo>
                    <a:pt x="187" y="198"/>
                    <a:pt x="187" y="250"/>
                    <a:pt x="187" y="29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9"/>
            <p:cNvSpPr/>
            <p:nvPr/>
          </p:nvSpPr>
          <p:spPr>
            <a:xfrm>
              <a:off x="5316500" y="5380500"/>
              <a:ext cx="46775" cy="3425"/>
            </a:xfrm>
            <a:custGeom>
              <a:rect b="b" l="l" r="r" t="t"/>
              <a:pathLst>
                <a:path extrusionOk="0" h="137" w="1871">
                  <a:moveTo>
                    <a:pt x="1871" y="136"/>
                  </a:moveTo>
                  <a:cubicBezTo>
                    <a:pt x="1840" y="136"/>
                    <a:pt x="1819" y="136"/>
                    <a:pt x="1788" y="136"/>
                  </a:cubicBezTo>
                  <a:cubicBezTo>
                    <a:pt x="1705" y="53"/>
                    <a:pt x="1601" y="74"/>
                    <a:pt x="1486" y="74"/>
                  </a:cubicBezTo>
                  <a:cubicBezTo>
                    <a:pt x="1019" y="94"/>
                    <a:pt x="562" y="74"/>
                    <a:pt x="94" y="43"/>
                  </a:cubicBezTo>
                  <a:cubicBezTo>
                    <a:pt x="63" y="32"/>
                    <a:pt x="32" y="22"/>
                    <a:pt x="1" y="11"/>
                  </a:cubicBezTo>
                  <a:cubicBezTo>
                    <a:pt x="520" y="1"/>
                    <a:pt x="1040" y="1"/>
                    <a:pt x="1559" y="1"/>
                  </a:cubicBezTo>
                  <a:cubicBezTo>
                    <a:pt x="1663" y="1"/>
                    <a:pt x="1767" y="11"/>
                    <a:pt x="1871" y="63"/>
                  </a:cubicBezTo>
                  <a:lnTo>
                    <a:pt x="1871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9"/>
            <p:cNvSpPr/>
            <p:nvPr/>
          </p:nvSpPr>
          <p:spPr>
            <a:xfrm>
              <a:off x="5364825" y="5384925"/>
              <a:ext cx="1575" cy="2375"/>
            </a:xfrm>
            <a:custGeom>
              <a:rect b="b" l="l" r="r" t="t"/>
              <a:pathLst>
                <a:path extrusionOk="0" h="95" w="63">
                  <a:moveTo>
                    <a:pt x="0" y="94"/>
                  </a:moveTo>
                  <a:cubicBezTo>
                    <a:pt x="0" y="63"/>
                    <a:pt x="0" y="42"/>
                    <a:pt x="0" y="21"/>
                  </a:cubicBezTo>
                  <a:cubicBezTo>
                    <a:pt x="11" y="11"/>
                    <a:pt x="42" y="1"/>
                    <a:pt x="42" y="1"/>
                  </a:cubicBezTo>
                  <a:cubicBezTo>
                    <a:pt x="62" y="53"/>
                    <a:pt x="31" y="73"/>
                    <a:pt x="0" y="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9"/>
            <p:cNvSpPr/>
            <p:nvPr/>
          </p:nvSpPr>
          <p:spPr>
            <a:xfrm>
              <a:off x="5302225" y="5369875"/>
              <a:ext cx="1575" cy="4175"/>
            </a:xfrm>
            <a:custGeom>
              <a:rect b="b" l="l" r="r" t="t"/>
              <a:pathLst>
                <a:path extrusionOk="0" h="167" w="63">
                  <a:moveTo>
                    <a:pt x="63" y="166"/>
                  </a:moveTo>
                  <a:cubicBezTo>
                    <a:pt x="11" y="135"/>
                    <a:pt x="1" y="94"/>
                    <a:pt x="1" y="42"/>
                  </a:cubicBezTo>
                  <a:cubicBezTo>
                    <a:pt x="11" y="10"/>
                    <a:pt x="32" y="0"/>
                    <a:pt x="63" y="21"/>
                  </a:cubicBezTo>
                  <a:cubicBezTo>
                    <a:pt x="63" y="73"/>
                    <a:pt x="63" y="114"/>
                    <a:pt x="63" y="1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9"/>
            <p:cNvSpPr/>
            <p:nvPr/>
          </p:nvSpPr>
          <p:spPr>
            <a:xfrm>
              <a:off x="5300675" y="5368825"/>
              <a:ext cx="3125" cy="2100"/>
            </a:xfrm>
            <a:custGeom>
              <a:rect b="b" l="l" r="r" t="t"/>
              <a:pathLst>
                <a:path extrusionOk="0" h="84" w="125">
                  <a:moveTo>
                    <a:pt x="125" y="63"/>
                  </a:moveTo>
                  <a:cubicBezTo>
                    <a:pt x="104" y="73"/>
                    <a:pt x="83" y="73"/>
                    <a:pt x="63" y="84"/>
                  </a:cubicBezTo>
                  <a:cubicBezTo>
                    <a:pt x="42" y="84"/>
                    <a:pt x="21" y="73"/>
                    <a:pt x="0" y="73"/>
                  </a:cubicBezTo>
                  <a:cubicBezTo>
                    <a:pt x="21" y="1"/>
                    <a:pt x="73" y="11"/>
                    <a:pt x="125" y="11"/>
                  </a:cubicBezTo>
                  <a:cubicBezTo>
                    <a:pt x="125" y="32"/>
                    <a:pt x="125" y="52"/>
                    <a:pt x="125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9"/>
            <p:cNvSpPr/>
            <p:nvPr/>
          </p:nvSpPr>
          <p:spPr>
            <a:xfrm>
              <a:off x="5363250" y="5381550"/>
              <a:ext cx="800" cy="550"/>
            </a:xfrm>
            <a:custGeom>
              <a:rect b="b" l="l" r="r" t="t"/>
              <a:pathLst>
                <a:path extrusionOk="0" h="22" w="32">
                  <a:moveTo>
                    <a:pt x="1" y="21"/>
                  </a:moveTo>
                  <a:cubicBezTo>
                    <a:pt x="1" y="21"/>
                    <a:pt x="11" y="1"/>
                    <a:pt x="11" y="1"/>
                  </a:cubicBezTo>
                  <a:cubicBezTo>
                    <a:pt x="32" y="1"/>
                    <a:pt x="32" y="11"/>
                    <a:pt x="1" y="21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9"/>
            <p:cNvSpPr/>
            <p:nvPr/>
          </p:nvSpPr>
          <p:spPr>
            <a:xfrm>
              <a:off x="5311325" y="5260525"/>
              <a:ext cx="51950" cy="9375"/>
            </a:xfrm>
            <a:custGeom>
              <a:rect b="b" l="l" r="r" t="t"/>
              <a:pathLst>
                <a:path extrusionOk="0" h="375" w="2078">
                  <a:moveTo>
                    <a:pt x="2078" y="136"/>
                  </a:moveTo>
                  <a:cubicBezTo>
                    <a:pt x="1964" y="271"/>
                    <a:pt x="1901" y="167"/>
                    <a:pt x="1849" y="208"/>
                  </a:cubicBezTo>
                  <a:cubicBezTo>
                    <a:pt x="1642" y="375"/>
                    <a:pt x="1423" y="281"/>
                    <a:pt x="1216" y="240"/>
                  </a:cubicBezTo>
                  <a:cubicBezTo>
                    <a:pt x="852" y="188"/>
                    <a:pt x="488" y="208"/>
                    <a:pt x="135" y="177"/>
                  </a:cubicBezTo>
                  <a:cubicBezTo>
                    <a:pt x="83" y="177"/>
                    <a:pt x="42" y="167"/>
                    <a:pt x="0" y="84"/>
                  </a:cubicBezTo>
                  <a:cubicBezTo>
                    <a:pt x="686" y="1"/>
                    <a:pt x="1351" y="136"/>
                    <a:pt x="2078" y="13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9"/>
            <p:cNvSpPr/>
            <p:nvPr/>
          </p:nvSpPr>
          <p:spPr>
            <a:xfrm>
              <a:off x="5379875" y="3022925"/>
              <a:ext cx="8075" cy="9900"/>
            </a:xfrm>
            <a:custGeom>
              <a:rect b="b" l="l" r="r" t="t"/>
              <a:pathLst>
                <a:path extrusionOk="0" h="396" w="323">
                  <a:moveTo>
                    <a:pt x="323" y="125"/>
                  </a:moveTo>
                  <a:cubicBezTo>
                    <a:pt x="302" y="187"/>
                    <a:pt x="260" y="229"/>
                    <a:pt x="281" y="302"/>
                  </a:cubicBezTo>
                  <a:cubicBezTo>
                    <a:pt x="302" y="374"/>
                    <a:pt x="250" y="385"/>
                    <a:pt x="188" y="395"/>
                  </a:cubicBezTo>
                  <a:cubicBezTo>
                    <a:pt x="1" y="260"/>
                    <a:pt x="136" y="125"/>
                    <a:pt x="188" y="0"/>
                  </a:cubicBezTo>
                  <a:lnTo>
                    <a:pt x="188" y="63"/>
                  </a:lnTo>
                  <a:cubicBezTo>
                    <a:pt x="229" y="104"/>
                    <a:pt x="292" y="94"/>
                    <a:pt x="323" y="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9"/>
            <p:cNvSpPr/>
            <p:nvPr/>
          </p:nvSpPr>
          <p:spPr>
            <a:xfrm>
              <a:off x="5107450" y="5324425"/>
              <a:ext cx="6775" cy="6775"/>
            </a:xfrm>
            <a:custGeom>
              <a:rect b="b" l="l" r="r" t="t"/>
              <a:pathLst>
                <a:path extrusionOk="0" h="271" w="271">
                  <a:moveTo>
                    <a:pt x="73" y="270"/>
                  </a:moveTo>
                  <a:cubicBezTo>
                    <a:pt x="32" y="187"/>
                    <a:pt x="1" y="104"/>
                    <a:pt x="11" y="0"/>
                  </a:cubicBezTo>
                  <a:cubicBezTo>
                    <a:pt x="42" y="11"/>
                    <a:pt x="84" y="0"/>
                    <a:pt x="104" y="21"/>
                  </a:cubicBezTo>
                  <a:cubicBezTo>
                    <a:pt x="156" y="52"/>
                    <a:pt x="271" y="0"/>
                    <a:pt x="271" y="125"/>
                  </a:cubicBezTo>
                  <a:cubicBezTo>
                    <a:pt x="271" y="260"/>
                    <a:pt x="177" y="270"/>
                    <a:pt x="73" y="2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9"/>
            <p:cNvSpPr/>
            <p:nvPr/>
          </p:nvSpPr>
          <p:spPr>
            <a:xfrm>
              <a:off x="5203275" y="5370650"/>
              <a:ext cx="1600" cy="1325"/>
            </a:xfrm>
            <a:custGeom>
              <a:rect b="b" l="l" r="r" t="t"/>
              <a:pathLst>
                <a:path extrusionOk="0" h="53" w="64">
                  <a:moveTo>
                    <a:pt x="1" y="0"/>
                  </a:moveTo>
                  <a:cubicBezTo>
                    <a:pt x="22" y="21"/>
                    <a:pt x="42" y="31"/>
                    <a:pt x="63" y="52"/>
                  </a:cubicBezTo>
                  <a:cubicBezTo>
                    <a:pt x="32" y="52"/>
                    <a:pt x="11" y="31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9"/>
            <p:cNvSpPr/>
            <p:nvPr/>
          </p:nvSpPr>
          <p:spPr>
            <a:xfrm>
              <a:off x="5381700" y="3074600"/>
              <a:ext cx="1850" cy="2100"/>
            </a:xfrm>
            <a:custGeom>
              <a:rect b="b" l="l" r="r" t="t"/>
              <a:pathLst>
                <a:path extrusionOk="0" h="84" w="74">
                  <a:moveTo>
                    <a:pt x="0" y="32"/>
                  </a:moveTo>
                  <a:cubicBezTo>
                    <a:pt x="11" y="11"/>
                    <a:pt x="32" y="1"/>
                    <a:pt x="52" y="21"/>
                  </a:cubicBezTo>
                  <a:cubicBezTo>
                    <a:pt x="63" y="32"/>
                    <a:pt x="63" y="52"/>
                    <a:pt x="73" y="73"/>
                  </a:cubicBezTo>
                  <a:cubicBezTo>
                    <a:pt x="63" y="73"/>
                    <a:pt x="42" y="84"/>
                    <a:pt x="32" y="84"/>
                  </a:cubicBezTo>
                  <a:cubicBezTo>
                    <a:pt x="11" y="73"/>
                    <a:pt x="11" y="52"/>
                    <a:pt x="0" y="3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9"/>
            <p:cNvSpPr/>
            <p:nvPr/>
          </p:nvSpPr>
          <p:spPr>
            <a:xfrm>
              <a:off x="5384550" y="3047600"/>
              <a:ext cx="1850" cy="1575"/>
            </a:xfrm>
            <a:custGeom>
              <a:rect b="b" l="l" r="r" t="t"/>
              <a:pathLst>
                <a:path extrusionOk="0" h="63" w="74">
                  <a:moveTo>
                    <a:pt x="73" y="0"/>
                  </a:moveTo>
                  <a:lnTo>
                    <a:pt x="73" y="62"/>
                  </a:lnTo>
                  <a:cubicBezTo>
                    <a:pt x="42" y="42"/>
                    <a:pt x="21" y="21"/>
                    <a:pt x="1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9"/>
            <p:cNvSpPr/>
            <p:nvPr/>
          </p:nvSpPr>
          <p:spPr>
            <a:xfrm>
              <a:off x="5386375" y="3050700"/>
              <a:ext cx="1050" cy="1850"/>
            </a:xfrm>
            <a:custGeom>
              <a:rect b="b" l="l" r="r" t="t"/>
              <a:pathLst>
                <a:path extrusionOk="0" h="74" w="42">
                  <a:moveTo>
                    <a:pt x="0" y="1"/>
                  </a:moveTo>
                  <a:cubicBezTo>
                    <a:pt x="32" y="22"/>
                    <a:pt x="42" y="42"/>
                    <a:pt x="42" y="74"/>
                  </a:cubicBezTo>
                  <a:cubicBezTo>
                    <a:pt x="32" y="53"/>
                    <a:pt x="11" y="22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9"/>
            <p:cNvSpPr/>
            <p:nvPr/>
          </p:nvSpPr>
          <p:spPr>
            <a:xfrm>
              <a:off x="5382225" y="3061350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31" y="42"/>
                  </a:moveTo>
                  <a:cubicBezTo>
                    <a:pt x="21" y="32"/>
                    <a:pt x="0" y="32"/>
                    <a:pt x="0" y="21"/>
                  </a:cubicBezTo>
                  <a:cubicBezTo>
                    <a:pt x="11" y="1"/>
                    <a:pt x="21" y="11"/>
                    <a:pt x="31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9"/>
            <p:cNvSpPr/>
            <p:nvPr/>
          </p:nvSpPr>
          <p:spPr>
            <a:xfrm>
              <a:off x="5299100" y="5445950"/>
              <a:ext cx="33025" cy="2625"/>
            </a:xfrm>
            <a:custGeom>
              <a:rect b="b" l="l" r="r" t="t"/>
              <a:pathLst>
                <a:path extrusionOk="0" h="105" w="1321">
                  <a:moveTo>
                    <a:pt x="1" y="11"/>
                  </a:moveTo>
                  <a:cubicBezTo>
                    <a:pt x="250" y="63"/>
                    <a:pt x="510" y="42"/>
                    <a:pt x="770" y="32"/>
                  </a:cubicBezTo>
                  <a:cubicBezTo>
                    <a:pt x="957" y="32"/>
                    <a:pt x="1144" y="1"/>
                    <a:pt x="1320" y="84"/>
                  </a:cubicBezTo>
                  <a:cubicBezTo>
                    <a:pt x="957" y="84"/>
                    <a:pt x="593" y="84"/>
                    <a:pt x="230" y="84"/>
                  </a:cubicBezTo>
                  <a:cubicBezTo>
                    <a:pt x="146" y="84"/>
                    <a:pt x="53" y="105"/>
                    <a:pt x="1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5328975" y="5451400"/>
              <a:ext cx="7825" cy="4975"/>
            </a:xfrm>
            <a:custGeom>
              <a:rect b="b" l="l" r="r" t="t"/>
              <a:pathLst>
                <a:path extrusionOk="0" h="199" w="313">
                  <a:moveTo>
                    <a:pt x="115" y="1"/>
                  </a:moveTo>
                  <a:cubicBezTo>
                    <a:pt x="188" y="1"/>
                    <a:pt x="250" y="43"/>
                    <a:pt x="312" y="63"/>
                  </a:cubicBezTo>
                  <a:cubicBezTo>
                    <a:pt x="302" y="115"/>
                    <a:pt x="302" y="178"/>
                    <a:pt x="229" y="188"/>
                  </a:cubicBezTo>
                  <a:cubicBezTo>
                    <a:pt x="156" y="198"/>
                    <a:pt x="73" y="167"/>
                    <a:pt x="42" y="115"/>
                  </a:cubicBezTo>
                  <a:cubicBezTo>
                    <a:pt x="1" y="63"/>
                    <a:pt x="73" y="22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9"/>
            <p:cNvSpPr/>
            <p:nvPr/>
          </p:nvSpPr>
          <p:spPr>
            <a:xfrm>
              <a:off x="5297300" y="5442850"/>
              <a:ext cx="1825" cy="3400"/>
            </a:xfrm>
            <a:custGeom>
              <a:rect b="b" l="l" r="r" t="t"/>
              <a:pathLst>
                <a:path extrusionOk="0" h="136" w="73">
                  <a:moveTo>
                    <a:pt x="11" y="0"/>
                  </a:moveTo>
                  <a:cubicBezTo>
                    <a:pt x="31" y="42"/>
                    <a:pt x="52" y="94"/>
                    <a:pt x="73" y="135"/>
                  </a:cubicBezTo>
                  <a:cubicBezTo>
                    <a:pt x="0" y="114"/>
                    <a:pt x="0" y="62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9"/>
            <p:cNvSpPr/>
            <p:nvPr/>
          </p:nvSpPr>
          <p:spPr>
            <a:xfrm>
              <a:off x="5387925" y="2542975"/>
              <a:ext cx="4450" cy="9900"/>
            </a:xfrm>
            <a:custGeom>
              <a:rect b="b" l="l" r="r" t="t"/>
              <a:pathLst>
                <a:path extrusionOk="0" h="396" w="178">
                  <a:moveTo>
                    <a:pt x="63" y="1"/>
                  </a:moveTo>
                  <a:cubicBezTo>
                    <a:pt x="177" y="115"/>
                    <a:pt x="115" y="261"/>
                    <a:pt x="136" y="396"/>
                  </a:cubicBezTo>
                  <a:cubicBezTo>
                    <a:pt x="1" y="281"/>
                    <a:pt x="42" y="136"/>
                    <a:pt x="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5387400" y="2587925"/>
              <a:ext cx="1075" cy="800"/>
            </a:xfrm>
            <a:custGeom>
              <a:rect b="b" l="l" r="r" t="t"/>
              <a:pathLst>
                <a:path extrusionOk="0" h="32" w="43">
                  <a:moveTo>
                    <a:pt x="22" y="0"/>
                  </a:moveTo>
                  <a:cubicBezTo>
                    <a:pt x="32" y="10"/>
                    <a:pt x="42" y="10"/>
                    <a:pt x="42" y="21"/>
                  </a:cubicBezTo>
                  <a:cubicBezTo>
                    <a:pt x="32" y="21"/>
                    <a:pt x="32" y="31"/>
                    <a:pt x="22" y="31"/>
                  </a:cubicBezTo>
                  <a:cubicBezTo>
                    <a:pt x="11" y="31"/>
                    <a:pt x="1" y="21"/>
                    <a:pt x="1" y="10"/>
                  </a:cubicBezTo>
                  <a:cubicBezTo>
                    <a:pt x="1" y="10"/>
                    <a:pt x="11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5377025" y="4179125"/>
              <a:ext cx="4175" cy="659150"/>
            </a:xfrm>
            <a:custGeom>
              <a:rect b="b" l="l" r="r" t="t"/>
              <a:pathLst>
                <a:path extrusionOk="0" h="26366" w="167">
                  <a:moveTo>
                    <a:pt x="167" y="26366"/>
                  </a:moveTo>
                  <a:cubicBezTo>
                    <a:pt x="0" y="26220"/>
                    <a:pt x="0" y="94"/>
                    <a:pt x="167" y="0"/>
                  </a:cubicBezTo>
                  <a:cubicBezTo>
                    <a:pt x="167" y="83"/>
                    <a:pt x="167" y="26272"/>
                    <a:pt x="167" y="2636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5380650" y="4841625"/>
              <a:ext cx="550" cy="1575"/>
            </a:xfrm>
            <a:custGeom>
              <a:rect b="b" l="l" r="r" t="t"/>
              <a:pathLst>
                <a:path extrusionOk="0" h="63" w="22">
                  <a:moveTo>
                    <a:pt x="22" y="63"/>
                  </a:moveTo>
                  <a:cubicBezTo>
                    <a:pt x="11" y="42"/>
                    <a:pt x="1" y="32"/>
                    <a:pt x="1" y="11"/>
                  </a:cubicBezTo>
                  <a:cubicBezTo>
                    <a:pt x="1" y="11"/>
                    <a:pt x="11" y="1"/>
                    <a:pt x="22" y="1"/>
                  </a:cubicBezTo>
                  <a:cubicBezTo>
                    <a:pt x="22" y="21"/>
                    <a:pt x="22" y="42"/>
                    <a:pt x="22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5380650" y="3250950"/>
              <a:ext cx="800" cy="1050"/>
            </a:xfrm>
            <a:custGeom>
              <a:rect b="b" l="l" r="r" t="t"/>
              <a:pathLst>
                <a:path extrusionOk="0" h="42" w="32">
                  <a:moveTo>
                    <a:pt x="32" y="42"/>
                  </a:moveTo>
                  <a:cubicBezTo>
                    <a:pt x="22" y="31"/>
                    <a:pt x="1" y="21"/>
                    <a:pt x="1" y="21"/>
                  </a:cubicBezTo>
                  <a:cubicBezTo>
                    <a:pt x="1" y="0"/>
                    <a:pt x="11" y="0"/>
                    <a:pt x="32" y="4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5367425" y="5443350"/>
              <a:ext cx="9875" cy="9375"/>
            </a:xfrm>
            <a:custGeom>
              <a:rect b="b" l="l" r="r" t="t"/>
              <a:pathLst>
                <a:path extrusionOk="0" h="375" w="395">
                  <a:moveTo>
                    <a:pt x="281" y="250"/>
                  </a:moveTo>
                  <a:cubicBezTo>
                    <a:pt x="197" y="292"/>
                    <a:pt x="135" y="375"/>
                    <a:pt x="10" y="333"/>
                  </a:cubicBezTo>
                  <a:cubicBezTo>
                    <a:pt x="0" y="209"/>
                    <a:pt x="83" y="136"/>
                    <a:pt x="156" y="63"/>
                  </a:cubicBezTo>
                  <a:cubicBezTo>
                    <a:pt x="395" y="1"/>
                    <a:pt x="260" y="178"/>
                    <a:pt x="281" y="25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5197575" y="5233775"/>
              <a:ext cx="2350" cy="8350"/>
            </a:xfrm>
            <a:custGeom>
              <a:rect b="b" l="l" r="r" t="t"/>
              <a:pathLst>
                <a:path extrusionOk="0" h="334" w="94">
                  <a:moveTo>
                    <a:pt x="94" y="333"/>
                  </a:moveTo>
                  <a:cubicBezTo>
                    <a:pt x="0" y="219"/>
                    <a:pt x="0" y="115"/>
                    <a:pt x="94" y="1"/>
                  </a:cubicBezTo>
                  <a:cubicBezTo>
                    <a:pt x="94" y="115"/>
                    <a:pt x="94" y="219"/>
                    <a:pt x="94" y="33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5333400" y="5447525"/>
              <a:ext cx="6775" cy="3125"/>
            </a:xfrm>
            <a:custGeom>
              <a:rect b="b" l="l" r="r" t="t"/>
              <a:pathLst>
                <a:path extrusionOk="0" h="125" w="271">
                  <a:moveTo>
                    <a:pt x="0" y="21"/>
                  </a:moveTo>
                  <a:cubicBezTo>
                    <a:pt x="94" y="0"/>
                    <a:pt x="177" y="11"/>
                    <a:pt x="270" y="31"/>
                  </a:cubicBezTo>
                  <a:cubicBezTo>
                    <a:pt x="177" y="114"/>
                    <a:pt x="83" y="125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4679200" y="5463100"/>
              <a:ext cx="2375" cy="2100"/>
            </a:xfrm>
            <a:custGeom>
              <a:rect b="b" l="l" r="r" t="t"/>
              <a:pathLst>
                <a:path extrusionOk="0" h="84" w="95">
                  <a:moveTo>
                    <a:pt x="1" y="63"/>
                  </a:moveTo>
                  <a:cubicBezTo>
                    <a:pt x="11" y="32"/>
                    <a:pt x="52" y="0"/>
                    <a:pt x="63" y="11"/>
                  </a:cubicBezTo>
                  <a:cubicBezTo>
                    <a:pt x="94" y="84"/>
                    <a:pt x="21" y="42"/>
                    <a:pt x="1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4336125" y="5461275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136" y="1"/>
                  </a:moveTo>
                  <a:cubicBezTo>
                    <a:pt x="115" y="21"/>
                    <a:pt x="94" y="42"/>
                    <a:pt x="74" y="53"/>
                  </a:cubicBezTo>
                  <a:cubicBezTo>
                    <a:pt x="42" y="63"/>
                    <a:pt x="11" y="63"/>
                    <a:pt x="1" y="32"/>
                  </a:cubicBezTo>
                  <a:cubicBezTo>
                    <a:pt x="1" y="21"/>
                    <a:pt x="32" y="11"/>
                    <a:pt x="42" y="1"/>
                  </a:cubicBezTo>
                  <a:cubicBezTo>
                    <a:pt x="74" y="1"/>
                    <a:pt x="105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5384550" y="3024475"/>
              <a:ext cx="3400" cy="1575"/>
            </a:xfrm>
            <a:custGeom>
              <a:rect b="b" l="l" r="r" t="t"/>
              <a:pathLst>
                <a:path extrusionOk="0" h="63" w="136">
                  <a:moveTo>
                    <a:pt x="136" y="63"/>
                  </a:moveTo>
                  <a:cubicBezTo>
                    <a:pt x="84" y="63"/>
                    <a:pt x="32" y="53"/>
                    <a:pt x="1" y="1"/>
                  </a:cubicBezTo>
                  <a:cubicBezTo>
                    <a:pt x="53" y="1"/>
                    <a:pt x="105" y="11"/>
                    <a:pt x="136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5386900" y="2698025"/>
              <a:ext cx="6500" cy="24950"/>
            </a:xfrm>
            <a:custGeom>
              <a:rect b="b" l="l" r="r" t="t"/>
              <a:pathLst>
                <a:path extrusionOk="0" h="998" w="260">
                  <a:moveTo>
                    <a:pt x="42" y="988"/>
                  </a:moveTo>
                  <a:cubicBezTo>
                    <a:pt x="31" y="977"/>
                    <a:pt x="0" y="956"/>
                    <a:pt x="0" y="946"/>
                  </a:cubicBezTo>
                  <a:cubicBezTo>
                    <a:pt x="83" y="634"/>
                    <a:pt x="31" y="312"/>
                    <a:pt x="42" y="1"/>
                  </a:cubicBezTo>
                  <a:cubicBezTo>
                    <a:pt x="249" y="208"/>
                    <a:pt x="260" y="458"/>
                    <a:pt x="239" y="728"/>
                  </a:cubicBezTo>
                  <a:cubicBezTo>
                    <a:pt x="208" y="759"/>
                    <a:pt x="166" y="759"/>
                    <a:pt x="125" y="759"/>
                  </a:cubicBezTo>
                  <a:cubicBezTo>
                    <a:pt x="166" y="759"/>
                    <a:pt x="208" y="759"/>
                    <a:pt x="239" y="790"/>
                  </a:cubicBezTo>
                  <a:cubicBezTo>
                    <a:pt x="239" y="832"/>
                    <a:pt x="239" y="884"/>
                    <a:pt x="239" y="925"/>
                  </a:cubicBezTo>
                  <a:cubicBezTo>
                    <a:pt x="198" y="967"/>
                    <a:pt x="146" y="988"/>
                    <a:pt x="83" y="9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5386100" y="2721650"/>
              <a:ext cx="8100" cy="10950"/>
            </a:xfrm>
            <a:custGeom>
              <a:rect b="b" l="l" r="r" t="t"/>
              <a:pathLst>
                <a:path extrusionOk="0" h="438" w="324">
                  <a:moveTo>
                    <a:pt x="74" y="375"/>
                  </a:moveTo>
                  <a:cubicBezTo>
                    <a:pt x="94" y="271"/>
                    <a:pt x="1" y="157"/>
                    <a:pt x="74" y="43"/>
                  </a:cubicBezTo>
                  <a:lnTo>
                    <a:pt x="74" y="43"/>
                  </a:lnTo>
                  <a:cubicBezTo>
                    <a:pt x="136" y="1"/>
                    <a:pt x="198" y="1"/>
                    <a:pt x="271" y="43"/>
                  </a:cubicBezTo>
                  <a:cubicBezTo>
                    <a:pt x="250" y="178"/>
                    <a:pt x="323" y="323"/>
                    <a:pt x="209" y="437"/>
                  </a:cubicBezTo>
                  <a:cubicBezTo>
                    <a:pt x="146" y="437"/>
                    <a:pt x="105" y="417"/>
                    <a:pt x="74" y="3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5386100" y="2731000"/>
              <a:ext cx="5225" cy="3425"/>
            </a:xfrm>
            <a:custGeom>
              <a:rect b="b" l="l" r="r" t="t"/>
              <a:pathLst>
                <a:path extrusionOk="0" h="137" w="209">
                  <a:moveTo>
                    <a:pt x="74" y="1"/>
                  </a:moveTo>
                  <a:cubicBezTo>
                    <a:pt x="126" y="1"/>
                    <a:pt x="178" y="11"/>
                    <a:pt x="209" y="63"/>
                  </a:cubicBezTo>
                  <a:lnTo>
                    <a:pt x="209" y="136"/>
                  </a:lnTo>
                  <a:lnTo>
                    <a:pt x="74" y="136"/>
                  </a:lnTo>
                  <a:cubicBezTo>
                    <a:pt x="1" y="84"/>
                    <a:pt x="63" y="43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5387925" y="2720875"/>
              <a:ext cx="4975" cy="1850"/>
            </a:xfrm>
            <a:custGeom>
              <a:rect b="b" l="l" r="r" t="t"/>
              <a:pathLst>
                <a:path extrusionOk="0" h="74" w="199">
                  <a:moveTo>
                    <a:pt x="198" y="74"/>
                  </a:moveTo>
                  <a:lnTo>
                    <a:pt x="1" y="74"/>
                  </a:lnTo>
                  <a:cubicBezTo>
                    <a:pt x="42" y="1"/>
                    <a:pt x="125" y="11"/>
                    <a:pt x="198" y="1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5390775" y="2716200"/>
              <a:ext cx="2125" cy="1600"/>
            </a:xfrm>
            <a:custGeom>
              <a:rect b="b" l="l" r="r" t="t"/>
              <a:pathLst>
                <a:path extrusionOk="0" h="64" w="85">
                  <a:moveTo>
                    <a:pt x="84" y="63"/>
                  </a:moveTo>
                  <a:cubicBezTo>
                    <a:pt x="53" y="53"/>
                    <a:pt x="22" y="42"/>
                    <a:pt x="1" y="32"/>
                  </a:cubicBezTo>
                  <a:cubicBezTo>
                    <a:pt x="22" y="22"/>
                    <a:pt x="53" y="11"/>
                    <a:pt x="84" y="1"/>
                  </a:cubicBezTo>
                  <a:lnTo>
                    <a:pt x="84" y="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5197575" y="5419725"/>
              <a:ext cx="5725" cy="13525"/>
            </a:xfrm>
            <a:custGeom>
              <a:rect b="b" l="l" r="r" t="t"/>
              <a:pathLst>
                <a:path extrusionOk="0" h="541" w="229">
                  <a:moveTo>
                    <a:pt x="166" y="541"/>
                  </a:moveTo>
                  <a:cubicBezTo>
                    <a:pt x="31" y="375"/>
                    <a:pt x="0" y="208"/>
                    <a:pt x="135" y="1"/>
                  </a:cubicBezTo>
                  <a:cubicBezTo>
                    <a:pt x="198" y="84"/>
                    <a:pt x="125" y="219"/>
                    <a:pt x="229" y="281"/>
                  </a:cubicBezTo>
                  <a:lnTo>
                    <a:pt x="229" y="343"/>
                  </a:lnTo>
                  <a:cubicBezTo>
                    <a:pt x="187" y="385"/>
                    <a:pt x="198" y="437"/>
                    <a:pt x="166" y="478"/>
                  </a:cubicBezTo>
                  <a:lnTo>
                    <a:pt x="166" y="54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5201725" y="5428300"/>
              <a:ext cx="1575" cy="3400"/>
            </a:xfrm>
            <a:custGeom>
              <a:rect b="b" l="l" r="r" t="t"/>
              <a:pathLst>
                <a:path extrusionOk="0" h="136" w="63">
                  <a:moveTo>
                    <a:pt x="0" y="135"/>
                  </a:moveTo>
                  <a:cubicBezTo>
                    <a:pt x="0" y="84"/>
                    <a:pt x="11" y="32"/>
                    <a:pt x="63" y="0"/>
                  </a:cubicBezTo>
                  <a:cubicBezTo>
                    <a:pt x="63" y="52"/>
                    <a:pt x="52" y="104"/>
                    <a:pt x="0" y="13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5374675" y="3396900"/>
              <a:ext cx="1600" cy="3400"/>
            </a:xfrm>
            <a:custGeom>
              <a:rect b="b" l="l" r="r" t="t"/>
              <a:pathLst>
                <a:path extrusionOk="0" h="136" w="64">
                  <a:moveTo>
                    <a:pt x="63" y="0"/>
                  </a:moveTo>
                  <a:cubicBezTo>
                    <a:pt x="63" y="52"/>
                    <a:pt x="53" y="104"/>
                    <a:pt x="1" y="135"/>
                  </a:cubicBezTo>
                  <a:cubicBezTo>
                    <a:pt x="1" y="83"/>
                    <a:pt x="11" y="31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5137050" y="5361025"/>
              <a:ext cx="35875" cy="7575"/>
            </a:xfrm>
            <a:custGeom>
              <a:rect b="b" l="l" r="r" t="t"/>
              <a:pathLst>
                <a:path extrusionOk="0" h="303" w="1435">
                  <a:moveTo>
                    <a:pt x="1" y="188"/>
                  </a:moveTo>
                  <a:cubicBezTo>
                    <a:pt x="458" y="1"/>
                    <a:pt x="936" y="74"/>
                    <a:pt x="1434" y="53"/>
                  </a:cubicBezTo>
                  <a:cubicBezTo>
                    <a:pt x="1330" y="146"/>
                    <a:pt x="863" y="302"/>
                    <a:pt x="697" y="240"/>
                  </a:cubicBezTo>
                  <a:cubicBezTo>
                    <a:pt x="468" y="157"/>
                    <a:pt x="229" y="261"/>
                    <a:pt x="1" y="1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5204850" y="5187800"/>
              <a:ext cx="3400" cy="1600"/>
            </a:xfrm>
            <a:custGeom>
              <a:rect b="b" l="l" r="r" t="t"/>
              <a:pathLst>
                <a:path extrusionOk="0" h="64" w="136">
                  <a:moveTo>
                    <a:pt x="0" y="63"/>
                  </a:moveTo>
                  <a:cubicBezTo>
                    <a:pt x="31" y="11"/>
                    <a:pt x="83" y="1"/>
                    <a:pt x="135" y="1"/>
                  </a:cubicBezTo>
                  <a:cubicBezTo>
                    <a:pt x="104" y="53"/>
                    <a:pt x="62" y="63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5196800" y="5197675"/>
              <a:ext cx="1575" cy="1600"/>
            </a:xfrm>
            <a:custGeom>
              <a:rect b="b" l="l" r="r" t="t"/>
              <a:pathLst>
                <a:path extrusionOk="0" h="64" w="63">
                  <a:moveTo>
                    <a:pt x="0" y="63"/>
                  </a:moveTo>
                  <a:cubicBezTo>
                    <a:pt x="21" y="42"/>
                    <a:pt x="42" y="22"/>
                    <a:pt x="62" y="1"/>
                  </a:cubicBezTo>
                  <a:cubicBezTo>
                    <a:pt x="42" y="22"/>
                    <a:pt x="21" y="42"/>
                    <a:pt x="0" y="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5367425" y="5417125"/>
              <a:ext cx="1300" cy="1075"/>
            </a:xfrm>
            <a:custGeom>
              <a:rect b="b" l="l" r="r" t="t"/>
              <a:pathLst>
                <a:path extrusionOk="0" h="43" w="52">
                  <a:moveTo>
                    <a:pt x="0" y="22"/>
                  </a:moveTo>
                  <a:cubicBezTo>
                    <a:pt x="10" y="11"/>
                    <a:pt x="21" y="1"/>
                    <a:pt x="31" y="1"/>
                  </a:cubicBezTo>
                  <a:cubicBezTo>
                    <a:pt x="42" y="1"/>
                    <a:pt x="42" y="22"/>
                    <a:pt x="52" y="22"/>
                  </a:cubicBezTo>
                  <a:cubicBezTo>
                    <a:pt x="31" y="42"/>
                    <a:pt x="21" y="42"/>
                    <a:pt x="0" y="2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5366900" y="5412975"/>
              <a:ext cx="800" cy="1075"/>
            </a:xfrm>
            <a:custGeom>
              <a:rect b="b" l="l" r="r" t="t"/>
              <a:pathLst>
                <a:path extrusionOk="0" h="43" w="32">
                  <a:moveTo>
                    <a:pt x="0" y="21"/>
                  </a:moveTo>
                  <a:cubicBezTo>
                    <a:pt x="11" y="11"/>
                    <a:pt x="11" y="1"/>
                    <a:pt x="21" y="1"/>
                  </a:cubicBezTo>
                  <a:cubicBezTo>
                    <a:pt x="21" y="1"/>
                    <a:pt x="31" y="11"/>
                    <a:pt x="31" y="21"/>
                  </a:cubicBezTo>
                  <a:cubicBezTo>
                    <a:pt x="31" y="32"/>
                    <a:pt x="21" y="42"/>
                    <a:pt x="11" y="42"/>
                  </a:cubicBezTo>
                  <a:cubicBezTo>
                    <a:pt x="11" y="32"/>
                    <a:pt x="0" y="32"/>
                    <a:pt x="0" y="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576" name="Google Shape;557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261652">
            <a:off x="-490880" y="-577663"/>
            <a:ext cx="2996076" cy="2080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7" name="Google Shape;5577;p9"/>
          <p:cNvPicPr preferRelativeResize="0"/>
          <p:nvPr/>
        </p:nvPicPr>
        <p:blipFill>
          <a:blip r:embed="rId3">
            <a:alphaModFix amt="90000"/>
          </a:blip>
          <a:stretch>
            <a:fillRect/>
          </a:stretch>
        </p:blipFill>
        <p:spPr>
          <a:xfrm rot="971353">
            <a:off x="936243" y="2875086"/>
            <a:ext cx="1066075" cy="1017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8" name="Google Shape;5578;p9"/>
          <p:cNvPicPr preferRelativeResize="0"/>
          <p:nvPr/>
        </p:nvPicPr>
        <p:blipFill rotWithShape="1">
          <a:blip r:embed="rId4">
            <a:alphaModFix/>
          </a:blip>
          <a:srcRect b="10981" l="0" r="0" t="39929"/>
          <a:stretch/>
        </p:blipFill>
        <p:spPr>
          <a:xfrm flipH="1">
            <a:off x="334001" y="3023625"/>
            <a:ext cx="6454049" cy="193042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79" name="Google Shape;5579;p9"/>
          <p:cNvGrpSpPr/>
          <p:nvPr/>
        </p:nvGrpSpPr>
        <p:grpSpPr>
          <a:xfrm>
            <a:off x="239456" y="219260"/>
            <a:ext cx="1143419" cy="965746"/>
            <a:chOff x="239456" y="219260"/>
            <a:chExt cx="1143419" cy="965746"/>
          </a:xfrm>
        </p:grpSpPr>
        <p:pic>
          <p:nvPicPr>
            <p:cNvPr id="5580" name="Google Shape;5580;p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-1125790">
              <a:off x="1122643" y="663841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81" name="Google Shape;5581;p9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1324008">
              <a:off x="1043256" y="253107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82" name="Google Shape;5582;p9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 flipH="1" rot="-1035110">
              <a:off x="285801" y="310250"/>
              <a:ext cx="391410" cy="37192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83" name="Google Shape;5583;p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flipH="1" rot="172524">
              <a:off x="777893" y="881616"/>
              <a:ext cx="228526" cy="2349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84" name="Google Shape;5584;p9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 flipH="1" rot="-1197908">
              <a:off x="310931" y="945107"/>
              <a:ext cx="220850" cy="20845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5585" name="Google Shape;5585;p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flipH="1" rot="-6853834">
            <a:off x="7444463" y="2049926"/>
            <a:ext cx="3417973" cy="1017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586" name="Shape 5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7" name="Google Shape;5587;p10"/>
          <p:cNvSpPr/>
          <p:nvPr>
            <p:ph idx="2" type="pic"/>
          </p:nvPr>
        </p:nvSpPr>
        <p:spPr>
          <a:xfrm>
            <a:off x="-25" y="-13725"/>
            <a:ext cx="9144000" cy="5157300"/>
          </a:xfrm>
          <a:prstGeom prst="rect">
            <a:avLst/>
          </a:prstGeom>
          <a:noFill/>
          <a:ln>
            <a:noFill/>
          </a:ln>
        </p:spPr>
      </p:sp>
      <p:sp>
        <p:nvSpPr>
          <p:cNvPr id="5588" name="Google Shape;5588;p10"/>
          <p:cNvSpPr txBox="1"/>
          <p:nvPr>
            <p:ph type="title"/>
          </p:nvPr>
        </p:nvSpPr>
        <p:spPr>
          <a:xfrm>
            <a:off x="1636776" y="448056"/>
            <a:ext cx="5954400" cy="9222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36" Type="http://schemas.openxmlformats.org/officeDocument/2006/relationships/theme" Target="../theme/theme2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"/>
              <a:buNone/>
              <a:defRPr b="1" sz="25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Lexend Mega SemiBold"/>
              <a:buNone/>
              <a:defRPr sz="2500">
                <a:solidFill>
                  <a:schemeClr val="dk1"/>
                </a:solidFill>
                <a:latin typeface="Lexend Mega SemiBold"/>
                <a:ea typeface="Lexend Mega SemiBold"/>
                <a:cs typeface="Lexend Mega SemiBold"/>
                <a:sym typeface="Lexend Mega SemiBold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●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1pPr>
            <a:lvl2pPr indent="-3175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○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2pPr>
            <a:lvl3pPr indent="-3175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■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3pPr>
            <a:lvl4pPr indent="-3175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●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4pPr>
            <a:lvl5pPr indent="-3175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○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5pPr>
            <a:lvl6pPr indent="-3175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■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6pPr>
            <a:lvl7pPr indent="-3175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●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7pPr>
            <a:lvl8pPr indent="-3175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○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8pPr>
            <a:lvl9pPr indent="-3175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hivo"/>
              <a:buChar char="■"/>
              <a:defRPr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4.png"/><Relationship Id="rId4" Type="http://schemas.openxmlformats.org/officeDocument/2006/relationships/image" Target="../media/image6.png"/><Relationship Id="rId5" Type="http://schemas.openxmlformats.org/officeDocument/2006/relationships/image" Target="../media/image7.png"/><Relationship Id="rId6" Type="http://schemas.openxmlformats.org/officeDocument/2006/relationships/image" Target="../media/image14.png"/><Relationship Id="rId7" Type="http://schemas.openxmlformats.org/officeDocument/2006/relationships/image" Target="../media/image8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2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8.png"/><Relationship Id="rId4" Type="http://schemas.openxmlformats.org/officeDocument/2006/relationships/image" Target="../media/image17.png"/><Relationship Id="rId5" Type="http://schemas.openxmlformats.org/officeDocument/2006/relationships/image" Target="../media/image16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1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2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6.png"/><Relationship Id="rId4" Type="http://schemas.openxmlformats.org/officeDocument/2006/relationships/image" Target="../media/image5.png"/><Relationship Id="rId5" Type="http://schemas.openxmlformats.org/officeDocument/2006/relationships/image" Target="../media/image14.png"/><Relationship Id="rId6" Type="http://schemas.openxmlformats.org/officeDocument/2006/relationships/image" Target="../media/image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2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6.png"/><Relationship Id="rId4" Type="http://schemas.openxmlformats.org/officeDocument/2006/relationships/image" Target="../media/image5.png"/><Relationship Id="rId5" Type="http://schemas.openxmlformats.org/officeDocument/2006/relationships/image" Target="../media/image7.png"/><Relationship Id="rId6" Type="http://schemas.openxmlformats.org/officeDocument/2006/relationships/image" Target="../media/image14.png"/><Relationship Id="rId7" Type="http://schemas.openxmlformats.org/officeDocument/2006/relationships/image" Target="../media/image8.png"/><Relationship Id="rId8" Type="http://schemas.openxmlformats.org/officeDocument/2006/relationships/image" Target="../media/image15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2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F5F3EE"/>
        </a:solidFill>
      </p:bgPr>
    </p:bg>
    <p:spTree>
      <p:nvGrpSpPr>
        <p:cNvPr id="25473" name="Shape 25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74" name="Google Shape;25474;p37"/>
          <p:cNvPicPr preferRelativeResize="0"/>
          <p:nvPr/>
        </p:nvPicPr>
        <p:blipFill>
          <a:blip r:embed="rId3">
            <a:alphaModFix amt="90000"/>
          </a:blip>
          <a:stretch>
            <a:fillRect/>
          </a:stretch>
        </p:blipFill>
        <p:spPr>
          <a:xfrm>
            <a:off x="6737543" y="2942436"/>
            <a:ext cx="1066076" cy="1017750"/>
          </a:xfrm>
          <a:prstGeom prst="rect">
            <a:avLst/>
          </a:prstGeom>
          <a:noFill/>
          <a:ln>
            <a:noFill/>
          </a:ln>
        </p:spPr>
      </p:pic>
      <p:sp>
        <p:nvSpPr>
          <p:cNvPr id="25475" name="Google Shape;25475;p37"/>
          <p:cNvSpPr txBox="1"/>
          <p:nvPr>
            <p:ph type="ctrTitle"/>
          </p:nvPr>
        </p:nvSpPr>
        <p:spPr>
          <a:xfrm>
            <a:off x="911250" y="1411525"/>
            <a:ext cx="5826300" cy="1530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</a:rPr>
              <a:t>I</a:t>
            </a:r>
            <a:r>
              <a:rPr lang="en" sz="3200">
                <a:solidFill>
                  <a:schemeClr val="dk2"/>
                </a:solidFill>
              </a:rPr>
              <a:t>P</a:t>
            </a:r>
            <a:r>
              <a:rPr lang="en" sz="3200">
                <a:solidFill>
                  <a:schemeClr val="dk2"/>
                </a:solidFill>
              </a:rPr>
              <a:t> Law in China: </a:t>
            </a:r>
            <a:r>
              <a:rPr lang="en" sz="3200">
                <a:solidFill>
                  <a:srgbClr val="212529"/>
                </a:solidFill>
              </a:rPr>
              <a:t>From Imitation to Innovation</a:t>
            </a:r>
            <a:endParaRPr sz="3200">
              <a:solidFill>
                <a:schemeClr val="dk2"/>
              </a:solidFill>
            </a:endParaRPr>
          </a:p>
        </p:txBody>
      </p:sp>
      <p:sp>
        <p:nvSpPr>
          <p:cNvPr id="25476" name="Google Shape;25476;p37"/>
          <p:cNvSpPr txBox="1"/>
          <p:nvPr>
            <p:ph idx="1" type="subTitle"/>
          </p:nvPr>
        </p:nvSpPr>
        <p:spPr>
          <a:xfrm>
            <a:off x="949125" y="2942436"/>
            <a:ext cx="4528800" cy="47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 Tam - LAW 422</a:t>
            </a:r>
            <a:endParaRPr/>
          </a:p>
        </p:txBody>
      </p:sp>
      <p:grpSp>
        <p:nvGrpSpPr>
          <p:cNvPr id="25477" name="Google Shape;25477;p37"/>
          <p:cNvGrpSpPr/>
          <p:nvPr/>
        </p:nvGrpSpPr>
        <p:grpSpPr>
          <a:xfrm>
            <a:off x="5789626" y="647594"/>
            <a:ext cx="2692752" cy="2575595"/>
            <a:chOff x="5214207" y="960140"/>
            <a:chExt cx="2869208" cy="2744374"/>
          </a:xfrm>
        </p:grpSpPr>
        <p:pic>
          <p:nvPicPr>
            <p:cNvPr id="25478" name="Google Shape;25478;p3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7219554" y="2720010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79" name="Google Shape;25479;p3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5214207" y="960140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80" name="Google Shape;25480;p37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7571846" y="3532470"/>
              <a:ext cx="511570" cy="1720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81" name="Google Shape;25481;p37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6458228" y="2557609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41" name="Shape 25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2" name="Google Shape;25642;p4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 rot="2700000">
            <a:off x="3671574" y="879475"/>
            <a:ext cx="1767200" cy="1628376"/>
          </a:xfrm>
          <a:prstGeom prst="rect">
            <a:avLst/>
          </a:prstGeom>
          <a:noFill/>
          <a:ln>
            <a:noFill/>
          </a:ln>
        </p:spPr>
      </p:pic>
      <p:sp>
        <p:nvSpPr>
          <p:cNvPr id="25643" name="Google Shape;25643;p46"/>
          <p:cNvSpPr txBox="1"/>
          <p:nvPr>
            <p:ph type="title"/>
          </p:nvPr>
        </p:nvSpPr>
        <p:spPr>
          <a:xfrm>
            <a:off x="2038200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CASES</a:t>
            </a:r>
            <a:endParaRPr/>
          </a:p>
        </p:txBody>
      </p:sp>
      <p:sp>
        <p:nvSpPr>
          <p:cNvPr id="25644" name="Google Shape;25644;p46"/>
          <p:cNvSpPr txBox="1"/>
          <p:nvPr>
            <p:ph idx="1" type="subTitle"/>
          </p:nvPr>
        </p:nvSpPr>
        <p:spPr>
          <a:xfrm>
            <a:off x="3301200" y="3186325"/>
            <a:ext cx="25416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does IP law apply in practice?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645" name="Google Shape;25645;p46"/>
          <p:cNvSpPr txBox="1"/>
          <p:nvPr>
            <p:ph idx="2" type="title"/>
          </p:nvPr>
        </p:nvSpPr>
        <p:spPr>
          <a:xfrm>
            <a:off x="3745950" y="1235700"/>
            <a:ext cx="1652100" cy="9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49" name="Shape 25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50" name="Google Shape;25650;p4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NOTABLE CASES</a:t>
            </a:r>
            <a:endParaRPr/>
          </a:p>
        </p:txBody>
      </p:sp>
      <p:sp>
        <p:nvSpPr>
          <p:cNvPr id="25651" name="Google Shape;25651;p47"/>
          <p:cNvSpPr txBox="1"/>
          <p:nvPr>
            <p:ph idx="1" type="subTitle"/>
          </p:nvPr>
        </p:nvSpPr>
        <p:spPr>
          <a:xfrm>
            <a:off x="720000" y="165405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Tencent Co</a:t>
            </a:r>
            <a:r>
              <a:rPr i="1" lang="en"/>
              <a:t>.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v. 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Shanghai Yinxun Technology Co</a:t>
            </a:r>
            <a:r>
              <a:rPr i="1" lang="en"/>
              <a:t>.</a:t>
            </a:r>
            <a:endParaRPr i="1"/>
          </a:p>
        </p:txBody>
      </p:sp>
      <p:sp>
        <p:nvSpPr>
          <p:cNvPr id="25652" name="Google Shape;25652;p47"/>
          <p:cNvSpPr txBox="1"/>
          <p:nvPr>
            <p:ph idx="2" type="subTitle"/>
          </p:nvPr>
        </p:nvSpPr>
        <p:spPr>
          <a:xfrm>
            <a:off x="3419257" y="165405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Budweiser Investment (China) Co.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v. 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Xiamen Gulong Import &amp; Export Co.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653" name="Google Shape;25653;p47"/>
          <p:cNvSpPr txBox="1"/>
          <p:nvPr>
            <p:ph idx="3" type="subTitle"/>
          </p:nvPr>
        </p:nvSpPr>
        <p:spPr>
          <a:xfrm>
            <a:off x="6118497" y="1654050"/>
            <a:ext cx="2305500" cy="91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Spin Master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v. </a:t>
            </a:r>
            <a:endParaRPr i="1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/>
              <a:t>Guangzhou Lingdong Creative Culture Technology Ltd.</a:t>
            </a:r>
            <a:endParaRPr i="1"/>
          </a:p>
        </p:txBody>
      </p:sp>
      <p:sp>
        <p:nvSpPr>
          <p:cNvPr id="25654" name="Google Shape;25654;p47"/>
          <p:cNvSpPr txBox="1"/>
          <p:nvPr>
            <p:ph idx="4" type="subTitle"/>
          </p:nvPr>
        </p:nvSpPr>
        <p:spPr>
          <a:xfrm>
            <a:off x="720000" y="125880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COPYRIGHT</a:t>
            </a:r>
            <a:endParaRPr/>
          </a:p>
        </p:txBody>
      </p:sp>
      <p:sp>
        <p:nvSpPr>
          <p:cNvPr id="25655" name="Google Shape;25655;p47"/>
          <p:cNvSpPr txBox="1"/>
          <p:nvPr>
            <p:ph idx="5" type="subTitle"/>
          </p:nvPr>
        </p:nvSpPr>
        <p:spPr>
          <a:xfrm>
            <a:off x="3419257" y="125880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TRADEMARK</a:t>
            </a:r>
            <a:endParaRPr/>
          </a:p>
        </p:txBody>
      </p:sp>
      <p:sp>
        <p:nvSpPr>
          <p:cNvPr id="25656" name="Google Shape;25656;p47"/>
          <p:cNvSpPr txBox="1"/>
          <p:nvPr>
            <p:ph idx="6" type="subTitle"/>
          </p:nvPr>
        </p:nvSpPr>
        <p:spPr>
          <a:xfrm>
            <a:off x="6118489" y="1258800"/>
            <a:ext cx="2305500" cy="471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Patent</a:t>
            </a:r>
            <a:endParaRPr/>
          </a:p>
        </p:txBody>
      </p:sp>
      <p:pic>
        <p:nvPicPr>
          <p:cNvPr id="25657" name="Google Shape;25657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90413" y="3089000"/>
            <a:ext cx="2163174" cy="1442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58" name="Google Shape;25658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1174" y="3089025"/>
            <a:ext cx="2163149" cy="1442783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59" name="Google Shape;25659;p47"/>
          <p:cNvPicPr preferRelativeResize="0"/>
          <p:nvPr/>
        </p:nvPicPr>
        <p:blipFill rotWithShape="1">
          <a:blip r:embed="rId5">
            <a:alphaModFix/>
          </a:blip>
          <a:srcRect b="0" l="9702" r="9710" t="0"/>
          <a:stretch/>
        </p:blipFill>
        <p:spPr>
          <a:xfrm>
            <a:off x="6189673" y="3089025"/>
            <a:ext cx="2163150" cy="1442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63" name="Shape 25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4" name="Google Shape;25664;p48"/>
          <p:cNvSpPr txBox="1"/>
          <p:nvPr>
            <p:ph idx="1" type="body"/>
          </p:nvPr>
        </p:nvSpPr>
        <p:spPr>
          <a:xfrm>
            <a:off x="720000" y="1017725"/>
            <a:ext cx="7704000" cy="361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Bian, Renjun. “Patent Litigation in China: Challenging Conventional Wisdom” (2019) 33:2 Berkeley Technology Law Journal 413.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Executive Office of the President of the United States, 2023, 2023 Special 301 Report [2023 Special 301 Report].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Huang, Yukon &amp; Jeremy Smith. “China’s record on intellectual property rights is getting better and better”, (17 October 2019), online: Foreign Policy &lt;https://foreignpolicy.com/2019/10/16/china-intellectual-property-theft-progress/&gt;.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Lardy, Nicholas R. “China: Forced Technology Transfer and theft?”, (20 April 2018), online: Peterson Institute for International Economics &lt;https://www.piie.com/blogs/china-economic-watch/china-forced-technology-transfer-and-theft&gt;.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Liang, Ivy. “IP in China: Key cases from 2021 and the outlook for 2022”, (24 January 2022), online: Gowling WLG &lt;https://gowlingwlg.com/en/insights-resources/articles/2022/ip-in-china-key-cases-from-2021-and-2022-outlook/&gt;.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Nador, Anita et al. “IP transactions in Life Sciences: Data Transfer, sharing and exclusivity in China and Canada”, (25 March 2022), online: Gowling WLG &lt;https://gowlingwlg.com/en/insights-resources/articles/2022/ip-transactions-in-china-and-canada/&gt;. </a:t>
            </a:r>
            <a:endParaRPr sz="1100"/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" sz="1100"/>
              <a:t>Xie, Echo. “Intellectual property cases in China jumped by 40 per cent in 2018”, (13 March 2019), online: South China Morning Post &lt;https://www.scmp.com/news/china/politics/article/3001407/jump-number-intellectual-property-cases-handled-chinas-courts&gt;. </a:t>
            </a:r>
            <a:endParaRPr sz="1100"/>
          </a:p>
        </p:txBody>
      </p:sp>
      <p:sp>
        <p:nvSpPr>
          <p:cNvPr id="25665" name="Google Shape;25665;p4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WORKS CITED</a:t>
            </a:r>
            <a:endParaRPr/>
          </a:p>
        </p:txBody>
      </p:sp>
      <p:pic>
        <p:nvPicPr>
          <p:cNvPr id="25666" name="Google Shape;25666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57679">
            <a:off x="7642549" y="3893923"/>
            <a:ext cx="2212350" cy="25740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485" name="Shape 25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486" name="Google Shape;25486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186685">
            <a:off x="747205" y="3105011"/>
            <a:ext cx="1212500" cy="1117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87" name="Google Shape;25487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4541185" y="3147245"/>
            <a:ext cx="1212501" cy="1117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88" name="Google Shape;25488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7613315">
            <a:off x="4517285" y="1525307"/>
            <a:ext cx="1212500" cy="1117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5489" name="Google Shape;25489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38785" y="1439824"/>
            <a:ext cx="1212501" cy="1117275"/>
          </a:xfrm>
          <a:prstGeom prst="rect">
            <a:avLst/>
          </a:prstGeom>
          <a:noFill/>
          <a:ln>
            <a:noFill/>
          </a:ln>
        </p:spPr>
      </p:pic>
      <p:sp>
        <p:nvSpPr>
          <p:cNvPr id="25490" name="Google Shape;25490;p38"/>
          <p:cNvSpPr txBox="1"/>
          <p:nvPr>
            <p:ph idx="2" type="title"/>
          </p:nvPr>
        </p:nvSpPr>
        <p:spPr>
          <a:xfrm>
            <a:off x="795354" y="1677600"/>
            <a:ext cx="11541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5491" name="Google Shape;25491;p38"/>
          <p:cNvSpPr txBox="1"/>
          <p:nvPr>
            <p:ph idx="5" type="title"/>
          </p:nvPr>
        </p:nvSpPr>
        <p:spPr>
          <a:xfrm>
            <a:off x="795354" y="3342800"/>
            <a:ext cx="11541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5492" name="Google Shape;25492;p38"/>
          <p:cNvSpPr txBox="1"/>
          <p:nvPr>
            <p:ph idx="8" type="title"/>
          </p:nvPr>
        </p:nvSpPr>
        <p:spPr>
          <a:xfrm>
            <a:off x="4585879" y="1677600"/>
            <a:ext cx="11541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5493" name="Google Shape;25493;p38"/>
          <p:cNvSpPr txBox="1"/>
          <p:nvPr>
            <p:ph idx="14" type="title"/>
          </p:nvPr>
        </p:nvSpPr>
        <p:spPr>
          <a:xfrm>
            <a:off x="4585879" y="3342800"/>
            <a:ext cx="11541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5494" name="Google Shape;25494;p3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 Overview</a:t>
            </a:r>
            <a:endParaRPr/>
          </a:p>
        </p:txBody>
      </p:sp>
      <p:sp>
        <p:nvSpPr>
          <p:cNvPr id="25495" name="Google Shape;25495;p38"/>
          <p:cNvSpPr txBox="1"/>
          <p:nvPr>
            <p:ph idx="1" type="subTitle"/>
          </p:nvPr>
        </p:nvSpPr>
        <p:spPr>
          <a:xfrm>
            <a:off x="1929229" y="1871206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 study China’s IP law?</a:t>
            </a:r>
            <a:endParaRPr/>
          </a:p>
        </p:txBody>
      </p:sp>
      <p:sp>
        <p:nvSpPr>
          <p:cNvPr id="25496" name="Google Shape;25496;p38"/>
          <p:cNvSpPr txBox="1"/>
          <p:nvPr>
            <p:ph idx="3" type="subTitle"/>
          </p:nvPr>
        </p:nvSpPr>
        <p:spPr>
          <a:xfrm>
            <a:off x="1929229" y="1539325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IMPORTANCE</a:t>
            </a:r>
            <a:endParaRPr/>
          </a:p>
        </p:txBody>
      </p:sp>
      <p:sp>
        <p:nvSpPr>
          <p:cNvPr id="25497" name="Google Shape;25497;p38"/>
          <p:cNvSpPr txBox="1"/>
          <p:nvPr>
            <p:ph idx="4" type="subTitle"/>
          </p:nvPr>
        </p:nvSpPr>
        <p:spPr>
          <a:xfrm>
            <a:off x="1929229" y="3536401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are the sources of IP law in China?</a:t>
            </a:r>
            <a:endParaRPr/>
          </a:p>
        </p:txBody>
      </p:sp>
      <p:sp>
        <p:nvSpPr>
          <p:cNvPr id="25498" name="Google Shape;25498;p38"/>
          <p:cNvSpPr txBox="1"/>
          <p:nvPr>
            <p:ph idx="6" type="subTitle"/>
          </p:nvPr>
        </p:nvSpPr>
        <p:spPr>
          <a:xfrm>
            <a:off x="1929229" y="3204521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SOURCES</a:t>
            </a:r>
            <a:endParaRPr/>
          </a:p>
        </p:txBody>
      </p:sp>
      <p:sp>
        <p:nvSpPr>
          <p:cNvPr id="25499" name="Google Shape;25499;p38"/>
          <p:cNvSpPr txBox="1"/>
          <p:nvPr>
            <p:ph idx="7" type="subTitle"/>
          </p:nvPr>
        </p:nvSpPr>
        <p:spPr>
          <a:xfrm>
            <a:off x="5719750" y="1871200"/>
            <a:ext cx="2881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does IP law in China compare to other jurisdictions?</a:t>
            </a:r>
            <a:endParaRPr/>
          </a:p>
        </p:txBody>
      </p:sp>
      <p:sp>
        <p:nvSpPr>
          <p:cNvPr id="25500" name="Google Shape;25500;p38"/>
          <p:cNvSpPr txBox="1"/>
          <p:nvPr>
            <p:ph idx="9" type="subTitle"/>
          </p:nvPr>
        </p:nvSpPr>
        <p:spPr>
          <a:xfrm>
            <a:off x="5719754" y="1539325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</a:t>
            </a:r>
            <a:endParaRPr/>
          </a:p>
        </p:txBody>
      </p:sp>
      <p:sp>
        <p:nvSpPr>
          <p:cNvPr id="25501" name="Google Shape;25501;p38"/>
          <p:cNvSpPr txBox="1"/>
          <p:nvPr>
            <p:ph idx="13" type="subTitle"/>
          </p:nvPr>
        </p:nvSpPr>
        <p:spPr>
          <a:xfrm>
            <a:off x="5719754" y="3536401"/>
            <a:ext cx="25041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does IP law apply in practice?</a:t>
            </a:r>
            <a:endParaRPr/>
          </a:p>
        </p:txBody>
      </p:sp>
      <p:sp>
        <p:nvSpPr>
          <p:cNvPr id="25502" name="Google Shape;25502;p38"/>
          <p:cNvSpPr txBox="1"/>
          <p:nvPr>
            <p:ph idx="15" type="subTitle"/>
          </p:nvPr>
        </p:nvSpPr>
        <p:spPr>
          <a:xfrm>
            <a:off x="5719754" y="3204521"/>
            <a:ext cx="2504100" cy="484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CASES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506" name="Shape 2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7" name="Google Shape;25507;p39"/>
          <p:cNvSpPr txBox="1"/>
          <p:nvPr>
            <p:ph type="title"/>
          </p:nvPr>
        </p:nvSpPr>
        <p:spPr>
          <a:xfrm>
            <a:off x="3286975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IMPORTANCE</a:t>
            </a:r>
            <a:endParaRPr/>
          </a:p>
        </p:txBody>
      </p:sp>
      <p:sp>
        <p:nvSpPr>
          <p:cNvPr id="25508" name="Google Shape;25508;p39"/>
          <p:cNvSpPr txBox="1"/>
          <p:nvPr>
            <p:ph idx="1" type="subTitle"/>
          </p:nvPr>
        </p:nvSpPr>
        <p:spPr>
          <a:xfrm>
            <a:off x="5417175" y="3127900"/>
            <a:ext cx="29373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 study China’s IP law?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</p:txBody>
      </p:sp>
      <p:pic>
        <p:nvPicPr>
          <p:cNvPr id="25509" name="Google Shape;25509;p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 rot="2700000">
            <a:off x="6580924" y="879475"/>
            <a:ext cx="1767200" cy="1628376"/>
          </a:xfrm>
          <a:prstGeom prst="rect">
            <a:avLst/>
          </a:prstGeom>
          <a:noFill/>
          <a:ln>
            <a:noFill/>
          </a:ln>
        </p:spPr>
      </p:pic>
      <p:sp>
        <p:nvSpPr>
          <p:cNvPr id="25510" name="Google Shape;25510;p39"/>
          <p:cNvSpPr txBox="1"/>
          <p:nvPr>
            <p:ph idx="2" type="title"/>
          </p:nvPr>
        </p:nvSpPr>
        <p:spPr>
          <a:xfrm>
            <a:off x="6638475" y="1235700"/>
            <a:ext cx="1652100" cy="9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514" name="Shape 25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15" name="Google Shape;25515;p40"/>
          <p:cNvSpPr txBox="1"/>
          <p:nvPr>
            <p:ph idx="1" type="subTitle"/>
          </p:nvPr>
        </p:nvSpPr>
        <p:spPr>
          <a:xfrm>
            <a:off x="3585900" y="1403476"/>
            <a:ext cx="4696800" cy="38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Estimated cost (USD) to U.S. economy</a:t>
            </a:r>
            <a:endParaRPr/>
          </a:p>
        </p:txBody>
      </p:sp>
      <p:sp>
        <p:nvSpPr>
          <p:cNvPr id="25516" name="Google Shape;25516;p40"/>
          <p:cNvSpPr txBox="1"/>
          <p:nvPr>
            <p:ph type="title"/>
          </p:nvPr>
        </p:nvSpPr>
        <p:spPr>
          <a:xfrm>
            <a:off x="3212250" y="714550"/>
            <a:ext cx="5070600" cy="76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$225b-$600b</a:t>
            </a:r>
            <a:endParaRPr/>
          </a:p>
        </p:txBody>
      </p:sp>
      <p:sp>
        <p:nvSpPr>
          <p:cNvPr id="25517" name="Google Shape;25517;p40"/>
          <p:cNvSpPr txBox="1"/>
          <p:nvPr>
            <p:ph idx="2" type="title"/>
          </p:nvPr>
        </p:nvSpPr>
        <p:spPr>
          <a:xfrm>
            <a:off x="3585900" y="2066812"/>
            <a:ext cx="4696800" cy="76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19-years</a:t>
            </a:r>
            <a:endParaRPr/>
          </a:p>
        </p:txBody>
      </p:sp>
      <p:sp>
        <p:nvSpPr>
          <p:cNvPr id="25518" name="Google Shape;25518;p40"/>
          <p:cNvSpPr txBox="1"/>
          <p:nvPr>
            <p:ph idx="3" type="subTitle"/>
          </p:nvPr>
        </p:nvSpPr>
        <p:spPr>
          <a:xfrm>
            <a:off x="3585900" y="2755727"/>
            <a:ext cx="46968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China remains on the Priority Watch List</a:t>
            </a:r>
            <a:endParaRPr/>
          </a:p>
        </p:txBody>
      </p:sp>
      <p:sp>
        <p:nvSpPr>
          <p:cNvPr id="25519" name="Google Shape;25519;p40"/>
          <p:cNvSpPr txBox="1"/>
          <p:nvPr>
            <p:ph idx="4" type="title"/>
          </p:nvPr>
        </p:nvSpPr>
        <p:spPr>
          <a:xfrm>
            <a:off x="3585900" y="3419068"/>
            <a:ext cx="4696800" cy="76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5,238 cases</a:t>
            </a:r>
            <a:endParaRPr/>
          </a:p>
        </p:txBody>
      </p:sp>
      <p:sp>
        <p:nvSpPr>
          <p:cNvPr id="25520" name="Google Shape;25520;p40"/>
          <p:cNvSpPr txBox="1"/>
          <p:nvPr>
            <p:ph idx="5" type="subTitle"/>
          </p:nvPr>
        </p:nvSpPr>
        <p:spPr>
          <a:xfrm>
            <a:off x="3585900" y="4107997"/>
            <a:ext cx="46968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Heard by the Supreme People’s Court</a:t>
            </a:r>
            <a:endParaRPr/>
          </a:p>
        </p:txBody>
      </p:sp>
      <p:grpSp>
        <p:nvGrpSpPr>
          <p:cNvPr id="25521" name="Google Shape;25521;p40"/>
          <p:cNvGrpSpPr/>
          <p:nvPr/>
        </p:nvGrpSpPr>
        <p:grpSpPr>
          <a:xfrm flipH="1">
            <a:off x="1328851" y="1016806"/>
            <a:ext cx="2081016" cy="1696431"/>
            <a:chOff x="6008172" y="929146"/>
            <a:chExt cx="2217386" cy="1807599"/>
          </a:xfrm>
        </p:grpSpPr>
        <p:pic>
          <p:nvPicPr>
            <p:cNvPr id="25522" name="Google Shape;25522;p40"/>
            <p:cNvPicPr preferRelativeResize="0"/>
            <p:nvPr/>
          </p:nvPicPr>
          <p:blipFill>
            <a:blip r:embed="rId3">
              <a:alphaModFix amt="60000"/>
            </a:blip>
            <a:stretch>
              <a:fillRect/>
            </a:stretch>
          </p:blipFill>
          <p:spPr>
            <a:xfrm>
              <a:off x="6577319" y="929146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23" name="Google Shape;25523;p40"/>
            <p:cNvPicPr preferRelativeResize="0"/>
            <p:nvPr/>
          </p:nvPicPr>
          <p:blipFill rotWithShape="1">
            <a:blip r:embed="rId4">
              <a:alphaModFix amt="60000"/>
            </a:blip>
            <a:srcRect b="0" l="0" r="0" t="0"/>
            <a:stretch/>
          </p:blipFill>
          <p:spPr>
            <a:xfrm>
              <a:off x="6008172" y="1937407"/>
              <a:ext cx="703975" cy="1788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24" name="Google Shape;25524;p40"/>
            <p:cNvPicPr preferRelativeResize="0"/>
            <p:nvPr/>
          </p:nvPicPr>
          <p:blipFill>
            <a:blip r:embed="rId5">
              <a:alphaModFix amt="60000"/>
            </a:blip>
            <a:stretch>
              <a:fillRect/>
            </a:stretch>
          </p:blipFill>
          <p:spPr>
            <a:xfrm>
              <a:off x="7713987" y="2359827"/>
              <a:ext cx="511570" cy="1720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25" name="Google Shape;25525;p40"/>
            <p:cNvPicPr preferRelativeResize="0"/>
            <p:nvPr/>
          </p:nvPicPr>
          <p:blipFill>
            <a:blip r:embed="rId6">
              <a:alphaModFix amt="60000"/>
            </a:blip>
            <a:stretch>
              <a:fillRect/>
            </a:stretch>
          </p:blipFill>
          <p:spPr>
            <a:xfrm>
              <a:off x="6377035" y="2476415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529" name="Shape 25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30" name="Google Shape;25530;p41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 rot="2700000">
            <a:off x="3671574" y="879475"/>
            <a:ext cx="1767200" cy="1628376"/>
          </a:xfrm>
          <a:prstGeom prst="rect">
            <a:avLst/>
          </a:prstGeom>
          <a:noFill/>
          <a:ln>
            <a:noFill/>
          </a:ln>
        </p:spPr>
      </p:pic>
      <p:sp>
        <p:nvSpPr>
          <p:cNvPr id="25531" name="Google Shape;25531;p41"/>
          <p:cNvSpPr txBox="1"/>
          <p:nvPr>
            <p:ph type="title"/>
          </p:nvPr>
        </p:nvSpPr>
        <p:spPr>
          <a:xfrm>
            <a:off x="2038200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SOURCES</a:t>
            </a:r>
            <a:endParaRPr/>
          </a:p>
        </p:txBody>
      </p:sp>
      <p:sp>
        <p:nvSpPr>
          <p:cNvPr id="25532" name="Google Shape;25532;p41"/>
          <p:cNvSpPr txBox="1"/>
          <p:nvPr>
            <p:ph idx="1" type="subTitle"/>
          </p:nvPr>
        </p:nvSpPr>
        <p:spPr>
          <a:xfrm>
            <a:off x="3214050" y="3127900"/>
            <a:ext cx="27159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are the sources of IP law in China?</a:t>
            </a:r>
            <a:endParaRPr/>
          </a:p>
        </p:txBody>
      </p:sp>
      <p:sp>
        <p:nvSpPr>
          <p:cNvPr id="25533" name="Google Shape;25533;p41"/>
          <p:cNvSpPr txBox="1"/>
          <p:nvPr>
            <p:ph idx="2" type="title"/>
          </p:nvPr>
        </p:nvSpPr>
        <p:spPr>
          <a:xfrm>
            <a:off x="3745950" y="1235700"/>
            <a:ext cx="1652100" cy="9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537" name="Shape 2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538" name="Google Shape;25538;p42"/>
          <p:cNvCxnSpPr>
            <a:stCxn id="25539" idx="6"/>
            <a:endCxn id="25540" idx="2"/>
          </p:cNvCxnSpPr>
          <p:nvPr/>
        </p:nvCxnSpPr>
        <p:spPr>
          <a:xfrm>
            <a:off x="2106275" y="2980201"/>
            <a:ext cx="4859100" cy="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pic>
        <p:nvPicPr>
          <p:cNvPr id="25541" name="Google Shape;25541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">
            <a:off x="1806774" y="2756784"/>
            <a:ext cx="370550" cy="380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42" name="Google Shape;2554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">
            <a:off x="6879949" y="2756784"/>
            <a:ext cx="370550" cy="380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43" name="Google Shape;25543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">
            <a:off x="5669449" y="2756784"/>
            <a:ext cx="370550" cy="380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44" name="Google Shape;25544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">
            <a:off x="4386724" y="2756784"/>
            <a:ext cx="370550" cy="380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545" name="Google Shape;25545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">
            <a:off x="3096749" y="2756784"/>
            <a:ext cx="370550" cy="380928"/>
          </a:xfrm>
          <a:prstGeom prst="rect">
            <a:avLst/>
          </a:prstGeom>
          <a:noFill/>
          <a:ln>
            <a:noFill/>
          </a:ln>
        </p:spPr>
      </p:pic>
      <p:sp>
        <p:nvSpPr>
          <p:cNvPr id="25546" name="Google Shape;25546;p4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DEVELOPMENT OF IP LAW</a:t>
            </a:r>
            <a:endParaRPr/>
          </a:p>
        </p:txBody>
      </p:sp>
      <p:sp>
        <p:nvSpPr>
          <p:cNvPr id="25547" name="Google Shape;25547;p42"/>
          <p:cNvSpPr txBox="1"/>
          <p:nvPr/>
        </p:nvSpPr>
        <p:spPr>
          <a:xfrm flipH="1">
            <a:off x="895774" y="2082203"/>
            <a:ext cx="2221500" cy="4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1982</a:t>
            </a:r>
            <a:endParaRPr b="1" sz="16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  <p:sp>
        <p:nvSpPr>
          <p:cNvPr id="25548" name="Google Shape;25548;p42"/>
          <p:cNvSpPr txBox="1"/>
          <p:nvPr/>
        </p:nvSpPr>
        <p:spPr>
          <a:xfrm flipH="1">
            <a:off x="895775" y="1697800"/>
            <a:ext cx="22215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Trademark Law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  <p:sp>
        <p:nvSpPr>
          <p:cNvPr id="25549" name="Google Shape;25549;p42"/>
          <p:cNvSpPr txBox="1"/>
          <p:nvPr/>
        </p:nvSpPr>
        <p:spPr>
          <a:xfrm flipH="1">
            <a:off x="2179734" y="3373828"/>
            <a:ext cx="2221500" cy="461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1984</a:t>
            </a:r>
            <a:endParaRPr b="1" sz="16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  <p:sp>
        <p:nvSpPr>
          <p:cNvPr id="25550" name="Google Shape;25550;p42"/>
          <p:cNvSpPr txBox="1"/>
          <p:nvPr/>
        </p:nvSpPr>
        <p:spPr>
          <a:xfrm flipH="1">
            <a:off x="2177325" y="3735978"/>
            <a:ext cx="22215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Patent Law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  <p:sp>
        <p:nvSpPr>
          <p:cNvPr id="25551" name="Google Shape;25551;p42"/>
          <p:cNvSpPr txBox="1"/>
          <p:nvPr/>
        </p:nvSpPr>
        <p:spPr>
          <a:xfrm flipH="1">
            <a:off x="3461249" y="2082203"/>
            <a:ext cx="2221500" cy="4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1986</a:t>
            </a:r>
            <a:endParaRPr b="1" sz="16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  <p:sp>
        <p:nvSpPr>
          <p:cNvPr id="25552" name="Google Shape;25552;p42"/>
          <p:cNvSpPr txBox="1"/>
          <p:nvPr/>
        </p:nvSpPr>
        <p:spPr>
          <a:xfrm flipH="1">
            <a:off x="3461251" y="1507000"/>
            <a:ext cx="2221500" cy="5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General Principle 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of Civil Law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  <p:sp>
        <p:nvSpPr>
          <p:cNvPr id="25553" name="Google Shape;25553;p42"/>
          <p:cNvSpPr txBox="1"/>
          <p:nvPr/>
        </p:nvSpPr>
        <p:spPr>
          <a:xfrm flipH="1">
            <a:off x="4743974" y="3373828"/>
            <a:ext cx="2221500" cy="461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1990</a:t>
            </a:r>
            <a:endParaRPr b="1" sz="16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  <p:sp>
        <p:nvSpPr>
          <p:cNvPr id="25554" name="Google Shape;25554;p42"/>
          <p:cNvSpPr txBox="1"/>
          <p:nvPr/>
        </p:nvSpPr>
        <p:spPr>
          <a:xfrm flipH="1">
            <a:off x="4743975" y="3735978"/>
            <a:ext cx="22215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Copyright Law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  <p:sp>
        <p:nvSpPr>
          <p:cNvPr id="25555" name="Google Shape;25555;p42"/>
          <p:cNvSpPr txBox="1"/>
          <p:nvPr/>
        </p:nvSpPr>
        <p:spPr>
          <a:xfrm flipH="1">
            <a:off x="6026724" y="2082203"/>
            <a:ext cx="2221500" cy="46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1993</a:t>
            </a:r>
            <a:endParaRPr b="1" sz="16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  <p:sp>
        <p:nvSpPr>
          <p:cNvPr id="25556" name="Google Shape;25556;p42"/>
          <p:cNvSpPr txBox="1"/>
          <p:nvPr/>
        </p:nvSpPr>
        <p:spPr>
          <a:xfrm flipH="1">
            <a:off x="6026726" y="1507000"/>
            <a:ext cx="2221500" cy="57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Anti-Unfair 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Chivo"/>
                <a:ea typeface="Chivo"/>
                <a:cs typeface="Chivo"/>
                <a:sym typeface="Chivo"/>
              </a:rPr>
              <a:t>Competition Law</a:t>
            </a:r>
            <a:endParaRPr>
              <a:solidFill>
                <a:schemeClr val="dk1"/>
              </a:solidFill>
              <a:latin typeface="Chivo"/>
              <a:ea typeface="Chivo"/>
              <a:cs typeface="Chivo"/>
              <a:sym typeface="Chivo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560" name="Shape 25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61" name="Google Shape;25561;p43"/>
          <p:cNvGrpSpPr/>
          <p:nvPr/>
        </p:nvGrpSpPr>
        <p:grpSpPr>
          <a:xfrm flipH="1">
            <a:off x="2231626" y="1091631"/>
            <a:ext cx="2749952" cy="1591144"/>
            <a:chOff x="5295401" y="1041334"/>
            <a:chExt cx="2930157" cy="1695411"/>
          </a:xfrm>
        </p:grpSpPr>
        <p:pic>
          <p:nvPicPr>
            <p:cNvPr id="25562" name="Google Shape;25562;p43"/>
            <p:cNvPicPr preferRelativeResize="0"/>
            <p:nvPr/>
          </p:nvPicPr>
          <p:blipFill>
            <a:blip r:embed="rId3">
              <a:alphaModFix amt="60000"/>
            </a:blip>
            <a:stretch>
              <a:fillRect/>
            </a:stretch>
          </p:blipFill>
          <p:spPr>
            <a:xfrm>
              <a:off x="7280503" y="1466174"/>
              <a:ext cx="624749" cy="4120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63" name="Google Shape;25563;p43"/>
            <p:cNvPicPr preferRelativeResize="0"/>
            <p:nvPr/>
          </p:nvPicPr>
          <p:blipFill>
            <a:blip r:embed="rId4">
              <a:alphaModFix amt="60000"/>
            </a:blip>
            <a:stretch>
              <a:fillRect/>
            </a:stretch>
          </p:blipFill>
          <p:spPr>
            <a:xfrm>
              <a:off x="6576526" y="1937407"/>
              <a:ext cx="703975" cy="17883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64" name="Google Shape;25564;p43"/>
            <p:cNvPicPr preferRelativeResize="0"/>
            <p:nvPr/>
          </p:nvPicPr>
          <p:blipFill>
            <a:blip r:embed="rId5">
              <a:alphaModFix amt="60000"/>
            </a:blip>
            <a:stretch>
              <a:fillRect/>
            </a:stretch>
          </p:blipFill>
          <p:spPr>
            <a:xfrm>
              <a:off x="5295401" y="1041334"/>
              <a:ext cx="642858" cy="124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65" name="Google Shape;25565;p43"/>
            <p:cNvPicPr preferRelativeResize="0"/>
            <p:nvPr/>
          </p:nvPicPr>
          <p:blipFill>
            <a:blip r:embed="rId6">
              <a:alphaModFix amt="60000"/>
            </a:blip>
            <a:stretch>
              <a:fillRect/>
            </a:stretch>
          </p:blipFill>
          <p:spPr>
            <a:xfrm>
              <a:off x="7713987" y="2359827"/>
              <a:ext cx="511570" cy="17204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66" name="Google Shape;25566;p43"/>
            <p:cNvPicPr preferRelativeResize="0"/>
            <p:nvPr/>
          </p:nvPicPr>
          <p:blipFill>
            <a:blip r:embed="rId7">
              <a:alphaModFix amt="60000"/>
            </a:blip>
            <a:stretch>
              <a:fillRect/>
            </a:stretch>
          </p:blipFill>
          <p:spPr>
            <a:xfrm>
              <a:off x="6377035" y="2476415"/>
              <a:ext cx="411972" cy="26033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5567" name="Google Shape;25567;p43"/>
          <p:cNvGrpSpPr/>
          <p:nvPr/>
        </p:nvGrpSpPr>
        <p:grpSpPr>
          <a:xfrm>
            <a:off x="1546100" y="1364875"/>
            <a:ext cx="6467656" cy="3157405"/>
            <a:chOff x="789673" y="3605465"/>
            <a:chExt cx="1324471" cy="682933"/>
          </a:xfrm>
        </p:grpSpPr>
        <p:grpSp>
          <p:nvGrpSpPr>
            <p:cNvPr id="25568" name="Google Shape;25568;p43"/>
            <p:cNvGrpSpPr/>
            <p:nvPr/>
          </p:nvGrpSpPr>
          <p:grpSpPr>
            <a:xfrm>
              <a:off x="1306711" y="3857894"/>
              <a:ext cx="205236" cy="187626"/>
              <a:chOff x="-148861" y="3875146"/>
              <a:chExt cx="188861" cy="172657"/>
            </a:xfrm>
          </p:grpSpPr>
          <p:sp>
            <p:nvSpPr>
              <p:cNvPr id="25569" name="Google Shape;25569;p43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rect b="b" l="l" r="r" t="t"/>
                <a:pathLst>
                  <a:path extrusionOk="0" fill="none" h="4505" w="3573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0" name="Google Shape;25570;p43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rect b="b" l="l" r="r" t="t"/>
                <a:pathLst>
                  <a:path extrusionOk="0" fill="none" h="2198" w="2333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1" name="Google Shape;25571;p43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2" name="Google Shape;25572;p43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rect b="b" l="l" r="r" t="t"/>
                <a:pathLst>
                  <a:path extrusionOk="0" fill="none" h="1328" w="4559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3" name="Google Shape;25573;p43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4" name="Google Shape;25574;p43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rect b="b" l="l" r="r" t="t"/>
                <a:pathLst>
                  <a:path extrusionOk="0" fill="none" h="2767" w="1065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5" name="Google Shape;25575;p43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6" name="Google Shape;25576;p43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7" name="Google Shape;25577;p43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8" name="Google Shape;25578;p43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rect b="b" l="l" r="r" t="t"/>
                <a:pathLst>
                  <a:path extrusionOk="0" fill="none" h="2198" w="233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79" name="Google Shape;25579;p43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rect b="b" l="l" r="r" t="t"/>
                <a:pathLst>
                  <a:path extrusionOk="0" fill="none" h="1862" w="768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0" name="Google Shape;25580;p43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rect b="b" l="l" r="r" t="t"/>
                <a:pathLst>
                  <a:path extrusionOk="0" fill="none" h="1328" w="456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1" name="Google Shape;25581;p43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rect b="b" l="l" r="r" t="t"/>
                <a:pathLst>
                  <a:path extrusionOk="0" fill="none" h="4440" w="2401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2" name="Google Shape;25582;p43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rect b="b" l="l" r="r" t="t"/>
                <a:pathLst>
                  <a:path extrusionOk="0" fill="none" h="2767" w="1066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3" name="Google Shape;25583;p43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rect b="b" l="l" r="r" t="t"/>
                <a:pathLst>
                  <a:path extrusionOk="0" fill="none" h="1858" w="3097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4" name="Google Shape;25584;p43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rect b="b" l="l" r="r" t="t"/>
                <a:pathLst>
                  <a:path extrusionOk="0" fill="none" h="1531" w="2735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85" name="Google Shape;25585;p43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rect b="b" l="l" r="r" t="t"/>
                <a:pathLst>
                  <a:path extrusionOk="0" fill="none" h="1351" w="2741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solidFill>
                <a:schemeClr val="dk2"/>
              </a:solidFill>
              <a:ln cap="rnd" cmpd="sng" w="800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586" name="Google Shape;25586;p43"/>
            <p:cNvGrpSpPr/>
            <p:nvPr/>
          </p:nvGrpSpPr>
          <p:grpSpPr>
            <a:xfrm>
              <a:off x="789673" y="3605465"/>
              <a:ext cx="1324471" cy="682933"/>
              <a:chOff x="789673" y="3605465"/>
              <a:chExt cx="1324471" cy="682933"/>
            </a:xfrm>
          </p:grpSpPr>
          <p:grpSp>
            <p:nvGrpSpPr>
              <p:cNvPr id="25587" name="Google Shape;25587;p43"/>
              <p:cNvGrpSpPr/>
              <p:nvPr/>
            </p:nvGrpSpPr>
            <p:grpSpPr>
              <a:xfrm>
                <a:off x="1498221" y="4047614"/>
                <a:ext cx="416969" cy="240784"/>
                <a:chOff x="1498221" y="4047614"/>
                <a:chExt cx="416969" cy="240784"/>
              </a:xfrm>
            </p:grpSpPr>
            <p:sp>
              <p:nvSpPr>
                <p:cNvPr id="25588" name="Google Shape;25588;p43"/>
                <p:cNvSpPr/>
                <p:nvPr/>
              </p:nvSpPr>
              <p:spPr>
                <a:xfrm>
                  <a:off x="1648776" y="4185662"/>
                  <a:ext cx="266414" cy="102736"/>
                </a:xfrm>
                <a:custGeom>
                  <a:rect b="b" l="l" r="r" t="t"/>
                  <a:pathLst>
                    <a:path extrusionOk="0" h="21448" w="37118">
                      <a:moveTo>
                        <a:pt x="4950" y="1"/>
                      </a:moveTo>
                      <a:cubicBezTo>
                        <a:pt x="2218" y="1"/>
                        <a:pt x="0" y="2679"/>
                        <a:pt x="0" y="5984"/>
                      </a:cubicBezTo>
                      <a:lnTo>
                        <a:pt x="0" y="15461"/>
                      </a:lnTo>
                      <a:cubicBezTo>
                        <a:pt x="0" y="18766"/>
                        <a:pt x="2218" y="21447"/>
                        <a:pt x="4950" y="21447"/>
                      </a:cubicBezTo>
                      <a:lnTo>
                        <a:pt x="32168" y="21447"/>
                      </a:lnTo>
                      <a:cubicBezTo>
                        <a:pt x="34904" y="21447"/>
                        <a:pt x="37118" y="18766"/>
                        <a:pt x="37118" y="15461"/>
                      </a:cubicBezTo>
                      <a:lnTo>
                        <a:pt x="37118" y="5984"/>
                      </a:lnTo>
                      <a:cubicBezTo>
                        <a:pt x="37118" y="2679"/>
                        <a:pt x="34904" y="1"/>
                        <a:pt x="321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Anti-Organized Crime Network</a:t>
                  </a:r>
                  <a:endParaRPr/>
                </a:p>
              </p:txBody>
            </p:sp>
            <p:grpSp>
              <p:nvGrpSpPr>
                <p:cNvPr id="25589" name="Google Shape;25589;p43"/>
                <p:cNvGrpSpPr/>
                <p:nvPr/>
              </p:nvGrpSpPr>
              <p:grpSpPr>
                <a:xfrm>
                  <a:off x="1498221" y="4047614"/>
                  <a:ext cx="150566" cy="190416"/>
                  <a:chOff x="1498221" y="4047614"/>
                  <a:chExt cx="150566" cy="190416"/>
                </a:xfrm>
              </p:grpSpPr>
              <p:sp>
                <p:nvSpPr>
                  <p:cNvPr id="25590" name="Google Shape;25590;p43"/>
                  <p:cNvSpPr/>
                  <p:nvPr/>
                </p:nvSpPr>
                <p:spPr>
                  <a:xfrm>
                    <a:off x="1510686" y="4060421"/>
                    <a:ext cx="138101" cy="177608"/>
                  </a:xfrm>
                  <a:custGeom>
                    <a:rect b="b" l="l" r="r" t="t"/>
                    <a:pathLst>
                      <a:path extrusionOk="0" fill="none" h="37079" w="28816">
                        <a:moveTo>
                          <a:pt x="28815" y="37078"/>
                        </a:moveTo>
                        <a:lnTo>
                          <a:pt x="17922" y="37078"/>
                        </a:lnTo>
                        <a:cubicBezTo>
                          <a:pt x="14829" y="37078"/>
                          <a:pt x="14212" y="33613"/>
                          <a:pt x="14212" y="33613"/>
                        </a:cubicBezTo>
                        <a:lnTo>
                          <a:pt x="14212" y="10631"/>
                        </a:lnTo>
                        <a:lnTo>
                          <a:pt x="0" y="10631"/>
                        </a:lnTo>
                        <a:lnTo>
                          <a:pt x="0" y="1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91" name="Google Shape;25591;p43"/>
                  <p:cNvSpPr/>
                  <p:nvPr/>
                </p:nvSpPr>
                <p:spPr>
                  <a:xfrm>
                    <a:off x="1498221" y="4047614"/>
                    <a:ext cx="26646" cy="25622"/>
                  </a:xfrm>
                  <a:custGeom>
                    <a:rect b="b" l="l" r="r" t="t"/>
                    <a:pathLst>
                      <a:path extrusionOk="0" h="5349" w="5560">
                        <a:moveTo>
                          <a:pt x="2886" y="1"/>
                        </a:moveTo>
                        <a:cubicBezTo>
                          <a:pt x="1806" y="1"/>
                          <a:pt x="828" y="654"/>
                          <a:pt x="416" y="1653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7"/>
                          <a:pt x="2190" y="5349"/>
                          <a:pt x="2886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5"/>
                        </a:cubicBezTo>
                        <a:cubicBezTo>
                          <a:pt x="5560" y="1197"/>
                          <a:pt x="4363" y="1"/>
                          <a:pt x="288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 cap="flat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5592" name="Google Shape;25592;p43"/>
              <p:cNvGrpSpPr/>
              <p:nvPr/>
            </p:nvGrpSpPr>
            <p:grpSpPr>
              <a:xfrm>
                <a:off x="1560718" y="3791609"/>
                <a:ext cx="553425" cy="311053"/>
                <a:chOff x="1560718" y="3791609"/>
                <a:chExt cx="553425" cy="311053"/>
              </a:xfrm>
            </p:grpSpPr>
            <p:grpSp>
              <p:nvGrpSpPr>
                <p:cNvPr id="25593" name="Google Shape;25593;p43"/>
                <p:cNvGrpSpPr/>
                <p:nvPr/>
              </p:nvGrpSpPr>
              <p:grpSpPr>
                <a:xfrm>
                  <a:off x="1560718" y="3842857"/>
                  <a:ext cx="173586" cy="217131"/>
                  <a:chOff x="1560718" y="3842857"/>
                  <a:chExt cx="173586" cy="217131"/>
                </a:xfrm>
              </p:grpSpPr>
              <p:sp>
                <p:nvSpPr>
                  <p:cNvPr id="25594" name="Google Shape;25594;p43"/>
                  <p:cNvSpPr/>
                  <p:nvPr/>
                </p:nvSpPr>
                <p:spPr>
                  <a:xfrm>
                    <a:off x="1560718" y="3951414"/>
                    <a:ext cx="84343" cy="5"/>
                  </a:xfrm>
                  <a:custGeom>
                    <a:rect b="b" l="l" r="r" t="t"/>
                    <a:pathLst>
                      <a:path extrusionOk="0" fill="none" h="1" w="17599">
                        <a:moveTo>
                          <a:pt x="1" y="0"/>
                        </a:moveTo>
                        <a:lnTo>
                          <a:pt x="17598" y="0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595" name="Google Shape;25595;p43"/>
                  <p:cNvSpPr/>
                  <p:nvPr/>
                </p:nvSpPr>
                <p:spPr>
                  <a:xfrm>
                    <a:off x="1645054" y="3842857"/>
                    <a:ext cx="89251" cy="217131"/>
                  </a:xfrm>
                  <a:custGeom>
                    <a:rect b="b" l="l" r="r" t="t"/>
                    <a:pathLst>
                      <a:path extrusionOk="0" fill="none" h="45330" w="18623">
                        <a:moveTo>
                          <a:pt x="18623" y="45330"/>
                        </a:moveTo>
                        <a:lnTo>
                          <a:pt x="5625" y="45330"/>
                        </a:lnTo>
                        <a:cubicBezTo>
                          <a:pt x="2889" y="45330"/>
                          <a:pt x="0" y="42619"/>
                          <a:pt x="0" y="35634"/>
                        </a:cubicBezTo>
                        <a:lnTo>
                          <a:pt x="0" y="9697"/>
                        </a:lnTo>
                        <a:cubicBezTo>
                          <a:pt x="0" y="2711"/>
                          <a:pt x="2889" y="1"/>
                          <a:pt x="5625" y="1"/>
                        </a:cubicBezTo>
                        <a:lnTo>
                          <a:pt x="18623" y="1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5596" name="Google Shape;25596;p43"/>
                <p:cNvSpPr/>
                <p:nvPr/>
              </p:nvSpPr>
              <p:spPr>
                <a:xfrm>
                  <a:off x="1733807" y="3791609"/>
                  <a:ext cx="380336" cy="111739"/>
                </a:xfrm>
                <a:custGeom>
                  <a:rect b="b" l="l" r="r" t="t"/>
                  <a:pathLst>
                    <a:path extrusionOk="0" h="21447" w="37115">
                      <a:moveTo>
                        <a:pt x="4951" y="0"/>
                      </a:moveTo>
                      <a:cubicBezTo>
                        <a:pt x="2215" y="0"/>
                        <a:pt x="1" y="2678"/>
                        <a:pt x="1" y="5983"/>
                      </a:cubicBezTo>
                      <a:lnTo>
                        <a:pt x="1" y="15460"/>
                      </a:lnTo>
                      <a:cubicBezTo>
                        <a:pt x="1" y="18765"/>
                        <a:pt x="2215" y="21446"/>
                        <a:pt x="4951" y="21446"/>
                      </a:cubicBezTo>
                      <a:lnTo>
                        <a:pt x="32168" y="21446"/>
                      </a:lnTo>
                      <a:cubicBezTo>
                        <a:pt x="34901" y="21446"/>
                        <a:pt x="37115" y="18765"/>
                        <a:pt x="37115" y="15460"/>
                      </a:cubicBezTo>
                      <a:lnTo>
                        <a:pt x="37115" y="5983"/>
                      </a:lnTo>
                      <a:cubicBezTo>
                        <a:pt x="37115" y="2678"/>
                        <a:pt x="34901" y="0"/>
                        <a:pt x="3216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Internet Security and Informationization Office</a:t>
                  </a:r>
                  <a:endParaRPr/>
                </a:p>
              </p:txBody>
            </p:sp>
            <p:sp>
              <p:nvSpPr>
                <p:cNvPr id="25597" name="Google Shape;25597;p43"/>
                <p:cNvSpPr/>
                <p:nvPr/>
              </p:nvSpPr>
              <p:spPr>
                <a:xfrm>
                  <a:off x="1734299" y="3999945"/>
                  <a:ext cx="266422" cy="102717"/>
                </a:xfrm>
                <a:custGeom>
                  <a:rect b="b" l="l" r="r" t="t"/>
                  <a:pathLst>
                    <a:path extrusionOk="0" h="21444" w="37119">
                      <a:moveTo>
                        <a:pt x="4951" y="1"/>
                      </a:moveTo>
                      <a:cubicBezTo>
                        <a:pt x="2219" y="1"/>
                        <a:pt x="1" y="2678"/>
                        <a:pt x="1" y="5983"/>
                      </a:cubicBezTo>
                      <a:lnTo>
                        <a:pt x="1" y="15461"/>
                      </a:lnTo>
                      <a:cubicBezTo>
                        <a:pt x="1" y="18766"/>
                        <a:pt x="2219" y="21443"/>
                        <a:pt x="4951" y="21443"/>
                      </a:cubicBezTo>
                      <a:lnTo>
                        <a:pt x="32168" y="21443"/>
                      </a:lnTo>
                      <a:cubicBezTo>
                        <a:pt x="34901" y="21443"/>
                        <a:pt x="37119" y="18766"/>
                        <a:pt x="37119" y="15461"/>
                      </a:cubicBezTo>
                      <a:lnTo>
                        <a:pt x="37119" y="5983"/>
                      </a:lnTo>
                      <a:cubicBezTo>
                        <a:pt x="37119" y="2678"/>
                        <a:pt x="34901" y="1"/>
                        <a:pt x="321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China Civilization Network</a:t>
                  </a:r>
                  <a:endParaRPr/>
                </a:p>
              </p:txBody>
            </p:sp>
          </p:grpSp>
          <p:sp>
            <p:nvSpPr>
              <p:cNvPr id="25598" name="Google Shape;25598;p43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rect b="b" l="l" r="r" t="t"/>
                <a:pathLst>
                  <a:path extrusionOk="0" fill="none" h="63161" w="63165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solidFill>
                <a:schemeClr val="dk2"/>
              </a:solidFill>
              <a:ln cap="flat" cmpd="sng" w="9525">
                <a:solidFill>
                  <a:schemeClr val="dk1"/>
                </a:solidFill>
                <a:prstDash val="solid"/>
                <a:miter lim="3647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5599" name="Google Shape;25599;p43"/>
              <p:cNvGrpSpPr/>
              <p:nvPr/>
            </p:nvGrpSpPr>
            <p:grpSpPr>
              <a:xfrm>
                <a:off x="930057" y="3605465"/>
                <a:ext cx="390604" cy="249258"/>
                <a:chOff x="930057" y="3605465"/>
                <a:chExt cx="390604" cy="249258"/>
              </a:xfrm>
            </p:grpSpPr>
            <p:sp>
              <p:nvSpPr>
                <p:cNvPr id="25600" name="Google Shape;25600;p43"/>
                <p:cNvSpPr/>
                <p:nvPr/>
              </p:nvSpPr>
              <p:spPr>
                <a:xfrm>
                  <a:off x="930057" y="3605465"/>
                  <a:ext cx="231437" cy="102736"/>
                </a:xfrm>
                <a:custGeom>
                  <a:rect b="b" l="l" r="r" t="t"/>
                  <a:pathLst>
                    <a:path extrusionOk="0" h="21448" w="37119">
                      <a:moveTo>
                        <a:pt x="4951" y="1"/>
                      </a:moveTo>
                      <a:cubicBezTo>
                        <a:pt x="2219" y="1"/>
                        <a:pt x="1" y="2682"/>
                        <a:pt x="1" y="5987"/>
                      </a:cubicBezTo>
                      <a:lnTo>
                        <a:pt x="1" y="15464"/>
                      </a:lnTo>
                      <a:cubicBezTo>
                        <a:pt x="1" y="18769"/>
                        <a:pt x="2219" y="21447"/>
                        <a:pt x="4951" y="21447"/>
                      </a:cubicBezTo>
                      <a:lnTo>
                        <a:pt x="32172" y="21447"/>
                      </a:lnTo>
                      <a:cubicBezTo>
                        <a:pt x="34904" y="21447"/>
                        <a:pt x="37119" y="18769"/>
                        <a:pt x="37119" y="15464"/>
                      </a:cubicBezTo>
                      <a:lnTo>
                        <a:pt x="37119" y="5987"/>
                      </a:lnTo>
                      <a:cubicBezTo>
                        <a:pt x="37119" y="2682"/>
                        <a:pt x="34904" y="1"/>
                        <a:pt x="321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National IP Administration</a:t>
                  </a:r>
                  <a:endParaRPr b="1" sz="1000">
                    <a:solidFill>
                      <a:schemeClr val="lt1"/>
                    </a:solidFill>
                    <a:latin typeface="Chivo"/>
                    <a:ea typeface="Chivo"/>
                    <a:cs typeface="Chivo"/>
                    <a:sym typeface="Chivo"/>
                  </a:endParaRPr>
                </a:p>
              </p:txBody>
            </p:sp>
            <p:grpSp>
              <p:nvGrpSpPr>
                <p:cNvPr id="25601" name="Google Shape;25601;p43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25602" name="Google Shape;25602;p43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rect b="b" l="l" r="r" t="t"/>
                    <a:pathLst>
                      <a:path extrusionOk="0" fill="none" h="38848" w="30556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603" name="Google Shape;25603;p43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 cap="flat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5604" name="Google Shape;25604;p43"/>
              <p:cNvGrpSpPr/>
              <p:nvPr/>
            </p:nvGrpSpPr>
            <p:grpSpPr>
              <a:xfrm>
                <a:off x="930103" y="4047614"/>
                <a:ext cx="390558" cy="240784"/>
                <a:chOff x="930103" y="4047614"/>
                <a:chExt cx="390558" cy="240784"/>
              </a:xfrm>
            </p:grpSpPr>
            <p:grpSp>
              <p:nvGrpSpPr>
                <p:cNvPr id="25605" name="Google Shape;25605;p43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25606" name="Google Shape;25606;p43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rect b="b" l="l" r="r" t="t"/>
                    <a:pathLst>
                      <a:path extrusionOk="0" h="5351" w="5565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 cap="flat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607" name="Google Shape;25607;p43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rect b="b" l="l" r="r" t="t"/>
                    <a:pathLst>
                      <a:path extrusionOk="0" fill="none" h="34405" w="30534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5608" name="Google Shape;25608;p43"/>
                <p:cNvSpPr/>
                <p:nvPr/>
              </p:nvSpPr>
              <p:spPr>
                <a:xfrm>
                  <a:off x="930103" y="4185662"/>
                  <a:ext cx="231437" cy="102736"/>
                </a:xfrm>
                <a:custGeom>
                  <a:rect b="b" l="l" r="r" t="t"/>
                  <a:pathLst>
                    <a:path extrusionOk="0" h="21448" w="37119">
                      <a:moveTo>
                        <a:pt x="4951" y="1"/>
                      </a:moveTo>
                      <a:cubicBezTo>
                        <a:pt x="2219" y="1"/>
                        <a:pt x="1" y="2679"/>
                        <a:pt x="1" y="5984"/>
                      </a:cubicBezTo>
                      <a:lnTo>
                        <a:pt x="1" y="15461"/>
                      </a:lnTo>
                      <a:cubicBezTo>
                        <a:pt x="1" y="18766"/>
                        <a:pt x="2219" y="21447"/>
                        <a:pt x="4951" y="21447"/>
                      </a:cubicBezTo>
                      <a:lnTo>
                        <a:pt x="32172" y="21447"/>
                      </a:lnTo>
                      <a:cubicBezTo>
                        <a:pt x="34904" y="21447"/>
                        <a:pt x="37119" y="18766"/>
                        <a:pt x="37119" y="15461"/>
                      </a:cubicBezTo>
                      <a:lnTo>
                        <a:pt x="37119" y="5984"/>
                      </a:lnTo>
                      <a:cubicBezTo>
                        <a:pt x="37119" y="2679"/>
                        <a:pt x="34904" y="1"/>
                        <a:pt x="321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Ministry of Public Security</a:t>
                  </a:r>
                  <a:endParaRPr/>
                </a:p>
              </p:txBody>
            </p:sp>
          </p:grpSp>
          <p:grpSp>
            <p:nvGrpSpPr>
              <p:cNvPr id="25609" name="Google Shape;25609;p43"/>
              <p:cNvGrpSpPr/>
              <p:nvPr/>
            </p:nvGrpSpPr>
            <p:grpSpPr>
              <a:xfrm>
                <a:off x="1501054" y="3605465"/>
                <a:ext cx="500695" cy="249253"/>
                <a:chOff x="1501054" y="3605465"/>
                <a:chExt cx="500695" cy="249253"/>
              </a:xfrm>
            </p:grpSpPr>
            <p:sp>
              <p:nvSpPr>
                <p:cNvPr id="25610" name="Google Shape;25610;p43"/>
                <p:cNvSpPr/>
                <p:nvPr/>
              </p:nvSpPr>
              <p:spPr>
                <a:xfrm>
                  <a:off x="1834208" y="3655851"/>
                  <a:ext cx="167541" cy="5"/>
                </a:xfrm>
                <a:custGeom>
                  <a:rect b="b" l="l" r="r" t="t"/>
                  <a:pathLst>
                    <a:path extrusionOk="0" fill="none" h="1" w="34959">
                      <a:moveTo>
                        <a:pt x="1" y="1"/>
                      </a:moveTo>
                      <a:lnTo>
                        <a:pt x="34959" y="1"/>
                      </a:lnTo>
                    </a:path>
                  </a:pathLst>
                </a:custGeom>
                <a:solidFill>
                  <a:schemeClr val="dk2"/>
                </a:solidFill>
                <a:ln cap="rnd" cmpd="sng" w="9525">
                  <a:solidFill>
                    <a:schemeClr val="dk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5611" name="Google Shape;25611;p43"/>
                <p:cNvGrpSpPr/>
                <p:nvPr/>
              </p:nvGrpSpPr>
              <p:grpSpPr>
                <a:xfrm>
                  <a:off x="1501054" y="3605465"/>
                  <a:ext cx="499641" cy="249253"/>
                  <a:chOff x="1501054" y="3605465"/>
                  <a:chExt cx="499641" cy="249253"/>
                </a:xfrm>
              </p:grpSpPr>
              <p:sp>
                <p:nvSpPr>
                  <p:cNvPr id="25612" name="Google Shape;25612;p43"/>
                  <p:cNvSpPr/>
                  <p:nvPr/>
                </p:nvSpPr>
                <p:spPr>
                  <a:xfrm>
                    <a:off x="1656333" y="3605465"/>
                    <a:ext cx="344362" cy="111744"/>
                  </a:xfrm>
                  <a:custGeom>
                    <a:rect b="b" l="l" r="r" t="t"/>
                    <a:pathLst>
                      <a:path extrusionOk="0" h="21448" w="37118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 cap="flat" cmpd="sng" w="9525">
                    <a:solidFill>
                      <a:schemeClr val="dk1"/>
                    </a:solidFill>
                    <a:prstDash val="solid"/>
                    <a:miter lim="3647"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ctr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b="1" lang="en" sz="1000">
                        <a:solidFill>
                          <a:schemeClr val="lt1"/>
                        </a:solidFill>
                        <a:latin typeface="Chivo"/>
                        <a:ea typeface="Chivo"/>
                        <a:cs typeface="Chivo"/>
                        <a:sym typeface="Chivo"/>
                      </a:rPr>
                      <a:t>Ministry of Industry and Informationization</a:t>
                    </a:r>
                    <a:endParaRPr/>
                  </a:p>
                </p:txBody>
              </p:sp>
              <p:grpSp>
                <p:nvGrpSpPr>
                  <p:cNvPr id="25613" name="Google Shape;25613;p43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25614" name="Google Shape;25614;p43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rect b="b" l="l" r="r" t="t"/>
                      <a:pathLst>
                        <a:path extrusionOk="0" fill="none" h="38848" w="2921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solidFill>
                      <a:schemeClr val="dk2"/>
                    </a:solidFill>
                    <a:ln cap="rnd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  <p:sp>
                  <p:nvSpPr>
                    <p:cNvPr id="25615" name="Google Shape;25615;p43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rect b="b" l="l" r="r" t="t"/>
                      <a:pathLst>
                        <a:path extrusionOk="0" h="5350" w="556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chemeClr val="dk2"/>
                    </a:solidFill>
                    <a:ln cap="flat" cmpd="sng" w="9525">
                      <a:solidFill>
                        <a:schemeClr val="dk1"/>
                      </a:solidFill>
                      <a:prstDash val="solid"/>
                      <a:round/>
                      <a:headEnd len="sm" w="sm" type="none"/>
                      <a:tailEnd len="sm" w="sm" type="none"/>
                    </a:ln>
                  </p:spPr>
                  <p:txBody>
                    <a:bodyPr anchorCtr="0" anchor="ctr" bIns="91425" lIns="91425" spcFirstLastPara="1" rIns="91425" wrap="square" tIns="91425"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p:txBody>
                </p:sp>
              </p:grpSp>
            </p:grpSp>
          </p:grpSp>
          <p:grpSp>
            <p:nvGrpSpPr>
              <p:cNvPr id="25616" name="Google Shape;25616;p43"/>
              <p:cNvGrpSpPr/>
              <p:nvPr/>
            </p:nvGrpSpPr>
            <p:grpSpPr>
              <a:xfrm>
                <a:off x="789673" y="3791582"/>
                <a:ext cx="468263" cy="311101"/>
                <a:chOff x="789673" y="3791582"/>
                <a:chExt cx="468263" cy="311101"/>
              </a:xfrm>
            </p:grpSpPr>
            <p:grpSp>
              <p:nvGrpSpPr>
                <p:cNvPr id="25617" name="Google Shape;25617;p43"/>
                <p:cNvGrpSpPr/>
                <p:nvPr/>
              </p:nvGrpSpPr>
              <p:grpSpPr>
                <a:xfrm>
                  <a:off x="1084172" y="3842857"/>
                  <a:ext cx="173764" cy="217131"/>
                  <a:chOff x="1084172" y="3842857"/>
                  <a:chExt cx="173764" cy="217131"/>
                </a:xfrm>
              </p:grpSpPr>
              <p:sp>
                <p:nvSpPr>
                  <p:cNvPr id="25618" name="Google Shape;25618;p43"/>
                  <p:cNvSpPr/>
                  <p:nvPr/>
                </p:nvSpPr>
                <p:spPr>
                  <a:xfrm>
                    <a:off x="1173592" y="3951414"/>
                    <a:ext cx="84343" cy="5"/>
                  </a:xfrm>
                  <a:custGeom>
                    <a:rect b="b" l="l" r="r" t="t"/>
                    <a:pathLst>
                      <a:path extrusionOk="0" fill="none" h="1" w="17599">
                        <a:moveTo>
                          <a:pt x="17598" y="0"/>
                        </a:moveTo>
                        <a:lnTo>
                          <a:pt x="1" y="0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5619" name="Google Shape;25619;p43"/>
                  <p:cNvSpPr/>
                  <p:nvPr/>
                </p:nvSpPr>
                <p:spPr>
                  <a:xfrm>
                    <a:off x="1084172" y="3842857"/>
                    <a:ext cx="86476" cy="217131"/>
                  </a:xfrm>
                  <a:custGeom>
                    <a:rect b="b" l="l" r="r" t="t"/>
                    <a:pathLst>
                      <a:path extrusionOk="0" fill="none" h="45330" w="18044">
                        <a:moveTo>
                          <a:pt x="0" y="45330"/>
                        </a:moveTo>
                        <a:lnTo>
                          <a:pt x="12418" y="45330"/>
                        </a:lnTo>
                        <a:cubicBezTo>
                          <a:pt x="15150" y="45330"/>
                          <a:pt x="18043" y="42619"/>
                          <a:pt x="18043" y="35634"/>
                        </a:cubicBezTo>
                        <a:lnTo>
                          <a:pt x="18043" y="9697"/>
                        </a:lnTo>
                        <a:cubicBezTo>
                          <a:pt x="18043" y="2711"/>
                          <a:pt x="15150" y="1"/>
                          <a:pt x="12418" y="1"/>
                        </a:cubicBezTo>
                        <a:lnTo>
                          <a:pt x="1715" y="1"/>
                        </a:lnTo>
                      </a:path>
                    </a:pathLst>
                  </a:custGeom>
                  <a:solidFill>
                    <a:schemeClr val="dk2"/>
                  </a:solidFill>
                  <a:ln cap="rnd" cmpd="sng" w="9525">
                    <a:solidFill>
                      <a:schemeClr val="dk1"/>
                    </a:solidFill>
                    <a:prstDash val="solid"/>
                    <a:round/>
                    <a:headEnd len="sm" w="sm" type="none"/>
                    <a:tailEnd len="sm" w="sm" type="none"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  <p:sp>
              <p:nvSpPr>
                <p:cNvPr id="25620" name="Google Shape;25620;p43"/>
                <p:cNvSpPr/>
                <p:nvPr/>
              </p:nvSpPr>
              <p:spPr>
                <a:xfrm>
                  <a:off x="789673" y="3999967"/>
                  <a:ext cx="294539" cy="102717"/>
                </a:xfrm>
                <a:custGeom>
                  <a:rect b="b" l="l" r="r" t="t"/>
                  <a:pathLst>
                    <a:path extrusionOk="0" h="21444" w="37119">
                      <a:moveTo>
                        <a:pt x="4947" y="1"/>
                      </a:moveTo>
                      <a:cubicBezTo>
                        <a:pt x="2215" y="1"/>
                        <a:pt x="1" y="2678"/>
                        <a:pt x="1" y="5983"/>
                      </a:cubicBezTo>
                      <a:lnTo>
                        <a:pt x="1" y="15461"/>
                      </a:lnTo>
                      <a:cubicBezTo>
                        <a:pt x="1" y="18766"/>
                        <a:pt x="2215" y="21443"/>
                        <a:pt x="4947" y="21443"/>
                      </a:cubicBezTo>
                      <a:lnTo>
                        <a:pt x="32168" y="21443"/>
                      </a:lnTo>
                      <a:cubicBezTo>
                        <a:pt x="34901" y="21443"/>
                        <a:pt x="37118" y="18766"/>
                        <a:pt x="37118" y="15461"/>
                      </a:cubicBezTo>
                      <a:lnTo>
                        <a:pt x="37118" y="5983"/>
                      </a:lnTo>
                      <a:cubicBezTo>
                        <a:pt x="37118" y="2678"/>
                        <a:pt x="34901" y="1"/>
                        <a:pt x="321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Market Regulation Bureau</a:t>
                  </a:r>
                  <a:endParaRPr/>
                </a:p>
              </p:txBody>
            </p:sp>
            <p:sp>
              <p:nvSpPr>
                <p:cNvPr id="25621" name="Google Shape;25621;p43"/>
                <p:cNvSpPr/>
                <p:nvPr/>
              </p:nvSpPr>
              <p:spPr>
                <a:xfrm>
                  <a:off x="789673" y="3791582"/>
                  <a:ext cx="302697" cy="111739"/>
                </a:xfrm>
                <a:custGeom>
                  <a:rect b="b" l="l" r="r" t="t"/>
                  <a:pathLst>
                    <a:path extrusionOk="0" h="21447" w="37118">
                      <a:moveTo>
                        <a:pt x="4951" y="0"/>
                      </a:moveTo>
                      <a:cubicBezTo>
                        <a:pt x="2218" y="0"/>
                        <a:pt x="0" y="2678"/>
                        <a:pt x="0" y="5983"/>
                      </a:cubicBezTo>
                      <a:lnTo>
                        <a:pt x="0" y="15460"/>
                      </a:lnTo>
                      <a:cubicBezTo>
                        <a:pt x="0" y="18765"/>
                        <a:pt x="2215" y="21446"/>
                        <a:pt x="4951" y="21446"/>
                      </a:cubicBezTo>
                      <a:lnTo>
                        <a:pt x="32168" y="21446"/>
                      </a:lnTo>
                      <a:cubicBezTo>
                        <a:pt x="34900" y="21446"/>
                        <a:pt x="37118" y="18765"/>
                        <a:pt x="37118" y="15460"/>
                      </a:cubicBezTo>
                      <a:lnTo>
                        <a:pt x="37118" y="5983"/>
                      </a:lnTo>
                      <a:cubicBezTo>
                        <a:pt x="37118" y="2678"/>
                        <a:pt x="34900" y="0"/>
                        <a:pt x="3216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cap="flat" cmpd="sng" w="9525">
                  <a:solidFill>
                    <a:schemeClr val="dk1"/>
                  </a:solidFill>
                  <a:prstDash val="solid"/>
                  <a:miter lim="3647"/>
                  <a:headEnd len="sm" w="sm" type="none"/>
                  <a:tailEnd len="sm" w="sm" type="none"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ctr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Ministry</a:t>
                  </a:r>
                  <a:r>
                    <a:rPr b="1" lang="en" sz="1000">
                      <a:solidFill>
                        <a:schemeClr val="lt1"/>
                      </a:solidFill>
                      <a:latin typeface="Chivo"/>
                      <a:ea typeface="Chivo"/>
                      <a:cs typeface="Chivo"/>
                      <a:sym typeface="Chivo"/>
                    </a:rPr>
                    <a:t> of Culture and Tourism</a:t>
                  </a:r>
                  <a:endParaRPr/>
                </a:p>
              </p:txBody>
            </p:sp>
          </p:grpSp>
        </p:grpSp>
      </p:grpSp>
      <p:pic>
        <p:nvPicPr>
          <p:cNvPr id="25622" name="Google Shape;25622;p4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812549" y="2175550"/>
            <a:ext cx="1518900" cy="1625550"/>
          </a:xfrm>
          <a:prstGeom prst="rect">
            <a:avLst/>
          </a:prstGeom>
          <a:noFill/>
          <a:ln>
            <a:noFill/>
          </a:ln>
        </p:spPr>
      </p:pic>
      <p:sp>
        <p:nvSpPr>
          <p:cNvPr id="25623" name="Google Shape;25623;p43"/>
          <p:cNvSpPr txBox="1"/>
          <p:nvPr/>
        </p:nvSpPr>
        <p:spPr>
          <a:xfrm>
            <a:off x="1490875" y="522225"/>
            <a:ext cx="6578100" cy="56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rPr>
              <a:t>REGULATORY AGENCIES</a:t>
            </a:r>
            <a:endParaRPr b="1" sz="2500">
              <a:solidFill>
                <a:schemeClr val="dk1"/>
              </a:solidFill>
              <a:latin typeface="Lexend Mega"/>
              <a:ea typeface="Lexend Mega"/>
              <a:cs typeface="Lexend Mega"/>
              <a:sym typeface="Lexend Meg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27" name="Shape 25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28" name="Google Shape;25628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27925" y="879475"/>
            <a:ext cx="1767201" cy="1628376"/>
          </a:xfrm>
          <a:prstGeom prst="rect">
            <a:avLst/>
          </a:prstGeom>
          <a:noFill/>
          <a:ln>
            <a:noFill/>
          </a:ln>
        </p:spPr>
      </p:pic>
      <p:sp>
        <p:nvSpPr>
          <p:cNvPr id="25629" name="Google Shape;25629;p44"/>
          <p:cNvSpPr txBox="1"/>
          <p:nvPr>
            <p:ph idx="2" type="title"/>
          </p:nvPr>
        </p:nvSpPr>
        <p:spPr>
          <a:xfrm>
            <a:off x="933800" y="1235700"/>
            <a:ext cx="1652100" cy="91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5630" name="Google Shape;25630;p44"/>
          <p:cNvSpPr txBox="1"/>
          <p:nvPr>
            <p:ph type="title"/>
          </p:nvPr>
        </p:nvSpPr>
        <p:spPr>
          <a:xfrm>
            <a:off x="1133875" y="2589025"/>
            <a:ext cx="5067600" cy="597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</a:t>
            </a:r>
            <a:endParaRPr/>
          </a:p>
        </p:txBody>
      </p:sp>
      <p:sp>
        <p:nvSpPr>
          <p:cNvPr id="25631" name="Google Shape;25631;p44"/>
          <p:cNvSpPr txBox="1"/>
          <p:nvPr>
            <p:ph idx="1" type="subTitle"/>
          </p:nvPr>
        </p:nvSpPr>
        <p:spPr>
          <a:xfrm>
            <a:off x="1133875" y="3127900"/>
            <a:ext cx="3497400" cy="66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does IP law in China compare to other jurisdictions?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5635" name="Shape 2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36" name="Google Shape;25636;p4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COMPARISON TO INT’L LAW</a:t>
            </a:r>
            <a:endParaRPr/>
          </a:p>
        </p:txBody>
      </p:sp>
      <p:graphicFrame>
        <p:nvGraphicFramePr>
          <p:cNvPr id="25637" name="Google Shape;25637;p45"/>
          <p:cNvGraphicFramePr/>
          <p:nvPr/>
        </p:nvGraphicFramePr>
        <p:xfrm>
          <a:off x="970250" y="10177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{E252971D-6058-49E8-883E-F6F274C580FD}</a:tableStyleId>
              </a:tblPr>
              <a:tblGrid>
                <a:gridCol w="593500"/>
                <a:gridCol w="3289050"/>
                <a:gridCol w="3289050"/>
              </a:tblGrid>
              <a:tr h="3283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Year</a:t>
                      </a:r>
                      <a:endParaRPr sz="1000">
                        <a:solidFill>
                          <a:srgbClr val="4E48AB"/>
                        </a:solidFill>
                        <a:latin typeface="Bebas Neue"/>
                        <a:ea typeface="Bebas Neue"/>
                        <a:cs typeface="Bebas Neue"/>
                        <a:sym typeface="Bebas Neue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International Conventions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Chinese Laws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7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1980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World Intellectual property Organization (WIPO)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7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1982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Trademark Law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7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1984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Paris Convention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Patent Law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70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1989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Madrid</a:t>
                      </a: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 Protocol and the Washington Convention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1990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Copyright Law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1990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Berne Convention and the Universal Copyright Convention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Patent Law 1st Amendment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1993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Geneva Phonograms Convention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Trademark Law 1st Amendment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1994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Patent Cooperation Treaty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2000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Patent Law Treaty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Patent Law 2nd Amendment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0402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  <a:latin typeface="Lexend Mega"/>
                          <a:ea typeface="Lexend Mega"/>
                          <a:cs typeface="Lexend Mega"/>
                          <a:sym typeface="Lexend Mega"/>
                        </a:rPr>
                        <a:t>2001</a:t>
                      </a:r>
                      <a:endParaRPr b="1" sz="1000">
                        <a:solidFill>
                          <a:schemeClr val="dk1"/>
                        </a:solidFill>
                        <a:latin typeface="Lexend Mega"/>
                        <a:ea typeface="Lexend Mega"/>
                        <a:cs typeface="Lexend Mega"/>
                        <a:sym typeface="Lexend Mega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Trade-Related Aspects of Intellectual Property Rights (WTO)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Trademark Law 2nd Amendment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000">
                          <a:solidFill>
                            <a:schemeClr val="dk1"/>
                          </a:solidFill>
                          <a:latin typeface="Lato"/>
                          <a:ea typeface="Lato"/>
                          <a:cs typeface="Lato"/>
                          <a:sym typeface="Lato"/>
                        </a:rPr>
                        <a:t>Copyright Law 2nd Amendment</a:t>
                      </a:r>
                      <a:endParaRPr sz="1000">
                        <a:solidFill>
                          <a:schemeClr val="dk1"/>
                        </a:solidFill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T="68575" marB="68575" marR="91425" marL="91425" anchor="ctr">
                    <a:lnL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dk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China's Armed Forces Day by Slidesgo">
  <a:themeElements>
    <a:clrScheme name="Simple Light">
      <a:dk1>
        <a:srgbClr val="2E2E2E"/>
      </a:dk1>
      <a:lt1>
        <a:srgbClr val="F5F3EE"/>
      </a:lt1>
      <a:dk2>
        <a:srgbClr val="D13F35"/>
      </a:dk2>
      <a:lt2>
        <a:srgbClr val="FC6161"/>
      </a:lt2>
      <a:accent1>
        <a:srgbClr val="FFA1A1"/>
      </a:accent1>
      <a:accent2>
        <a:srgbClr val="FFD966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E2E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