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slide+xml" PartName="/ppt/slides/slide199.xml"/>
  <Override ContentType="application/vnd.openxmlformats-officedocument.presentationml.slide+xml" PartName="/ppt/slides/slide200.xml"/>
  <Override ContentType="application/vnd.openxmlformats-officedocument.presentationml.slide+xml" PartName="/ppt/slides/slide201.xml"/>
  <Override ContentType="application/vnd.openxmlformats-officedocument.presentationml.slide+xml" PartName="/ppt/slides/slide202.xml"/>
  <Override ContentType="application/vnd.openxmlformats-officedocument.presentationml.slide+xml" PartName="/ppt/slides/slide203.xml"/>
  <Override ContentType="application/vnd.openxmlformats-officedocument.presentationml.slide+xml" PartName="/ppt/slides/slide204.xml"/>
  <Override ContentType="application/vnd.openxmlformats-officedocument.presentationml.slide+xml" PartName="/ppt/slides/slide205.xml"/>
  <Override ContentType="application/vnd.openxmlformats-officedocument.presentationml.slide+xml" PartName="/ppt/slides/slide206.xml"/>
  <Override ContentType="application/vnd.openxmlformats-officedocument.presentationml.slide+xml" PartName="/ppt/slides/slide207.xml"/>
  <Override ContentType="application/vnd.openxmlformats-officedocument.presentationml.slide+xml" PartName="/ppt/slides/slide208.xml"/>
  <Override ContentType="application/vnd.openxmlformats-officedocument.presentationml.slide+xml" PartName="/ppt/slides/slide209.xml"/>
  <Override ContentType="application/vnd.openxmlformats-officedocument.presentationml.slide+xml" PartName="/ppt/slides/slide210.xml"/>
  <Override ContentType="application/vnd.openxmlformats-officedocument.presentationml.slide+xml" PartName="/ppt/slides/slide211.xml"/>
  <Override ContentType="application/vnd.openxmlformats-officedocument.presentationml.slide+xml" PartName="/ppt/slides/slide212.xml"/>
  <Override ContentType="application/vnd.openxmlformats-officedocument.presentationml.slide+xml" PartName="/ppt/slides/slide213.xml"/>
  <Override ContentType="application/vnd.openxmlformats-officedocument.presentationml.slide+xml" PartName="/ppt/slides/slide214.xml"/>
  <Override ContentType="application/vnd.openxmlformats-officedocument.presentationml.slide+xml" PartName="/ppt/slides/slide215.xml"/>
  <Override ContentType="application/vnd.openxmlformats-officedocument.presentationml.slide+xml" PartName="/ppt/slides/slide216.xml"/>
  <Override ContentType="application/vnd.openxmlformats-officedocument.presentationml.slide+xml" PartName="/ppt/slides/slide217.xml"/>
  <Override ContentType="application/vnd.openxmlformats-officedocument.presentationml.slide+xml" PartName="/ppt/slides/slide218.xml"/>
  <Override ContentType="application/vnd.openxmlformats-officedocument.presentationml.slide+xml" PartName="/ppt/slides/slide219.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inkml+xml" PartName="/ppt/ink/ink5.xml"/>
  <Override ContentType="application/inkml+xml" PartName="/ppt/ink/ink6.xml"/>
  <Override ContentType="application/inkml+xml" PartName="/ppt/ink/ink7.xml"/>
  <Override ContentType="application/inkml+xml" PartName="/ppt/ink/ink8.xml"/>
  <Override ContentType="application/inkml+xml" PartName="/ppt/ink/ink9.xml"/>
  <Override ContentType="application/inkml+xml" PartName="/ppt/ink/ink10.xml"/>
  <Override ContentType="application/inkml+xml" PartName="/ppt/ink/ink11.xml"/>
  <Override ContentType="application/inkml+xml" PartName="/ppt/ink/ink12.xml"/>
  <Override ContentType="application/inkml+xml" PartName="/ppt/ink/ink13.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inkml+xml" PartName="/ppt/ink/ink14.xml"/>
  <Override ContentType="application/inkml+xml" PartName="/ppt/ink/ink15.xml"/>
  <Override ContentType="application/inkml+xml" PartName="/ppt/ink/ink16.xml"/>
  <Override ContentType="application/inkml+xml" PartName="/ppt/ink/ink17.xml"/>
  <Override ContentType="application/inkml+xml" PartName="/ppt/ink/ink18.xml"/>
  <Override ContentType="application/inkml+xml" PartName="/ppt/ink/ink19.xml"/>
  <Override ContentType="application/inkml+xml" PartName="/ppt/ink/ink20.xml"/>
  <Override ContentType="application/inkml+xml" PartName="/ppt/ink/ink21.xml"/>
  <Override ContentType="application/inkml+xml" PartName="/ppt/ink/ink22.xml"/>
  <Override ContentType="application/inkml+xml" PartName="/ppt/ink/ink23.xml"/>
  <Override ContentType="application/inkml+xml" PartName="/ppt/ink/ink24.xml"/>
  <Override ContentType="application/inkml+xml" PartName="/ppt/ink/ink25.xml"/>
  <Override ContentType="application/inkml+xml" PartName="/ppt/ink/ink26.xml"/>
  <Override ContentType="application/inkml+xml" PartName="/ppt/ink/ink27.xml"/>
  <Override ContentType="application/inkml+xml" PartName="/ppt/ink/ink28.xml"/>
  <Override ContentType="application/inkml+xml" PartName="/ppt/ink/ink29.xml"/>
  <Override ContentType="application/inkml+xml" PartName="/ppt/ink/ink30.xml"/>
  <Override ContentType="application/inkml+xml" PartName="/ppt/ink/ink31.xml"/>
  <Override ContentType="application/inkml+xml" PartName="/ppt/ink/ink32.xml"/>
  <Override ContentType="application/inkml+xml" PartName="/ppt/ink/ink33.xml"/>
  <Override ContentType="application/inkml+xml" PartName="/ppt/ink/ink34.xml"/>
  <Override ContentType="application/inkml+xml" PartName="/ppt/ink/ink35.xml"/>
  <Override ContentType="application/inkml+xml" PartName="/ppt/ink/ink36.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1"/>
  </p:notesMasterIdLst>
  <p:handoutMasterIdLst>
    <p:handoutMasterId r:id="rId222"/>
  </p:handoutMasterIdLst>
  <p:sldIdLst>
    <p:sldId id="298" r:id="rId2"/>
    <p:sldId id="7697" r:id="rId3"/>
    <p:sldId id="7698" r:id="rId4"/>
    <p:sldId id="7699" r:id="rId5"/>
    <p:sldId id="7700" r:id="rId6"/>
    <p:sldId id="3625" r:id="rId7"/>
    <p:sldId id="1087" r:id="rId8"/>
    <p:sldId id="7751" r:id="rId9"/>
    <p:sldId id="1155" r:id="rId10"/>
    <p:sldId id="1088" r:id="rId11"/>
    <p:sldId id="5447" r:id="rId12"/>
    <p:sldId id="7701" r:id="rId13"/>
    <p:sldId id="5631" r:id="rId14"/>
    <p:sldId id="5624" r:id="rId15"/>
    <p:sldId id="5625" r:id="rId16"/>
    <p:sldId id="5626" r:id="rId17"/>
    <p:sldId id="5627" r:id="rId18"/>
    <p:sldId id="5628" r:id="rId19"/>
    <p:sldId id="5629" r:id="rId20"/>
    <p:sldId id="6342" r:id="rId21"/>
    <p:sldId id="6348" r:id="rId22"/>
    <p:sldId id="6349" r:id="rId23"/>
    <p:sldId id="7702" r:id="rId24"/>
    <p:sldId id="7703" r:id="rId25"/>
    <p:sldId id="5429" r:id="rId26"/>
    <p:sldId id="7636" r:id="rId27"/>
    <p:sldId id="5432" r:id="rId28"/>
    <p:sldId id="3561" r:id="rId29"/>
    <p:sldId id="3550" r:id="rId30"/>
    <p:sldId id="3565" r:id="rId31"/>
    <p:sldId id="5448" r:id="rId32"/>
    <p:sldId id="3541" r:id="rId33"/>
    <p:sldId id="7753" r:id="rId34"/>
    <p:sldId id="5433" r:id="rId35"/>
    <p:sldId id="7706" r:id="rId36"/>
    <p:sldId id="1080" r:id="rId37"/>
    <p:sldId id="7704" r:id="rId38"/>
    <p:sldId id="7705" r:id="rId39"/>
    <p:sldId id="3542" r:id="rId40"/>
    <p:sldId id="3549" r:id="rId41"/>
    <p:sldId id="7746" r:id="rId42"/>
    <p:sldId id="7681" r:id="rId43"/>
    <p:sldId id="1172" r:id="rId44"/>
    <p:sldId id="3544" r:id="rId45"/>
    <p:sldId id="7724" r:id="rId46"/>
    <p:sldId id="3572" r:id="rId47"/>
    <p:sldId id="5550" r:id="rId48"/>
    <p:sldId id="5471" r:id="rId49"/>
    <p:sldId id="299" r:id="rId50"/>
    <p:sldId id="5474" r:id="rId51"/>
    <p:sldId id="3571" r:id="rId52"/>
    <p:sldId id="300" r:id="rId53"/>
    <p:sldId id="5563" r:id="rId54"/>
    <p:sldId id="3636" r:id="rId55"/>
    <p:sldId id="3607" r:id="rId56"/>
    <p:sldId id="7755" r:id="rId57"/>
    <p:sldId id="5565" r:id="rId58"/>
    <p:sldId id="5566" r:id="rId59"/>
    <p:sldId id="308" r:id="rId60"/>
    <p:sldId id="5568" r:id="rId61"/>
    <p:sldId id="3613" r:id="rId62"/>
    <p:sldId id="3953" r:id="rId63"/>
    <p:sldId id="5571" r:id="rId64"/>
    <p:sldId id="3603" r:id="rId65"/>
    <p:sldId id="5479" r:id="rId66"/>
    <p:sldId id="3640" r:id="rId67"/>
    <p:sldId id="3942" r:id="rId68"/>
    <p:sldId id="3944" r:id="rId69"/>
    <p:sldId id="5589" r:id="rId70"/>
    <p:sldId id="7737" r:id="rId71"/>
    <p:sldId id="5599" r:id="rId72"/>
    <p:sldId id="3615" r:id="rId73"/>
    <p:sldId id="5600" r:id="rId74"/>
    <p:sldId id="5602" r:id="rId75"/>
    <p:sldId id="5603" r:id="rId76"/>
    <p:sldId id="3617" r:id="rId77"/>
    <p:sldId id="5604" r:id="rId78"/>
    <p:sldId id="272" r:id="rId79"/>
    <p:sldId id="3619" r:id="rId80"/>
    <p:sldId id="5605" r:id="rId81"/>
    <p:sldId id="275" r:id="rId82"/>
    <p:sldId id="5434" r:id="rId83"/>
    <p:sldId id="5437" r:id="rId84"/>
    <p:sldId id="5440" r:id="rId85"/>
    <p:sldId id="5606" r:id="rId86"/>
    <p:sldId id="277" r:id="rId87"/>
    <p:sldId id="4115" r:id="rId88"/>
    <p:sldId id="7749" r:id="rId89"/>
    <p:sldId id="6425" r:id="rId90"/>
    <p:sldId id="6433" r:id="rId91"/>
    <p:sldId id="6440" r:id="rId92"/>
    <p:sldId id="7718" r:id="rId93"/>
    <p:sldId id="318" r:id="rId94"/>
    <p:sldId id="5670" r:id="rId95"/>
    <p:sldId id="3697" r:id="rId96"/>
    <p:sldId id="5671" r:id="rId97"/>
    <p:sldId id="3633" r:id="rId98"/>
    <p:sldId id="4093" r:id="rId99"/>
    <p:sldId id="5580" r:id="rId100"/>
    <p:sldId id="4094" r:id="rId101"/>
    <p:sldId id="4095" r:id="rId102"/>
    <p:sldId id="4097" r:id="rId103"/>
    <p:sldId id="3708" r:id="rId104"/>
    <p:sldId id="7767" r:id="rId105"/>
    <p:sldId id="7768" r:id="rId106"/>
    <p:sldId id="8136" r:id="rId107"/>
    <p:sldId id="4085" r:id="rId108"/>
    <p:sldId id="4086" r:id="rId109"/>
    <p:sldId id="6766" r:id="rId110"/>
    <p:sldId id="6765" r:id="rId111"/>
    <p:sldId id="4114" r:id="rId112"/>
    <p:sldId id="3960" r:id="rId113"/>
    <p:sldId id="5537" r:id="rId114"/>
    <p:sldId id="5679" r:id="rId115"/>
    <p:sldId id="3681" r:id="rId116"/>
    <p:sldId id="3716" r:id="rId117"/>
    <p:sldId id="4087" r:id="rId118"/>
    <p:sldId id="3717" r:id="rId119"/>
    <p:sldId id="3718" r:id="rId120"/>
    <p:sldId id="3719" r:id="rId121"/>
    <p:sldId id="3720" r:id="rId122"/>
    <p:sldId id="3964" r:id="rId123"/>
    <p:sldId id="3961" r:id="rId124"/>
    <p:sldId id="5680" r:id="rId125"/>
    <p:sldId id="3988" r:id="rId126"/>
    <p:sldId id="4089" r:id="rId127"/>
    <p:sldId id="6680" r:id="rId128"/>
    <p:sldId id="6682" r:id="rId129"/>
    <p:sldId id="6683" r:id="rId130"/>
    <p:sldId id="6684" r:id="rId131"/>
    <p:sldId id="6681" r:id="rId132"/>
    <p:sldId id="4088" r:id="rId133"/>
    <p:sldId id="7106" r:id="rId134"/>
    <p:sldId id="7110" r:id="rId135"/>
    <p:sldId id="7111" r:id="rId136"/>
    <p:sldId id="8124" r:id="rId137"/>
    <p:sldId id="8125" r:id="rId138"/>
    <p:sldId id="7757" r:id="rId139"/>
    <p:sldId id="5609" r:id="rId140"/>
    <p:sldId id="3594" r:id="rId141"/>
    <p:sldId id="6412" r:id="rId142"/>
    <p:sldId id="5542" r:id="rId143"/>
    <p:sldId id="5543" r:id="rId144"/>
    <p:sldId id="5578" r:id="rId145"/>
    <p:sldId id="6365" r:id="rId146"/>
    <p:sldId id="6414" r:id="rId147"/>
    <p:sldId id="6415" r:id="rId148"/>
    <p:sldId id="6416" r:id="rId149"/>
    <p:sldId id="6417" r:id="rId150"/>
    <p:sldId id="7762" r:id="rId151"/>
    <p:sldId id="7758" r:id="rId152"/>
    <p:sldId id="7759" r:id="rId153"/>
    <p:sldId id="7760" r:id="rId154"/>
    <p:sldId id="7763" r:id="rId155"/>
    <p:sldId id="7761" r:id="rId156"/>
    <p:sldId id="7764" r:id="rId157"/>
    <p:sldId id="7766" r:id="rId158"/>
    <p:sldId id="7765" r:id="rId159"/>
    <p:sldId id="7769" r:id="rId160"/>
    <p:sldId id="7770" r:id="rId161"/>
    <p:sldId id="3937" r:id="rId162"/>
    <p:sldId id="3710" r:id="rId163"/>
    <p:sldId id="4121" r:id="rId164"/>
    <p:sldId id="4122" r:id="rId165"/>
    <p:sldId id="4123" r:id="rId166"/>
    <p:sldId id="4124" r:id="rId167"/>
    <p:sldId id="4125" r:id="rId168"/>
    <p:sldId id="5757" r:id="rId169"/>
    <p:sldId id="5758" r:id="rId170"/>
    <p:sldId id="4145" r:id="rId171"/>
    <p:sldId id="5675" r:id="rId172"/>
    <p:sldId id="4007" r:id="rId173"/>
    <p:sldId id="4008" r:id="rId174"/>
    <p:sldId id="4009" r:id="rId175"/>
    <p:sldId id="4010" r:id="rId176"/>
    <p:sldId id="5759" r:id="rId177"/>
    <p:sldId id="5760" r:id="rId178"/>
    <p:sldId id="4011" r:id="rId179"/>
    <p:sldId id="4098" r:id="rId180"/>
    <p:sldId id="4013" r:id="rId181"/>
    <p:sldId id="4014" r:id="rId182"/>
    <p:sldId id="4015" r:id="rId183"/>
    <p:sldId id="4016" r:id="rId184"/>
    <p:sldId id="6402" r:id="rId185"/>
    <p:sldId id="3954" r:id="rId186"/>
    <p:sldId id="4099" r:id="rId187"/>
    <p:sldId id="4018" r:id="rId188"/>
    <p:sldId id="4019" r:id="rId189"/>
    <p:sldId id="5761" r:id="rId190"/>
    <p:sldId id="5762" r:id="rId191"/>
    <p:sldId id="6465" r:id="rId192"/>
    <p:sldId id="5738" r:id="rId193"/>
    <p:sldId id="4021" r:id="rId194"/>
    <p:sldId id="3974" r:id="rId195"/>
    <p:sldId id="3975" r:id="rId196"/>
    <p:sldId id="7750" r:id="rId197"/>
    <p:sldId id="5763" r:id="rId198"/>
    <p:sldId id="5764" r:id="rId199"/>
    <p:sldId id="5739" r:id="rId200"/>
    <p:sldId id="4100" r:id="rId201"/>
    <p:sldId id="4101" r:id="rId202"/>
    <p:sldId id="4102" r:id="rId203"/>
    <p:sldId id="4103" r:id="rId204"/>
    <p:sldId id="4027" r:id="rId205"/>
    <p:sldId id="4104" r:id="rId206"/>
    <p:sldId id="4105" r:id="rId207"/>
    <p:sldId id="4106" r:id="rId208"/>
    <p:sldId id="4030" r:id="rId209"/>
    <p:sldId id="4033" r:id="rId210"/>
    <p:sldId id="5740" r:id="rId211"/>
    <p:sldId id="5765" r:id="rId212"/>
    <p:sldId id="5766" r:id="rId213"/>
    <p:sldId id="5737" r:id="rId214"/>
    <p:sldId id="7719" r:id="rId215"/>
    <p:sldId id="7720" r:id="rId216"/>
    <p:sldId id="2539" r:id="rId217"/>
    <p:sldId id="823" r:id="rId218"/>
    <p:sldId id="2125" r:id="rId219"/>
    <p:sldId id="313" r:id="rId220"/>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9"/>
    <p:restoredTop sz="94762"/>
  </p:normalViewPr>
  <p:slideViewPr>
    <p:cSldViewPr snapToObjects="1">
      <p:cViewPr varScale="1">
        <p:scale>
          <a:sx n="161" d="100"/>
          <a:sy n="161" d="100"/>
        </p:scale>
        <p:origin x="440" y="200"/>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21" d="100"/>
          <a:sy n="121" d="100"/>
        </p:scale>
        <p:origin x="32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viewProps" Target="view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703B16-6862-D189-C008-62729E632E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75C1470-7E20-0023-852B-4BF3A149ED5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51FA547-E71D-BA40-A1C6-FEBEF3A71F9D}" type="datetime1">
              <a:rPr lang="en-US" altLang="en-US"/>
              <a:pPr>
                <a:defRPr/>
              </a:pPr>
              <a:t>2/4/24</a:t>
            </a:fld>
            <a:endParaRPr lang="en-US" altLang="en-US"/>
          </a:p>
        </p:txBody>
      </p:sp>
      <p:sp>
        <p:nvSpPr>
          <p:cNvPr id="4" name="Footer Placeholder 3">
            <a:extLst>
              <a:ext uri="{FF2B5EF4-FFF2-40B4-BE49-F238E27FC236}">
                <a16:creationId xmlns:a16="http://schemas.microsoft.com/office/drawing/2014/main" id="{4385ABF8-955D-EA57-E59E-726CA20246C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A65FC14-1E9F-0AEE-F8E0-76996336166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1340-48BF-3149-932A-4C39D19EA92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35.279"/>
    </inkml:context>
    <inkml:brush xml:id="br0">
      <inkml:brushProperty name="width" value="0.1" units="cm"/>
      <inkml:brushProperty name="height" value="0.1" units="cm"/>
      <inkml:brushProperty name="color" value="#E71224"/>
    </inkml:brush>
  </inkml:definitions>
  <inkml:trace contextRef="#ctx0" brushRef="#br0">1 142 24575,'54'0'0,"0"0"0,21 2 0,7 2 0,-9 1 0,4 0 0,3 2 0,10 1 0,4 2 0,1-1 0,-21-2 0,2 1 0,-1-1 0,1-1 0,0 0 0,0-1 0,-1-1 0,1 0 0,20 0 0,0-1 0,-2-1 0,-7-2 0,-3 0 0,-1 0 0,-5 0 0,-3 0 0,0 0 0,-7 0 0,-2 1 0,0 1 0,26 1 0,-2 2 0,-8 3 0,-2 2 0,-13 1 0,-2 2 0,-5-1 0,-1-1 0,0-1 0,1-2 0,-1-3 0,3-2 0,17-1 0,4-1 0,10-1 0,1 0 0,2 1 0,1-1 0,1 2 0,-1 0 0,-11-1 0,-3 1 0,-7 0 0,-1 1 0,-1 1 0,-1-1 0,-4 2 0,-1-1 0,4 1 0,1-1 0,3 0 0,-1-2 0,-7 0 0,-3-1 0,-10-1 0,-2 0 0,36 0 0,-13 0 0,11 0 0,-4 0 0,8 0 0,8 0 0,-14 0 0,7 0 0,5 0 0,2 0 0,2 0-207,-6 0 0,3 0 1,2 0-1,2 0 0,-1 0 1,-1 0 206,-14 0 0,1 0 0,0 0 0,-1 0 0,1 0 0,-2 0 0,-1 0 0,9 0 0,0 0 0,-1-1 0,-2 1 0,-2 0 0,-4-1 0,18 1 0,-4-1 0,-5 0 0,-3 0 0,6 0 0,-5-1 0,-6 1 0,15-1 0,-8 1 0,-16 0 0,-5 0 0,-9 2 0,0-2 0,5-1 0,3-2 620,16-7 0,5-5-620,-16 0 0,3-3 0,2-1 0,10-3 0,3-2 0,2-1 0,-19 6 0,1-1 0,1 1 0,0 0 0,0 3 0,0 0 0,0 1 0,0 1 0,22-1 0,-1 2 0,-1 2 0,-4 3 0,-1 0 0,-2 3 0,-8 2 0,-2 1 0,-2 1 0,-8 1 0,-2 0 0,-3 0 0,19 1 0,-6 0 0,-17 0 0,-5 0 0,28 0 0,-22 0 0,-11 5 0,-8 1 0,0-1 0,0 0 0,3-5 0,2 0 0,-7 0 0,-13 0 0,-10 0 0,26 0 0,7 0 0,11 0 0,6 1 0,9 0 0,6 2 0,-1 2 0,6 2 0,3 1 0,2 1 0,-7 0 0,2 1 0,2 1 0,0 1 0,0 0 0,0 1 0,1 1 0,0-1 0,-1 2 0,-1-1 0,-4 0 0,-1 1 0,-1-1 0,-1 0 0,-1 0 0,9 1 0,0-1 0,-3-1 0,-4-1 0,12 1 0,-4-2 0,-2-1 0,-11-2 0,-2 0 0,-2-3 0,27-3 0,-4-6 0,-11-6 0,-1-3 0,-5-2 0,-1-1 0,-5-1 0,-2 1 0,-8 4 0,0 3 0,3 3 0,2 2 0,9 2 0,2 1 0,2 1 0,2 0 0,2 0 0,0 0 0,-6 0 0,-3 0 0,-12 0 0,-3 0 0,-5-1 0,-3-1 0,29-6 0,-14-4 0,-15-2 0,-15 1 0,-17 5 0,-11 4 0,-8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20:06.043"/>
    </inkml:context>
    <inkml:brush xml:id="br0">
      <inkml:brushProperty name="width" value="0.05" units="cm"/>
      <inkml:brushProperty name="height" value="0.05" units="cm"/>
      <inkml:brushProperty name="color" value="#E71224"/>
    </inkml:brush>
  </inkml:definitions>
  <inkml:trace contextRef="#ctx0" brushRef="#br0">689 1 24575,'-28'0'0,"-19"5"0,-22 4 0,-7 2 0,10-1 0,14-2 0,5-1 0,-6 2 0,-8 7 0,0 1 0,9 5 0,15 0 0,15 0 0,10 3 0,8 3 0,2 7 0,2 8 0,2 4 0,2-4 0,1-5 0,0-7 0,-1-1 0,-1 3 0,-1 11 0,-2 17 0,-2 11 0,-2 3 0,-1-9 0,1-13 0,2-16 0,2-11 0,0-5 0,0-2 0,0 2 0,0 1 0,0 3 0,0 1 0,1 6 0,4-1 0,3 0 0,4 2 0,5-4 0,3 0 0,6-4 0,7-7 0,9 0 0,10 1 0,9 5 0,4 4 0,-4 0 0,-7-4 0,-9-6 0,-4-7 0,4-6 0,7-3 0,5-2 0,7 0 0,5 0 0,7 0 0,14 0 0,-37 0 0,2 0 0,6 0 0,3 0 0,8 0 0,4 0 0,6 0 0,2 0 0,0 0 0,0 0 0,-2 0 0,0 0 0,-5 0 0,-1 0 0,1 0 0,0 0 0,12 0 0,2 0 0,-23 0 0,2 0 0,0 0 0,2 0 0,0 0 0,0 0 0,-2 0 0,-1 0 0,-1 0 0,24 0 0,-2 0 0,-5 0 0,-1 0 0,0-1 0,-1 0 0,-1-2 0,-1 0 0,-4-1 0,-2-1 0,-7 0 0,-2-1 0,-6 0 0,-1 1 0,-4 2 0,-1 1 0,-2-1 0,-2 2 0,43 1 0,-6 0 0,-3 0 0,-1 0 0,-6 0 0,-13 0 0,-17 0 0,-15-1 0,-14-1 0,-7-4 0,-5-5 0,-4-7 0,0-12 0,-2-10 0,0-29 0,1 18 0,0-5 0,2-11 0,1-3 0,1-10 0,0-1 0,1 4 0,-1 2 0,-2 9 0,-1 3 0,-3 8 0,-3 3 0,-11-25 0,-6 22 0,-5 20 0,-2 17 0,-2 9 0,-8 7 0,-13 5 0,-17 6 0,-22 9 0,38-8 0,-3 1 0,-3-1 0,-2-1 0,1-1 0,-1-3 0,2-1 0,1-2 0,1-1 0,1-2 0,-3-4 0,-1-2 0,-4-2 0,-1-2 0,-2-1 0,-1-1 0,0 0 0,0-1 0,3 2 0,1 1 0,2-1 0,1-1 0,0 0 0,1 0 0,-2 0 0,0 1 0,1-1 0,-2 0 0,-7 4 0,-1 1 0,-2 2 0,-2 1 0,-4 2 0,-2 1 0,-4 2 0,-1 0 0,0 0 0,0 0 0,-6 0 0,0 0 0,0 0 0,-1 0 0,1 0 0,-1 0 0,0 0 0,1 0 0,3 0 0,1 0 0,5 0 0,2 0 0,6 0 0,3 0 0,11 0 0,2 0 0,-36 0 0,20 0 0,14 0 0,10 0 0,6 0 0,6 0 0,15 0 0,8 0 0,11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7:12:27.923"/>
    </inkml:context>
    <inkml:brush xml:id="br0">
      <inkml:brushProperty name="width" value="0.035" units="cm"/>
      <inkml:brushProperty name="height" value="0.035" units="cm"/>
      <inkml:brushProperty name="color" value="#E71224"/>
    </inkml:brush>
  </inkml:definitions>
  <inkml:trace contextRef="#ctx0" brushRef="#br0">444 17 24575,'-15'0'0,"-9"0"0,-12 0 0,-3 0 0,3 2 0,6 1 0,5 3 0,-1 2 0,2 1 0,4-2 0,4-1 0,6-1 0,1 0 0,-1 2 0,-3 3 0,-2 3 0,-3 2 0,-3 3 0,1 2 0,2 0 0,6-2 0,7-1 0,4-1 0,1 2 0,0 3 0,0 3 0,0 4 0,0 1 0,0 1 0,0-2 0,0-2 0,0 0 0,0-3 0,0-1 0,1-3 0,1 0 0,0 1 0,1 2 0,3 2 0,4 3 0,5 1 0,7 3 0,9 2 0,6-1 0,6 1 0,2-4 0,2-3 0,1-5 0,1-4 0,1-4 0,4-4 0,8-4 0,9-3 0,1-2 0,9 0 0,4-4 0,3-10 0,3-8 0,-12-5 0,-8 0 0,-7 5 0,-6 6 0,-5 2 0,-7 2 0,-10-1 0,-6 0 0,-9-1 0,-6-7 0,-5-10 0,-6-11 0,-5-5 0,-7-4 0,-7 3 0,-6 3 0,-3 2 0,-2 2 0,3 3 0,3 5 0,2 7 0,4 7 0,0 5 0,-2 3 0,-4-1 0,-3 0 0,-6-1 0,-7-2 0,-6 3 0,-4-1 0,0 5 0,3 2 0,2 3 0,3 1 0,2 0 0,1-4 0,2-2 0,-2-3 0,-2 0 0,0 1 0,2 2 0,3 0 0,4 1 0,2 3 0,1 1 0,2 1 0,0 2 0,2-1 0,4-1 0,16-7 0,-2 6 0,12-4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17:09:27.690"/>
    </inkml:context>
    <inkml:brush xml:id="br0">
      <inkml:brushProperty name="width" value="0.2" units="cm"/>
      <inkml:brushProperty name="height" value="0.2" units="cm"/>
      <inkml:brushProperty name="color" value="#E71224"/>
    </inkml:brush>
  </inkml:definitions>
  <inkml:trace contextRef="#ctx0" brushRef="#br0">941 0 24575,'-6'31'0,"-19"26"0,0-10 0,-5 4 0,-7 13 0,-3 2 0,-3 5 0,0-2 0,6-9 0,3-2 0,7-9 0,1-3 0,-20 41 0,2-3 0,-2 0 0,4-10 0,7-14 0,6-8 0,4-5 0,1 6 0,-3 13 0,-1 8 0,1 4 0,6-11 0,-1-5 0,-4 2 0,-4 3 0,-1 0 0,9-12 0,8-13 0,6-12 0,3-7 0,-1-2 0,2-2 0,0-3 0,2-3 0,2 2 0,0-10 0,0 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17:09:32.922"/>
    </inkml:context>
    <inkml:brush xml:id="br0">
      <inkml:brushProperty name="width" value="0.2" units="cm"/>
      <inkml:brushProperty name="height" value="0.2" units="cm"/>
      <inkml:brushProperty name="color" value="#E71224"/>
    </inkml:brush>
  </inkml:definitions>
  <inkml:trace contextRef="#ctx0" brushRef="#br0">1 0 24575,'21'68'0,"3"0"0,6 5 0,-1-8 0,-3-5 0,-1-1 0,0 4 0,-2 4 0,-3-4 0,-4-10 0,-2-12 0,-1-11 0,0-5 0,5-1 0,1-3 0,1 0 0,-1 0 0,-5 1 0,-3 1 0,-3-1 0,-2-3 0,0-2 0,0-4 0,0-2 0,0-3 0,1 0 0,-1 2 0,-1-5 0,0 3 0,-2-3 0,1-1 0,1 0 0,1 2 0,-1 2 0,-1 1 0,0-2 0,-2-1 0,0-2 0,3-1 0,-1-1 0,4-2 0,-1-1 0,-1-2 0,2 1 0,-1 0 0,2 1 0,0-2 0,2-3 0,3-3 0,2-2 0,4-4 0,3 0 0,6-2 0,7 0 0,27-2 0,30-2 0,-35 9 0,3 0 0,3-1 0,-1 1 0,-11 1 0,-4 0 0,22-6 0,-27 2 0,-12 3 0,21-6 0,30-8 0,-26 11 0,2 0 0,5-2 0,-1 1 0,-9 4 0,-4 1 0,22-5 0,-27 3 0,-18 6 0,-7 0 0,-9 4 0,-9 3 0,-21 4 0,8 0 0,-8 0 0,15-1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17:26:26.575"/>
    </inkml:context>
    <inkml:brush xml:id="br0">
      <inkml:brushProperty name="width" value="0.05" units="cm"/>
      <inkml:brushProperty name="height" value="0.05" units="cm"/>
      <inkml:brushProperty name="color" value="#E71224"/>
    </inkml:brush>
  </inkml:definitions>
  <inkml:trace contextRef="#ctx0" brushRef="#br0">0 0 24575,'0'76'0,"0"-15"0,0-6 0,0 0 0,0 19 0,0-7 0,0-9 0,0-8 0,0-9 0,0-8 0,0-5 0,0 0 0,2 0 0,3 3 0,1 3 0,3-1 0,-4-4 0,-1-4 0,-1-4 0,-1-3 0,0-2 0,2-1 0,-1-1 0,1 1 0,0 0 0,-2 1 0,0-3 0,-2-1 0,0 1 0,2 3 0,0 3 0,0-2 0,1 0 0,0-5 0,-1-1 0,0 0 0,-2-1 0,0-1 0,2-1 0,0 0 0,1 1 0,-2 1 0,0 0 0,1-1 0,2-3 0,7-2 0,17 0 0,16 2 0,15 4 0,0 2 0,-3 0 0,-7-1 0,-5-2 0,-2 1 0,-3-2 0,-3 0 0,-1-2 0,-6 0 0,-13-2 0,-11 1 0,-5-2 0,-4-1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17:26:59.741"/>
    </inkml:context>
    <inkml:brush xml:id="br0">
      <inkml:brushProperty name="width" value="0.05" units="cm"/>
      <inkml:brushProperty name="height" value="0.05" units="cm"/>
      <inkml:brushProperty name="color" value="#E71224"/>
    </inkml:brush>
  </inkml:definitions>
  <inkml:trace contextRef="#ctx0" brushRef="#br0">9 1 24575,'0'21'0,"0"2"0,0 1 0,-2 0 0,0-1 0,0-1 0,0-4 0,2-1 0,0-2 0,0-3 0,0 1 0,0 0 0,0-1 0,0 0 0,0 0 0,0 0 0,0-2 0,0 0 0,0-1 0,0 1 0,0-2 0,0-1 0,0-1 0,0 0 0,0 2 0,0 0 0,0 0 0,0-1 0,0 0 0,0-1 0,0-2 0,4 0 0,4-2 0,7-2 0,4 0 0,1 0 0,0 0 0,-2 0 0,2 0 0,-1 0 0,-1 0 0,0 0 0,-1 0 0,-2 0 0,-2 0 0,-3 0 0,-2 0 0,-2 0 0,-3 0 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17:27:01.974"/>
    </inkml:context>
    <inkml:brush xml:id="br0">
      <inkml:brushProperty name="width" value="0.05" units="cm"/>
      <inkml:brushProperty name="height" value="0.05" units="cm"/>
      <inkml:brushProperty name="color" value="#E71224"/>
    </inkml:brush>
  </inkml:definitions>
  <inkml:trace contextRef="#ctx0" brushRef="#br0">1 1 24575,'20'0'0,"2"0"0,2 0 0,-1 0 0,1 0 0,0 0 0,1 0 0,-3 0 0,-1 0 0,-2 0 0,-4 0 0,-2 0 0,-7 0 0,-3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17:27:30.475"/>
    </inkml:context>
    <inkml:brush xml:id="br0">
      <inkml:brushProperty name="width" value="0.05" units="cm"/>
      <inkml:brushProperty name="height" value="0.05" units="cm"/>
      <inkml:brushProperty name="color" value="#E71224"/>
    </inkml:brush>
  </inkml:definitions>
  <inkml:trace contextRef="#ctx0" brushRef="#br0">0 67 24575,'31'0'0,"15"0"0,23 0 0,15 5 0,6 2 0,2 3 0,-3 0 0,-5-3 0,-6-4 0,-10-1 0,-7 0 0,-9 1 0,-5 1 0,-4 0 0,-3-2 0,0 0 0,1-2 0,3 0 0,6 0 0,1 0 0,4 0 0,-1 0 0,-3 0 0,-1-1 0,4-2 0,9-4 0,10-3 0,14-1 0,9 1 0,-43 5 0,0 0 0,3 1 0,0 0 0,1 0 0,0 0 0,0-1 0,0 1 0,-3-1 0,-1 0 0,-2 2 0,-1-1 0,46 0 0,-3 2 0,2 0 0,3-1 0,-47 2 0,0 0 0,0-1 0,0 0 0,0 0 0,-1 1 0,46-4 0,-9 1 0,-7 1 0,-12 1 0,-10 2 0,-2 0 0,0 0 0,2 0 0,0 0 0,-3 0 0,-2 0 0,-2 0 0,-1 0 0,-3 0 0,-3 0 0,-6 0 0,-9 2 0,-8 0 0,-5 0 0,-4 0 0,0-1 0,0-1 0,1 0 0,-3 1 0,-1 2 0,0-1 0,6 0 0,11-2 0,10 0 0,9 0 0,7 0 0,3 0 0,3 0 0,-2 0 0,-7 0 0,-7 0 0,-8 0 0,-5 0 0,-3 0 0,-1 0 0,-1 0 0,0 0 0,-1 0 0,-1 0 0,-2 0 0,0 0 0,1 0 0,1 0 0,0 0 0,1 0 0,-1 0 0,0 0 0,-1 0 0,-1 0 0,2 0 0,3 0 0,-1 0 0,-9 0 0,-9 0 0,-6 0 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17:27:39.708"/>
    </inkml:context>
    <inkml:brush xml:id="br0">
      <inkml:brushProperty name="width" value="0.05" units="cm"/>
      <inkml:brushProperty name="height" value="0.05" units="cm"/>
      <inkml:brushProperty name="color" value="#E71224"/>
    </inkml:brush>
  </inkml:definitions>
  <inkml:trace contextRef="#ctx0" brushRef="#br0">1 34 24575,'32'0'0,"10"0"0,11 0 0,9 0 0,0 0 0,-1 2 0,-7 0 0,-8 1 0,-7 0 0,-3 0 0,0-1 0,-3-1 0,-2-1 0,0 0 0,1 0 0,-3 0 0,2 0 0,-1 0 0,1 0 0,3 0 0,7 0 0,9-2 0,9-3 0,5-3 0,0-1 0,-8 0 0,-8 3 0,-12 3 0,-9 2 0,-8 1 0,-8-1 0,-5-1 0,-4 0 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17:27:46.041"/>
    </inkml:context>
    <inkml:brush xml:id="br0">
      <inkml:brushProperty name="width" value="0.05" units="cm"/>
      <inkml:brushProperty name="height" value="0.05" units="cm"/>
      <inkml:brushProperty name="color" value="#E71224"/>
    </inkml:brush>
  </inkml:definitions>
  <inkml:trace contextRef="#ctx0" brushRef="#br0">0 52 24575,'19'0'0,"7"0"0,18 0 0,11 0 0,9 0 0,5 0 0,-2 0 0,-2 0 0,-2 0 0,-1 2 0,3 1 0,2-1 0,5 0 0,5-2 0,1 0 0,0 0 0,-4 0 0,-6 0 0,-1 0 0,1 0 0,-4 0 0,-1 0 0,-2 0 0,3 0 0,6 0 0,9 0 0,5 0 0,8 0 0,-42 0 0,0 0 0,3 0 0,0 0 0,5-1 0,2-1 0,4-1 0,3-2 0,12-1 0,3-1 0,14-1 0,4 0 0,-28 3 0,0 1 0,1 0 0,-1 2 0,1 0 0,-2 0 0,29 1 0,-4 0 0,-11 1 0,-4 0 0,-11 0 0,-2 0 0,-9 0 0,-1 0 0,38 0 0,-5 0 0,-5 0 0,-7 2 0,-7 2 0,-8 3 0,-6 3 0,-4 1 0,3 2 0,3 0 0,4-2 0,6-2 0,1-5 0,16-2 0,11-2 0,-45 1 0,1-2 0,0 1 0,1-2 0,-1 0 0,1-2 0,1-1 0,1 0 0,0 0 0,0 0 0,-1 2 0,0 0 0,-2 1 0,-2 2 0,-1-1 0,-2 2 0,45-1 0,-9 0 0,-16 0 0,-10 0 0,-10 0 0,-7 0 0,-7 0 0,-4 1 0,-2 2 0,-3-1 0,-3 0 0,0-2 0,-3 0 0,-2 0 0,-1 0 0,-1 2 0,0 0 0,-2 0 0,-2 0 0,0-2 0,0 0 0,2 0 0,3 0 0,4 0 0,2 0 0,-1 0 0,-3 0 0,-4 0 0,-5 0 0,-3 0 0,-2 0 0,0 0 0,-1 0 0,-1 0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41.179"/>
    </inkml:context>
    <inkml:brush xml:id="br0">
      <inkml:brushProperty name="width" value="0.1" units="cm"/>
      <inkml:brushProperty name="height" value="0.1" units="cm"/>
      <inkml:brushProperty name="color" value="#E71224"/>
    </inkml:brush>
  </inkml:definitions>
  <inkml:trace contextRef="#ctx0" brushRef="#br0">0 205 24575,'79'0'0,"-18"1"0,8 1 0,19 1 0,7 1 0,-23 0 0,2 0 0,-1 1 0,-5 2 0,-1 0 0,-1 1 0,29 4 0,-2 2 0,-4-1 0,-1 1 0,-7-3 0,-1-1 0,8-3 0,1-3 0,1-1 0,1-3 0,4-5 0,1-2 0,-4-2 0,-3-1 0,-14-1 0,-5-1 0,-11 2 0,-5 1 0,17 0 0,-21 7 0,18 5 0,-9 2 0,9 1 0,3 0 0,8 2 0,6 0 0,-5-1 0,6 1 0,2 1 0,1-1 0,-10 0 0,1-1 0,1 0 0,2 0 0,1 0-141,9-1 0,3 1 0,1-2 0,1 0 0,-1 0 141,0 0 0,1-2 0,-1 1 0,1-1 0,-1-2 0,0 1 0,-1-2 0,0 0 0,0-1 0,-1-1 0,-4-1 0,0 0 0,-1-1 0,-1-1 0,-4-1 0,6-2 0,-2 0 0,-3-2 0,-3-2 0,13-3 0,-3-2 0,-6 0 0,-17 0 0,-5 0 0,-4 1 0,6-3 0,-6 1 0,22-2 0,-27 13 705,-12 7-705,-3 0 0,-6 0 0,-13 0 0,4 0 0,37 0 0,-8 0 0,9 0 0,31 0 0,8 0 0,-20-1 0,2 0 0,2 0 0,4-1 0,1-1 0,-1 0 0,1 0 0,0-1 0,-2 1 0,-7-1 0,-2 1 0,-1-1 0,-7 2 0,-1 0 0,-3 0 0,25 0 0,-5 1 0,-9 1 0,-3 0 0,-1 0 0,-1 0 0,7 1 0,1-2 0,3 1 0,4-2 0,-17-3 0,4-1 0,0-1 0,4-2 0,0-1 0,0-1 0,0-1 0,0-1 0,0 1 0,-1 0 0,-1 1 0,-2 2 0,18-1 0,-3 4 0,-3 4 0,-2 3 0,-3 5 0,-1 4 0,-7 2 0,-2 3 0,1 4 0,-3 3 0,-6-1 0,-3 2 0,-11-3 0,-4 1 0,31 17 0,-30-6 0,-8 0 0,6 0 0,11-1 0,14-1 0,15-3 0,11-7 0,0-6 0,-8-6 0,-11-5 0,-5-2 0,-1-1 0,4 0 0,2-2 0,-3-4 0,-4 0 0,2 0 0,-3 4 0,3-1 0,-4-3 0,-11 0 0,-5 1 0,9 2 0,22 3 0,-13 0 0,9 0 0,-13 0 0,4 0 0,2 0 0,8 0 0,3 0 0,1 0 0,2 0 0,1 0 0,-3 0 0,-9 0 0,-3 0 0,0 0 0,26 0 0,-3 0 0,-11-1 0,-4-1 0,-11 1 0,-4-1 0,-12 1 0,-5-1 0,21-1 0,-32 3 0,-17 0 0,-12 0 0,-3 0 0,4 0 0,4 0 0,2 0 0,-6 0 0,-4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0T17:28:25.508"/>
    </inkml:context>
    <inkml:brush xml:id="br0">
      <inkml:brushProperty name="width" value="0.05" units="cm"/>
      <inkml:brushProperty name="height" value="0.05" units="cm"/>
      <inkml:brushProperty name="color" value="#E71224"/>
    </inkml:brush>
  </inkml:definitions>
  <inkml:trace contextRef="#ctx0" brushRef="#br0">0 0 24575,'0'26'0,"0"22"0,0 31 0,0 21 0,1-49 0,0-2 0,3 42 0,2-19 0,0-17 0,3-14 0,0-8 0,1-3 0,4 5 0,1 4 0,0-1 0,-3-4 0,-6-8 0,-5-9 0,-1-9 0,0-5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19:28.422"/>
    </inkml:context>
    <inkml:brush xml:id="br0">
      <inkml:brushProperty name="width" value="0.035" units="cm"/>
      <inkml:brushProperty name="height" value="0.035" units="cm"/>
      <inkml:brushProperty name="color" value="#E71224"/>
    </inkml:brush>
  </inkml:definitions>
  <inkml:trace contextRef="#ctx0" brushRef="#br0">0 0 24575,'0'10'0,"0"-2"0,0-1 0,0 1 0,0-1 0,0 1 0,0 2 0,0 4 0,0 5 0,0 4 0,0 5 0,0 4 0,2-2 0,-1-2 0,1-2 0,-1-1 0,-1-1 0,0-1 0,0 1 0,0 3 0,0 5 0,0-1 0,0-9 0,0-3 0,0-4 0,0 6 0,0 0 0,0-2 0,0-4 0,0-10 0,0 0 0,0-6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19:34.488"/>
    </inkml:context>
    <inkml:brush xml:id="br0">
      <inkml:brushProperty name="width" value="0.035" units="cm"/>
      <inkml:brushProperty name="height" value="0.035" units="cm"/>
      <inkml:brushProperty name="color" value="#E71224"/>
    </inkml:brush>
  </inkml:definitions>
  <inkml:trace contextRef="#ctx0" brushRef="#br0">7 218 24575,'0'15'0,"0"7"0,0 11 0,0 1 0,0-5 0,0-10 0,0-8 0,0-3 0,0 3 0,0 16 0,0 15 0,0 10 0,0-3 0,0-14 0,0-9 0,0-1 0,0 6 0,-1 4 0,-1-1 0,1-6 0,-1-13 0,2-15 0,0-16 0,0-15 0,0-9 0,0-3 0,0-4 0,0-8 0,0-14 0,0-13 0,0-2 0,0 7 0,0 16 0,0 15 0,0 12 0,0 6 0,0 3 0,1 1 0,1 5 0,0 7 0,1 6 0,-1 8 0,0 4 0,0 4 0,-1 1 0,2 1 0,-2-1 0,1 1 0,0 0 0,0 2 0,1 1 0,4 4 0,6 6 0,7 6 0,9 5 0,4 1 0,2-3 0,-1-3 0,-3 0 0,-3-1 0,0 2 0,-3 2 0,-2 0 0,-3 0 0,-2 0 0,1 0 0,-2-1 0,-1-2 0,-4-5 0,-4-5 0,-4-5 0,-1-5 0,-1-2 0,0-2 0,3-1 0,0-3 0,4-7 0,0-10 0,-1-9 0,-2-7 0,-1 0 0,-2 0 0,0-10 0,0-14 0,-2-5 0,1 3 0,-2 18 0,0 15 0,0 7 0,0 5 0,0-2 0,0 1 0,0 2 0,0-1 0,0-2 0,0-2 0,0 0 0,0 3 0,0 4 0,0-2 0,0-2 0,0-2 0,0 1 0,0 6 0,0 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19:36.521"/>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19:56.424"/>
    </inkml:context>
    <inkml:brush xml:id="br0">
      <inkml:brushProperty name="width" value="0.035" units="cm"/>
      <inkml:brushProperty name="height" value="0.035" units="cm"/>
      <inkml:brushProperty name="color" value="#E71224"/>
    </inkml:brush>
  </inkml:definitions>
  <inkml:trace contextRef="#ctx0" brushRef="#br0">0 0 24575,'0'10'0,"0"7"0,3 12 0,4 10 0,4 5 0,2-1 0,-1-7 0,1-1 0,-2 0 0,0-3 0,-1-4 0,-2-6 0,3 1 0,1 2 0,0 2 0,-2-5 0,-5-5 0,-2-3 0,0-1 0,-2 3 0,1 0 0,-1-1 0,-1 0 0,0 1 0,0-1 0,0 1 0,0-3 0,0 0 0,0-1 0,1-3 0,1-1 0,0-2 0,1 0 0,-1 1 0,0-1 0,-1-2 0,1-14 0,-1 7 0,-1-9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19:50.122"/>
    </inkml:context>
    <inkml:brush xml:id="br0">
      <inkml:brushProperty name="width" value="0.035" units="cm"/>
      <inkml:brushProperty name="height" value="0.035" units="cm"/>
      <inkml:brushProperty name="color" value="#E71224"/>
    </inkml:brush>
  </inkml:definitions>
  <inkml:trace contextRef="#ctx0" brushRef="#br0">43 87 24575,'0'13'0,"0"11"0,0 24 0,0 25 0,0 18 0,-3 7 0,-2-14 0,1-17 0,1-20 0,1-7 0,-1-1 0,-1-3 0,1-5 0,1-14 0,2-11 0,0-10 0,0-8 0,0 0 0,0-1 0,0 1 0,0 1 0,0-5 0,0-10 0,0-20 0,2-17 0,2-8 0,0 8 0,-1 16 0,0 10 0,-1 7 0,0 4 0,5-2 0,1-3 0,3-2 0,1 1 0,-3 4 0,1 5 0,-1 3 0,2 3 0,3 0 0,0 0 0,2 0 0,3 1 0,0 0 0,-2 5 0,-5 5 0,-4 6 0,-1 7 0,2 5 0,-1 4 0,-2 4 0,-1 2 0,1 4 0,3 1 0,3 1 0,2-3 0,-2-7 0,-2-7 0,-5-4 0,-1-3 0,0 2 0,0 2 0,-1 1 0,-2 1 0,-1 3 0,0 1 0,0 1 0,-1 0 0,-2-1 0,-2-2 0,-3-3 0,-2-3 0,0-1 0,0-2 0,0 2 0,-1 0 0,0 0 0,1 0 0,-1-1 0,0 2 0,0-2 0,-1 0 0,-1 0 0,0-1 0,-1 0 0,-5-2 0,-5 0 0,-4 1 0,3 0 0,7 1 0,1 1 0,1-2 0,2-1 0,3 0 0,9-3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19:53.122"/>
    </inkml:context>
    <inkml:brush xml:id="br0">
      <inkml:brushProperty name="width" value="0.035" units="cm"/>
      <inkml:brushProperty name="height" value="0.035" units="cm"/>
      <inkml:brushProperty name="color" value="#E71224"/>
    </inkml:brush>
  </inkml:definitions>
  <inkml:trace contextRef="#ctx0" brushRef="#br0">326 0 24575,'0'10'0,"-1"4"0,-3 11 0,-7 10 0,-7 8 0,-7 3 0,1 2 0,1-5 0,3-2 0,1-2 0,0-2 0,0 5 0,-2 1 0,0 0 0,1-5 0,2-2 0,1-4 0,2-1 0,2-3 0,3-6 0,5-5 0,3-4 0,1-3 0,1-4 0,0-7 0,0-2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19:59.755"/>
    </inkml:context>
    <inkml:brush xml:id="br0">
      <inkml:brushProperty name="width" value="0.035" units="cm"/>
      <inkml:brushProperty name="height" value="0.035" units="cm"/>
      <inkml:brushProperty name="color" value="#E71224"/>
    </inkml:brush>
  </inkml:definitions>
  <inkml:trace contextRef="#ctx0" brushRef="#br0">0 0 24575,'24'0'0,"-6"0"0,-3 0 0,-7 0 0,0 0 0,6 0 0,4 0 0,3 0 0,0 0 0,-6 0 0,-1 0 0,0 0 0,1 0 0,1 0 0,1 0 0,-1 0 0,-2 0 0,-3 0 0,-2 0 0,-4 0 0,-4 0 0,0 0 0,-2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20:04.055"/>
    </inkml:context>
    <inkml:brush xml:id="br0">
      <inkml:brushProperty name="width" value="0.035" units="cm"/>
      <inkml:brushProperty name="height" value="0.035" units="cm"/>
      <inkml:brushProperty name="color" value="#E71224"/>
    </inkml:brush>
  </inkml:definitions>
  <inkml:trace contextRef="#ctx0" brushRef="#br0">12 1 24575,'0'30'0,"0"15"0,0 27 0,0 12 0,0-3 0,0-10 0,0-16 0,0-8 0,0-6 0,0-7 0,0-8 0,0-7 0,0-6 0,0-5 0,0 1 0,-1 1 0,-1 1 0,-1 0 0,0-2 0,2-1 0,0 0 0,1 2 0,0 1 0,0-1 0,0-2 0,0-4 0,0-3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20:07.955"/>
    </inkml:context>
    <inkml:brush xml:id="br0">
      <inkml:brushProperty name="width" value="0.035" units="cm"/>
      <inkml:brushProperty name="height" value="0.035" units="cm"/>
      <inkml:brushProperty name="color" value="#E71224"/>
    </inkml:brush>
  </inkml:definitions>
  <inkml:trace contextRef="#ctx0" brushRef="#br0">0 1 24575,'10'0'0,"0"0"0,5 0 0,1 0 0,5 0 0,5 1 0,-3 1 0,-1 3 0,-7 2 0,-7 1 0,0 0 0,-2-1 0,1 1 0,3 1 0,0 1 0,2 2 0,2 2 0,2 2 0,1 3 0,-3-1 0,-4 3 0,-5 1 0,-2 3 0,-1 6 0,-2 3 0,0 3 0,0 2 0,0 0 0,-2-1 0,-1-4 0,-2-11 0,-4-6 0,0-6 0,-1-4 0,-1-3 0,-1-2 0,-2-1 0,-2-1 0,-2 0 0,-3-1 0,1-1 0,2 0 0,5-2 0,5-4 0,-1-2 0,0-1 0,-1 0 0,-5 2 0,0 3 0,2-1 0,6 4 0,4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34:45.495"/>
    </inkml:context>
    <inkml:brush xml:id="br0">
      <inkml:brushProperty name="width" value="0.035" units="cm"/>
      <inkml:brushProperty name="height" value="0.035" units="cm"/>
      <inkml:brushProperty name="color" value="#E71224"/>
    </inkml:brush>
  </inkml:definitions>
  <inkml:trace contextRef="#ctx0" brushRef="#br0">1 128 24575,'16'0'0,"20"-5"0,20-7 0,10-5 0,-1-1 0,-8 5 0,-10 3 0,0 3 0,-5 3 0,-4 2 0,6 2 0,-1-2 0,3 0 0,4-2 0,-9 0 0,2 2 0,-2-2 0,-4 2 0,6-2 0,-5-2 0,3 2 0,2 0 0,-4 2 0,-4 2 0,-10 0 0,-10 0 0,1 0 0,2 0 0,11 0 0,5 0 0,-3 0 0,-11 0 0,-9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20:09.688"/>
    </inkml:context>
    <inkml:brush xml:id="br0">
      <inkml:brushProperty name="width" value="0.035" units="cm"/>
      <inkml:brushProperty name="height" value="0.035" units="cm"/>
      <inkml:brushProperty name="color" value="#E71224"/>
    </inkml:brush>
  </inkml:definitions>
  <inkml:trace contextRef="#ctx0" brushRef="#br0">1 0 24575,'0'11'0,"0"4"0,1 8 0,9 8 0,7 2 0,3-2 0,2-6 0,-2-2 0,7 10 0,6 7 0,1 3 0,-7-9 0,-9-15 0,-9-12 0,-3-4 0,1-3 0,-3-1 0,0-1 0,-2-2 0,-2-6 0,0 5 0,0-3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20:12.655"/>
    </inkml:context>
    <inkml:brush xml:id="br0">
      <inkml:brushProperty name="width" value="0.035" units="cm"/>
      <inkml:brushProperty name="height" value="0.035" units="cm"/>
      <inkml:brushProperty name="color" value="#E71224"/>
    </inkml:brush>
  </inkml:definitions>
  <inkml:trace contextRef="#ctx0" brushRef="#br0">0 1 24575,'0'9'0,"0"9"0,0 15 0,0 12 0,0 25 0,0 19 0,0 9 0,0-46 0,0 0 0,0 36 0,0-15 0,0-14 0,0-16 0,0-15 0,0-7 0,0-5 0,0 1 0,0-1 0,0-3 0,0-5 0,0-4 0,0-5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20:14.555"/>
    </inkml:context>
    <inkml:brush xml:id="br0">
      <inkml:brushProperty name="width" value="0.035" units="cm"/>
      <inkml:brushProperty name="height" value="0.035" units="cm"/>
      <inkml:brushProperty name="color" value="#E71224"/>
    </inkml:brush>
  </inkml:definitions>
  <inkml:trace contextRef="#ctx0" brushRef="#br0">0 19 24575,'55'-2'0,"23"0"0,-29-1 0,2 0 0,47-1 0,-27 1 0,-26 1 0,-19 2 0,-12 0 0,-1 0 0,-1 0 0,-4 0 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20:19.355"/>
    </inkml:context>
    <inkml:brush xml:id="br0">
      <inkml:brushProperty name="width" value="0.035" units="cm"/>
      <inkml:brushProperty name="height" value="0.035" units="cm"/>
      <inkml:brushProperty name="color" value="#E71224"/>
    </inkml:brush>
  </inkml:definitions>
  <inkml:trace contextRef="#ctx0" brushRef="#br0">552 1 24575,'-10'0'0,"-2"0"0,-4 0 0,-5 0 0,-8 0 0,-5 0 0,-5 0 0,1 0 0,-1 0 0,3 0 0,5 1 0,2 2 0,5 1 0,1 2 0,0-1 0,6 1 0,3 2 0,-2 3 0,-4 5 0,-5 3 0,2 2 0,7 1 0,8 0 0,5 0 0,0 0 0,2-2 0,-1-5 0,3-5 0,5-2 0,4 0 0,3-3 0,3 0 0,3-2 0,2-2 0,8 2 0,17 6 0,9 7 0,-2 1 0,-10-4 0,-19-6 0,-7-6 0,2 0 0,3 3 0,2 3 0,-1 4 0,-4 4 0,-3 7 0,4 14 0,2 13 0,3 8 0,-2-1 0,-3-1 0,-4-1 0,-4-4 0,-6-8 0,-3-12 0,-5-9 0,-2-4 0,-4-2 0,-5-1 0,-3-1 0,-1-1 0,-2-5 0,-4-3 0,-8-1 0,-7-1 0,-3 1 0,-10 0 0,-2-1 0,2 0 0,4-4 0,18 0 0,12-2 0,6-2 0,4-2 0,-1-1 0,2-2 0,3-7 0,2 9 0,3-3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22:09.820"/>
    </inkml:context>
    <inkml:brush xml:id="br0">
      <inkml:brushProperty name="width" value="0.035" units="cm"/>
      <inkml:brushProperty name="height" value="0.035" units="cm"/>
      <inkml:brushProperty name="color" value="#E71224"/>
    </inkml:brush>
  </inkml:definitions>
  <inkml:trace contextRef="#ctx0" brushRef="#br0">59 1 24575,'0'30'0,"-3"10"0,-4 10 0,0-5 0,0-15 0,3-13 0,4-3 0,-2 2 0,1 3 0,-1-3 0,1-4 0,1-1 0,-1 6 0,-1 6 0,0 1 0,1-3 0,1-7 0,-3 1 0,-1 1 0,1-1 0,-3 5 0,4-6 0,1-1 0,8-4 0,16-7 0,19-2 0,12 0 0,5 0 0,-4 0 0,-6 0 0,-3 0 0,-12 0 0,-8 0 0,-12 0 0,-1 0 0,6 0 0,1 0 0,0 0 0,-7 0 0,-5 0 0,0 0 0,0 0 0,7 0 0,1 0 0,2 0 0,-9 0 0,-6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22:13.956"/>
    </inkml:context>
    <inkml:brush xml:id="br0">
      <inkml:brushProperty name="width" value="0.035" units="cm"/>
      <inkml:brushProperty name="height" value="0.035" units="cm"/>
      <inkml:brushProperty name="color" value="#E71224"/>
    </inkml:brush>
  </inkml:definitions>
  <inkml:trace contextRef="#ctx0" brushRef="#br0">0 1 24575,'0'13'0,"0"16"0,0 21 0,0 17 0,0 9 0,0-4 0,0-12 0,0-11 0,0-12 0,0-3 0,0 2 0,0-2 0,0 2 0,0-7 0,0-6 0,0-6 0,0-3 0,0-4 0,0 2 0,0 0 0,0 1 0,0 1 0,0-3 0,0 0 0,0-3 0,0-1 0,0 0 0,0-1 0,0 4 0,0 2 0,0 0 0,0 2 0,0 1 0,0 0 0,0 2 0,0-2 0,0-4 0,0-1 0,0-1 0,0-10 0,0 5 0,0-8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15:30:59.089"/>
    </inkml:context>
    <inkml:brush xml:id="br0">
      <inkml:brushProperty name="width" value="0.035" units="cm"/>
      <inkml:brushProperty name="height" value="0.035" units="cm"/>
      <inkml:brushProperty name="color" value="#E71224"/>
    </inkml:brush>
  </inkml:definitions>
  <inkml:trace contextRef="#ctx0" brushRef="#br0">1 0 24575,'0'12'0,"0"9"0,0 8 0,0 10 0,0 4 0,0-2 0,1-6 0,0-3 0,1 2 0,-1 2 0,0 0 0,1-3 0,-1-5 0,0 5 0,0 3 0,0 5 0,1 2 0,0-3 0,-1-4 0,-1-5 0,0-6 0,0-1 0,0 8 0,0-4 0,0 2 0,0-3 0,0 0 0,0 5 0,0 2 0,0 2 0,0-8 0,0-6 0,0-6 0,0-1 0,0 1 0,0 2 0,0 1 0,0-1 0,0-3 0,0-5 0,0-2 0,0-2 0,0 0 0,0 2 0,0 0 0,0-3 0,0-1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34:49.694"/>
    </inkml:context>
    <inkml:brush xml:id="br0">
      <inkml:brushProperty name="width" value="0.035" units="cm"/>
      <inkml:brushProperty name="height" value="0.035" units="cm"/>
      <inkml:brushProperty name="color" value="#E71224"/>
    </inkml:brush>
  </inkml:definitions>
  <inkml:trace contextRef="#ctx0" brushRef="#br0">1 47 24575,'3'-4'0,"19"2"0,27 1 0,27 1 0,13 0 0,-12 0 0,-15 0 0,-9 0 0,-3 0 0,2 0 0,-5 0 0,-10 0 0,-8 0 0,-2 0 0,-1 0 0,1 0 0,-3 0 0,-8 0 0,-8-3 0,-3 0 0,-1-1 0,2 0 0,5 1 0,2 1 0,9-3 0,4 0 0,1 0 0,-1 2 0,-9 1 0,1 2 0,0 0 0,7 0 0,6 0 0,-2 0 0,-4 0 0,-6 0 0,-2 0 0,1 0 0,0 0 0,-5 0 0,-3 0 0,-3 0 0,-5 0 0,2 0 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1:43.331"/>
    </inkml:context>
    <inkml:brush xml:id="br0">
      <inkml:brushProperty name="width" value="0.05" units="cm"/>
      <inkml:brushProperty name="height" value="0.05" units="cm"/>
      <inkml:brushProperty name="color" value="#E71224"/>
    </inkml:brush>
  </inkml:definitions>
  <inkml:trace contextRef="#ctx0" brushRef="#br0">434 298 24575,'-20'0'0,"-12"1"0,-14 6 0,-5 7 0,4 7 0,8 2 0,4-1 0,4 0 0,4-2 0,5 1 0,4-3 0,4-3 0,3-1 0,4 0 0,2 3 0,-2 4 0,-2 8 0,3 7 0,1 6 0,4 4 0,4 0 0,5 1 0,6-2 0,3-1 0,-1-2 0,2-3 0,1-4 0,0-9 0,-4-1 0,-6-4 0,-5-2 0,-4 1 0,0-5 0,0 6 0,3 6 0,3 5 0,4 5 0,3 1 0,-1-3 0,-2-2 0,-2-4 0,3-3 0,1-5 0,4-5 0,4-1 0,3-1 0,1 4 0,4 4 0,6 0 0,5-3 0,6-6 0,8-6 0,9-5 0,9-2 0,9 0 0,4 0 0,-2 0 0,-1 0 0,-2-2 0,-1-4 0,-1-3 0,-4-4 0,-2 2 0,-3 2 0,0 1 0,-2 0 0,-4-1 0,2 2 0,3 3 0,6 2 0,2 2 0,-2 0 0,-1 0 0,-5 1 0,-4 3 0,-6 1 0,-4-1 0,-6-2 0,-5-2 0,-6 0 0,-7 0 0,-5 0 0,-5 0 0,-4 0 0,0 0 0,1-2 0,0-5 0,-1-7 0,-2-8 0,-5-11 0,-3-10 0,-12-7 0,-8 1 0,-10 6 0,-2 6 0,4 2 0,5-3 0,7-6 0,3-11 0,2-13 0,1-12 0,0-6 0,0-1 0,0 1 0,-4 2 0,-5 4 0,-6 6 0,-6 7 0,-3 6 0,-3 4 0,0 4 0,-2 7 0,-2 8 0,-9 11 0,-10 9 0,-14 8 0,-1 6 0,1 3 0,6 1 0,4 2 0,-5 5 0,-1 6 0,0 3 0,1 1 0,1 0 0,8-6 0,2-2 0,-2 2 0,-6 3 0,-15 6 0,-2 3 0,2-10 0,6-2 0,5-7 0,6 0 0,7 2 0,9 3 0,6 6 0,2 3 0,0-1 0,-2-3 0,1-2 0,3 1 0,7 4 0,5 3 0,5 3 0,0-1 0,-1-6 0,1-6 0,2-8 0,6-3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5:17.795"/>
    </inkml:context>
    <inkml:brush xml:id="br0">
      <inkml:brushProperty name="width" value="0.05" units="cm"/>
      <inkml:brushProperty name="height" value="0.05" units="cm"/>
      <inkml:brushProperty name="color" value="#E71224"/>
    </inkml:brush>
  </inkml:definitions>
  <inkml:trace contextRef="#ctx0" brushRef="#br0">1226 1 24575,'-34'0'0,"-34"0"0,19 0 0,-3 0 0,-4 0 0,1 0 0,-36 0 0,24 4 0,9 6 0,-9 13 0,-4 6 0,2 2 0,14-1 0,19-7 0,9-3 0,6-2 0,4 0 0,0 2 0,-1 5 0,-4 6 0,-2 4 0,-1 5 0,0 2 0,3 5 0,0 7 0,5 5 0,5 4 0,3-3 0,-2-3 0,-1-2 0,-3-2 0,-4 5 0,-1 5 0,1-2 0,4 3 0,7 4 0,8 11 0,5-29 0,3 2 0,2 7 0,2 2 0,2 4 0,0 1 0,0 1 0,-2 0 0,-2-5 0,-3-1 0,-1-6 0,-2-2 0,1 40 0,5-11 0,13 5 0,-5-39 0,3 1 0,5 4 0,1 0 0,1 1 0,1-1 0,-3-6 0,0-3 0,19 30 0,-10-19 0,-4-15 0,-4-8 0,8-6 0,19-1 0,22 1 0,-29-13 0,4 0 0,4-1 0,2-1 0,6-1 0,1 0 0,1-2 0,1 0 0,2-2 0,0 0 0,0 0 0,-1-1 0,-2-1 0,-1-1 0,2 0 0,0-1 0,-1-1 0,1-1 0,0 1 0,1-2 0,0 1 0,-1-2 0,-2 0 0,-1 0 0,-2-3 0,-1 0 0,0 1 0,0-1 0,1 1 0,0 1 0,-1-1 0,0 0 0,-5 1 0,1 1 0,-1-1 0,0-1 0,3-2 0,1 0 0,7 0 0,1-1 0,5-1 0,-1-1 0,-3 1 0,-1 0 0,-5 0 0,-1 0 0,4-1 0,2 0 0,8 1 0,4-1 0,9 0 0,2 0 0,2 2 0,0 0 0,-8 1 0,-3-2 0,-10-1 0,-4-3 0,-5-1 0,-4-4 0,-8-2 0,-2-3 0,27-31 0,-16-27 0,-33 22 0,-3-7 0,1-19 0,-3-8 0,-8 16 0,-1-3 0,-1-3 0,-2-5 0,-2-1 0,-1-2 0,-4-5 0,-2 0 0,-2 1 0,-2 2 0,-3 1 0,-1 3 0,-1 10 0,-2 1 0,-1 4 0,-8-22 0,-3 8 0,2 22 0,-2 6 0,-19-26 0,-1 26 0,-5 14 0,-14-2 0,18 22 0,-4 2 0,-15-4 0,-6 1 0,-11-1 0,-4 3 0,-8 2 0,-2 4 0,25 7 0,-1 2 0,-1 2 0,-6 3 0,-1 2 0,-2 3 0,-12 2 0,-4 3 0,-1 1 0,18 1 0,-2 0 0,0 2 0,0 0 0,-2 0 0,-1 2 0,0 0 0,1 0 0,3-1 0,0 1 0,0 0 0,3-2 0,-18 3 0,2-1 0,2-2 0,8-2 0,3-2 0,1 0 0,9-2 0,1-1 0,2-1 0,-21 0 0,5-1 0,14-1 0,3 0 0,14 0 0,4 0 0,-26 0 0,15-4 0,7-5 0,-1-4 0,-6-4 0,-5 1 0,-2 5 0,1 5 0,7 4 0,8 2 0,6 0 0,8-2 0,8-1 0,7 0 0,4-2 0,7 3 0,0 0 0,8 2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3:20.530"/>
    </inkml:context>
    <inkml:brush xml:id="br0">
      <inkml:brushProperty name="width" value="0.05" units="cm"/>
      <inkml:brushProperty name="height" value="0.05" units="cm"/>
      <inkml:brushProperty name="color" value="#E71224"/>
    </inkml:brush>
  </inkml:definitions>
  <inkml:trace contextRef="#ctx0" brushRef="#br0">286 0 24575,'-28'3'0,"-14"9"0,-12 13 0,-4 10 0,10 4 0,17-7 0,15-7 0,10-5 0,4-4 0,2-2 0,0-2 0,0-2 0,3-2 0,2-1 0,5-1 0,2-1 0,-2 1 0,0 2 0,-4 1 0,1 4 0,-2 2 0,0 6 0,2 11 0,0 9 0,1 11 0,0 7 0,-3-1 0,1-2 0,1-6 0,1-5 0,0-3 0,2-4 0,1-2 0,-1-2 0,0-3 0,-2-4 0,0-9 0,2-5 0,4-5 0,2-3 0,4 0 0,3 4 0,8 2 0,13 5 0,13 0 0,11-2 0,6-5 0,0-3 0,-8-3 0,-14-3 0,-16 0 0,-13 0 0,-7-1 0,0-3 0,0-2 0,2-4 0,-2 0 0,-4-2 0,-5-6 0,-3-11 0,-4-8 0,-6-4 0,-5 1 0,-2 7 0,0 4 0,3 3 0,2 4 0,0 0 0,0-1 0,1-3 0,3-1 0,1 0 0,1-2 0,-1 2 0,1 0 0,-1-1 0,-1-4 0,-3-8 0,-1-6 0,-3-5 0,0-1 0,2 4 0,1 7 0,2 7 0,-2 10 0,-2 8 0,-1 4 0,-1 4 0,1 0 0,-3 0 0,-4-1 0,-4 3 0,-7 1 0,-2 3 0,-4 2 0,0 1 0,1 2 0,3-1 0,1 0 0,-5-4 0,-6-7 0,-2-3 0,5-1 0,10 4 0,9 5 0,6 3 0,4 1 0,5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7:42.313"/>
    </inkml:context>
    <inkml:brush xml:id="br0">
      <inkml:brushProperty name="width" value="0.05" units="cm"/>
      <inkml:brushProperty name="height" value="0.05" units="cm"/>
      <inkml:brushProperty name="color" value="#E71224"/>
    </inkml:brush>
  </inkml:definitions>
  <inkml:trace contextRef="#ctx0" brushRef="#br0">716 220 24575,'-23'0'0,"-34"2"0,9 4 0,-6 3 0,-11 4 0,-1 3 0,1 3 0,3 3 0,12-2 0,6 2 0,-11 14 0,25-9 0,9-3 0,3-2 0,-1-2 0,3 0 0,4 1 0,5 3 0,3 13 0,7 35 0,2-15 0,0 6 0,2 14 0,1 2 0,2 4 0,-1 0 0,0-6 0,-1-1 0,0-9 0,0-1 0,0-6 0,0 0 0,1-4 0,2 0 0,2-5 0,2 0 0,2-4 0,1 0 0,21 41 0,-2-12 0,-4-16 0,-4-19 0,2-20 0,11-11 0,23-8 0,26-2 0,-38 0 0,0 0 0,0 0 0,-1 0 0,32 0 0,-24-2 0,-18-5 0,-12-6 0,-4-6 0,1-6 0,2-5 0,1 2 0,-4 4 0,-6 5 0,-6 5 0,-6 1 0,-4 0 0,-3-4 0,-1-6 0,2-7 0,3-24 0,8-25 0,4-13 0,-3-1 0,-4 21 0,-14 9 0,-11-16 0,5 29 0,-2-3 0,-2-6 0,0-1 0,1-1 0,-1 2 0,2 2 0,0 2 0,1 2 0,0 0 0,2 1 0,-1 1 0,-9-43 0,-1 14 0,-6 14 0,-4 2 0,-6-2 0,-5-2 0,-2-2 0,-1 13 0,2 17 0,0 17 0,-4 17 0,1 14 0,-3 11 0,2 7 0,7 3 0,7-1 0,13-2 0,8 5 0,8 0 0,2 0 0,1-3 0,0-4 0,0-5 0,0-2 0,0-4 0,0 2 0,0-1 0,0 0 0,0-1 0,2-4 0,3-3 0,-2-3 0,0-3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16:14.277"/>
    </inkml:context>
    <inkml:brush xml:id="br0">
      <inkml:brushProperty name="width" value="0.05" units="cm"/>
      <inkml:brushProperty name="height" value="0.05" units="cm"/>
      <inkml:brushProperty name="color" value="#E71224"/>
    </inkml:brush>
  </inkml:definitions>
  <inkml:trace contextRef="#ctx0" brushRef="#br0">675 1 24575,'-50'1'0,"-29"6"0,25 0 0,-2 1 0,-2 2 0,2 2 0,-38 12 0,26-2 0,20-4 0,13-4 0,10-2 0,9-1 0,4-1 0,4 4 0,4 4 0,2 4 0,2 4 0,0 9 0,0 9 0,0 18 0,0 18 0,-2 16 0,1-39 0,0 3 0,-1 3 0,1 1 0,-1-2 0,1-1 0,2-6 0,1-4 0,3 21 0,4-26 0,3-17 0,0-4 0,2 6 0,3 10 0,4 7 0,2 2 0,0-4 0,-1-9 0,-2-7 0,1-6 0,8 3 0,5 5 0,7 6 0,0 2 0,-6-4 0,-4-5 0,-5-6 0,8-7 0,25-5 0,36-7 0,-30-4 0,4-2 0,10 1 0,2-2 0,1 1 0,1-2 0,-1-1 0,0-1 0,-3-1 0,-1-2 0,2-1 0,1 0 0,1 0 0,1 0 0,1 0 0,0 1 0,2 1 0,0 0 0,-6 0 0,-1 0 0,-7 0 0,-3-1 0,-8 1 0,-2 0 0,-7-1 0,-1 0 0,46-7 0,-6 1 0,-3 0 0,-3 2 0,4 1 0,-38 5 0,0 0 0,6 0 0,1 0 0,3 1 0,0-1 0,0 0 0,-2 1 0,-5-1 0,-2 1 0,35-7 0,-25 0 0,-20 0 0,-15 0 0,-9 0 0,-3-1 0,-1 0 0,2-1 0,6 0 0,12 0 0,5 0 0,2 3 0,-11 4 0,-13 1 0,-11-3 0,-5-7 0,-5-11 0,-5-18 0,-5-26 0,-4-23 0,10 42 0,0-1 0,-6-47 0,1 8 0,4 5 0,1 1 0,4 8 0,4 22 0,0 21 0,0 16 0,0 3 0,0 1 0,0-2 0,0-3 0,0-1 0,0-4 0,-2-2 0,-3-1 0,-4 1 0,-7 2 0,-6-2 0,-4-3 0,-5-1 0,-3 3 0,-4 5 0,-6 8 0,-1 6 0,-6 4 0,-14 4 0,-20 0 0,33 0 0,-3 0 0,-6 0 0,-2 0 0,0 1 0,-1 0 0,-3 2 0,-1 1 0,0 1 0,-1 0 0,2 0 0,-1 0 0,3-1 0,0-1 0,6-2 0,1 0 0,3-1 0,1 0 0,-44 0 0,10 0 0,2 0 0,-7 0 0,-4 0 0,46 0 0,0 0 0,-3 0 0,0 0 0,-3 0 0,0-1 0,-4 0 0,-1 0 0,-1-1 0,1-1 0,0 0 0,1 1 0,-2 0 0,1 0 0,-1 1 0,1 0 0,4 1 0,1 0 0,-41 0 0,14 0 0,14 0 0,12 0 0,19 0 0,17-4 0,10-4 0,0-3 0,-4-1 0,-7 1 0,-3 3 0,2 2 0,4 1 0,6 4 0,3 1 0,-2 0 0,-8 0 0,-13 0 0,-7 0 0,1 0 0,13 1 0,15 3 0,19 35 0,-4-25 0,8 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2D183-1D79-2DC5-9772-DFA4B162CC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9208DFD-6283-49B5-F3EA-05F822B76DA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8DFE32D-6DBA-D244-B46B-35576D592A4A}" type="datetime1">
              <a:rPr lang="en-US" altLang="en-US"/>
              <a:pPr>
                <a:defRPr/>
              </a:pPr>
              <a:t>2/4/24</a:t>
            </a:fld>
            <a:endParaRPr lang="en-US" altLang="en-US"/>
          </a:p>
        </p:txBody>
      </p:sp>
      <p:sp>
        <p:nvSpPr>
          <p:cNvPr id="4" name="Slide Image Placeholder 3">
            <a:extLst>
              <a:ext uri="{FF2B5EF4-FFF2-40B4-BE49-F238E27FC236}">
                <a16:creationId xmlns:a16="http://schemas.microsoft.com/office/drawing/2014/main" id="{3B6A6593-51CC-0E5F-D244-02D28A511C3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73A9EA-EFFF-A2F2-FF5B-C3767C739D6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EF0CABCD-7419-769D-D969-98845123477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8F44510-6270-A217-5429-4995E72ADB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86B754A-C585-4D48-8BF6-211F2141A8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074BAF6-DA65-8BA9-0FB6-FD202E343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9811B8B4-C62C-D9ED-F949-F8BABF9BE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7" name="Slide Number Placeholder 3">
            <a:extLst>
              <a:ext uri="{FF2B5EF4-FFF2-40B4-BE49-F238E27FC236}">
                <a16:creationId xmlns:a16="http://schemas.microsoft.com/office/drawing/2014/main" id="{A47D6DD8-8A14-2889-3B0D-F66349057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5A9CB4-0E25-7840-90DA-86317BBA009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a:extLst>
              <a:ext uri="{FF2B5EF4-FFF2-40B4-BE49-F238E27FC236}">
                <a16:creationId xmlns:a16="http://schemas.microsoft.com/office/drawing/2014/main" id="{87695FBD-318E-784A-B9C3-5D1AD2DDD8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Notes Placeholder 2">
            <a:extLst>
              <a:ext uri="{FF2B5EF4-FFF2-40B4-BE49-F238E27FC236}">
                <a16:creationId xmlns:a16="http://schemas.microsoft.com/office/drawing/2014/main" id="{046E2641-3537-933A-4DC2-60527C7ACA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7699" name="Slide Number Placeholder 3">
            <a:extLst>
              <a:ext uri="{FF2B5EF4-FFF2-40B4-BE49-F238E27FC236}">
                <a16:creationId xmlns:a16="http://schemas.microsoft.com/office/drawing/2014/main" id="{99E88A7E-45C5-6760-CF4C-4561156E3F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8F8E4AD-0A92-784A-AC70-A3ADEABB0B6E}" type="slidenum">
              <a:rPr lang="en-US" altLang="en-US" sz="1200" smtClean="0">
                <a:latin typeface="Calibri" panose="020F0502020204030204" pitchFamily="34" charset="0"/>
              </a:rPr>
              <a:pPr/>
              <a:t>72</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a:extLst>
              <a:ext uri="{FF2B5EF4-FFF2-40B4-BE49-F238E27FC236}">
                <a16:creationId xmlns:a16="http://schemas.microsoft.com/office/drawing/2014/main" id="{B05C03FC-4DB6-E34A-6B09-DC14665EDF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Notes Placeholder 2">
            <a:extLst>
              <a:ext uri="{FF2B5EF4-FFF2-40B4-BE49-F238E27FC236}">
                <a16:creationId xmlns:a16="http://schemas.microsoft.com/office/drawing/2014/main" id="{E6637925-622E-48E2-40B6-BF475E4998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6131" name="Slide Number Placeholder 3">
            <a:extLst>
              <a:ext uri="{FF2B5EF4-FFF2-40B4-BE49-F238E27FC236}">
                <a16:creationId xmlns:a16="http://schemas.microsoft.com/office/drawing/2014/main" id="{90BA5622-BBBB-9C67-D3E3-CA84BA9A11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8D26C0D-4331-9346-BF1F-3679CFF29E33}" type="slidenum">
              <a:rPr lang="en-US" altLang="en-US" sz="1200" smtClean="0">
                <a:latin typeface="Calibri" panose="020F0502020204030204" pitchFamily="34" charset="0"/>
              </a:rPr>
              <a:pPr/>
              <a:t>78</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a:extLst>
              <a:ext uri="{FF2B5EF4-FFF2-40B4-BE49-F238E27FC236}">
                <a16:creationId xmlns:a16="http://schemas.microsoft.com/office/drawing/2014/main" id="{1C685085-D811-6ED8-F314-E03CA06509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6" name="Notes Placeholder 2">
            <a:extLst>
              <a:ext uri="{FF2B5EF4-FFF2-40B4-BE49-F238E27FC236}">
                <a16:creationId xmlns:a16="http://schemas.microsoft.com/office/drawing/2014/main" id="{96985FF1-BADD-AC46-1E81-6EFF67EF26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0227" name="Slide Number Placeholder 3">
            <a:extLst>
              <a:ext uri="{FF2B5EF4-FFF2-40B4-BE49-F238E27FC236}">
                <a16:creationId xmlns:a16="http://schemas.microsoft.com/office/drawing/2014/main" id="{21D1795D-0D02-94D9-F839-92DFD22B98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6CA98F-BEDE-6141-8A89-D7D275A2D2B2}" type="slidenum">
              <a:rPr lang="en-US" altLang="en-US" sz="1200" smtClean="0">
                <a:latin typeface="Calibri" panose="020F0502020204030204" pitchFamily="34" charset="0"/>
              </a:rPr>
              <a:pPr/>
              <a:t>81</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a:extLst>
              <a:ext uri="{FF2B5EF4-FFF2-40B4-BE49-F238E27FC236}">
                <a16:creationId xmlns:a16="http://schemas.microsoft.com/office/drawing/2014/main" id="{B15831E3-6DC6-4A88-91A4-4158252EF6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2" name="Notes Placeholder 2">
            <a:extLst>
              <a:ext uri="{FF2B5EF4-FFF2-40B4-BE49-F238E27FC236}">
                <a16:creationId xmlns:a16="http://schemas.microsoft.com/office/drawing/2014/main" id="{644BB58B-52AE-FFB2-2192-2C14340221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563" name="Slide Number Placeholder 3">
            <a:extLst>
              <a:ext uri="{FF2B5EF4-FFF2-40B4-BE49-F238E27FC236}">
                <a16:creationId xmlns:a16="http://schemas.microsoft.com/office/drawing/2014/main" id="{0DF29D28-085A-3DB1-CD92-EAB569516B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B53A05A-3B48-444E-B9A5-BAB3D9242A03}" type="slidenum">
              <a:rPr lang="en-US" altLang="en-US" sz="1200" smtClean="0">
                <a:latin typeface="Calibri" panose="020F0502020204030204" pitchFamily="34" charset="0"/>
              </a:rPr>
              <a:pPr/>
              <a:t>85</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a:extLst>
              <a:ext uri="{FF2B5EF4-FFF2-40B4-BE49-F238E27FC236}">
                <a16:creationId xmlns:a16="http://schemas.microsoft.com/office/drawing/2014/main" id="{F6C9D024-E491-EFD3-379A-CB733C3D01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2" name="Notes Placeholder 2">
            <a:extLst>
              <a:ext uri="{FF2B5EF4-FFF2-40B4-BE49-F238E27FC236}">
                <a16:creationId xmlns:a16="http://schemas.microsoft.com/office/drawing/2014/main" id="{673D8F86-68AB-CB6D-AB04-4AA855FF04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9683" name="Slide Number Placeholder 3">
            <a:extLst>
              <a:ext uri="{FF2B5EF4-FFF2-40B4-BE49-F238E27FC236}">
                <a16:creationId xmlns:a16="http://schemas.microsoft.com/office/drawing/2014/main" id="{E901DF14-D4FB-171B-E2C2-F98D1350A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A9911EF-053C-CE4D-8070-6C02CBF971C0}" type="slidenum">
              <a:rPr lang="en-US" altLang="en-US" sz="1200" smtClean="0">
                <a:latin typeface="Calibri" panose="020F0502020204030204" pitchFamily="34" charset="0"/>
              </a:rPr>
              <a:pPr/>
              <a:t>86</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a:extLst>
              <a:ext uri="{FF2B5EF4-FFF2-40B4-BE49-F238E27FC236}">
                <a16:creationId xmlns:a16="http://schemas.microsoft.com/office/drawing/2014/main" id="{2A91E331-BF93-56B4-4478-1BAC100BB2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0" name="Notes Placeholder 2">
            <a:extLst>
              <a:ext uri="{FF2B5EF4-FFF2-40B4-BE49-F238E27FC236}">
                <a16:creationId xmlns:a16="http://schemas.microsoft.com/office/drawing/2014/main" id="{4092113A-8529-ED50-97EA-8576A51A09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5651" name="Slide Number Placeholder 3">
            <a:extLst>
              <a:ext uri="{FF2B5EF4-FFF2-40B4-BE49-F238E27FC236}">
                <a16:creationId xmlns:a16="http://schemas.microsoft.com/office/drawing/2014/main" id="{48F2598C-6993-9E51-9CE0-A6107A5A42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624D6EE-9021-D04D-84C0-4390BD1C5D2F}" type="slidenum">
              <a:rPr lang="en-US" altLang="en-US" sz="1200" smtClean="0">
                <a:latin typeface="Calibri" panose="020F0502020204030204" pitchFamily="34" charset="0"/>
              </a:rPr>
              <a:pPr/>
              <a:t>93</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a:extLst>
              <a:ext uri="{FF2B5EF4-FFF2-40B4-BE49-F238E27FC236}">
                <a16:creationId xmlns:a16="http://schemas.microsoft.com/office/drawing/2014/main" id="{8D9FE216-2AB1-C419-85BF-E6ED8C6B60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Notes Placeholder 2">
            <a:extLst>
              <a:ext uri="{FF2B5EF4-FFF2-40B4-BE49-F238E27FC236}">
                <a16:creationId xmlns:a16="http://schemas.microsoft.com/office/drawing/2014/main" id="{F6EB4BC0-84E8-1557-A200-72E3F87FA5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3059" name="Slide Number Placeholder 3">
            <a:extLst>
              <a:ext uri="{FF2B5EF4-FFF2-40B4-BE49-F238E27FC236}">
                <a16:creationId xmlns:a16="http://schemas.microsoft.com/office/drawing/2014/main" id="{2B29FBE3-531D-FE6E-C0FC-1ECA118515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47B27AF-59FC-3247-9723-07EB310648E3}" type="slidenum">
              <a:rPr lang="en-US" altLang="en-US" sz="1200" smtClean="0">
                <a:latin typeface="Calibri" panose="020F0502020204030204" pitchFamily="34" charset="0"/>
              </a:rPr>
              <a:pPr/>
              <a:t>97</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a:extLst>
              <a:ext uri="{FF2B5EF4-FFF2-40B4-BE49-F238E27FC236}">
                <a16:creationId xmlns:a16="http://schemas.microsoft.com/office/drawing/2014/main" id="{D7029764-832E-3FF2-4895-7131860C81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Notes Placeholder 2">
            <a:extLst>
              <a:ext uri="{FF2B5EF4-FFF2-40B4-BE49-F238E27FC236}">
                <a16:creationId xmlns:a16="http://schemas.microsoft.com/office/drawing/2014/main" id="{15FD8531-C7EE-6652-415C-5687754EA1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6131" name="Slide Number Placeholder 3">
            <a:extLst>
              <a:ext uri="{FF2B5EF4-FFF2-40B4-BE49-F238E27FC236}">
                <a16:creationId xmlns:a16="http://schemas.microsoft.com/office/drawing/2014/main" id="{653F0DF8-5FBA-D6A5-37EE-526295A2FB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487382D-27F6-1B4E-9147-7E2120EBA62A}" type="slidenum">
              <a:rPr lang="en-US" altLang="en-US" sz="1200" smtClean="0">
                <a:latin typeface="Calibri" panose="020F0502020204030204" pitchFamily="34" charset="0"/>
              </a:rPr>
              <a:pPr/>
              <a:t>99</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a:extLst>
              <a:ext uri="{FF2B5EF4-FFF2-40B4-BE49-F238E27FC236}">
                <a16:creationId xmlns:a16="http://schemas.microsoft.com/office/drawing/2014/main" id="{F0318F3A-89E5-C46A-8BE7-99A016FD69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8" name="Notes Placeholder 2">
            <a:extLst>
              <a:ext uri="{FF2B5EF4-FFF2-40B4-BE49-F238E27FC236}">
                <a16:creationId xmlns:a16="http://schemas.microsoft.com/office/drawing/2014/main" id="{89B98BAD-C3CF-0981-76A8-DACB00FF9D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8179" name="Slide Number Placeholder 3">
            <a:extLst>
              <a:ext uri="{FF2B5EF4-FFF2-40B4-BE49-F238E27FC236}">
                <a16:creationId xmlns:a16="http://schemas.microsoft.com/office/drawing/2014/main" id="{FAF47905-C2E9-1A77-5300-1320A985C0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09244CD-8C4A-5D4E-A987-89712B02EC09}" type="slidenum">
              <a:rPr lang="en-US" altLang="en-US" sz="1200" smtClean="0">
                <a:latin typeface="Calibri" panose="020F0502020204030204" pitchFamily="34" charset="0"/>
              </a:rPr>
              <a:pPr/>
              <a:t>100</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a:extLst>
              <a:ext uri="{FF2B5EF4-FFF2-40B4-BE49-F238E27FC236}">
                <a16:creationId xmlns:a16="http://schemas.microsoft.com/office/drawing/2014/main" id="{8930CEFA-29D5-ECD5-B998-1C09284FCF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Notes Placeholder 2">
            <a:extLst>
              <a:ext uri="{FF2B5EF4-FFF2-40B4-BE49-F238E27FC236}">
                <a16:creationId xmlns:a16="http://schemas.microsoft.com/office/drawing/2014/main" id="{35313293-A3BD-E9BC-C129-1B13697A4D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7395" name="Slide Number Placeholder 3">
            <a:extLst>
              <a:ext uri="{FF2B5EF4-FFF2-40B4-BE49-F238E27FC236}">
                <a16:creationId xmlns:a16="http://schemas.microsoft.com/office/drawing/2014/main" id="{6280B0A1-9D47-6BF8-BBBF-681B725D0A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15E22B7-A669-9848-B3B4-D7685D2C6B5A}" type="slidenum">
              <a:rPr lang="en-US" altLang="en-US" sz="1200" smtClean="0">
                <a:latin typeface="Calibri" panose="020F0502020204030204" pitchFamily="34" charset="0"/>
              </a:rPr>
              <a:pPr/>
              <a:t>102</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DAC8E7D1-9747-6CA5-BD02-CE0304F763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E6E708EA-8AC6-A361-8F1A-394F0031B5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3" name="Slide Number Placeholder 3">
            <a:extLst>
              <a:ext uri="{FF2B5EF4-FFF2-40B4-BE49-F238E27FC236}">
                <a16:creationId xmlns:a16="http://schemas.microsoft.com/office/drawing/2014/main" id="{06D05A87-5375-C5C6-B1C9-07BEB7968A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200CE7-6EE3-B543-AD8A-DE7CB43AF0E4}" type="slidenum">
              <a:rPr lang="en-US" altLang="en-US" sz="1200" smtClean="0">
                <a:latin typeface="Calibri" panose="020F0502020204030204" pitchFamily="34" charset="0"/>
              </a:rPr>
              <a:pPr/>
              <a:t>31</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2452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a:extLst>
              <a:ext uri="{FF2B5EF4-FFF2-40B4-BE49-F238E27FC236}">
                <a16:creationId xmlns:a16="http://schemas.microsoft.com/office/drawing/2014/main" id="{8841F112-1687-E4D7-97AE-0ED91ECB6F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Notes Placeholder 2">
            <a:extLst>
              <a:ext uri="{FF2B5EF4-FFF2-40B4-BE49-F238E27FC236}">
                <a16:creationId xmlns:a16="http://schemas.microsoft.com/office/drawing/2014/main" id="{4F073C19-DD43-71A8-3A0F-3213184B8D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9443" name="Slide Number Placeholder 3">
            <a:extLst>
              <a:ext uri="{FF2B5EF4-FFF2-40B4-BE49-F238E27FC236}">
                <a16:creationId xmlns:a16="http://schemas.microsoft.com/office/drawing/2014/main" id="{C706964D-5109-C791-060A-4AF2A22CF1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0FF188-3624-7D41-B055-41C178FCC462}" type="slidenum">
              <a:rPr lang="en-US" altLang="en-US" sz="1200" smtClean="0">
                <a:latin typeface="Calibri" panose="020F0502020204030204" pitchFamily="34" charset="0"/>
              </a:rPr>
              <a:pPr/>
              <a:t>103</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550491D0-35B5-6B7D-EF1F-ADD440E888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a:extLst>
              <a:ext uri="{FF2B5EF4-FFF2-40B4-BE49-F238E27FC236}">
                <a16:creationId xmlns:a16="http://schemas.microsoft.com/office/drawing/2014/main" id="{42E36E26-EF3F-9F79-DBC3-C2AEDB4183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E5CDA6A-EA15-064E-CB03-55EF342771A3}"/>
              </a:ext>
            </a:extLst>
          </p:cNvPr>
          <p:cNvSpPr>
            <a:spLocks noGrp="1"/>
          </p:cNvSpPr>
          <p:nvPr>
            <p:ph type="sldNum" sz="quarter" idx="5"/>
          </p:nvPr>
        </p:nvSpPr>
        <p:spPr/>
        <p:txBody>
          <a:bodyPr/>
          <a:lstStyle/>
          <a:p>
            <a:pPr fontAlgn="auto">
              <a:spcBef>
                <a:spcPts val="0"/>
              </a:spcBef>
              <a:spcAft>
                <a:spcPts val="0"/>
              </a:spcAft>
              <a:defRPr/>
            </a:pPr>
            <a:fld id="{F1C5D821-EEB5-AF44-B611-D2828CC47912}" type="slidenum">
              <a:rPr lang="en-US" smtClean="0">
                <a:solidFill>
                  <a:prstClr val="black"/>
                </a:solidFill>
                <a:latin typeface="Calibri"/>
                <a:ea typeface="+mn-ea"/>
              </a:rPr>
              <a:pPr fontAlgn="auto">
                <a:spcBef>
                  <a:spcPts val="0"/>
                </a:spcBef>
                <a:spcAft>
                  <a:spcPts val="0"/>
                </a:spcAft>
                <a:defRPr/>
              </a:pPr>
              <a:t>121</a:t>
            </a:fld>
            <a:endParaRPr lang="en-US">
              <a:solidFill>
                <a:prstClr val="black"/>
              </a:solidFill>
              <a:latin typeface="Calibri"/>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a:extLst>
              <a:ext uri="{FF2B5EF4-FFF2-40B4-BE49-F238E27FC236}">
                <a16:creationId xmlns:a16="http://schemas.microsoft.com/office/drawing/2014/main" id="{D3237F65-CF4A-21DD-700A-7B983006A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0" name="Notes Placeholder 2">
            <a:extLst>
              <a:ext uri="{FF2B5EF4-FFF2-40B4-BE49-F238E27FC236}">
                <a16:creationId xmlns:a16="http://schemas.microsoft.com/office/drawing/2014/main" id="{9B6A2D9E-FF20-E59D-C0CC-EF9CCE2553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1491" name="Slide Number Placeholder 3">
            <a:extLst>
              <a:ext uri="{FF2B5EF4-FFF2-40B4-BE49-F238E27FC236}">
                <a16:creationId xmlns:a16="http://schemas.microsoft.com/office/drawing/2014/main" id="{37441C61-D30B-36CC-4A1A-883F46D8D1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7CDB3E8-7CD9-9C44-965A-C2AF889CF958}" type="slidenum">
              <a:rPr lang="en-US" altLang="en-US" sz="1200" smtClean="0">
                <a:latin typeface="Calibri" panose="020F0502020204030204" pitchFamily="34" charset="0"/>
              </a:rPr>
              <a:pPr/>
              <a:t>162</a:t>
            </a:fld>
            <a:endParaRPr lang="en-US" altLang="en-US"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a:extLst>
              <a:ext uri="{FF2B5EF4-FFF2-40B4-BE49-F238E27FC236}">
                <a16:creationId xmlns:a16="http://schemas.microsoft.com/office/drawing/2014/main" id="{B5277D3A-F89B-28C4-743A-527445FB6B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8" name="Notes Placeholder 2">
            <a:extLst>
              <a:ext uri="{FF2B5EF4-FFF2-40B4-BE49-F238E27FC236}">
                <a16:creationId xmlns:a16="http://schemas.microsoft.com/office/drawing/2014/main" id="{F28DA222-AE8E-03E2-7EB1-08C9A20652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3539" name="Slide Number Placeholder 3">
            <a:extLst>
              <a:ext uri="{FF2B5EF4-FFF2-40B4-BE49-F238E27FC236}">
                <a16:creationId xmlns:a16="http://schemas.microsoft.com/office/drawing/2014/main" id="{1EE11762-2D2C-B045-619C-99A1C4B7AD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0D5308A-BFCB-9C42-9001-DA48DD029E00}" type="slidenum">
              <a:rPr lang="en-US" altLang="en-US" sz="1200" smtClean="0">
                <a:latin typeface="Calibri" panose="020F0502020204030204" pitchFamily="34" charset="0"/>
              </a:rPr>
              <a:pPr/>
              <a:t>163</a:t>
            </a:fld>
            <a:endParaRPr lang="en-US" altLang="en-US"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a:extLst>
              <a:ext uri="{FF2B5EF4-FFF2-40B4-BE49-F238E27FC236}">
                <a16:creationId xmlns:a16="http://schemas.microsoft.com/office/drawing/2014/main" id="{F1CBFCB1-1B47-7A00-11BF-F04D5220EB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6" name="Notes Placeholder 2">
            <a:extLst>
              <a:ext uri="{FF2B5EF4-FFF2-40B4-BE49-F238E27FC236}">
                <a16:creationId xmlns:a16="http://schemas.microsoft.com/office/drawing/2014/main" id="{5E7B3491-39AE-C3E0-D290-41D51461DC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CBD28ED-175F-2064-D662-D8E817C1FB99}"/>
              </a:ext>
            </a:extLst>
          </p:cNvPr>
          <p:cNvSpPr>
            <a:spLocks noGrp="1"/>
          </p:cNvSpPr>
          <p:nvPr>
            <p:ph type="sldNum" sz="quarter" idx="5"/>
          </p:nvPr>
        </p:nvSpPr>
        <p:spPr/>
        <p:txBody>
          <a:bodyPr/>
          <a:lstStyle/>
          <a:p>
            <a:pPr fontAlgn="auto">
              <a:spcBef>
                <a:spcPts val="0"/>
              </a:spcBef>
              <a:spcAft>
                <a:spcPts val="0"/>
              </a:spcAft>
              <a:defRPr/>
            </a:pPr>
            <a:fld id="{E6E349F0-FC58-5F43-8123-ABEE4D85CED6}" type="slidenum">
              <a:rPr lang="en-US" smtClean="0">
                <a:solidFill>
                  <a:prstClr val="black"/>
                </a:solidFill>
                <a:latin typeface="Calibri"/>
                <a:ea typeface="+mn-ea"/>
              </a:rPr>
              <a:pPr fontAlgn="auto">
                <a:spcBef>
                  <a:spcPts val="0"/>
                </a:spcBef>
                <a:spcAft>
                  <a:spcPts val="0"/>
                </a:spcAft>
                <a:defRPr/>
              </a:pPr>
              <a:t>178</a:t>
            </a:fld>
            <a:endParaRPr lang="en-US">
              <a:solidFill>
                <a:prstClr val="black"/>
              </a:solidFill>
              <a:latin typeface="Calibri"/>
              <a:ea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a:extLst>
              <a:ext uri="{FF2B5EF4-FFF2-40B4-BE49-F238E27FC236}">
                <a16:creationId xmlns:a16="http://schemas.microsoft.com/office/drawing/2014/main" id="{DC52AF77-05DD-BB6E-0371-328FD5B927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4" name="Notes Placeholder 2">
            <a:extLst>
              <a:ext uri="{FF2B5EF4-FFF2-40B4-BE49-F238E27FC236}">
                <a16:creationId xmlns:a16="http://schemas.microsoft.com/office/drawing/2014/main" id="{BC13F864-564B-A166-E155-F804DA2183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4543F39-957A-4931-A933-3DACD9526D34}"/>
              </a:ext>
            </a:extLst>
          </p:cNvPr>
          <p:cNvSpPr>
            <a:spLocks noGrp="1"/>
          </p:cNvSpPr>
          <p:nvPr>
            <p:ph type="sldNum" sz="quarter" idx="5"/>
          </p:nvPr>
        </p:nvSpPr>
        <p:spPr/>
        <p:txBody>
          <a:bodyPr/>
          <a:lstStyle/>
          <a:p>
            <a:pPr fontAlgn="auto">
              <a:spcBef>
                <a:spcPts val="0"/>
              </a:spcBef>
              <a:spcAft>
                <a:spcPts val="0"/>
              </a:spcAft>
              <a:defRPr/>
            </a:pPr>
            <a:fld id="{02CDCFA6-E179-9E42-B15D-C1ED17356DB4}" type="slidenum">
              <a:rPr lang="en-US" smtClean="0">
                <a:solidFill>
                  <a:prstClr val="black"/>
                </a:solidFill>
                <a:latin typeface="Calibri"/>
                <a:ea typeface="+mn-ea"/>
              </a:rPr>
              <a:pPr fontAlgn="auto">
                <a:spcBef>
                  <a:spcPts val="0"/>
                </a:spcBef>
                <a:spcAft>
                  <a:spcPts val="0"/>
                </a:spcAft>
                <a:defRPr/>
              </a:pPr>
              <a:t>179</a:t>
            </a:fld>
            <a:endParaRPr lang="en-US">
              <a:solidFill>
                <a:prstClr val="black"/>
              </a:solidFill>
              <a:latin typeface="Calibri"/>
              <a:ea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a:extLst>
              <a:ext uri="{FF2B5EF4-FFF2-40B4-BE49-F238E27FC236}">
                <a16:creationId xmlns:a16="http://schemas.microsoft.com/office/drawing/2014/main" id="{AD37DB7F-AC94-9DF7-59B9-8572DD0E93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0" name="Notes Placeholder 2">
            <a:extLst>
              <a:ext uri="{FF2B5EF4-FFF2-40B4-BE49-F238E27FC236}">
                <a16:creationId xmlns:a16="http://schemas.microsoft.com/office/drawing/2014/main" id="{FC354B0B-162B-7BB3-AA10-39B5C84205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68F8FB8-8F7F-FFCB-8232-90572DB0CEFC}"/>
              </a:ext>
            </a:extLst>
          </p:cNvPr>
          <p:cNvSpPr>
            <a:spLocks noGrp="1"/>
          </p:cNvSpPr>
          <p:nvPr>
            <p:ph type="sldNum" sz="quarter" idx="5"/>
          </p:nvPr>
        </p:nvSpPr>
        <p:spPr/>
        <p:txBody>
          <a:bodyPr/>
          <a:lstStyle/>
          <a:p>
            <a:pPr fontAlgn="auto">
              <a:spcBef>
                <a:spcPts val="0"/>
              </a:spcBef>
              <a:spcAft>
                <a:spcPts val="0"/>
              </a:spcAft>
              <a:defRPr/>
            </a:pPr>
            <a:fld id="{6D34C3B9-9F07-F44E-A425-2F87403DEF46}" type="slidenum">
              <a:rPr lang="en-US" smtClean="0">
                <a:solidFill>
                  <a:prstClr val="black"/>
                </a:solidFill>
                <a:latin typeface="Calibri"/>
                <a:ea typeface="+mn-ea"/>
              </a:rPr>
              <a:pPr fontAlgn="auto">
                <a:spcBef>
                  <a:spcPts val="0"/>
                </a:spcBef>
                <a:spcAft>
                  <a:spcPts val="0"/>
                </a:spcAft>
                <a:defRPr/>
              </a:pPr>
              <a:t>182</a:t>
            </a:fld>
            <a:endParaRPr lang="en-US">
              <a:solidFill>
                <a:prstClr val="black"/>
              </a:solidFill>
              <a:latin typeface="Calibri"/>
              <a:ea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a:extLst>
              <a:ext uri="{FF2B5EF4-FFF2-40B4-BE49-F238E27FC236}">
                <a16:creationId xmlns:a16="http://schemas.microsoft.com/office/drawing/2014/main" id="{8105401D-945D-4E7D-016E-E9DCE1B364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8" name="Notes Placeholder 2">
            <a:extLst>
              <a:ext uri="{FF2B5EF4-FFF2-40B4-BE49-F238E27FC236}">
                <a16:creationId xmlns:a16="http://schemas.microsoft.com/office/drawing/2014/main" id="{F60E6C07-C157-E6BF-FE30-C678DC2451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DDC3FC1-A5A1-6124-B963-697F8A3D5F5C}"/>
              </a:ext>
            </a:extLst>
          </p:cNvPr>
          <p:cNvSpPr>
            <a:spLocks noGrp="1"/>
          </p:cNvSpPr>
          <p:nvPr>
            <p:ph type="sldNum" sz="quarter" idx="5"/>
          </p:nvPr>
        </p:nvSpPr>
        <p:spPr/>
        <p:txBody>
          <a:bodyPr/>
          <a:lstStyle/>
          <a:p>
            <a:pPr fontAlgn="auto">
              <a:spcBef>
                <a:spcPts val="0"/>
              </a:spcBef>
              <a:spcAft>
                <a:spcPts val="0"/>
              </a:spcAft>
              <a:defRPr/>
            </a:pPr>
            <a:fld id="{3F70E1E3-B8E0-E84E-A35A-646DD0F75753}" type="slidenum">
              <a:rPr lang="en-US" smtClean="0">
                <a:solidFill>
                  <a:prstClr val="black"/>
                </a:solidFill>
                <a:latin typeface="Calibri"/>
                <a:ea typeface="+mn-ea"/>
              </a:rPr>
              <a:pPr fontAlgn="auto">
                <a:spcBef>
                  <a:spcPts val="0"/>
                </a:spcBef>
                <a:spcAft>
                  <a:spcPts val="0"/>
                </a:spcAft>
                <a:defRPr/>
              </a:pPr>
              <a:t>183</a:t>
            </a:fld>
            <a:endParaRPr lang="en-US">
              <a:solidFill>
                <a:prstClr val="black"/>
              </a:solidFill>
              <a:latin typeface="Calibri"/>
              <a:ea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a:extLst>
              <a:ext uri="{FF2B5EF4-FFF2-40B4-BE49-F238E27FC236}">
                <a16:creationId xmlns:a16="http://schemas.microsoft.com/office/drawing/2014/main" id="{36C94977-98D9-A6A4-0D61-87BD3C095E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a:extLst>
              <a:ext uri="{FF2B5EF4-FFF2-40B4-BE49-F238E27FC236}">
                <a16:creationId xmlns:a16="http://schemas.microsoft.com/office/drawing/2014/main" id="{D9B8F5E3-D4BB-AF38-9C72-3611362D6D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p:txBody>
      </p:sp>
      <p:sp>
        <p:nvSpPr>
          <p:cNvPr id="4" name="Slide Number Placeholder 3">
            <a:extLst>
              <a:ext uri="{FF2B5EF4-FFF2-40B4-BE49-F238E27FC236}">
                <a16:creationId xmlns:a16="http://schemas.microsoft.com/office/drawing/2014/main" id="{FF4F1AF7-2CC2-3054-6D81-386DE139EB1B}"/>
              </a:ext>
            </a:extLst>
          </p:cNvPr>
          <p:cNvSpPr>
            <a:spLocks noGrp="1"/>
          </p:cNvSpPr>
          <p:nvPr>
            <p:ph type="sldNum" sz="quarter" idx="5"/>
          </p:nvPr>
        </p:nvSpPr>
        <p:spPr/>
        <p:txBody>
          <a:bodyPr/>
          <a:lstStyle/>
          <a:p>
            <a:pPr fontAlgn="auto">
              <a:spcBef>
                <a:spcPts val="0"/>
              </a:spcBef>
              <a:spcAft>
                <a:spcPts val="0"/>
              </a:spcAft>
              <a:defRPr/>
            </a:pPr>
            <a:fld id="{FFB05570-5F7D-EA41-B35A-842CFCA36DD9}" type="slidenum">
              <a:rPr lang="en-US" smtClean="0">
                <a:solidFill>
                  <a:prstClr val="black"/>
                </a:solidFill>
                <a:latin typeface="Calibri"/>
                <a:ea typeface="+mn-ea"/>
              </a:rPr>
              <a:pPr fontAlgn="auto">
                <a:spcBef>
                  <a:spcPts val="0"/>
                </a:spcBef>
                <a:spcAft>
                  <a:spcPts val="0"/>
                </a:spcAft>
                <a:defRPr/>
              </a:pPr>
              <a:t>185</a:t>
            </a:fld>
            <a:endParaRPr lang="en-US">
              <a:solidFill>
                <a:prstClr val="black"/>
              </a:solidFill>
              <a:latin typeface="Calibri"/>
              <a:ea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a:extLst>
              <a:ext uri="{FF2B5EF4-FFF2-40B4-BE49-F238E27FC236}">
                <a16:creationId xmlns:a16="http://schemas.microsoft.com/office/drawing/2014/main" id="{A90B6E20-8EF6-FE7B-C357-372FB3C94E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8" name="Notes Placeholder 2">
            <a:extLst>
              <a:ext uri="{FF2B5EF4-FFF2-40B4-BE49-F238E27FC236}">
                <a16:creationId xmlns:a16="http://schemas.microsoft.com/office/drawing/2014/main" id="{D8C316F1-1FFB-43FF-B2C4-C63B30C267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E240020-832E-93E5-8263-3B920EBCC53D}"/>
              </a:ext>
            </a:extLst>
          </p:cNvPr>
          <p:cNvSpPr>
            <a:spLocks noGrp="1"/>
          </p:cNvSpPr>
          <p:nvPr>
            <p:ph type="sldNum" sz="quarter" idx="5"/>
          </p:nvPr>
        </p:nvSpPr>
        <p:spPr/>
        <p:txBody>
          <a:bodyPr/>
          <a:lstStyle/>
          <a:p>
            <a:pPr fontAlgn="auto">
              <a:spcBef>
                <a:spcPts val="0"/>
              </a:spcBef>
              <a:spcAft>
                <a:spcPts val="0"/>
              </a:spcAft>
              <a:defRPr/>
            </a:pPr>
            <a:fld id="{8DCE0CE5-5D8E-654E-AF85-7C3C6DDB68D4}" type="slidenum">
              <a:rPr lang="en-US" smtClean="0">
                <a:solidFill>
                  <a:prstClr val="black"/>
                </a:solidFill>
                <a:latin typeface="Calibri"/>
                <a:ea typeface="+mn-ea"/>
              </a:rPr>
              <a:pPr fontAlgn="auto">
                <a:spcBef>
                  <a:spcPts val="0"/>
                </a:spcBef>
                <a:spcAft>
                  <a:spcPts val="0"/>
                </a:spcAft>
                <a:defRPr/>
              </a:pPr>
              <a:t>186</a:t>
            </a:fld>
            <a:endParaRPr lang="en-US">
              <a:solidFill>
                <a:prstClr val="black"/>
              </a:solidFill>
              <a:latin typeface="Calibri"/>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9FDFEABF-7951-F10E-3BD6-E6AFE3B061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E6076453-08A6-C724-6155-339AA86230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19" name="Slide Number Placeholder 3">
            <a:extLst>
              <a:ext uri="{FF2B5EF4-FFF2-40B4-BE49-F238E27FC236}">
                <a16:creationId xmlns:a16="http://schemas.microsoft.com/office/drawing/2014/main" id="{CFA2B239-5CB3-FEF8-6558-B71FC3C821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990101-DEF9-9548-8793-A44863775B2D}" type="slidenum">
              <a:rPr lang="en-US" altLang="en-US" sz="1200" smtClean="0">
                <a:latin typeface="Calibri" panose="020F0502020204030204" pitchFamily="34" charset="0"/>
              </a:rPr>
              <a:pPr/>
              <a:t>36</a:t>
            </a:fld>
            <a:endParaRPr lang="en-US" altLang="en-US" sz="1200">
              <a:latin typeface="Calibri" panose="020F0502020204030204" pitchFamily="34" charset="0"/>
            </a:endParaRPr>
          </a:p>
        </p:txBody>
      </p:sp>
    </p:spTree>
    <p:extLst>
      <p:ext uri="{BB962C8B-B14F-4D97-AF65-F5344CB8AC3E}">
        <p14:creationId xmlns:p14="http://schemas.microsoft.com/office/powerpoint/2010/main" val="105095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a:extLst>
              <a:ext uri="{FF2B5EF4-FFF2-40B4-BE49-F238E27FC236}">
                <a16:creationId xmlns:a16="http://schemas.microsoft.com/office/drawing/2014/main" id="{3B2EF79A-65F7-5CFC-52D9-F954F9167E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6" name="Notes Placeholder 2">
            <a:extLst>
              <a:ext uri="{FF2B5EF4-FFF2-40B4-BE49-F238E27FC236}">
                <a16:creationId xmlns:a16="http://schemas.microsoft.com/office/drawing/2014/main" id="{4390A5B7-793D-5961-7FEC-D708162CB1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315FD99-DD39-B2DE-B744-7B95B6E557FD}"/>
              </a:ext>
            </a:extLst>
          </p:cNvPr>
          <p:cNvSpPr>
            <a:spLocks noGrp="1"/>
          </p:cNvSpPr>
          <p:nvPr>
            <p:ph type="sldNum" sz="quarter" idx="5"/>
          </p:nvPr>
        </p:nvSpPr>
        <p:spPr/>
        <p:txBody>
          <a:bodyPr/>
          <a:lstStyle/>
          <a:p>
            <a:pPr fontAlgn="auto">
              <a:spcBef>
                <a:spcPts val="0"/>
              </a:spcBef>
              <a:spcAft>
                <a:spcPts val="0"/>
              </a:spcAft>
              <a:defRPr/>
            </a:pPr>
            <a:fld id="{A3110FA8-946B-F54B-8C03-E79FC0A50759}" type="slidenum">
              <a:rPr lang="en-US" smtClean="0">
                <a:solidFill>
                  <a:prstClr val="black"/>
                </a:solidFill>
                <a:latin typeface="Calibri"/>
                <a:ea typeface="+mn-ea"/>
              </a:rPr>
              <a:pPr fontAlgn="auto">
                <a:spcBef>
                  <a:spcPts val="0"/>
                </a:spcBef>
                <a:spcAft>
                  <a:spcPts val="0"/>
                </a:spcAft>
                <a:defRPr/>
              </a:pPr>
              <a:t>193</a:t>
            </a:fld>
            <a:endParaRPr lang="en-US">
              <a:solidFill>
                <a:prstClr val="black"/>
              </a:solidFill>
              <a:latin typeface="Calibri"/>
              <a:ea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a:extLst>
              <a:ext uri="{FF2B5EF4-FFF2-40B4-BE49-F238E27FC236}">
                <a16:creationId xmlns:a16="http://schemas.microsoft.com/office/drawing/2014/main" id="{B3608552-123D-E396-C1F2-D61095700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8" name="Notes Placeholder 2">
            <a:extLst>
              <a:ext uri="{FF2B5EF4-FFF2-40B4-BE49-F238E27FC236}">
                <a16:creationId xmlns:a16="http://schemas.microsoft.com/office/drawing/2014/main" id="{531B0FDE-4932-A869-C669-CD95981910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66E44B2-6FC6-4520-AC26-A9522A681DA4}"/>
              </a:ext>
            </a:extLst>
          </p:cNvPr>
          <p:cNvSpPr>
            <a:spLocks noGrp="1"/>
          </p:cNvSpPr>
          <p:nvPr>
            <p:ph type="sldNum" sz="quarter" idx="5"/>
          </p:nvPr>
        </p:nvSpPr>
        <p:spPr/>
        <p:txBody>
          <a:bodyPr/>
          <a:lstStyle/>
          <a:p>
            <a:pPr fontAlgn="auto">
              <a:spcBef>
                <a:spcPts val="0"/>
              </a:spcBef>
              <a:spcAft>
                <a:spcPts val="0"/>
              </a:spcAft>
              <a:defRPr/>
            </a:pPr>
            <a:fld id="{850C2AA0-2577-BB4E-B5A7-6A22BD8F3C5E}" type="slidenum">
              <a:rPr lang="en-US" smtClean="0">
                <a:solidFill>
                  <a:prstClr val="black"/>
                </a:solidFill>
                <a:latin typeface="Calibri"/>
                <a:ea typeface="+mn-ea"/>
              </a:rPr>
              <a:pPr fontAlgn="auto">
                <a:spcBef>
                  <a:spcPts val="0"/>
                </a:spcBef>
                <a:spcAft>
                  <a:spcPts val="0"/>
                </a:spcAft>
                <a:defRPr/>
              </a:pPr>
              <a:t>201</a:t>
            </a:fld>
            <a:endParaRPr lang="en-US">
              <a:solidFill>
                <a:prstClr val="black"/>
              </a:solidFill>
              <a:latin typeface="Calibri"/>
              <a:ea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a:extLst>
              <a:ext uri="{FF2B5EF4-FFF2-40B4-BE49-F238E27FC236}">
                <a16:creationId xmlns:a16="http://schemas.microsoft.com/office/drawing/2014/main" id="{43230D7D-0CEE-2F51-BE6D-BC11EFCC3D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6" name="Notes Placeholder 2">
            <a:extLst>
              <a:ext uri="{FF2B5EF4-FFF2-40B4-BE49-F238E27FC236}">
                <a16:creationId xmlns:a16="http://schemas.microsoft.com/office/drawing/2014/main" id="{F4DDD283-0A42-9892-5A71-FB78FB22E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C651248-60B4-ADB0-D1EF-2E0FB4458534}"/>
              </a:ext>
            </a:extLst>
          </p:cNvPr>
          <p:cNvSpPr>
            <a:spLocks noGrp="1"/>
          </p:cNvSpPr>
          <p:nvPr>
            <p:ph type="sldNum" sz="quarter" idx="5"/>
          </p:nvPr>
        </p:nvSpPr>
        <p:spPr/>
        <p:txBody>
          <a:bodyPr/>
          <a:lstStyle/>
          <a:p>
            <a:pPr fontAlgn="auto">
              <a:spcBef>
                <a:spcPts val="0"/>
              </a:spcBef>
              <a:spcAft>
                <a:spcPts val="0"/>
              </a:spcAft>
              <a:defRPr/>
            </a:pPr>
            <a:fld id="{E66C2EF3-9C37-C549-846C-CED3446DD99A}" type="slidenum">
              <a:rPr lang="en-US" smtClean="0">
                <a:solidFill>
                  <a:prstClr val="black"/>
                </a:solidFill>
                <a:latin typeface="Calibri"/>
                <a:ea typeface="+mn-ea"/>
              </a:rPr>
              <a:pPr fontAlgn="auto">
                <a:spcBef>
                  <a:spcPts val="0"/>
                </a:spcBef>
                <a:spcAft>
                  <a:spcPts val="0"/>
                </a:spcAft>
                <a:defRPr/>
              </a:pPr>
              <a:t>202</a:t>
            </a:fld>
            <a:endParaRPr lang="en-US">
              <a:solidFill>
                <a:prstClr val="black"/>
              </a:solidFill>
              <a:latin typeface="Calibri"/>
              <a:ea typeface="+mn-e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a:extLst>
              <a:ext uri="{FF2B5EF4-FFF2-40B4-BE49-F238E27FC236}">
                <a16:creationId xmlns:a16="http://schemas.microsoft.com/office/drawing/2014/main" id="{12D3D56C-041E-892D-2B96-1BCDF9DF7B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4" name="Notes Placeholder 2">
            <a:extLst>
              <a:ext uri="{FF2B5EF4-FFF2-40B4-BE49-F238E27FC236}">
                <a16:creationId xmlns:a16="http://schemas.microsoft.com/office/drawing/2014/main" id="{97A0F07E-5F0E-93C8-86DD-59D2AA5FF8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E7BFDB6-6171-95B9-BC49-BDD76415C7DE}"/>
              </a:ext>
            </a:extLst>
          </p:cNvPr>
          <p:cNvSpPr>
            <a:spLocks noGrp="1"/>
          </p:cNvSpPr>
          <p:nvPr>
            <p:ph type="sldNum" sz="quarter" idx="5"/>
          </p:nvPr>
        </p:nvSpPr>
        <p:spPr/>
        <p:txBody>
          <a:bodyPr/>
          <a:lstStyle/>
          <a:p>
            <a:pPr fontAlgn="auto">
              <a:spcBef>
                <a:spcPts val="0"/>
              </a:spcBef>
              <a:spcAft>
                <a:spcPts val="0"/>
              </a:spcAft>
              <a:defRPr/>
            </a:pPr>
            <a:fld id="{9FA5353A-A341-A744-A227-474B8E7F27DC}" type="slidenum">
              <a:rPr lang="en-US" smtClean="0">
                <a:solidFill>
                  <a:prstClr val="black"/>
                </a:solidFill>
                <a:latin typeface="Calibri"/>
                <a:ea typeface="+mn-ea"/>
              </a:rPr>
              <a:pPr fontAlgn="auto">
                <a:spcBef>
                  <a:spcPts val="0"/>
                </a:spcBef>
                <a:spcAft>
                  <a:spcPts val="0"/>
                </a:spcAft>
                <a:defRPr/>
              </a:pPr>
              <a:t>203</a:t>
            </a:fld>
            <a:endParaRPr lang="en-US">
              <a:solidFill>
                <a:prstClr val="black"/>
              </a:solidFill>
              <a:latin typeface="Calibri"/>
              <a:ea typeface="+mn-e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a:extLst>
              <a:ext uri="{FF2B5EF4-FFF2-40B4-BE49-F238E27FC236}">
                <a16:creationId xmlns:a16="http://schemas.microsoft.com/office/drawing/2014/main" id="{F78DBC67-C1EC-9428-966E-BDF4489DCE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2" name="Notes Placeholder 2">
            <a:extLst>
              <a:ext uri="{FF2B5EF4-FFF2-40B4-BE49-F238E27FC236}">
                <a16:creationId xmlns:a16="http://schemas.microsoft.com/office/drawing/2014/main" id="{C3AFC71F-B104-5282-B49D-ABBD7C55BB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B20ABD5-86F3-2B27-1A85-C9A4D47EBDB4}"/>
              </a:ext>
            </a:extLst>
          </p:cNvPr>
          <p:cNvSpPr>
            <a:spLocks noGrp="1"/>
          </p:cNvSpPr>
          <p:nvPr>
            <p:ph type="sldNum" sz="quarter" idx="5"/>
          </p:nvPr>
        </p:nvSpPr>
        <p:spPr/>
        <p:txBody>
          <a:bodyPr/>
          <a:lstStyle/>
          <a:p>
            <a:pPr fontAlgn="auto">
              <a:spcBef>
                <a:spcPts val="0"/>
              </a:spcBef>
              <a:spcAft>
                <a:spcPts val="0"/>
              </a:spcAft>
              <a:defRPr/>
            </a:pPr>
            <a:fld id="{69CE9F5F-6BE0-0644-9AEA-8E3625872013}" type="slidenum">
              <a:rPr lang="en-US" smtClean="0">
                <a:solidFill>
                  <a:prstClr val="black"/>
                </a:solidFill>
                <a:latin typeface="Calibri"/>
                <a:ea typeface="+mn-ea"/>
              </a:rPr>
              <a:pPr fontAlgn="auto">
                <a:spcBef>
                  <a:spcPts val="0"/>
                </a:spcBef>
                <a:spcAft>
                  <a:spcPts val="0"/>
                </a:spcAft>
                <a:defRPr/>
              </a:pPr>
              <a:t>204</a:t>
            </a:fld>
            <a:endParaRPr lang="en-US">
              <a:solidFill>
                <a:prstClr val="black"/>
              </a:solidFill>
              <a:latin typeface="Calibri"/>
              <a:ea typeface="+mn-e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a:extLst>
              <a:ext uri="{FF2B5EF4-FFF2-40B4-BE49-F238E27FC236}">
                <a16:creationId xmlns:a16="http://schemas.microsoft.com/office/drawing/2014/main" id="{BAC4F0F9-71F7-68CF-B97D-16A092130E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0" name="Notes Placeholder 2">
            <a:extLst>
              <a:ext uri="{FF2B5EF4-FFF2-40B4-BE49-F238E27FC236}">
                <a16:creationId xmlns:a16="http://schemas.microsoft.com/office/drawing/2014/main" id="{84DB53CF-0A6D-BDD6-73CD-8577889293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99B825F-173B-090E-27E7-476060C54AA3}"/>
              </a:ext>
            </a:extLst>
          </p:cNvPr>
          <p:cNvSpPr>
            <a:spLocks noGrp="1"/>
          </p:cNvSpPr>
          <p:nvPr>
            <p:ph type="sldNum" sz="quarter" idx="5"/>
          </p:nvPr>
        </p:nvSpPr>
        <p:spPr/>
        <p:txBody>
          <a:bodyPr/>
          <a:lstStyle/>
          <a:p>
            <a:pPr fontAlgn="auto">
              <a:spcBef>
                <a:spcPts val="0"/>
              </a:spcBef>
              <a:spcAft>
                <a:spcPts val="0"/>
              </a:spcAft>
              <a:defRPr/>
            </a:pPr>
            <a:fld id="{1E026BEA-CDF5-F44F-95A9-48C74BDD9786}" type="slidenum">
              <a:rPr lang="en-US" smtClean="0">
                <a:solidFill>
                  <a:prstClr val="black"/>
                </a:solidFill>
                <a:latin typeface="Calibri"/>
                <a:ea typeface="+mn-ea"/>
              </a:rPr>
              <a:pPr fontAlgn="auto">
                <a:spcBef>
                  <a:spcPts val="0"/>
                </a:spcBef>
                <a:spcAft>
                  <a:spcPts val="0"/>
                </a:spcAft>
                <a:defRPr/>
              </a:pPr>
              <a:t>205</a:t>
            </a:fld>
            <a:endParaRPr lang="en-US">
              <a:solidFill>
                <a:prstClr val="black"/>
              </a:solidFill>
              <a:latin typeface="Calibri"/>
              <a:ea typeface="+mn-ea"/>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a:extLst>
              <a:ext uri="{FF2B5EF4-FFF2-40B4-BE49-F238E27FC236}">
                <a16:creationId xmlns:a16="http://schemas.microsoft.com/office/drawing/2014/main" id="{B4479DAE-84BA-369C-A623-04F53671A8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8" name="Notes Placeholder 2">
            <a:extLst>
              <a:ext uri="{FF2B5EF4-FFF2-40B4-BE49-F238E27FC236}">
                <a16:creationId xmlns:a16="http://schemas.microsoft.com/office/drawing/2014/main" id="{B1763442-DD37-0B2D-0353-67A74624DC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8E27605-9F03-F451-03E5-8ECB64C0BCFC}"/>
              </a:ext>
            </a:extLst>
          </p:cNvPr>
          <p:cNvSpPr>
            <a:spLocks noGrp="1"/>
          </p:cNvSpPr>
          <p:nvPr>
            <p:ph type="sldNum" sz="quarter" idx="5"/>
          </p:nvPr>
        </p:nvSpPr>
        <p:spPr/>
        <p:txBody>
          <a:bodyPr/>
          <a:lstStyle/>
          <a:p>
            <a:pPr fontAlgn="auto">
              <a:spcBef>
                <a:spcPts val="0"/>
              </a:spcBef>
              <a:spcAft>
                <a:spcPts val="0"/>
              </a:spcAft>
              <a:defRPr/>
            </a:pPr>
            <a:fld id="{F8CE0F68-E4E9-4848-AF48-4547BA3C0D24}" type="slidenum">
              <a:rPr lang="en-US" smtClean="0">
                <a:solidFill>
                  <a:prstClr val="black"/>
                </a:solidFill>
                <a:latin typeface="Calibri"/>
                <a:ea typeface="+mn-ea"/>
              </a:rPr>
              <a:pPr fontAlgn="auto">
                <a:spcBef>
                  <a:spcPts val="0"/>
                </a:spcBef>
                <a:spcAft>
                  <a:spcPts val="0"/>
                </a:spcAft>
                <a:defRPr/>
              </a:pPr>
              <a:t>206</a:t>
            </a:fld>
            <a:endParaRPr lang="en-US">
              <a:solidFill>
                <a:prstClr val="black"/>
              </a:solidFill>
              <a:latin typeface="Calibri"/>
              <a:ea typeface="+mn-ea"/>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a:extLst>
              <a:ext uri="{FF2B5EF4-FFF2-40B4-BE49-F238E27FC236}">
                <a16:creationId xmlns:a16="http://schemas.microsoft.com/office/drawing/2014/main" id="{F9DB8A43-3F5A-4C87-4385-63FB03CB14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6" name="Notes Placeholder 2">
            <a:extLst>
              <a:ext uri="{FF2B5EF4-FFF2-40B4-BE49-F238E27FC236}">
                <a16:creationId xmlns:a16="http://schemas.microsoft.com/office/drawing/2014/main" id="{65EE6168-5F8E-C3B8-8804-FC3967EB5E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68594CF-BBBA-B6D4-06E8-03A6ED304A89}"/>
              </a:ext>
            </a:extLst>
          </p:cNvPr>
          <p:cNvSpPr>
            <a:spLocks noGrp="1"/>
          </p:cNvSpPr>
          <p:nvPr>
            <p:ph type="sldNum" sz="quarter" idx="5"/>
          </p:nvPr>
        </p:nvSpPr>
        <p:spPr/>
        <p:txBody>
          <a:bodyPr/>
          <a:lstStyle/>
          <a:p>
            <a:pPr fontAlgn="auto">
              <a:spcBef>
                <a:spcPts val="0"/>
              </a:spcBef>
              <a:spcAft>
                <a:spcPts val="0"/>
              </a:spcAft>
              <a:defRPr/>
            </a:pPr>
            <a:fld id="{8E86B280-75DC-F24E-A8AD-CA26A3D5874D}" type="slidenum">
              <a:rPr lang="en-US" smtClean="0">
                <a:solidFill>
                  <a:prstClr val="black"/>
                </a:solidFill>
                <a:latin typeface="Calibri"/>
                <a:ea typeface="+mn-ea"/>
              </a:rPr>
              <a:pPr fontAlgn="auto">
                <a:spcBef>
                  <a:spcPts val="0"/>
                </a:spcBef>
                <a:spcAft>
                  <a:spcPts val="0"/>
                </a:spcAft>
                <a:defRPr/>
              </a:pPr>
              <a:t>207</a:t>
            </a:fld>
            <a:endParaRPr lang="en-US">
              <a:solidFill>
                <a:prstClr val="black"/>
              </a:solidFill>
              <a:latin typeface="Calibri"/>
              <a:ea typeface="+mn-e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a:extLst>
              <a:ext uri="{FF2B5EF4-FFF2-40B4-BE49-F238E27FC236}">
                <a16:creationId xmlns:a16="http://schemas.microsoft.com/office/drawing/2014/main" id="{E756D8E7-7C68-73FB-2503-10BB97D840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4" name="Notes Placeholder 2">
            <a:extLst>
              <a:ext uri="{FF2B5EF4-FFF2-40B4-BE49-F238E27FC236}">
                <a16:creationId xmlns:a16="http://schemas.microsoft.com/office/drawing/2014/main" id="{35249560-AD04-79C1-1D1F-133E4F8D07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6CB44A0-0528-82E7-E798-733C35CD56FB}"/>
              </a:ext>
            </a:extLst>
          </p:cNvPr>
          <p:cNvSpPr>
            <a:spLocks noGrp="1"/>
          </p:cNvSpPr>
          <p:nvPr>
            <p:ph type="sldNum" sz="quarter" idx="5"/>
          </p:nvPr>
        </p:nvSpPr>
        <p:spPr/>
        <p:txBody>
          <a:bodyPr/>
          <a:lstStyle/>
          <a:p>
            <a:pPr fontAlgn="auto">
              <a:spcBef>
                <a:spcPts val="0"/>
              </a:spcBef>
              <a:spcAft>
                <a:spcPts val="0"/>
              </a:spcAft>
              <a:defRPr/>
            </a:pPr>
            <a:fld id="{85EF96F6-6E8B-8F41-9595-0D09AEE0AEA0}" type="slidenum">
              <a:rPr lang="en-US" smtClean="0">
                <a:solidFill>
                  <a:prstClr val="black"/>
                </a:solidFill>
                <a:latin typeface="Calibri"/>
                <a:ea typeface="+mn-ea"/>
              </a:rPr>
              <a:pPr fontAlgn="auto">
                <a:spcBef>
                  <a:spcPts val="0"/>
                </a:spcBef>
                <a:spcAft>
                  <a:spcPts val="0"/>
                </a:spcAft>
                <a:defRPr/>
              </a:pPr>
              <a:t>208</a:t>
            </a:fld>
            <a:endParaRPr lang="en-US">
              <a:solidFill>
                <a:prstClr val="black"/>
              </a:solidFill>
              <a:latin typeface="Calibri"/>
              <a:ea typeface="+mn-e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a:extLst>
              <a:ext uri="{FF2B5EF4-FFF2-40B4-BE49-F238E27FC236}">
                <a16:creationId xmlns:a16="http://schemas.microsoft.com/office/drawing/2014/main" id="{7E65A34A-6EE9-62F8-9783-E0F51AE25E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2" name="Notes Placeholder 2">
            <a:extLst>
              <a:ext uri="{FF2B5EF4-FFF2-40B4-BE49-F238E27FC236}">
                <a16:creationId xmlns:a16="http://schemas.microsoft.com/office/drawing/2014/main" id="{39D42882-D47C-2AD6-5F8E-909E3637B5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0BDC105-305A-B717-4401-D52DAA1D381D}"/>
              </a:ext>
            </a:extLst>
          </p:cNvPr>
          <p:cNvSpPr>
            <a:spLocks noGrp="1"/>
          </p:cNvSpPr>
          <p:nvPr>
            <p:ph type="sldNum" sz="quarter" idx="5"/>
          </p:nvPr>
        </p:nvSpPr>
        <p:spPr/>
        <p:txBody>
          <a:bodyPr/>
          <a:lstStyle/>
          <a:p>
            <a:pPr fontAlgn="auto">
              <a:spcBef>
                <a:spcPts val="0"/>
              </a:spcBef>
              <a:spcAft>
                <a:spcPts val="0"/>
              </a:spcAft>
              <a:defRPr/>
            </a:pPr>
            <a:fld id="{8153B1C2-F041-4B4D-9F0A-7B1A0D7C0E5D}" type="slidenum">
              <a:rPr lang="en-US" smtClean="0">
                <a:solidFill>
                  <a:prstClr val="black"/>
                </a:solidFill>
                <a:latin typeface="Calibri"/>
                <a:ea typeface="+mn-ea"/>
              </a:rPr>
              <a:pPr fontAlgn="auto">
                <a:spcBef>
                  <a:spcPts val="0"/>
                </a:spcBef>
                <a:spcAft>
                  <a:spcPts val="0"/>
                </a:spcAft>
                <a:defRPr/>
              </a:pPr>
              <a:t>209</a:t>
            </a:fld>
            <a:endParaRPr lang="en-US">
              <a:solidFill>
                <a:prstClr val="black"/>
              </a:solidFill>
              <a:latin typeface="Calibri"/>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55E8A4EF-F2BE-EE99-1A0F-55A42942A4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a:extLst>
              <a:ext uri="{FF2B5EF4-FFF2-40B4-BE49-F238E27FC236}">
                <a16:creationId xmlns:a16="http://schemas.microsoft.com/office/drawing/2014/main" id="{66EB756F-B849-4599-2EE4-AC8CEDCF43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0051" name="Slide Number Placeholder 3">
            <a:extLst>
              <a:ext uri="{FF2B5EF4-FFF2-40B4-BE49-F238E27FC236}">
                <a16:creationId xmlns:a16="http://schemas.microsoft.com/office/drawing/2014/main" id="{293A2295-697E-309C-12A5-6989B7A109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9C6F3FD-F684-1346-A68C-958DCC6AD968}" type="slidenum">
              <a:rPr lang="en-US" altLang="en-US" sz="1200" smtClean="0">
                <a:latin typeface="Calibri" panose="020F0502020204030204" pitchFamily="34" charset="0"/>
              </a:rPr>
              <a:pPr/>
              <a:t>49</a:t>
            </a:fld>
            <a:endParaRPr lang="en-US" altLang="en-US" sz="120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a:extLst>
              <a:ext uri="{FF2B5EF4-FFF2-40B4-BE49-F238E27FC236}">
                <a16:creationId xmlns:a16="http://schemas.microsoft.com/office/drawing/2014/main" id="{8B9955CE-6E7E-8477-DCDB-D3240BE839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4" name="Notes Placeholder 2">
            <a:extLst>
              <a:ext uri="{FF2B5EF4-FFF2-40B4-BE49-F238E27FC236}">
                <a16:creationId xmlns:a16="http://schemas.microsoft.com/office/drawing/2014/main" id="{F34CD1C8-C657-4708-9A60-F19756773E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374285F-8446-0A4E-D428-2FBD5AA27055}"/>
              </a:ext>
            </a:extLst>
          </p:cNvPr>
          <p:cNvSpPr>
            <a:spLocks noGrp="1"/>
          </p:cNvSpPr>
          <p:nvPr>
            <p:ph type="sldNum" sz="quarter" idx="5"/>
          </p:nvPr>
        </p:nvSpPr>
        <p:spPr/>
        <p:txBody>
          <a:bodyPr/>
          <a:lstStyle/>
          <a:p>
            <a:pPr fontAlgn="auto">
              <a:spcBef>
                <a:spcPts val="0"/>
              </a:spcBef>
              <a:spcAft>
                <a:spcPts val="0"/>
              </a:spcAft>
              <a:defRPr/>
            </a:pPr>
            <a:fld id="{E4F5AEC0-133F-9743-8D99-30FF67276C4F}" type="slidenum">
              <a:rPr lang="en-US" smtClean="0">
                <a:solidFill>
                  <a:prstClr val="black"/>
                </a:solidFill>
                <a:latin typeface="Calibri"/>
                <a:ea typeface="+mn-ea"/>
              </a:rPr>
              <a:pPr fontAlgn="auto">
                <a:spcBef>
                  <a:spcPts val="0"/>
                </a:spcBef>
                <a:spcAft>
                  <a:spcPts val="0"/>
                </a:spcAft>
                <a:defRPr/>
              </a:pPr>
              <a:t>215</a:t>
            </a:fld>
            <a:endParaRPr lang="en-US">
              <a:solidFill>
                <a:prstClr val="black"/>
              </a:solidFill>
              <a:latin typeface="Calibri"/>
              <a:ea typeface="+mn-e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1C9014FF-1FA5-84A1-2D47-EB06BAE1A5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92B1CE3F-5AE8-50E1-CEDE-4452B2B432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3" name="Slide Number Placeholder 3">
            <a:extLst>
              <a:ext uri="{FF2B5EF4-FFF2-40B4-BE49-F238E27FC236}">
                <a16:creationId xmlns:a16="http://schemas.microsoft.com/office/drawing/2014/main" id="{D0DDD3C9-6C5C-9AFA-2DE8-6584A6E5AC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63DB23-3AEC-3D40-BEC6-0F82E0B0616A}" type="slidenum">
              <a:rPr lang="en-US" altLang="en-US" sz="1200" smtClean="0">
                <a:latin typeface="Calibri" panose="020F0502020204030204" pitchFamily="34" charset="0"/>
              </a:rPr>
              <a:pPr/>
              <a:t>216</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94DB28D5-DE39-1AB8-B2AE-3E065BA5D4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a:extLst>
              <a:ext uri="{FF2B5EF4-FFF2-40B4-BE49-F238E27FC236}">
                <a16:creationId xmlns:a16="http://schemas.microsoft.com/office/drawing/2014/main" id="{C7F041F3-FA2E-DE2C-955A-8D545F6DAE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2099" name="Slide Number Placeholder 3">
            <a:extLst>
              <a:ext uri="{FF2B5EF4-FFF2-40B4-BE49-F238E27FC236}">
                <a16:creationId xmlns:a16="http://schemas.microsoft.com/office/drawing/2014/main" id="{1CC002DF-A1EC-A717-1764-BFCD3091FE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AECCE5-574E-B642-B913-9C124DE74EEC}" type="slidenum">
              <a:rPr lang="en-US" altLang="en-US" sz="1200" smtClean="0">
                <a:latin typeface="Calibri" panose="020F0502020204030204" pitchFamily="34" charset="0"/>
              </a:rPr>
              <a:pPr/>
              <a:t>50</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B5E85387-092C-EB89-4F22-F6E59D855E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a:extLst>
              <a:ext uri="{FF2B5EF4-FFF2-40B4-BE49-F238E27FC236}">
                <a16:creationId xmlns:a16="http://schemas.microsoft.com/office/drawing/2014/main" id="{81959155-3D0C-F861-26BD-855E6C363B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0291" name="Slide Number Placeholder 3">
            <a:extLst>
              <a:ext uri="{FF2B5EF4-FFF2-40B4-BE49-F238E27FC236}">
                <a16:creationId xmlns:a16="http://schemas.microsoft.com/office/drawing/2014/main" id="{B5F2678D-8B13-642B-A43C-DD9FA06315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2A88FF-BC52-DC4E-9D73-6A6EEB3A011E}" type="slidenum">
              <a:rPr lang="en-US" altLang="en-US" sz="1200" smtClean="0">
                <a:latin typeface="Calibri" panose="020F0502020204030204" pitchFamily="34" charset="0"/>
              </a:rPr>
              <a:pPr/>
              <a:t>52</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76D96E95-95F2-8235-BED0-DAC7C793A8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a:extLst>
              <a:ext uri="{FF2B5EF4-FFF2-40B4-BE49-F238E27FC236}">
                <a16:creationId xmlns:a16="http://schemas.microsoft.com/office/drawing/2014/main" id="{D7EDA39E-6C44-D7E8-9D7F-04A48B9A0F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0531" name="Slide Number Placeholder 3">
            <a:extLst>
              <a:ext uri="{FF2B5EF4-FFF2-40B4-BE49-F238E27FC236}">
                <a16:creationId xmlns:a16="http://schemas.microsoft.com/office/drawing/2014/main" id="{6CCB2A71-7745-4400-7274-78D27CAAE1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93EA866-EFD9-3749-A6B0-22E526304BCB}" type="slidenum">
              <a:rPr lang="en-US" altLang="en-US" sz="1200" smtClean="0">
                <a:latin typeface="Calibri" panose="020F0502020204030204" pitchFamily="34" charset="0"/>
              </a:rPr>
              <a:pPr/>
              <a:t>54</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922D83F1-9A26-4F35-26F3-F407895D96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a:extLst>
              <a:ext uri="{FF2B5EF4-FFF2-40B4-BE49-F238E27FC236}">
                <a16:creationId xmlns:a16="http://schemas.microsoft.com/office/drawing/2014/main" id="{6944A4A3-2299-5A91-5A65-690D6932D3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1" name="Slide Number Placeholder 3">
            <a:extLst>
              <a:ext uri="{FF2B5EF4-FFF2-40B4-BE49-F238E27FC236}">
                <a16:creationId xmlns:a16="http://schemas.microsoft.com/office/drawing/2014/main" id="{F5CE7123-52A7-14BA-0E40-FA7A675F64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F8AEB2C-894D-DD4A-A4FD-D6A81F4E3401}" type="slidenum">
              <a:rPr lang="en-US" altLang="en-US" sz="1200" smtClean="0">
                <a:latin typeface="Calibri" panose="020F0502020204030204" pitchFamily="34" charset="0"/>
              </a:rPr>
              <a:pPr/>
              <a:t>59</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id="{F419D031-909A-D649-1643-930B5238BF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a:extLst>
              <a:ext uri="{FF2B5EF4-FFF2-40B4-BE49-F238E27FC236}">
                <a16:creationId xmlns:a16="http://schemas.microsoft.com/office/drawing/2014/main" id="{18DD8BE4-DF58-AE7B-07B9-E4494FBB45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2579" name="Slide Number Placeholder 3">
            <a:extLst>
              <a:ext uri="{FF2B5EF4-FFF2-40B4-BE49-F238E27FC236}">
                <a16:creationId xmlns:a16="http://schemas.microsoft.com/office/drawing/2014/main" id="{F1EB8D46-1F51-C335-4412-3038393BCA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862ADE-2CF7-0A4F-A9CC-3F79DB95F2B2}" type="slidenum">
              <a:rPr lang="en-US" altLang="en-US" sz="1200" smtClean="0">
                <a:latin typeface="Calibri" panose="020F0502020204030204" pitchFamily="34" charset="0"/>
              </a:rPr>
              <a:pPr/>
              <a:t>70</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BABDFE93-6A38-5BAC-B117-1DBE7C7F68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9C2CF04-FA51-71D8-60E1-72709CF3FF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30131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A3D18-2828-197C-320E-927E750849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9DA90C-A876-6383-97C5-E05101C178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12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99492E-3515-949F-9F87-866DD9A84C6F}"/>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0D21DF24-357A-35C5-5BBE-022A31972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05215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C2592-8DD6-2C46-E33F-8D0AB936AF4D}"/>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0ED23E25-58EB-F8CD-79F3-D67487DE3D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25548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03B80E1-198C-B99F-9461-3E6B8F7B5E3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CED51A3-31D2-D340-8C23-A6762819C51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728CAFFC-F673-3FE7-8235-058D2CF5CE63}"/>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60E39552-C966-FCF2-A82D-1D3EFC8818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428660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1A5C958-A1DD-5523-2812-600690219DF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0C15617-B003-9840-93C1-7734D8DEBC9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DAD99ADC-0383-32C5-56E2-286C623B6626}"/>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5A1B3479-6D1E-F58F-6C13-20B64C3490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58019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EEE7DA1E-3520-5BAB-4B4C-1DBA57D716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567E96FA-85AB-8B89-DA9D-000105B94FD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1E44374-8D67-294F-A580-79101C093B19}"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1746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D8D53BC8-1162-E92D-BCC8-FA60634ABC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E7DB09E1-B10E-6880-DE89-23C43769F90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712716-8EE4-9343-B45D-20B925351A1E}"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3838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BA75446-21E2-712B-1102-FFB75C83A08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C7D87AA-8DA7-2C4A-A861-4A4B5C81DF58}"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78949BFB-8730-E561-F824-7C6449A083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3939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4AB7E68-A717-B335-9F47-81126B32CDB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144CD56-DD45-EF4C-AA9C-9D30325F360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31577997-8AC2-BB8B-2127-5FBCDD35D4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402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35A9A-4C16-8843-3191-A3F1EAF3C5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696751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51BB8D88-CA7A-A1EC-1914-B598A40D0F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3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37D30C1E-DC1B-6903-617D-F178D4FAAA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64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153737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08598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65706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59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075CF434-ED7C-077D-8A16-EEFDE81A20D3}"/>
              </a:ext>
            </a:extLst>
          </p:cNvPr>
          <p:cNvSpPr>
            <a:spLocks noGrp="1"/>
          </p:cNvSpPr>
          <p:nvPr>
            <p:ph type="dt" sz="half" idx="10"/>
          </p:nvPr>
        </p:nvSpPr>
        <p:spPr>
          <a:xfrm>
            <a:off x="0" y="0"/>
            <a:ext cx="0" cy="0"/>
          </a:xfrm>
        </p:spPr>
        <p:txBody>
          <a:bodyPr/>
          <a:lstStyle>
            <a:lvl1pPr>
              <a:defRPr/>
            </a:lvl1pPr>
          </a:lstStyle>
          <a:p>
            <a:pPr>
              <a:defRPr/>
            </a:pPr>
            <a:fld id="{CF5A45CC-6938-894F-A90C-AD0722B0A77C}" type="datetime1">
              <a:rPr lang="en-CA"/>
              <a:pPr>
                <a:defRPr/>
              </a:pPr>
              <a:t>2024-02-04</a:t>
            </a:fld>
            <a:endParaRPr lang="en-US"/>
          </a:p>
        </p:txBody>
      </p:sp>
      <p:sp>
        <p:nvSpPr>
          <p:cNvPr id="5" name="Footer Placeholder 4">
            <a:extLst>
              <a:ext uri="{FF2B5EF4-FFF2-40B4-BE49-F238E27FC236}">
                <a16:creationId xmlns:a16="http://schemas.microsoft.com/office/drawing/2014/main" id="{0B5F54DA-AC8C-C88B-1E39-21CA0C5AC41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45C6F-86C1-3B26-BADD-AC418D77CA64}"/>
              </a:ext>
            </a:extLst>
          </p:cNvPr>
          <p:cNvSpPr>
            <a:spLocks noGrp="1"/>
          </p:cNvSpPr>
          <p:nvPr>
            <p:ph type="sldNum" sz="quarter" idx="12"/>
          </p:nvPr>
        </p:nvSpPr>
        <p:spPr>
          <a:xfrm>
            <a:off x="0" y="0"/>
            <a:ext cx="0" cy="0"/>
          </a:xfrm>
        </p:spPr>
        <p:txBody>
          <a:bodyPr/>
          <a:lstStyle>
            <a:lvl1pPr>
              <a:defRPr/>
            </a:lvl1pPr>
          </a:lstStyle>
          <a:p>
            <a:pPr>
              <a:defRPr/>
            </a:pPr>
            <a:fld id="{03ACF0D9-0AAF-904D-8C10-2F6E14241FDB}" type="slidenum">
              <a:rPr lang="en-US"/>
              <a:pPr>
                <a:defRPr/>
              </a:pPr>
              <a:t>‹#›</a:t>
            </a:fld>
            <a:endParaRPr lang="en-US"/>
          </a:p>
        </p:txBody>
      </p:sp>
    </p:spTree>
    <p:extLst>
      <p:ext uri="{BB962C8B-B14F-4D97-AF65-F5344CB8AC3E}">
        <p14:creationId xmlns:p14="http://schemas.microsoft.com/office/powerpoint/2010/main" val="1119585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6706" y="1764326"/>
            <a:ext cx="8229600" cy="762000"/>
          </a:xfrm>
        </p:spPr>
        <p:txBody>
          <a:bodyPr lIns="76200" tIns="76200" rIns="76200" bIns="76200"/>
          <a:lstStyle/>
          <a:p>
            <a:r>
              <a:rPr lang="en-US"/>
              <a:t>Click to edit Master title style</a:t>
            </a:r>
            <a:endParaRPr lang="en-US" dirty="0"/>
          </a:p>
        </p:txBody>
      </p:sp>
      <p:sp>
        <p:nvSpPr>
          <p:cNvPr id="3" name="Subtitle 2"/>
          <p:cNvSpPr>
            <a:spLocks noGrp="1"/>
          </p:cNvSpPr>
          <p:nvPr>
            <p:ph type="subTitle" idx="1"/>
          </p:nvPr>
        </p:nvSpPr>
        <p:spPr>
          <a:xfrm>
            <a:off x="416706" y="2529892"/>
            <a:ext cx="8229600" cy="897788"/>
          </a:xfrm>
        </p:spPr>
        <p:txBody>
          <a:bodyPr lIns="76200" tIns="76200" rIns="76200" bIns="0">
            <a:normAutofit/>
          </a:bodyPr>
          <a:lstStyle>
            <a:lvl1pPr marL="0" indent="0" algn="l">
              <a:buNone/>
              <a:defRPr sz="1800">
                <a:solidFill>
                  <a:srgbClr val="5E606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181922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070B0-038E-08D2-BAD6-7221D537E06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29EFA95-CCDB-2CB8-23E6-2904D73E73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2B3088D5-A60F-5524-AD72-24774A5BA0FE}"/>
              </a:ext>
            </a:extLst>
          </p:cNvPr>
          <p:cNvPicPr>
            <a:picLocks noChangeAspect="1" noChangeArrowheads="1"/>
          </p:cNvPicPr>
          <p:nvPr userDrawn="1"/>
        </p:nvPicPr>
        <p:blipFill rotWithShape="1">
          <a:blip r:embed="rId3"/>
          <a:srcRect l="242" t="21508" r="-242" b="9224"/>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285055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3893-26C5-01AD-96F3-9536248D2964}"/>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E2D569ED-152A-B747-B981-372BF49899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9691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F7D1FE-9DA6-2B3C-97F7-254CB05F57B2}"/>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AB873854-2D61-5A25-30F3-15F630C375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7552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6B6C4-0314-FBE4-E527-775DBDD9FAB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6F2B4351-1082-0421-6DAF-D9A70DBB44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359161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57D78-8484-EB53-429F-46217DA20796}"/>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C0BEE87-ADC6-CE13-142E-D40BC240FD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7102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4A38D-A198-1245-08E7-2AD9474649C1}"/>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AE57E911-9EAD-B4A3-683D-8D81C87983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143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C9BED-0E95-25CA-3CC2-95CF7BB40AC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4C4B7542-3CC3-8D23-C1A8-C2DE8D90A5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01457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93" r:id="rId1"/>
    <p:sldLayoutId id="2147485894" r:id="rId2"/>
    <p:sldLayoutId id="2147485895" r:id="rId3"/>
    <p:sldLayoutId id="2147485896" r:id="rId4"/>
    <p:sldLayoutId id="2147485897" r:id="rId5"/>
    <p:sldLayoutId id="2147485898" r:id="rId6"/>
    <p:sldLayoutId id="2147485899" r:id="rId7"/>
    <p:sldLayoutId id="2147485900" r:id="rId8"/>
    <p:sldLayoutId id="2147485901" r:id="rId9"/>
    <p:sldLayoutId id="2147485902" r:id="rId10"/>
    <p:sldLayoutId id="2147485903" r:id="rId11"/>
    <p:sldLayoutId id="2147485904" r:id="rId12"/>
    <p:sldLayoutId id="2147485905" r:id="rId13"/>
    <p:sldLayoutId id="2147485906" r:id="rId14"/>
    <p:sldLayoutId id="2147485907" r:id="rId15"/>
    <p:sldLayoutId id="2147485908" r:id="rId16"/>
    <p:sldLayoutId id="2147485909" r:id="rId17"/>
    <p:sldLayoutId id="2147485910" r:id="rId18"/>
    <p:sldLayoutId id="2147485911" r:id="rId19"/>
    <p:sldLayoutId id="2147485912" r:id="rId20"/>
    <p:sldLayoutId id="2147485913" r:id="rId21"/>
    <p:sldLayoutId id="2147485889" r:id="rId22"/>
    <p:sldLayoutId id="2147485890" r:id="rId23"/>
    <p:sldLayoutId id="2147485891" r:id="rId24"/>
    <p:sldLayoutId id="2147485892" r:id="rId25"/>
    <p:sldLayoutId id="2147485914" r:id="rId26"/>
    <p:sldLayoutId id="2147485915" r:id="rId2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plaw.allard.ubc.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arget="../ink/ink3.xml" Type="http://schemas.openxmlformats.org/officeDocument/2006/relationships/customXml"/><Relationship Id="rId2" Target="../media/image15.jpeg" Type="http://schemas.openxmlformats.org/officeDocument/2006/relationships/image"/><Relationship Id="rId1" Target="../slideLayouts/slideLayout25.xml" Type="http://schemas.openxmlformats.org/officeDocument/2006/relationships/slideLayout"/><Relationship Id="rId6" Target="../media/image46.png" Type="http://schemas.openxmlformats.org/officeDocument/2006/relationships/image"/><Relationship Id="rId5" Target="../ink/ink4.xml" Type="http://schemas.openxmlformats.org/officeDocument/2006/relationships/customXml"/><Relationship Id="rId4" Target="../media/image45.png" Type="http://schemas.openxmlformats.org/officeDocument/2006/relationships/image"/></Relationships>
</file>

<file path=ppt/slides/_rels/slide110.xml.rels><?xml version="1.0" encoding="UTF-8" standalone="yes" ?><Relationships xmlns="http://schemas.openxmlformats.org/package/2006/relationships"><Relationship Id="rId2" Target="../media/image65.jpeg" Type="http://schemas.openxmlformats.org/officeDocument/2006/relationships/image"/><Relationship Id="rId1" Target="../slideLayouts/slideLayout25.xml" Type="http://schemas.openxmlformats.org/officeDocument/2006/relationships/slideLayout"/></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2" Target="../media/image66.jpeg" Type="http://schemas.openxmlformats.org/officeDocument/2006/relationships/image"/><Relationship Id="rId1" Target="../slideLayouts/slideLayout25.xml" Type="http://schemas.openxmlformats.org/officeDocument/2006/relationships/slideLayout"/></Relationships>
</file>

<file path=ppt/slides/_rels/slide113.xml.rels><?xml version="1.0" encoding="UTF-8" standalone="yes" ?><Relationships xmlns="http://schemas.openxmlformats.org/package/2006/relationships"><Relationship Id="rId2" Target="../media/image67.jpeg" Type="http://schemas.openxmlformats.org/officeDocument/2006/relationships/image"/><Relationship Id="rId1" Target="../slideLayouts/slideLayout24.xml" Type="http://schemas.openxmlformats.org/officeDocument/2006/relationships/slideLayout"/></Relationships>
</file>

<file path=ppt/slides/_rels/slide114.xml.rels><?xml version="1.0" encoding="UTF-8" standalone="yes" ?><Relationships xmlns="http://schemas.openxmlformats.org/package/2006/relationships"><Relationship Id="rId2" Target="../media/image68.jpeg" Type="http://schemas.openxmlformats.org/officeDocument/2006/relationships/image"/><Relationship Id="rId1" Target="../slideLayouts/slideLayout25.xml" Type="http://schemas.openxmlformats.org/officeDocument/2006/relationships/slideLayout"/></Relationships>
</file>

<file path=ppt/slides/_rels/slide115.xml.rels><?xml version="1.0" encoding="UTF-8" standalone="yes" ?><Relationships xmlns="http://schemas.openxmlformats.org/package/2006/relationships"><Relationship Id="rId2" Target="../media/image69.jpeg" Type="http://schemas.openxmlformats.org/officeDocument/2006/relationships/image"/><Relationship Id="rId1" Target="../slideLayouts/slideLayout25.xml" Type="http://schemas.openxmlformats.org/officeDocument/2006/relationships/slideLayout"/></Relationships>
</file>

<file path=ppt/slides/_rels/slide116.xml.rels><?xml version="1.0" encoding="UTF-8" standalone="yes" ?><Relationships xmlns="http://schemas.openxmlformats.org/package/2006/relationships"><Relationship Id="rId2" Target="../media/image70.jpeg" Type="http://schemas.openxmlformats.org/officeDocument/2006/relationships/image"/><Relationship Id="rId1" Target="../slideLayouts/slideLayout25.xml" Type="http://schemas.openxmlformats.org/officeDocument/2006/relationships/slideLayout"/></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2" Target="../media/image71.jpeg" Type="http://schemas.openxmlformats.org/officeDocument/2006/relationships/image"/><Relationship Id="rId1" Target="../slideLayouts/slideLayout25.xml" Type="http://schemas.openxmlformats.org/officeDocument/2006/relationships/slideLayout"/></Relationships>
</file>

<file path=ppt/slides/_rels/slide119.xml.rels><?xml version="1.0" encoding="UTF-8" standalone="yes" ?><Relationships xmlns="http://schemas.openxmlformats.org/package/2006/relationships"><Relationship Id="rId2" Target="../media/image72.jpeg" Type="http://schemas.openxmlformats.org/officeDocument/2006/relationships/image"/><Relationship Id="rId1" Target="../slideLayouts/slideLayout25.xml" Type="http://schemas.openxmlformats.org/officeDocument/2006/relationships/slideLayout"/></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3" Target="../media/image74.jpeg" Type="http://schemas.openxmlformats.org/officeDocument/2006/relationships/image"/><Relationship Id="rId2" Target="../notesSlides/notesSlide21.xml" Type="http://schemas.openxmlformats.org/officeDocument/2006/relationships/notesSlide"/><Relationship Id="rId1" Target="../slideLayouts/slideLayout25.xml" Type="http://schemas.openxmlformats.org/officeDocument/2006/relationships/slideLayout"/><Relationship Id="rId4" Target="https://youtu.be/YGdMTLgU4hE" TargetMode="External" Type="http://schemas.openxmlformats.org/officeDocument/2006/relationships/hyperlink"/></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5.xml"/></Relationships>
</file>

<file path=ppt/slides/_rels/slide124.xml.rels><?xml version="1.0" encoding="UTF-8" standalone="yes" ?><Relationships xmlns="http://schemas.openxmlformats.org/package/2006/relationships"><Relationship Id="rId2" Target="../media/image76.jpeg" Type="http://schemas.openxmlformats.org/officeDocument/2006/relationships/image"/><Relationship Id="rId1" Target="../slideLayouts/slideLayout25.xml" Type="http://schemas.openxmlformats.org/officeDocument/2006/relationships/slideLayout"/></Relationships>
</file>

<file path=ppt/slides/_rels/slide125.xml.rels><?xml version="1.0" encoding="UTF-8" standalone="yes" ?><Relationships xmlns="http://schemas.openxmlformats.org/package/2006/relationships"><Relationship Id="rId2" Target="../media/image77.jpeg" Type="http://schemas.openxmlformats.org/officeDocument/2006/relationships/image"/><Relationship Id="rId1" Target="../slideLayouts/slideLayout25.xml" Type="http://schemas.openxmlformats.org/officeDocument/2006/relationships/slideLayout"/></Relationships>
</file>

<file path=ppt/slides/_rels/slide126.xml.rels><?xml version="1.0" encoding="UTF-8" standalone="yes" ?><Relationships xmlns="http://schemas.openxmlformats.org/package/2006/relationships"><Relationship Id="rId2" Target="../media/image78.jpeg" Type="http://schemas.openxmlformats.org/officeDocument/2006/relationships/image"/><Relationship Id="rId1" Target="../slideLayouts/slideLayout25.xml" Type="http://schemas.openxmlformats.org/officeDocument/2006/relationships/slideLayout"/></Relationships>
</file>

<file path=ppt/slides/_rels/slide127.xml.rels><?xml version="1.0" encoding="UTF-8" standalone="yes" ?><Relationships xmlns="http://schemas.openxmlformats.org/package/2006/relationships"><Relationship Id="rId2" Target="../media/image79.jpeg" Type="http://schemas.openxmlformats.org/officeDocument/2006/relationships/image"/><Relationship Id="rId1" Target="../slideLayouts/slideLayout25.xml" Type="http://schemas.openxmlformats.org/officeDocument/2006/relationships/slideLayout"/></Relationships>
</file>

<file path=ppt/slides/_rels/slide12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5.xml"/></Relationships>
</file>

<file path=ppt/slides/_rels/slide12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200.png"/></Relationships>
</file>

<file path=ppt/slides/_rels/slide13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2" Target="../media/image83.jpeg" Type="http://schemas.openxmlformats.org/officeDocument/2006/relationships/image"/><Relationship Id="rId1" Target="../slideLayouts/slideLayout25.xml" Type="http://schemas.openxmlformats.org/officeDocument/2006/relationships/slideLayout"/></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3.xml.rels><?xml version="1.0" encoding="UTF-8" standalone="yes" ?><Relationships xmlns="http://schemas.openxmlformats.org/package/2006/relationships"><Relationship Id="rId2" Target="../media/image84.jpeg" Type="http://schemas.openxmlformats.org/officeDocument/2006/relationships/image"/><Relationship Id="rId1" Target="../slideLayouts/slideLayout25.xml" Type="http://schemas.openxmlformats.org/officeDocument/2006/relationships/slideLayout"/></Relationships>
</file>

<file path=ppt/slides/_rels/slide134.xml.rels><?xml version="1.0" encoding="UTF-8" standalone="yes" ?><Relationships xmlns="http://schemas.openxmlformats.org/package/2006/relationships"><Relationship Id="rId2" Target="../media/image85.jpeg" Type="http://schemas.openxmlformats.org/officeDocument/2006/relationships/image"/><Relationship Id="rId1" Target="../slideLayouts/slideLayout25.xml" Type="http://schemas.openxmlformats.org/officeDocument/2006/relationships/slideLayout"/></Relationships>
</file>

<file path=ppt/slides/_rels/slide13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customXml" Target="../ink/ink19.xml"/><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image" Target="../media/image720.png"/><Relationship Id="rId2" Type="http://schemas.openxmlformats.org/officeDocument/2006/relationships/image" Target="../media/image86.png"/><Relationship Id="rId16" Type="http://schemas.openxmlformats.org/officeDocument/2006/relationships/image" Target="../media/image740.png"/><Relationship Id="rId1" Type="http://schemas.openxmlformats.org/officeDocument/2006/relationships/slideLayout" Target="../slideLayouts/slideLayout25.xml"/><Relationship Id="rId6" Type="http://schemas.openxmlformats.org/officeDocument/2006/relationships/image" Target="../media/image690.png"/><Relationship Id="rId11" Type="http://schemas.openxmlformats.org/officeDocument/2006/relationships/customXml" Target="../ink/ink18.xml"/><Relationship Id="rId5" Type="http://schemas.openxmlformats.org/officeDocument/2006/relationships/customXml" Target="../ink/ink15.xml"/><Relationship Id="rId15" Type="http://schemas.openxmlformats.org/officeDocument/2006/relationships/customXml" Target="../ink/ink20.xml"/><Relationship Id="rId10" Type="http://schemas.openxmlformats.org/officeDocument/2006/relationships/image" Target="../media/image710.png"/><Relationship Id="rId4" Type="http://schemas.openxmlformats.org/officeDocument/2006/relationships/image" Target="../media/image680.png"/><Relationship Id="rId9" Type="http://schemas.openxmlformats.org/officeDocument/2006/relationships/customXml" Target="../ink/ink17.xml"/><Relationship Id="rId14" Type="http://schemas.openxmlformats.org/officeDocument/2006/relationships/image" Target="../media/image730.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38.xml.rels><?xml version="1.0" encoding="UTF-8" standalone="yes" ?><Relationships xmlns="http://schemas.openxmlformats.org/package/2006/relationships"><Relationship Id="rId8" Target="../media/image90.png" Type="http://schemas.openxmlformats.org/officeDocument/2006/relationships/image"/><Relationship Id="rId13" Target="../ink/ink26.xml" Type="http://schemas.openxmlformats.org/officeDocument/2006/relationships/customXml"/><Relationship Id="rId18" Target="../media/image95.png" Type="http://schemas.openxmlformats.org/officeDocument/2006/relationships/image"/><Relationship Id="rId26" Target="../media/image99.png" Type="http://schemas.openxmlformats.org/officeDocument/2006/relationships/image"/><Relationship Id="rId3" Target="../ink/ink21.xml" Type="http://schemas.openxmlformats.org/officeDocument/2006/relationships/customXml"/><Relationship Id="rId21" Target="../ink/ink30.xml" Type="http://schemas.openxmlformats.org/officeDocument/2006/relationships/customXml"/><Relationship Id="rId7" Target="../ink/ink23.xml" Type="http://schemas.openxmlformats.org/officeDocument/2006/relationships/customXml"/><Relationship Id="rId12" Target="../media/image92.png" Type="http://schemas.openxmlformats.org/officeDocument/2006/relationships/image"/><Relationship Id="rId17" Target="../ink/ink28.xml" Type="http://schemas.openxmlformats.org/officeDocument/2006/relationships/customXml"/><Relationship Id="rId25" Target="../ink/ink32.xml" Type="http://schemas.openxmlformats.org/officeDocument/2006/relationships/customXml"/><Relationship Id="rId2" Target="../media/image87.jpeg" Type="http://schemas.openxmlformats.org/officeDocument/2006/relationships/image"/><Relationship Id="rId16" Target="../media/image94.png" Type="http://schemas.openxmlformats.org/officeDocument/2006/relationships/image"/><Relationship Id="rId20" Target="../media/image96.png" Type="http://schemas.openxmlformats.org/officeDocument/2006/relationships/image"/><Relationship Id="rId29" Target="../ink/ink34.xml" Type="http://schemas.openxmlformats.org/officeDocument/2006/relationships/customXml"/><Relationship Id="rId1" Target="../slideLayouts/slideLayout24.xml" Type="http://schemas.openxmlformats.org/officeDocument/2006/relationships/slideLayout"/><Relationship Id="rId6" Target="../media/image89.png" Type="http://schemas.openxmlformats.org/officeDocument/2006/relationships/image"/><Relationship Id="rId11" Target="../ink/ink25.xml" Type="http://schemas.openxmlformats.org/officeDocument/2006/relationships/customXml"/><Relationship Id="rId24" Target="../media/image98.png" Type="http://schemas.openxmlformats.org/officeDocument/2006/relationships/image"/><Relationship Id="rId32" Target="../media/image102.png" Type="http://schemas.openxmlformats.org/officeDocument/2006/relationships/image"/><Relationship Id="rId5" Target="../ink/ink22.xml" Type="http://schemas.openxmlformats.org/officeDocument/2006/relationships/customXml"/><Relationship Id="rId15" Target="../ink/ink27.xml" Type="http://schemas.openxmlformats.org/officeDocument/2006/relationships/customXml"/><Relationship Id="rId23" Target="../ink/ink31.xml" Type="http://schemas.openxmlformats.org/officeDocument/2006/relationships/customXml"/><Relationship Id="rId28" Target="../media/image100.png" Type="http://schemas.openxmlformats.org/officeDocument/2006/relationships/image"/><Relationship Id="rId10" Target="../media/image91.png" Type="http://schemas.openxmlformats.org/officeDocument/2006/relationships/image"/><Relationship Id="rId19" Target="../ink/ink29.xml" Type="http://schemas.openxmlformats.org/officeDocument/2006/relationships/customXml"/><Relationship Id="rId31" Target="../ink/ink35.xml" Type="http://schemas.openxmlformats.org/officeDocument/2006/relationships/customXml"/><Relationship Id="rId4" Target="../media/image88.png" Type="http://schemas.openxmlformats.org/officeDocument/2006/relationships/image"/><Relationship Id="rId9" Target="../ink/ink24.xml" Type="http://schemas.openxmlformats.org/officeDocument/2006/relationships/customXml"/><Relationship Id="rId14" Target="../media/image93.png" Type="http://schemas.openxmlformats.org/officeDocument/2006/relationships/image"/><Relationship Id="rId22" Target="../media/image97.png" Type="http://schemas.openxmlformats.org/officeDocument/2006/relationships/image"/><Relationship Id="rId27" Target="../ink/ink33.xml" Type="http://schemas.openxmlformats.org/officeDocument/2006/relationships/customXml"/><Relationship Id="rId30" Target="../media/image101.png" Type="http://schemas.openxmlformats.org/officeDocument/2006/relationships/image"/></Relationships>
</file>

<file path=ppt/slides/_rels/slide139.xml.rels><?xml version="1.0" encoding="UTF-8" standalone="yes"?>
<Relationships xmlns="http://schemas.openxmlformats.org/package/2006/relationships"><Relationship Id="rId2" Type="http://schemas.openxmlformats.org/officeDocument/2006/relationships/hyperlink" Target="https://youtu.be/JTEFKFiXSx4" TargetMode="Externa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8.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40.xml.rels><?xml version="1.0" encoding="UTF-8" standalone="yes" ?><Relationships xmlns="http://schemas.openxmlformats.org/package/2006/relationships"><Relationship Id="rId2" Target="../media/image103.jpeg" Type="http://schemas.openxmlformats.org/officeDocument/2006/relationships/image"/><Relationship Id="rId1" Target="../slideLayouts/slideLayout25.xml" Type="http://schemas.openxmlformats.org/officeDocument/2006/relationships/slideLayout"/></Relationships>
</file>

<file path=ppt/slides/_rels/slide141.xml.rels><?xml version="1.0" encoding="UTF-8" standalone="yes" ?><Relationships xmlns="http://schemas.openxmlformats.org/package/2006/relationships"><Relationship Id="rId2" Target="../media/image104.jpeg" Type="http://schemas.openxmlformats.org/officeDocument/2006/relationships/image"/><Relationship Id="rId1" Target="../slideLayouts/slideLayout25.xml" Type="http://schemas.openxmlformats.org/officeDocument/2006/relationships/slideLayout"/></Relationships>
</file>

<file path=ppt/slides/_rels/slide14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5.xml"/></Relationships>
</file>

<file path=ppt/slides/_rels/slide143.xml.rels><?xml version="1.0" encoding="UTF-8" standalone="yes" ?><Relationships xmlns="http://schemas.openxmlformats.org/package/2006/relationships"><Relationship Id="rId2" Target="../media/image106.jpeg" Type="http://schemas.openxmlformats.org/officeDocument/2006/relationships/image"/><Relationship Id="rId1" Target="../slideLayouts/slideLayout25.xml" Type="http://schemas.openxmlformats.org/officeDocument/2006/relationships/slideLayout"/></Relationships>
</file>

<file path=ppt/slides/_rels/slide14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7.xml"/></Relationships>
</file>

<file path=ppt/slides/_rels/slide14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5.xml"/></Relationships>
</file>

<file path=ppt/slides/_rels/slide146.xml.rels><?xml version="1.0" encoding="UTF-8" standalone="yes" ?><Relationships xmlns="http://schemas.openxmlformats.org/package/2006/relationships"><Relationship Id="rId2" Target="../media/image110.jpeg" Type="http://schemas.openxmlformats.org/officeDocument/2006/relationships/image"/><Relationship Id="rId1" Target="../slideLayouts/slideLayout25.xml" Type="http://schemas.openxmlformats.org/officeDocument/2006/relationships/slideLayout"/></Relationships>
</file>

<file path=ppt/slides/_rels/slide14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5.xml"/></Relationships>
</file>

<file path=ppt/slides/_rels/slide14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5.xml"/></Relationships>
</file>

<file path=ppt/slides/_rels/slide149.xml.rels><?xml version="1.0" encoding="UTF-8" standalone="yes" ?><Relationships xmlns="http://schemas.openxmlformats.org/package/2006/relationships"><Relationship Id="rId2" Target="../media/image113.jpeg" Type="http://schemas.openxmlformats.org/officeDocument/2006/relationships/image"/><Relationship Id="rId1" Target="../slideLayouts/slideLayout25.xml" Type="http://schemas.openxmlformats.org/officeDocument/2006/relationships/slideLayout"/></Relationships>
</file>

<file path=ppt/slides/_rels/slide1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150.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5.xml"/></Relationships>
</file>

<file path=ppt/slides/_rels/slide151.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5.xml"/></Relationships>
</file>

<file path=ppt/slides/_rels/slide152.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5.xml"/></Relationships>
</file>

<file path=ppt/slides/_rels/slide153.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5.xml"/></Relationships>
</file>

<file path=ppt/slides/_rels/slide154.xml.rels><?xml version="1.0" encoding="UTF-8" standalone="yes" ?><Relationships xmlns="http://schemas.openxmlformats.org/package/2006/relationships"><Relationship Id="rId2" Target="../media/image118.jpeg" Type="http://schemas.openxmlformats.org/officeDocument/2006/relationships/image"/><Relationship Id="rId1" Target="../slideLayouts/slideLayout25.xml" Type="http://schemas.openxmlformats.org/officeDocument/2006/relationships/slideLayout"/></Relationships>
</file>

<file path=ppt/slides/_rels/slide155.xml.rels><?xml version="1.0" encoding="UTF-8" standalone="yes" ?><Relationships xmlns="http://schemas.openxmlformats.org/package/2006/relationships"><Relationship Id="rId2" Target="../media/image119.jpeg" Type="http://schemas.openxmlformats.org/officeDocument/2006/relationships/image"/><Relationship Id="rId1" Target="../slideLayouts/slideLayout25.xml" Type="http://schemas.openxmlformats.org/officeDocument/2006/relationships/slideLayout"/></Relationships>
</file>

<file path=ppt/slides/_rels/slide156.xml.rels><?xml version="1.0" encoding="UTF-8" standalone="yes" ?><Relationships xmlns="http://schemas.openxmlformats.org/package/2006/relationships"><Relationship Id="rId2" Target="../media/image120.jpeg" Type="http://schemas.openxmlformats.org/officeDocument/2006/relationships/image"/><Relationship Id="rId1" Target="../slideLayouts/slideLayout25.xml" Type="http://schemas.openxmlformats.org/officeDocument/2006/relationships/slideLayout"/></Relationships>
</file>

<file path=ppt/slides/_rels/slide157.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5.xml" Type="http://schemas.openxmlformats.org/officeDocument/2006/relationships/slideLayout"/></Relationships>
</file>

<file path=ppt/slides/_rels/slide158.xml.rels><?xml version="1.0" encoding="UTF-8" standalone="yes" ?><Relationships xmlns="http://schemas.openxmlformats.org/package/2006/relationships"><Relationship Id="rId3" Target="../ink/ink36.xml" Type="http://schemas.openxmlformats.org/officeDocument/2006/relationships/customXml"/><Relationship Id="rId2" Target="../media/image121.jpeg" Type="http://schemas.openxmlformats.org/officeDocument/2006/relationships/image"/><Relationship Id="rId1" Target="../slideLayouts/slideLayout25.xml" Type="http://schemas.openxmlformats.org/officeDocument/2006/relationships/slideLayout"/><Relationship Id="rId4" Target="../media/image122.png" Type="http://schemas.openxmlformats.org/officeDocument/2006/relationships/image"/></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9.png"/><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1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61.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2" Target="../media/image123.jpeg" Type="http://schemas.openxmlformats.org/officeDocument/2006/relationships/image"/><Relationship Id="rId1" Target="../slideLayouts/slideLayout23.xml" Type="http://schemas.openxmlformats.org/officeDocument/2006/relationships/slideLayout"/></Relationships>
</file>

<file path=ppt/slides/_rels/slide165.xml.rels><?xml version="1.0" encoding="UTF-8" standalone="yes" ?><Relationships xmlns="http://schemas.openxmlformats.org/package/2006/relationships"><Relationship Id="rId2" Target="../media/image124.jpeg" Type="http://schemas.openxmlformats.org/officeDocument/2006/relationships/image"/><Relationship Id="rId1" Target="../slideLayouts/slideLayout23.xml" Type="http://schemas.openxmlformats.org/officeDocument/2006/relationships/slideLayout"/></Relationships>
</file>

<file path=ppt/slides/_rels/slide166.xml.rels><?xml version="1.0" encoding="UTF-8" standalone="yes" ?><Relationships xmlns="http://schemas.openxmlformats.org/package/2006/relationships"><Relationship Id="rId2" Target="../media/image125.jpeg" Type="http://schemas.openxmlformats.org/officeDocument/2006/relationships/image"/><Relationship Id="rId1" Target="../slideLayouts/slideLayout23.xml" Type="http://schemas.openxmlformats.org/officeDocument/2006/relationships/slideLayout"/></Relationships>
</file>

<file path=ppt/slides/_rels/slide167.xml.rels><?xml version="1.0" encoding="UTF-8" standalone="yes" ?><Relationships xmlns="http://schemas.openxmlformats.org/package/2006/relationships"><Relationship Id="rId2" Target="../media/image126.jpeg" Type="http://schemas.openxmlformats.org/officeDocument/2006/relationships/image"/><Relationship Id="rId1" Target="../slideLayouts/slideLayout23.xml" Type="http://schemas.openxmlformats.org/officeDocument/2006/relationships/slideLayout"/></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80.xml.rels><?xml version="1.0" encoding="UTF-8" standalone="yes" ?><Relationships xmlns="http://schemas.openxmlformats.org/package/2006/relationships"><Relationship Id="rId2" Target="../media/image127.jpeg" Type="http://schemas.openxmlformats.org/officeDocument/2006/relationships/image"/><Relationship Id="rId1" Target="../slideLayouts/slideLayout25.xml" Type="http://schemas.openxmlformats.org/officeDocument/2006/relationships/slideLayout"/></Relationships>
</file>

<file path=ppt/slides/_rels/slide181.xml.rels><?xml version="1.0" encoding="UTF-8" standalone="yes" ?><Relationships xmlns="http://schemas.openxmlformats.org/package/2006/relationships"><Relationship Id="rId2" Target="../media/image128.jpeg" Type="http://schemas.openxmlformats.org/officeDocument/2006/relationships/image"/><Relationship Id="rId1" Target="../slideLayouts/slideLayout25.xml" Type="http://schemas.openxmlformats.org/officeDocument/2006/relationships/slideLayout"/></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customXml" Target="../ink/ink10.xml"/></Relationships>
</file>

<file path=ppt/slides/_rels/slide1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91.xml.rels><?xml version="1.0" encoding="UTF-8" standalone="yes" ?><Relationships xmlns="http://schemas.openxmlformats.org/package/2006/relationships"><Relationship Id="rId2" Target="../media/image129.jpeg" Type="http://schemas.openxmlformats.org/officeDocument/2006/relationships/image"/><Relationship Id="rId1" Target="../slideLayouts/slideLayout25.xml" Type="http://schemas.openxmlformats.org/officeDocument/2006/relationships/slideLayout"/></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99.xml.rels><?xml version="1.0" encoding="UTF-8" standalone="yes" ?><Relationships xmlns="http://schemas.openxmlformats.org/package/2006/relationships"><Relationship Id="rId2" Target="../media/image130.jpeg" Type="http://schemas.openxmlformats.org/officeDocument/2006/relationships/image"/><Relationship Id="rId1" Target="../slideLayouts/slideLayout25.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5.xml" Type="http://schemas.openxmlformats.org/officeDocument/2006/relationships/slideLayout"/></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20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8.png"/><Relationship Id="rId1" Type="http://schemas.openxmlformats.org/officeDocument/2006/relationships/slideLayout" Target="../slideLayouts/slideLayout25.xml"/><Relationship Id="rId4" Type="http://schemas.openxmlformats.org/officeDocument/2006/relationships/image" Target="../media/image280.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213.xml.rels><?xml version="1.0" encoding="UTF-8" standalone="yes" ?><Relationships xmlns="http://schemas.openxmlformats.org/package/2006/relationships"><Relationship Id="rId2" Target="../media/image129.jpeg" Type="http://schemas.openxmlformats.org/officeDocument/2006/relationships/image"/><Relationship Id="rId1" Target="../slideLayouts/slideLayout25.xml" Type="http://schemas.openxmlformats.org/officeDocument/2006/relationships/slideLayout"/></Relationships>
</file>

<file path=ppt/slides/_rels/slide214.xml.rels><?xml version="1.0" encoding="UTF-8" standalone="yes" ?><Relationships xmlns="http://schemas.openxmlformats.org/package/2006/relationships"><Relationship Id="rId2" Target="../media/image132.jpeg" Type="http://schemas.openxmlformats.org/officeDocument/2006/relationships/image"/><Relationship Id="rId1" Target="../slideLayouts/slideLayout23.xml" Type="http://schemas.openxmlformats.org/officeDocument/2006/relationships/slideLayout"/></Relationships>
</file>

<file path=ppt/slides/_rels/slide215.xml.rels><?xml version="1.0" encoding="UTF-8" standalone="yes" ?><Relationships xmlns="http://schemas.openxmlformats.org/package/2006/relationships"><Relationship Id="rId3" Target="../media/image133.jpeg" Type="http://schemas.openxmlformats.org/officeDocument/2006/relationships/image"/><Relationship Id="rId2" Target="../notesSlides/notesSlide40.xml" Type="http://schemas.openxmlformats.org/officeDocument/2006/relationships/notesSlide"/><Relationship Id="rId1" Target="../slideLayouts/slideLayout26.xml" Type="http://schemas.openxmlformats.org/officeDocument/2006/relationships/slideLayout"/><Relationship Id="rId4" Target="../media/image134.jpeg" Type="http://schemas.openxmlformats.org/officeDocument/2006/relationships/image"/></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217.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5.xml" Type="http://schemas.openxmlformats.org/officeDocument/2006/relationships/slideLayout"/></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arget="../media/image580.png" Type="http://schemas.openxmlformats.org/officeDocument/2006/relationships/image"/><Relationship Id="rId7" Target="../media/image35.jpeg" Type="http://schemas.openxmlformats.org/officeDocument/2006/relationships/image"/><Relationship Id="rId2" Target="../ink/ink12.xml" Type="http://schemas.openxmlformats.org/officeDocument/2006/relationships/customXml"/><Relationship Id="rId1" Target="../slideLayouts/slideLayout25.xml" Type="http://schemas.openxmlformats.org/officeDocument/2006/relationships/slideLayout"/><Relationship Id="rId6" Target="../media/image34.jpeg" Type="http://schemas.openxmlformats.org/officeDocument/2006/relationships/image"/><Relationship Id="rId5" Target="../media/image59.png" Type="http://schemas.openxmlformats.org/officeDocument/2006/relationships/image"/><Relationship Id="rId4" Target="../ink/ink13.xml" Type="http://schemas.openxmlformats.org/officeDocument/2006/relationships/custom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arget="../media/image36.jpeg" Type="http://schemas.openxmlformats.org/officeDocument/2006/relationships/image"/><Relationship Id="rId1" Target="../slideLayouts/slideLayout25.xml" Type="http://schemas.openxmlformats.org/officeDocument/2006/relationships/slideLayout"/></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8.jpeg"/><Relationship Id="rId4" Type="http://schemas.openxmlformats.org/officeDocument/2006/relationships/hyperlink" Target="mailto:jfestinger@telus.ne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arget="../media/image42.jpeg" Type="http://schemas.openxmlformats.org/officeDocument/2006/relationships/image"/><Relationship Id="rId1" Target="../slideLayouts/slideLayout25.xml" Type="http://schemas.openxmlformats.org/officeDocument/2006/relationships/slideLayout"/></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arget="../media/image43.jpeg" Type="http://schemas.openxmlformats.org/officeDocument/2006/relationships/image"/><Relationship Id="rId1" Target="../slideLayouts/slideLayout25.xml" Type="http://schemas.openxmlformats.org/officeDocument/2006/relationships/slideLayout"/></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arget="../media/image12.jpeg" Type="http://schemas.openxmlformats.org/officeDocument/2006/relationships/image"/><Relationship Id="rId2" Target="https://iplaw.allard.ubc.ca/" TargetMode="External" Type="http://schemas.openxmlformats.org/officeDocument/2006/relationships/hyperlink"/><Relationship Id="rId1" Target="../slideLayouts/slideLayout23.xml" Type="http://schemas.openxmlformats.org/officeDocument/2006/relationships/slideLayout"/><Relationship Id="rId4" Target="../media/image13.jpeg" Type="http://schemas.openxmlformats.org/officeDocument/2006/relationships/image"/></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3.xml" Type="http://schemas.openxmlformats.org/officeDocument/2006/relationships/slideLayout"/></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5.xml" Type="http://schemas.openxmlformats.org/officeDocument/2006/relationships/slideLayout"/></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mailto:jon.festinger@ubc.ca" TargetMode="External"/><Relationship Id="rId7" Type="http://schemas.openxmlformats.org/officeDocument/2006/relationships/customXml" Target="../ink/ink2.xml"/><Relationship Id="rId2" Type="http://schemas.openxmlformats.org/officeDocument/2006/relationships/hyperlink" Target="http://cms.ubc.ca/" TargetMode="External"/><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customXml" Target="../ink/ink1.xml"/><Relationship Id="rId4" Type="http://schemas.openxmlformats.org/officeDocument/2006/relationships/hyperlink" Target="mailto:jon_festinger@thecdm.ca"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arget="../media/image52.jpeg" Type="http://schemas.openxmlformats.org/officeDocument/2006/relationships/image"/><Relationship Id="rId1" Target="../slideLayouts/slideLayout25.xml" Type="http://schemas.openxmlformats.org/officeDocument/2006/relationships/slideLayout"/></Relationships>
</file>

<file path=ppt/slides/_rels/slide81.xml.rels><?xml version="1.0" encoding="UTF-8" standalone="yes" ?><Relationships xmlns="http://schemas.openxmlformats.org/package/2006/relationships"><Relationship Id="rId3" Target="../media/image53.jpeg" Type="http://schemas.openxmlformats.org/officeDocument/2006/relationships/image"/><Relationship Id="rId2" Target="../notesSlides/notesSlide12.xml" Type="http://schemas.openxmlformats.org/officeDocument/2006/relationships/notesSlide"/><Relationship Id="rId1" Target="../slideLayouts/slideLayout26.xml" Type="http://schemas.openxmlformats.org/officeDocument/2006/relationships/slideLayout"/></Relationships>
</file>

<file path=ppt/slides/_rels/slide82.xml.rels><?xml version="1.0" encoding="UTF-8" standalone="yes" ?><Relationships xmlns="http://schemas.openxmlformats.org/package/2006/relationships"><Relationship Id="rId2" Target="../media/image54.jpeg" Type="http://schemas.openxmlformats.org/officeDocument/2006/relationships/image"/><Relationship Id="rId1" Target="../slideLayouts/slideLayout24.xml" Type="http://schemas.openxmlformats.org/officeDocument/2006/relationships/slideLayout"/></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arget="../media/image58.jpeg" Type="http://schemas.openxmlformats.org/officeDocument/2006/relationships/image"/><Relationship Id="rId1" Target="../slideLayouts/slideLayout25.xml" Type="http://schemas.openxmlformats.org/officeDocument/2006/relationships/slideLayout"/></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arget="../media/image61.jpeg" Type="http://schemas.openxmlformats.org/officeDocument/2006/relationships/image"/><Relationship Id="rId1" Target="../slideLayouts/slideLayout25.xml" Type="http://schemas.openxmlformats.org/officeDocument/2006/relationships/slideLayout"/></Relationships>
</file>

<file path=ppt/slides/_rels/slide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a:extLst>
              <a:ext uri="{FF2B5EF4-FFF2-40B4-BE49-F238E27FC236}">
                <a16:creationId xmlns:a16="http://schemas.microsoft.com/office/drawing/2014/main" id="{7C03DCDB-9D69-5581-C0E9-D29F69A59C8D}"/>
              </a:ext>
            </a:extLst>
          </p:cNvPr>
          <p:cNvSpPr>
            <a:spLocks noGrp="1"/>
          </p:cNvSpPr>
          <p:nvPr>
            <p:ph type="body" sz="quarter" idx="11"/>
          </p:nvPr>
        </p:nvSpPr>
        <p:spPr bwMode="auto">
          <a:xfrm>
            <a:off x="365125" y="52388"/>
            <a:ext cx="8778875" cy="936402"/>
          </a:xfrm>
        </p:spPr>
        <p:txBody>
          <a:bodyPr/>
          <a:lstStyle/>
          <a:p>
            <a:pPr>
              <a:defRPr/>
            </a:pPr>
            <a:endParaRPr lang="en-US" sz="3600" dirty="0">
              <a:solidFill>
                <a:schemeClr val="bg1"/>
              </a:solidFill>
              <a:cs typeface="OCR A Std"/>
            </a:endParaRPr>
          </a:p>
          <a:p>
            <a:pPr>
              <a:defRPr/>
            </a:pPr>
            <a:r>
              <a:rPr lang="en-US" sz="3800" dirty="0">
                <a:solidFill>
                  <a:schemeClr val="bg1"/>
                </a:solidFill>
                <a:cs typeface="OCR A Std"/>
              </a:rPr>
              <a:t>Rights of Copyright Owners </a:t>
            </a:r>
            <a:r>
              <a:rPr lang="en-US" sz="3800" dirty="0">
                <a:solidFill>
                  <a:srgbClr val="FF0000"/>
                </a:solidFill>
                <a:cs typeface="OCR A Std"/>
              </a:rPr>
              <a:t>2</a:t>
            </a:r>
          </a:p>
          <a:p>
            <a:pPr>
              <a:defRPr/>
            </a:pPr>
            <a:endParaRPr lang="en-US" sz="3200" spc="100" dirty="0">
              <a:ea typeface="ＭＳ Ｐゴシック" charset="-128"/>
            </a:endParaRPr>
          </a:p>
        </p:txBody>
      </p:sp>
      <p:sp>
        <p:nvSpPr>
          <p:cNvPr id="16386" name="Text Placeholder 2">
            <a:extLst>
              <a:ext uri="{FF2B5EF4-FFF2-40B4-BE49-F238E27FC236}">
                <a16:creationId xmlns:a16="http://schemas.microsoft.com/office/drawing/2014/main" id="{47C0539B-3EAE-04A3-028A-267E117A87AB}"/>
              </a:ext>
            </a:extLst>
          </p:cNvPr>
          <p:cNvSpPr>
            <a:spLocks noGrp="1"/>
          </p:cNvSpPr>
          <p:nvPr>
            <p:ph type="body" sz="quarter" idx="12"/>
          </p:nvPr>
        </p:nvSpPr>
        <p:spPr bwMode="auto">
          <a:xfrm>
            <a:off x="366713" y="1276350"/>
            <a:ext cx="5429250" cy="1871663"/>
          </a:xfrm>
        </p:spPr>
        <p:txBody>
          <a:bodyPr/>
          <a:lstStyle/>
          <a:p>
            <a:pPr>
              <a:defRPr/>
            </a:pPr>
            <a:r>
              <a:rPr lang="en-US" b="1" dirty="0">
                <a:solidFill>
                  <a:srgbClr val="FFFF00"/>
                </a:solidFill>
                <a:cs typeface="Lucida Console"/>
              </a:rPr>
              <a:t>Talk </a:t>
            </a:r>
            <a:r>
              <a:rPr lang="en-US" b="1" dirty="0">
                <a:solidFill>
                  <a:srgbClr val="FF0000"/>
                </a:solidFill>
                <a:cs typeface="Lucida Console"/>
              </a:rPr>
              <a:t>4</a:t>
            </a:r>
            <a:endParaRPr lang="en-US" b="1" dirty="0">
              <a:solidFill>
                <a:srgbClr val="FFFF00"/>
              </a:solidFill>
              <a:cs typeface="Lucida Console"/>
            </a:endParaRPr>
          </a:p>
          <a:p>
            <a:pPr>
              <a:defRPr/>
            </a:pPr>
            <a:r>
              <a:rPr lang="en-US" b="1" dirty="0">
                <a:solidFill>
                  <a:srgbClr val="FFFF00"/>
                </a:solidFill>
                <a:cs typeface="Lucida Console"/>
              </a:rPr>
              <a:t>LAW 422 002</a:t>
            </a:r>
          </a:p>
          <a:p>
            <a:pPr>
              <a:defRPr/>
            </a:pPr>
            <a:r>
              <a:rPr lang="en-US" b="1" dirty="0">
                <a:solidFill>
                  <a:srgbClr val="FFFF00"/>
                </a:solidFill>
                <a:cs typeface="Lucida Console"/>
              </a:rPr>
              <a:t>Intellectual Property Law </a:t>
            </a:r>
          </a:p>
          <a:p>
            <a:pPr>
              <a:defRPr/>
            </a:pPr>
            <a:r>
              <a:rPr lang="en-US" b="1" dirty="0">
                <a:solidFill>
                  <a:srgbClr val="FFFF00"/>
                </a:solidFill>
                <a:cs typeface="Lucida Console"/>
              </a:rPr>
              <a:t>Allard School of Law</a:t>
            </a:r>
            <a:r>
              <a:rPr lang="en-US" b="1" dirty="0">
                <a:solidFill>
                  <a:srgbClr val="FF0000"/>
                </a:solidFill>
                <a:cs typeface="Lucida Console"/>
              </a:rPr>
              <a:t>,</a:t>
            </a:r>
            <a:r>
              <a:rPr lang="en-US" b="1" dirty="0">
                <a:solidFill>
                  <a:srgbClr val="FFFF00"/>
                </a:solidFill>
                <a:cs typeface="Lucida Console"/>
              </a:rPr>
              <a:t> UBC</a:t>
            </a:r>
          </a:p>
          <a:p>
            <a:pPr>
              <a:defRPr/>
            </a:pPr>
            <a:r>
              <a:rPr lang="en-US" b="1" dirty="0">
                <a:solidFill>
                  <a:srgbClr val="FFFF00"/>
                </a:solidFill>
                <a:cs typeface="Lucida Console"/>
              </a:rPr>
              <a:t>Spring</a:t>
            </a:r>
            <a:r>
              <a:rPr lang="en-US" b="1" dirty="0">
                <a:solidFill>
                  <a:srgbClr val="FF0000"/>
                </a:solidFill>
                <a:cs typeface="Lucida Console"/>
              </a:rPr>
              <a:t>,</a:t>
            </a:r>
            <a:r>
              <a:rPr lang="en-US" b="1" dirty="0">
                <a:solidFill>
                  <a:srgbClr val="FFFF00"/>
                </a:solidFill>
                <a:cs typeface="Lucida Console"/>
              </a:rPr>
              <a:t> 2024</a:t>
            </a:r>
          </a:p>
          <a:p>
            <a:pPr>
              <a:buFont typeface="Arial" charset="0"/>
              <a:buNone/>
              <a:defRPr/>
            </a:pPr>
            <a:r>
              <a:rPr lang="en-US" dirty="0">
                <a:ea typeface="ＭＳ Ｐゴシック" charset="-128"/>
              </a:rPr>
              <a:t> </a:t>
            </a:r>
          </a:p>
        </p:txBody>
      </p:sp>
      <p:sp>
        <p:nvSpPr>
          <p:cNvPr id="2" name="Text Placeholder 1">
            <a:extLst>
              <a:ext uri="{FF2B5EF4-FFF2-40B4-BE49-F238E27FC236}">
                <a16:creationId xmlns:a16="http://schemas.microsoft.com/office/drawing/2014/main" id="{4AC834AE-764E-0D2B-1885-9A99FBF114CE}"/>
              </a:ext>
            </a:extLst>
          </p:cNvPr>
          <p:cNvSpPr>
            <a:spLocks noGrp="1"/>
          </p:cNvSpPr>
          <p:nvPr>
            <p:ph type="body" sz="quarter" idx="13"/>
          </p:nvPr>
        </p:nvSpPr>
        <p:spPr>
          <a:xfrm>
            <a:off x="366713" y="3292475"/>
            <a:ext cx="5429250" cy="1079500"/>
          </a:xfrm>
        </p:spPr>
        <p:txBody>
          <a:bodyPr/>
          <a:lstStyle/>
          <a:p>
            <a:pPr>
              <a:defRPr/>
            </a:pPr>
            <a:r>
              <a:rPr lang="en-US" dirty="0">
                <a:cs typeface="Lucida Console"/>
              </a:rPr>
              <a:t>Jon Festinger K.C.</a:t>
            </a:r>
          </a:p>
          <a:p>
            <a:pPr>
              <a:defRPr/>
            </a:pPr>
            <a:r>
              <a:rPr lang="en-CA" dirty="0">
                <a:cs typeface="Lucida Console"/>
              </a:rPr>
              <a:t>Adjunct Professor, UBC Allard</a:t>
            </a:r>
          </a:p>
          <a:p>
            <a:pPr>
              <a:defRPr/>
            </a:pPr>
            <a:r>
              <a:rPr lang="en-CA" dirty="0">
                <a:cs typeface="Lucida Console"/>
              </a:rPr>
              <a:t>Of Counsel, Chandler Fogden Lyman</a:t>
            </a:r>
          </a:p>
          <a:p>
            <a:pPr>
              <a:defRPr/>
            </a:pPr>
            <a:r>
              <a:rPr lang="en-CA" dirty="0">
                <a:cs typeface="Lucida Console"/>
                <a:hlinkClick r:id="rId3"/>
              </a:rPr>
              <a:t>https://iplaw.allard.ubc.ca/</a:t>
            </a:r>
            <a:r>
              <a:rPr lang="en-CA" dirty="0">
                <a:cs typeface="Lucida Console"/>
              </a:rPr>
              <a:t> </a:t>
            </a:r>
          </a:p>
        </p:txBody>
      </p:sp>
      <p:pic>
        <p:nvPicPr>
          <p:cNvPr id="25604" name="Content Placeholder 3" descr="JF.png">
            <a:extLst>
              <a:ext uri="{FF2B5EF4-FFF2-40B4-BE49-F238E27FC236}">
                <a16:creationId xmlns:a16="http://schemas.microsoft.com/office/drawing/2014/main" id="{E25F15AB-ECB1-568F-E7F1-86FD66AB1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969" t="29807" r="941" b="27147"/>
          <a:stretch>
            <a:fillRect/>
          </a:stretch>
        </p:blipFill>
        <p:spPr bwMode="auto">
          <a:xfrm>
            <a:off x="6403975" y="2871788"/>
            <a:ext cx="23844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5797-78F9-D092-E9C3-AD144087292D}"/>
              </a:ext>
            </a:extLst>
          </p:cNvPr>
          <p:cNvSpPr>
            <a:spLocks noGrp="1"/>
          </p:cNvSpPr>
          <p:nvPr>
            <p:ph type="title"/>
          </p:nvPr>
        </p:nvSpPr>
        <p:spPr>
          <a:xfrm>
            <a:off x="1811338" y="14288"/>
            <a:ext cx="5846762" cy="985837"/>
          </a:xfrm>
        </p:spPr>
        <p:txBody>
          <a:bodyPr>
            <a:noAutofit/>
          </a:bodyPr>
          <a:lstStyle/>
          <a:p>
            <a:pPr>
              <a:defRPr/>
            </a:pPr>
            <a:r>
              <a:rPr lang="en-US" sz="4500" b="1" dirty="0">
                <a:solidFill>
                  <a:srgbClr val="FFFF00"/>
                </a:solidFill>
                <a:latin typeface="+mn-lt"/>
              </a:rPr>
              <a:t>Tips</a:t>
            </a:r>
            <a:r>
              <a:rPr lang="en-US" sz="4500" b="1" dirty="0">
                <a:solidFill>
                  <a:schemeClr val="bg1"/>
                </a:solidFill>
                <a:latin typeface="+mn-lt"/>
              </a:rPr>
              <a:t>:</a:t>
            </a:r>
          </a:p>
        </p:txBody>
      </p:sp>
      <p:sp>
        <p:nvSpPr>
          <p:cNvPr id="75778" name="Content Placeholder 2">
            <a:extLst>
              <a:ext uri="{FF2B5EF4-FFF2-40B4-BE49-F238E27FC236}">
                <a16:creationId xmlns:a16="http://schemas.microsoft.com/office/drawing/2014/main" id="{6910D35D-6C89-AA07-3F98-7FC3D27FA1F3}"/>
              </a:ext>
            </a:extLst>
          </p:cNvPr>
          <p:cNvSpPr>
            <a:spLocks noGrp="1" noChangeArrowheads="1"/>
          </p:cNvSpPr>
          <p:nvPr>
            <p:ph sz="quarter" idx="10"/>
          </p:nvPr>
        </p:nvSpPr>
        <p:spPr bwMode="auto">
          <a:xfrm>
            <a:off x="1485900" y="1285875"/>
            <a:ext cx="6515100" cy="3152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4500">
                <a:solidFill>
                  <a:schemeClr val="bg1"/>
                </a:solidFill>
              </a:rPr>
              <a:t>Don’t feel your posts have to be perfect. </a:t>
            </a:r>
            <a:r>
              <a:rPr lang="en-US" altLang="en-US" sz="4500">
                <a:solidFill>
                  <a:srgbClr val="FFFF00"/>
                </a:solidFill>
              </a:rPr>
              <a:t>Engaging and engaging others is the key</a:t>
            </a:r>
            <a:r>
              <a:rPr lang="en-US" altLang="en-US" sz="4500">
                <a:solidFill>
                  <a:schemeClr val="bg1"/>
                </a:solidFill>
              </a:rPr>
              <a:t>.</a:t>
            </a:r>
          </a:p>
          <a:p>
            <a:pPr marL="0" indent="0">
              <a:buFont typeface="Arial" panose="020B0604020202020204" pitchFamily="34" charset="0"/>
              <a:buNone/>
            </a:pPr>
            <a:endParaRPr lang="en-US" altLang="en-US" sz="3600">
              <a:solidFill>
                <a:schemeClr val="bg1"/>
              </a:solidFill>
            </a:endParaRPr>
          </a:p>
        </p:txBody>
      </p:sp>
    </p:spTree>
    <p:extLst>
      <p:ext uri="{BB962C8B-B14F-4D97-AF65-F5344CB8AC3E}">
        <p14:creationId xmlns:p14="http://schemas.microsoft.com/office/powerpoint/2010/main" val="16591588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5">
            <a:extLst>
              <a:ext uri="{FF2B5EF4-FFF2-40B4-BE49-F238E27FC236}">
                <a16:creationId xmlns:a16="http://schemas.microsoft.com/office/drawing/2014/main" id="{605F372D-F20E-5328-E88A-0E2723FB9DF6}"/>
              </a:ext>
            </a:extLst>
          </p:cNvPr>
          <p:cNvSpPr>
            <a:spLocks noGrp="1" noChangeArrowheads="1"/>
          </p:cNvSpPr>
          <p:nvPr>
            <p:ph type="title"/>
          </p:nvPr>
        </p:nvSpPr>
        <p:spPr bwMode="auto">
          <a:xfrm>
            <a:off x="179388" y="133350"/>
            <a:ext cx="8785225" cy="69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BB587BE0-CE19-94D9-D8EF-B01A260A78B1}"/>
              </a:ext>
            </a:extLst>
          </p:cNvPr>
          <p:cNvSpPr>
            <a:spLocks noGrp="1"/>
          </p:cNvSpPr>
          <p:nvPr>
            <p:ph idx="1"/>
          </p:nvPr>
        </p:nvSpPr>
        <p:spPr>
          <a:xfrm>
            <a:off x="431800" y="987425"/>
            <a:ext cx="8280400" cy="4022725"/>
          </a:xfrm>
        </p:spPr>
        <p:txBody>
          <a:bodyPr>
            <a:normAutofit/>
          </a:bodyPr>
          <a:lstStyle/>
          <a:p>
            <a:pPr marL="42863" indent="0">
              <a:lnSpc>
                <a:spcPct val="110000"/>
              </a:lnSpc>
              <a:buFont typeface="Arial" panose="020B0604020202020204" pitchFamily="34" charset="0"/>
              <a:buNone/>
              <a:defRPr/>
            </a:pPr>
            <a:r>
              <a:rPr lang="en-US" sz="2400" b="1" dirty="0">
                <a:solidFill>
                  <a:srgbClr val="FF0000"/>
                </a:solidFill>
              </a:rPr>
              <a:t>Employee </a:t>
            </a:r>
            <a:r>
              <a:rPr lang="en-US" sz="2400" b="1" dirty="0">
                <a:solidFill>
                  <a:srgbClr val="FFFF00"/>
                </a:solidFill>
              </a:rPr>
              <a:t>or</a:t>
            </a:r>
            <a:r>
              <a:rPr lang="en-US" sz="2400" b="1" dirty="0">
                <a:solidFill>
                  <a:srgbClr val="FF0000"/>
                </a:solidFill>
              </a:rPr>
              <a:t> contractor</a:t>
            </a:r>
            <a:r>
              <a:rPr lang="en-US" sz="2400" b="1" dirty="0">
                <a:solidFill>
                  <a:schemeClr val="bg1"/>
                </a:solidFill>
              </a:rPr>
              <a:t>? </a:t>
            </a:r>
          </a:p>
          <a:p>
            <a:pPr>
              <a:lnSpc>
                <a:spcPct val="110000"/>
              </a:lnSpc>
              <a:defRPr/>
            </a:pPr>
            <a:r>
              <a:rPr lang="en-US" sz="2400" dirty="0">
                <a:solidFill>
                  <a:schemeClr val="bg1"/>
                </a:solidFill>
              </a:rPr>
              <a:t>Factors to consider</a:t>
            </a:r>
            <a:r>
              <a:rPr lang="en-US" sz="2400" dirty="0">
                <a:solidFill>
                  <a:srgbClr val="FF0000"/>
                </a:solidFill>
              </a:rPr>
              <a:t>:</a:t>
            </a:r>
            <a:r>
              <a:rPr lang="en-US" sz="2400" dirty="0">
                <a:solidFill>
                  <a:schemeClr val="bg1"/>
                </a:solidFill>
              </a:rPr>
              <a:t> Who owns the tools; control or direction (</a:t>
            </a:r>
            <a:r>
              <a:rPr lang="en-US" sz="2400" dirty="0">
                <a:solidFill>
                  <a:srgbClr val="FFFF00"/>
                </a:solidFill>
              </a:rPr>
              <a:t>relationship of subordination</a:t>
            </a:r>
            <a:r>
              <a:rPr lang="en-US" sz="2400" dirty="0">
                <a:solidFill>
                  <a:schemeClr val="bg1"/>
                </a:solidFill>
              </a:rPr>
              <a:t>); whether the author assumes all or part of the business risk; degree of integration of the author into the business of the employer (</a:t>
            </a:r>
            <a:r>
              <a:rPr lang="en-US" sz="2400" i="1" dirty="0">
                <a:solidFill>
                  <a:srgbClr val="00B0F0"/>
                </a:solidFill>
              </a:rPr>
              <a:t>Amusements </a:t>
            </a:r>
            <a:r>
              <a:rPr lang="en-US" sz="2400" i="1" dirty="0" err="1">
                <a:solidFill>
                  <a:srgbClr val="00B0F0"/>
                </a:solidFill>
              </a:rPr>
              <a:t>Wiltron</a:t>
            </a:r>
            <a:r>
              <a:rPr lang="en-US" sz="2400" i="1" dirty="0">
                <a:solidFill>
                  <a:srgbClr val="00B0F0"/>
                </a:solidFill>
              </a:rPr>
              <a:t> Inc. v. </a:t>
            </a:r>
            <a:r>
              <a:rPr lang="en-US" sz="2400" i="1" dirty="0" err="1">
                <a:solidFill>
                  <a:srgbClr val="00B0F0"/>
                </a:solidFill>
              </a:rPr>
              <a:t>Mainville</a:t>
            </a:r>
            <a:r>
              <a:rPr lang="en-US" sz="2400" i="1" dirty="0">
                <a:solidFill>
                  <a:srgbClr val="00B0F0"/>
                </a:solidFill>
              </a:rPr>
              <a:t> </a:t>
            </a:r>
            <a:r>
              <a:rPr lang="en-US" sz="2400" dirty="0">
                <a:solidFill>
                  <a:schemeClr val="bg1"/>
                </a:solidFill>
              </a:rPr>
              <a:t>(1991) RJQ 1930, 40 CPR 3d 521 (Que SC))</a:t>
            </a:r>
          </a:p>
          <a:p>
            <a:pPr marL="42863" indent="0">
              <a:lnSpc>
                <a:spcPct val="110000"/>
              </a:lnSpc>
              <a:buFont typeface="Arial" panose="020B0604020202020204" pitchFamily="34" charset="0"/>
              <a:buNone/>
              <a:defRPr/>
            </a:pPr>
            <a:r>
              <a:rPr lang="en-US" sz="2400" dirty="0">
                <a:solidFill>
                  <a:srgbClr val="FFFF00"/>
                </a:solidFill>
              </a:rPr>
              <a:t>Work performed in the course of employment</a:t>
            </a:r>
            <a:r>
              <a:rPr lang="en-US" sz="2400" dirty="0">
                <a:solidFill>
                  <a:srgbClr val="FF0000"/>
                </a:solidFill>
              </a:rPr>
              <a:t>?</a:t>
            </a:r>
            <a:r>
              <a:rPr lang="en-US" sz="2400" dirty="0">
                <a:solidFill>
                  <a:srgbClr val="FFFF00"/>
                </a:solidFill>
              </a:rPr>
              <a:t> </a:t>
            </a: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p:txBody>
      </p:sp>
      <p:sp>
        <p:nvSpPr>
          <p:cNvPr id="177155" name="Slide Number Placeholder 3">
            <a:extLst>
              <a:ext uri="{FF2B5EF4-FFF2-40B4-BE49-F238E27FC236}">
                <a16:creationId xmlns:a16="http://schemas.microsoft.com/office/drawing/2014/main" id="{27AEC595-EC57-38E3-CDD3-F10E8DC2860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A41DBA-C24C-9349-9ACF-7A12A2EFAB7A}" type="slidenum">
              <a:rPr lang="en-US" altLang="en-US" smtClean="0"/>
              <a:pPr/>
              <a:t>100</a:t>
            </a:fld>
            <a:endParaRPr lang="en-US"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a:extLst>
              <a:ext uri="{FF2B5EF4-FFF2-40B4-BE49-F238E27FC236}">
                <a16:creationId xmlns:a16="http://schemas.microsoft.com/office/drawing/2014/main" id="{7E018EFC-0867-70C1-3B8C-9DBB96643812}"/>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3600" b="1" dirty="0">
                <a:solidFill>
                  <a:srgbClr val="FFFF00"/>
                </a:solidFill>
              </a:rPr>
              <a:t>Consultant</a:t>
            </a:r>
            <a:r>
              <a:rPr lang="en-CA" altLang="en-US" sz="3600" b="1" dirty="0">
                <a:solidFill>
                  <a:srgbClr val="FF0000"/>
                </a:solidFill>
              </a:rPr>
              <a:t>/</a:t>
            </a:r>
            <a:r>
              <a:rPr lang="en-CA" altLang="en-US" sz="3600" b="1" dirty="0">
                <a:solidFill>
                  <a:srgbClr val="FFFF00"/>
                </a:solidFill>
              </a:rPr>
              <a:t>Independent Contracto</a:t>
            </a:r>
            <a:r>
              <a:rPr lang="en-CA" altLang="en-US" sz="3600" dirty="0">
                <a:solidFill>
                  <a:srgbClr val="FFFF00"/>
                </a:solidFill>
              </a:rPr>
              <a:t>r</a:t>
            </a:r>
            <a:endParaRPr lang="en-US" altLang="en-US" sz="3600" dirty="0">
              <a:solidFill>
                <a:srgbClr val="FFFF00"/>
              </a:solidFill>
            </a:endParaRPr>
          </a:p>
        </p:txBody>
      </p:sp>
      <p:sp>
        <p:nvSpPr>
          <p:cNvPr id="3" name="Content Placeholder 2">
            <a:extLst>
              <a:ext uri="{FF2B5EF4-FFF2-40B4-BE49-F238E27FC236}">
                <a16:creationId xmlns:a16="http://schemas.microsoft.com/office/drawing/2014/main" id="{4F582070-A9A9-6EDE-6168-5E2C3ED7B987}"/>
              </a:ext>
            </a:extLst>
          </p:cNvPr>
          <p:cNvSpPr>
            <a:spLocks noGrp="1"/>
          </p:cNvSpPr>
          <p:nvPr>
            <p:ph sz="quarter" idx="10"/>
          </p:nvPr>
        </p:nvSpPr>
        <p:spPr>
          <a:xfrm>
            <a:off x="261938" y="1131888"/>
            <a:ext cx="8424862" cy="3384550"/>
          </a:xfrm>
        </p:spPr>
        <p:txBody>
          <a:bodyPr/>
          <a:lstStyle/>
          <a:p>
            <a:pPr>
              <a:defRPr/>
            </a:pPr>
            <a:r>
              <a:rPr lang="en-CA" sz="2800" dirty="0">
                <a:solidFill>
                  <a:schemeClr val="bg1"/>
                </a:solidFill>
              </a:rPr>
              <a:t>If as an independent contractor you are paid to develop a product, you as </a:t>
            </a:r>
            <a:r>
              <a:rPr lang="en-CA" sz="2800" dirty="0">
                <a:solidFill>
                  <a:srgbClr val="FFFF00"/>
                </a:solidFill>
              </a:rPr>
              <a:t>independent contractor remain the proprietor of the copyright </a:t>
            </a:r>
            <a:r>
              <a:rPr lang="en-CA" sz="2800" dirty="0">
                <a:solidFill>
                  <a:schemeClr val="bg1"/>
                </a:solidFill>
              </a:rPr>
              <a:t>on that work.</a:t>
            </a:r>
          </a:p>
          <a:p>
            <a:pPr marL="300038">
              <a:defRPr/>
            </a:pPr>
            <a:r>
              <a:rPr lang="en-CA" sz="2800" dirty="0">
                <a:solidFill>
                  <a:schemeClr val="bg1"/>
                </a:solidFill>
              </a:rPr>
              <a:t>The person paying for the service </a:t>
            </a:r>
            <a:r>
              <a:rPr lang="en-CA" sz="2800" dirty="0">
                <a:solidFill>
                  <a:srgbClr val="FF0000"/>
                </a:solidFill>
              </a:rPr>
              <a:t>(</a:t>
            </a:r>
            <a:r>
              <a:rPr lang="en-CA" sz="2800" i="1" dirty="0">
                <a:solidFill>
                  <a:srgbClr val="FFFF00"/>
                </a:solidFill>
              </a:rPr>
              <a:t>client</a:t>
            </a:r>
            <a:r>
              <a:rPr lang="en-CA" sz="2800" dirty="0">
                <a:solidFill>
                  <a:srgbClr val="FF0000"/>
                </a:solidFill>
              </a:rPr>
              <a:t>)</a:t>
            </a:r>
            <a:r>
              <a:rPr lang="en-CA" sz="2800" dirty="0">
                <a:solidFill>
                  <a:srgbClr val="FFFF00"/>
                </a:solidFill>
              </a:rPr>
              <a:t> obtains a license</a:t>
            </a:r>
            <a:r>
              <a:rPr lang="en-CA" sz="2800" dirty="0">
                <a:solidFill>
                  <a:schemeClr val="bg1"/>
                </a:solidFill>
              </a:rPr>
              <a:t> to use the copyrighted work, </a:t>
            </a:r>
            <a:r>
              <a:rPr lang="en-CA" sz="2800" dirty="0">
                <a:solidFill>
                  <a:srgbClr val="FF0000"/>
                </a:solidFill>
              </a:rPr>
              <a:t>unless the first copyright owner transfers her rights in writing</a:t>
            </a:r>
            <a:r>
              <a:rPr lang="en-CA" sz="2800" dirty="0">
                <a:solidFill>
                  <a:schemeClr val="bg1"/>
                </a:solidFill>
              </a:rPr>
              <a:t>. </a:t>
            </a:r>
          </a:p>
          <a:p>
            <a:pPr>
              <a:defRPr/>
            </a:pP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5">
            <a:extLst>
              <a:ext uri="{FF2B5EF4-FFF2-40B4-BE49-F238E27FC236}">
                <a16:creationId xmlns:a16="http://schemas.microsoft.com/office/drawing/2014/main" id="{5A6706AD-B117-E2FE-5D1C-9A7D32A3E265}"/>
              </a:ext>
            </a:extLst>
          </p:cNvPr>
          <p:cNvSpPr>
            <a:spLocks noGrp="1" noChangeArrowheads="1"/>
          </p:cNvSpPr>
          <p:nvPr>
            <p:ph type="title"/>
          </p:nvPr>
        </p:nvSpPr>
        <p:spPr bwMode="auto">
          <a:xfrm>
            <a:off x="179388" y="206375"/>
            <a:ext cx="8785225" cy="782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1ED0DA72-9FB2-53B3-001C-894F853A9D6C}"/>
              </a:ext>
            </a:extLst>
          </p:cNvPr>
          <p:cNvSpPr>
            <a:spLocks noGrp="1"/>
          </p:cNvSpPr>
          <p:nvPr>
            <p:ph idx="1"/>
          </p:nvPr>
        </p:nvSpPr>
        <p:spPr/>
        <p:txBody>
          <a:bodyPr>
            <a:normAutofit fontScale="25000" lnSpcReduction="20000"/>
          </a:bodyPr>
          <a:lstStyle/>
          <a:p>
            <a:pPr>
              <a:defRPr/>
            </a:pPr>
            <a:endParaRPr lang="en-US" sz="2400" dirty="0">
              <a:solidFill>
                <a:schemeClr val="bg1"/>
              </a:solidFill>
            </a:endParaRPr>
          </a:p>
          <a:p>
            <a:pPr>
              <a:defRPr/>
            </a:pPr>
            <a:endParaRPr lang="en-US" dirty="0"/>
          </a:p>
        </p:txBody>
      </p:sp>
      <p:sp>
        <p:nvSpPr>
          <p:cNvPr id="186371" name="Slide Number Placeholder 3">
            <a:extLst>
              <a:ext uri="{FF2B5EF4-FFF2-40B4-BE49-F238E27FC236}">
                <a16:creationId xmlns:a16="http://schemas.microsoft.com/office/drawing/2014/main" id="{D30B1B2A-EB03-0602-EFF2-1985AA14A0F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456EE60-F26A-F148-AF98-C3BAB8B008D7}" type="slidenum">
              <a:rPr lang="en-US" altLang="en-US" smtClean="0"/>
              <a:pPr/>
              <a:t>102</a:t>
            </a:fld>
            <a:endParaRPr lang="en-US" altLang="en-US"/>
          </a:p>
        </p:txBody>
      </p:sp>
      <p:sp>
        <p:nvSpPr>
          <p:cNvPr id="3" name="TextBox 2">
            <a:extLst>
              <a:ext uri="{FF2B5EF4-FFF2-40B4-BE49-F238E27FC236}">
                <a16:creationId xmlns:a16="http://schemas.microsoft.com/office/drawing/2014/main" id="{D24D6D3E-1199-8368-6533-C640B0F1E401}"/>
              </a:ext>
            </a:extLst>
          </p:cNvPr>
          <p:cNvSpPr txBox="1"/>
          <p:nvPr/>
        </p:nvSpPr>
        <p:spPr>
          <a:xfrm>
            <a:off x="188913" y="1492250"/>
            <a:ext cx="8775700" cy="3046413"/>
          </a:xfrm>
          <a:prstGeom prst="rect">
            <a:avLst/>
          </a:prstGeom>
          <a:noFill/>
        </p:spPr>
        <p:txBody>
          <a:bodyPr wrap="none">
            <a:spAutoFit/>
          </a:bodyPr>
          <a:lstStyle/>
          <a:p>
            <a:pPr>
              <a:buFont typeface="Arial" panose="020B0604020202020204" pitchFamily="34" charset="0"/>
              <a:buNone/>
              <a:defRPr/>
            </a:pPr>
            <a:r>
              <a:rPr lang="en-US" sz="3200" b="1" dirty="0">
                <a:solidFill>
                  <a:srgbClr val="FF0000"/>
                </a:solidFill>
              </a:rPr>
              <a:t>Who owns the rights</a:t>
            </a:r>
            <a:r>
              <a:rPr lang="en-US" sz="3200" b="1" dirty="0">
                <a:solidFill>
                  <a:schemeClr val="bg1"/>
                </a:solidFill>
              </a:rPr>
              <a:t>? (ss. 13, 14)</a:t>
            </a:r>
          </a:p>
          <a:p>
            <a:pPr marL="342900" indent="-342900">
              <a:buFont typeface="Arial" panose="020B0604020202020204" pitchFamily="34" charset="0"/>
              <a:buChar char="•"/>
              <a:defRPr/>
            </a:pPr>
            <a:r>
              <a:rPr lang="en-US" sz="3200" dirty="0">
                <a:solidFill>
                  <a:schemeClr val="bg1"/>
                </a:solidFill>
              </a:rPr>
              <a:t>ss. 13(4)</a:t>
            </a:r>
            <a:r>
              <a:rPr lang="en-US" sz="3200" dirty="0">
                <a:solidFill>
                  <a:srgbClr val="FF0000"/>
                </a:solidFill>
              </a:rPr>
              <a:t>:</a:t>
            </a:r>
            <a:r>
              <a:rPr lang="en-US" sz="3200" dirty="0">
                <a:solidFill>
                  <a:schemeClr val="bg1"/>
                </a:solidFill>
              </a:rPr>
              <a:t> </a:t>
            </a:r>
            <a:r>
              <a:rPr lang="en-US" sz="3200" dirty="0">
                <a:solidFill>
                  <a:srgbClr val="FFFF00"/>
                </a:solidFill>
              </a:rPr>
              <a:t>assignments; licenses</a:t>
            </a:r>
          </a:p>
          <a:p>
            <a:pPr marL="342900" indent="-342900">
              <a:buFont typeface="Arial" panose="020B0604020202020204" pitchFamily="34" charset="0"/>
              <a:buChar char="•"/>
              <a:defRPr/>
            </a:pPr>
            <a:r>
              <a:rPr lang="en-CA" sz="3200" dirty="0">
                <a:solidFill>
                  <a:schemeClr val="bg1"/>
                </a:solidFill>
              </a:rPr>
              <a:t>Assignment</a:t>
            </a:r>
            <a:r>
              <a:rPr lang="en-CA" sz="3200" dirty="0">
                <a:solidFill>
                  <a:srgbClr val="FF0000"/>
                </a:solidFill>
              </a:rPr>
              <a:t>…</a:t>
            </a:r>
            <a:r>
              <a:rPr lang="en-CA" sz="3200" dirty="0">
                <a:solidFill>
                  <a:srgbClr val="FFFF00"/>
                </a:solidFill>
              </a:rPr>
              <a:t>parties can assign </a:t>
            </a:r>
            <a:r>
              <a:rPr lang="en-CA" sz="3200" dirty="0">
                <a:solidFill>
                  <a:srgbClr val="FF0000"/>
                </a:solidFill>
              </a:rPr>
              <a:t>all or part of </a:t>
            </a:r>
          </a:p>
          <a:p>
            <a:pPr>
              <a:defRPr/>
            </a:pPr>
            <a:r>
              <a:rPr lang="en-CA" sz="3200" dirty="0">
                <a:solidFill>
                  <a:srgbClr val="FF0000"/>
                </a:solidFill>
              </a:rPr>
              <a:t>    the rights in a work</a:t>
            </a:r>
            <a:r>
              <a:rPr lang="en-CA" sz="3200" dirty="0">
                <a:solidFill>
                  <a:srgbClr val="FFFF00"/>
                </a:solidFill>
              </a:rPr>
              <a:t>;</a:t>
            </a:r>
            <a:r>
              <a:rPr lang="en-CA" sz="3200" dirty="0">
                <a:solidFill>
                  <a:schemeClr val="bg1"/>
                </a:solidFill>
              </a:rPr>
              <a:t> can licence uses of the</a:t>
            </a:r>
          </a:p>
          <a:p>
            <a:pPr>
              <a:defRPr/>
            </a:pPr>
            <a:r>
              <a:rPr lang="en-CA" sz="3200" dirty="0">
                <a:solidFill>
                  <a:schemeClr val="bg1"/>
                </a:solidFill>
              </a:rPr>
              <a:t>    work</a:t>
            </a:r>
            <a:r>
              <a:rPr lang="en-CA" sz="3200" dirty="0">
                <a:solidFill>
                  <a:srgbClr val="FF0000"/>
                </a:solidFill>
              </a:rPr>
              <a:t>; </a:t>
            </a:r>
            <a:r>
              <a:rPr lang="en-CA" sz="3200" dirty="0">
                <a:solidFill>
                  <a:schemeClr val="bg1"/>
                </a:solidFill>
              </a:rPr>
              <a:t>can do so either for the whole term of </a:t>
            </a:r>
          </a:p>
          <a:p>
            <a:pPr>
              <a:defRPr/>
            </a:pPr>
            <a:r>
              <a:rPr lang="en-CA" sz="3200" dirty="0">
                <a:solidFill>
                  <a:schemeClr val="bg1"/>
                </a:solidFill>
              </a:rPr>
              <a:t>    the copyright</a:t>
            </a:r>
            <a:r>
              <a:rPr lang="en-CA" sz="3200" dirty="0">
                <a:solidFill>
                  <a:srgbClr val="FF0000"/>
                </a:solidFill>
              </a:rPr>
              <a:t>,</a:t>
            </a:r>
            <a:r>
              <a:rPr lang="en-CA" sz="3200" dirty="0">
                <a:solidFill>
                  <a:schemeClr val="bg1"/>
                </a:solidFill>
              </a:rPr>
              <a:t> or for a shorter period</a:t>
            </a:r>
            <a:r>
              <a:rPr lang="en-CA" sz="2800" dirty="0">
                <a:solidFill>
                  <a:srgbClr val="FF0000"/>
                </a:solidFill>
              </a:rPr>
              <a: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5">
            <a:extLst>
              <a:ext uri="{FF2B5EF4-FFF2-40B4-BE49-F238E27FC236}">
                <a16:creationId xmlns:a16="http://schemas.microsoft.com/office/drawing/2014/main" id="{5F9F8F24-0266-DB0B-5752-46FAF467D077}"/>
              </a:ext>
            </a:extLst>
          </p:cNvPr>
          <p:cNvSpPr>
            <a:spLocks noGrp="1" noChangeArrowheads="1"/>
          </p:cNvSpPr>
          <p:nvPr>
            <p:ph type="title"/>
          </p:nvPr>
        </p:nvSpPr>
        <p:spPr bwMode="auto">
          <a:xfrm>
            <a:off x="179388" y="206375"/>
            <a:ext cx="8785225" cy="782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FAFFFDDA-BD7C-843E-A6C1-668A0F73E4DD}"/>
              </a:ext>
            </a:extLst>
          </p:cNvPr>
          <p:cNvSpPr>
            <a:spLocks noGrp="1"/>
          </p:cNvSpPr>
          <p:nvPr>
            <p:ph idx="1"/>
          </p:nvPr>
        </p:nvSpPr>
        <p:spPr>
          <a:xfrm>
            <a:off x="179388" y="1276350"/>
            <a:ext cx="8785225" cy="3516313"/>
          </a:xfrm>
        </p:spPr>
        <p:txBody>
          <a:bodyPr>
            <a:normAutofit fontScale="92500" lnSpcReduction="10000"/>
          </a:bodyPr>
          <a:lstStyle/>
          <a:p>
            <a:pPr marL="0" indent="0">
              <a:buFont typeface="Arial" panose="020B0604020202020204" pitchFamily="34" charset="0"/>
              <a:buNone/>
              <a:defRPr/>
            </a:pPr>
            <a:r>
              <a:rPr lang="en-US" sz="2100" b="1" dirty="0">
                <a:solidFill>
                  <a:schemeClr val="bg1"/>
                </a:solidFill>
              </a:rPr>
              <a:t>Who owns the rights? (ss. 13, 14)</a:t>
            </a:r>
          </a:p>
          <a:p>
            <a:pPr>
              <a:lnSpc>
                <a:spcPct val="120000"/>
              </a:lnSpc>
              <a:defRPr/>
            </a:pPr>
            <a:r>
              <a:rPr lang="en-US" sz="2100" dirty="0">
                <a:solidFill>
                  <a:schemeClr val="bg1"/>
                </a:solidFill>
              </a:rPr>
              <a:t>ss. 13(4), 13(7): </a:t>
            </a:r>
            <a:r>
              <a:rPr lang="en-US" sz="2100" dirty="0">
                <a:solidFill>
                  <a:srgbClr val="FF0000"/>
                </a:solidFill>
              </a:rPr>
              <a:t>assignments, exclusive licences need to be in writing</a:t>
            </a:r>
            <a:r>
              <a:rPr lang="en-US" sz="2100" dirty="0">
                <a:solidFill>
                  <a:schemeClr val="bg1"/>
                </a:solidFill>
              </a:rPr>
              <a:t>; </a:t>
            </a:r>
            <a:r>
              <a:rPr lang="en-US" sz="2100" dirty="0">
                <a:solidFill>
                  <a:srgbClr val="00B0F0"/>
                </a:solidFill>
              </a:rPr>
              <a:t>non-exclusive licences don’t need to be in writing </a:t>
            </a:r>
            <a:r>
              <a:rPr lang="en-US" sz="2100" dirty="0">
                <a:solidFill>
                  <a:schemeClr val="bg1"/>
                </a:solidFill>
              </a:rPr>
              <a:t>(</a:t>
            </a:r>
            <a:r>
              <a:rPr lang="en-US" sz="2100" i="1" dirty="0">
                <a:solidFill>
                  <a:schemeClr val="bg1"/>
                </a:solidFill>
              </a:rPr>
              <a:t>Robertson v. Thomson)</a:t>
            </a:r>
            <a:endParaRPr lang="en-US" sz="2100" dirty="0">
              <a:solidFill>
                <a:schemeClr val="bg1"/>
              </a:solidFill>
            </a:endParaRPr>
          </a:p>
          <a:p>
            <a:pPr>
              <a:lnSpc>
                <a:spcPct val="120000"/>
              </a:lnSpc>
              <a:defRPr/>
            </a:pPr>
            <a:r>
              <a:rPr lang="en-US" sz="2100" b="1" dirty="0">
                <a:solidFill>
                  <a:srgbClr val="FFFF00"/>
                </a:solidFill>
              </a:rPr>
              <a:t>Benefit of copyright registration</a:t>
            </a:r>
            <a:r>
              <a:rPr lang="en-US" sz="2100" b="1" dirty="0">
                <a:solidFill>
                  <a:srgbClr val="FF0000"/>
                </a:solidFill>
              </a:rPr>
              <a:t>:</a:t>
            </a:r>
            <a:r>
              <a:rPr lang="en-US" sz="2100" b="1" dirty="0">
                <a:solidFill>
                  <a:srgbClr val="FFFF00"/>
                </a:solidFill>
              </a:rPr>
              <a:t> </a:t>
            </a:r>
            <a:r>
              <a:rPr lang="en-CA" sz="2100" dirty="0">
                <a:solidFill>
                  <a:schemeClr val="bg1"/>
                </a:solidFill>
              </a:rPr>
              <a:t>If an assignment or licence not registered, and the assignor or licensor </a:t>
            </a:r>
            <a:r>
              <a:rPr lang="en-CA" sz="2100" dirty="0">
                <a:solidFill>
                  <a:srgbClr val="FFFF00"/>
                </a:solidFill>
              </a:rPr>
              <a:t>subsequently</a:t>
            </a:r>
            <a:r>
              <a:rPr lang="en-CA" sz="2100" dirty="0">
                <a:solidFill>
                  <a:schemeClr val="bg1"/>
                </a:solidFill>
              </a:rPr>
              <a:t> assigns or licences the copyright interest – </a:t>
            </a:r>
            <a:r>
              <a:rPr lang="en-CA" sz="2100" dirty="0">
                <a:solidFill>
                  <a:srgbClr val="FFFF00"/>
                </a:solidFill>
              </a:rPr>
              <a:t>for valuable consideration </a:t>
            </a:r>
            <a:r>
              <a:rPr lang="en-CA" sz="2100" dirty="0">
                <a:solidFill>
                  <a:schemeClr val="bg1"/>
                </a:solidFill>
              </a:rPr>
              <a:t>– to a different assignee or licensee </a:t>
            </a:r>
            <a:r>
              <a:rPr lang="en-CA" sz="2100" dirty="0">
                <a:solidFill>
                  <a:srgbClr val="FF0000"/>
                </a:solidFill>
              </a:rPr>
              <a:t>who </a:t>
            </a:r>
            <a:r>
              <a:rPr lang="en-CA" sz="2100" b="1" dirty="0">
                <a:solidFill>
                  <a:srgbClr val="FF0000"/>
                </a:solidFill>
              </a:rPr>
              <a:t>didn’t have ACTUAL NOTICE</a:t>
            </a:r>
            <a:r>
              <a:rPr lang="en-CA" sz="2100" dirty="0">
                <a:solidFill>
                  <a:srgbClr val="FF0000"/>
                </a:solidFill>
              </a:rPr>
              <a:t> </a:t>
            </a:r>
            <a:r>
              <a:rPr lang="en-CA" sz="2100" dirty="0">
                <a:solidFill>
                  <a:schemeClr val="bg1"/>
                </a:solidFill>
              </a:rPr>
              <a:t>of the prior assignment – </a:t>
            </a:r>
            <a:r>
              <a:rPr lang="en-CA" sz="2100" dirty="0">
                <a:solidFill>
                  <a:srgbClr val="FFFF00"/>
                </a:solidFill>
              </a:rPr>
              <a:t>the prior assignment</a:t>
            </a:r>
            <a:r>
              <a:rPr lang="en-CA" sz="2100" dirty="0">
                <a:solidFill>
                  <a:srgbClr val="FF0000"/>
                </a:solidFill>
              </a:rPr>
              <a:t>/</a:t>
            </a:r>
            <a:r>
              <a:rPr lang="en-CA" sz="2100" dirty="0">
                <a:solidFill>
                  <a:srgbClr val="FFFF00"/>
                </a:solidFill>
              </a:rPr>
              <a:t>licence can be declared void </a:t>
            </a:r>
            <a:r>
              <a:rPr lang="en-CA" sz="2100" dirty="0">
                <a:solidFill>
                  <a:schemeClr val="bg1"/>
                </a:solidFill>
              </a:rPr>
              <a:t>(57(3)). </a:t>
            </a:r>
            <a:r>
              <a:rPr lang="en-CA" sz="2100" dirty="0">
                <a:solidFill>
                  <a:srgbClr val="FFFF00"/>
                </a:solidFill>
              </a:rPr>
              <a:t>So, if you’re an assignee, licensee – </a:t>
            </a:r>
            <a:r>
              <a:rPr lang="en-CA" sz="2100" dirty="0">
                <a:solidFill>
                  <a:srgbClr val="FF0000"/>
                </a:solidFill>
              </a:rPr>
              <a:t>it is to your benefit to register the assignment of copyright </a:t>
            </a:r>
            <a:r>
              <a:rPr lang="en-CA" sz="2100" dirty="0">
                <a:solidFill>
                  <a:srgbClr val="FFFF00"/>
                </a:solidFill>
              </a:rPr>
              <a:t>or the licence </a:t>
            </a:r>
            <a:r>
              <a:rPr lang="en-CA" sz="2100" dirty="0">
                <a:solidFill>
                  <a:schemeClr val="bg1"/>
                </a:solidFill>
              </a:rPr>
              <a:t>granting you an interest (57(1)).</a:t>
            </a:r>
          </a:p>
          <a:p>
            <a:pPr>
              <a:defRPr/>
            </a:pPr>
            <a:endParaRPr lang="en-US" dirty="0"/>
          </a:p>
        </p:txBody>
      </p:sp>
      <p:sp>
        <p:nvSpPr>
          <p:cNvPr id="188419" name="Slide Number Placeholder 3">
            <a:extLst>
              <a:ext uri="{FF2B5EF4-FFF2-40B4-BE49-F238E27FC236}">
                <a16:creationId xmlns:a16="http://schemas.microsoft.com/office/drawing/2014/main" id="{B351015A-4967-6935-1443-E1212D49A4E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D878B81-6168-F74B-8320-FB2975A924E5}" type="slidenum">
              <a:rPr lang="en-US" altLang="en-US" smtClean="0"/>
              <a:pPr/>
              <a:t>103</a:t>
            </a:fld>
            <a:endParaRPr lang="en-US"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3DA61-540E-50A3-4EA4-8C3E62299C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FE46B-7A25-A153-F6ED-49361F21C91A}"/>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23224636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EC5DE-39CD-0C33-2C93-AA1D187E6738}"/>
            </a:ext>
          </a:extLst>
        </p:cNvPr>
        <p:cNvGrpSpPr/>
        <p:nvPr/>
      </p:nvGrpSpPr>
      <p:grpSpPr>
        <a:xfrm>
          <a:off x="0" y="0"/>
          <a:ext cx="0" cy="0"/>
          <a:chOff x="0" y="0"/>
          <a:chExt cx="0" cy="0"/>
        </a:xfrm>
      </p:grpSpPr>
      <p:sp>
        <p:nvSpPr>
          <p:cNvPr id="199681" name="Title 1">
            <a:extLst>
              <a:ext uri="{FF2B5EF4-FFF2-40B4-BE49-F238E27FC236}">
                <a16:creationId xmlns:a16="http://schemas.microsoft.com/office/drawing/2014/main" id="{23A01E58-C1ED-B6A3-7192-CF73E888E9E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44905F9B-2991-57DC-AFF7-22FC2ACF4ECC}"/>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199683" name="Content Placeholder 3" descr="Crystal_Project_pause-queue.png">
            <a:extLst>
              <a:ext uri="{FF2B5EF4-FFF2-40B4-BE49-F238E27FC236}">
                <a16:creationId xmlns:a16="http://schemas.microsoft.com/office/drawing/2014/main" id="{8B6EA932-5285-249F-BC12-2D1776975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525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4929" name="Content Placeholder 2">
            <a:extLst>
              <a:ext uri="{FF2B5EF4-FFF2-40B4-BE49-F238E27FC236}">
                <a16:creationId xmlns:a16="http://schemas.microsoft.com/office/drawing/2014/main" id="{42873734-81F2-C51E-85AC-848834853115}"/>
              </a:ext>
            </a:extLst>
          </p:cNvPr>
          <p:cNvSpPr>
            <a:spLocks noGrp="1" noChangeArrowheads="1"/>
          </p:cNvSpPr>
          <p:nvPr>
            <p:ph sz="quarter" idx="10"/>
          </p:nvPr>
        </p:nvSpPr>
        <p:spPr bwMode="auto">
          <a:xfrm>
            <a:off x="1485900" y="1201738"/>
            <a:ext cx="6172200" cy="2740025"/>
          </a:xfrm>
          <a:prstGeom prst="rect">
            <a:avLst/>
          </a:prstGeom>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r>
              <a:rPr lang="en-US" altLang="en-US" sz="6000" dirty="0">
                <a:solidFill>
                  <a:schemeClr val="accent6">
                    <a:lumMod val="10000"/>
                  </a:schemeClr>
                </a:solidFill>
                <a:latin typeface="Andale Mono" panose="020B0509000000000004" pitchFamily="49" charset="0"/>
              </a:rPr>
              <a:t>A</a:t>
            </a:r>
            <a:r>
              <a:rPr lang="en-US" altLang="en-US" sz="6000" dirty="0">
                <a:solidFill>
                  <a:srgbClr val="FF0000"/>
                </a:solidFill>
                <a:latin typeface="Andale Mono" panose="020B0509000000000004" pitchFamily="49" charset="0"/>
              </a:rPr>
              <a:t>.</a:t>
            </a:r>
            <a:r>
              <a:rPr lang="en-US" altLang="en-US" sz="6000" dirty="0">
                <a:solidFill>
                  <a:schemeClr val="accent6">
                    <a:lumMod val="10000"/>
                  </a:schemeClr>
                </a:solidFill>
                <a:latin typeface="Andale Mono" panose="020B0509000000000004" pitchFamily="49" charset="0"/>
              </a:rPr>
              <a:t>I</a:t>
            </a:r>
            <a:r>
              <a:rPr lang="en-US" altLang="en-US" sz="6000" dirty="0">
                <a:solidFill>
                  <a:srgbClr val="FF0000"/>
                </a:solidFill>
                <a:latin typeface="Andale Mono" panose="020B0509000000000004" pitchFamily="49" charset="0"/>
              </a:rPr>
              <a:t>.</a:t>
            </a:r>
            <a:r>
              <a:rPr lang="en-US" altLang="en-US" sz="6000" dirty="0">
                <a:solidFill>
                  <a:schemeClr val="accent6">
                    <a:lumMod val="10000"/>
                  </a:schemeClr>
                </a:solidFill>
                <a:latin typeface="Andale Mono" panose="020B0509000000000004" pitchFamily="49" charset="0"/>
              </a:rPr>
              <a:t>I</a:t>
            </a:r>
            <a:r>
              <a:rPr lang="en-US" altLang="en-US" sz="6000" dirty="0">
                <a:solidFill>
                  <a:srgbClr val="FF0000"/>
                </a:solidFill>
                <a:latin typeface="Andale Mono" panose="020B0509000000000004" pitchFamily="49" charset="0"/>
              </a:rPr>
              <a:t>.</a:t>
            </a:r>
            <a:r>
              <a:rPr lang="en-US" altLang="en-US" sz="6000" dirty="0">
                <a:solidFill>
                  <a:schemeClr val="accent6">
                    <a:lumMod val="10000"/>
                  </a:schemeClr>
                </a:solidFill>
                <a:latin typeface="Andale Mono" panose="020B0509000000000004" pitchFamily="49" charset="0"/>
              </a:rPr>
              <a:t>P</a:t>
            </a:r>
            <a:r>
              <a:rPr lang="en-US" altLang="en-US" sz="6000" dirty="0">
                <a:solidFill>
                  <a:srgbClr val="FF0000"/>
                </a:solidFill>
                <a:latin typeface="Andale Mono" panose="020B0509000000000004" pitchFamily="49" charset="0"/>
              </a:rPr>
              <a:t>.</a:t>
            </a:r>
          </a:p>
          <a:p>
            <a:pPr marL="0" indent="0" algn="ctr">
              <a:buFont typeface="Arial" panose="020B0604020202020204" pitchFamily="34" charset="0"/>
              <a:buNone/>
              <a:defRPr/>
            </a:pPr>
            <a:r>
              <a:rPr lang="en-US" altLang="en-US" sz="6000" dirty="0">
                <a:solidFill>
                  <a:srgbClr val="0070C0"/>
                </a:solidFill>
                <a:latin typeface="Apple Chancery" panose="03020702040506060504" pitchFamily="66" charset="-79"/>
                <a:cs typeface="Apple Chancery" panose="03020702040506060504" pitchFamily="66" charset="-79"/>
              </a:rPr>
              <a:t>Follow</a:t>
            </a:r>
            <a:r>
              <a:rPr lang="en-US" altLang="en-US" sz="6000" dirty="0">
                <a:solidFill>
                  <a:srgbClr val="FF0000"/>
                </a:solidFill>
                <a:latin typeface="Apple Chancery" panose="03020702040506060504" pitchFamily="66" charset="-79"/>
                <a:cs typeface="Apple Chancery" panose="03020702040506060504" pitchFamily="66" charset="-79"/>
              </a:rPr>
              <a:t>-</a:t>
            </a:r>
            <a:r>
              <a:rPr lang="en-US" altLang="en-US" sz="6000" dirty="0">
                <a:solidFill>
                  <a:srgbClr val="0070C0"/>
                </a:solidFill>
                <a:latin typeface="Apple Chancery" panose="03020702040506060504" pitchFamily="66" charset="-79"/>
                <a:cs typeface="Apple Chancery" panose="03020702040506060504" pitchFamily="66" charset="-79"/>
              </a:rPr>
              <a:t>up</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2">
            <a:extLst>
              <a:ext uri="{FF2B5EF4-FFF2-40B4-BE49-F238E27FC236}">
                <a16:creationId xmlns:a16="http://schemas.microsoft.com/office/drawing/2014/main" id="{E98573DC-2729-D6CF-0424-B0F63A74F69C}"/>
              </a:ext>
            </a:extLst>
          </p:cNvPr>
          <p:cNvSpPr>
            <a:spLocks noGrp="1" noChangeArrowheads="1"/>
          </p:cNvSpPr>
          <p:nvPr>
            <p:ph sz="quarter" idx="10"/>
          </p:nvPr>
        </p:nvSpPr>
        <p:spPr bwMode="auto">
          <a:xfrm>
            <a:off x="1485900" y="1201737"/>
            <a:ext cx="6172200" cy="274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6000" dirty="0">
                <a:solidFill>
                  <a:schemeClr val="bg1"/>
                </a:solidFill>
                <a:latin typeface="Andale Mono" panose="020B0509000000000004" pitchFamily="49" charset="0"/>
              </a:rPr>
              <a:t>History of</a:t>
            </a:r>
          </a:p>
          <a:p>
            <a:pPr marL="0" indent="0" algn="ctr">
              <a:buFont typeface="Arial" panose="020B0604020202020204" pitchFamily="34" charset="0"/>
              <a:buNone/>
            </a:pPr>
            <a:r>
              <a:rPr lang="en-US" altLang="en-US" sz="6000" dirty="0">
                <a:solidFill>
                  <a:schemeClr val="bg1"/>
                </a:solidFill>
                <a:latin typeface="Andale Mono" panose="020B0509000000000004" pitchFamily="49" charset="0"/>
              </a:rPr>
              <a:t>A</a:t>
            </a:r>
            <a:r>
              <a:rPr lang="en-US" altLang="en-US" sz="6000" dirty="0">
                <a:solidFill>
                  <a:srgbClr val="FFFF00"/>
                </a:solidFill>
                <a:latin typeface="Andale Mono" panose="020B0509000000000004" pitchFamily="49" charset="0"/>
              </a:rPr>
              <a:t>.</a:t>
            </a:r>
            <a:r>
              <a:rPr lang="en-US" altLang="en-US" sz="6000" dirty="0">
                <a:solidFill>
                  <a:schemeClr val="bg1"/>
                </a:solidFill>
                <a:latin typeface="Andale Mono" panose="020B0509000000000004" pitchFamily="49" charset="0"/>
              </a:rPr>
              <a:t>I</a:t>
            </a:r>
            <a:r>
              <a:rPr lang="en-US" altLang="en-US" sz="6000" dirty="0">
                <a:solidFill>
                  <a:srgbClr val="FFFF00"/>
                </a:solidFill>
                <a:latin typeface="Andale Mono" panose="020B0509000000000004" pitchFamily="49" charset="0"/>
              </a:rPr>
              <a:t>.</a:t>
            </a:r>
            <a:r>
              <a:rPr lang="en-US" altLang="en-US" sz="6000" dirty="0">
                <a:solidFill>
                  <a:schemeClr val="bg1"/>
                </a:solidFill>
                <a:latin typeface="Andale Mono" panose="020B0509000000000004" pitchFamily="49" charset="0"/>
              </a:rPr>
              <a:t>I</a:t>
            </a:r>
            <a:r>
              <a:rPr lang="en-US" altLang="en-US" sz="6000" dirty="0">
                <a:solidFill>
                  <a:srgbClr val="FFFF00"/>
                </a:solidFill>
                <a:latin typeface="Andale Mono" panose="020B0509000000000004" pitchFamily="49" charset="0"/>
              </a:rPr>
              <a:t>.</a:t>
            </a:r>
            <a:r>
              <a:rPr lang="en-US" altLang="en-US" sz="6000" dirty="0">
                <a:solidFill>
                  <a:schemeClr val="bg1"/>
                </a:solidFill>
                <a:latin typeface="Andale Mono" panose="020B0509000000000004" pitchFamily="49" charset="0"/>
              </a:rPr>
              <a:t>P</a:t>
            </a:r>
            <a:r>
              <a:rPr lang="en-US" altLang="en-US" sz="6000" dirty="0">
                <a:solidFill>
                  <a:srgbClr val="FFFF00"/>
                </a:solidFill>
                <a:latin typeface="Andale Mono" panose="020B0509000000000004" pitchFamily="49" charset="0"/>
              </a:rPr>
              <a: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279C3C57-2524-76F7-44C4-03B3979C6A13}"/>
              </a:ext>
            </a:extLst>
          </p:cNvPr>
          <p:cNvSpPr>
            <a:spLocks noGrp="1" noChangeArrowheads="1"/>
          </p:cNvSpPr>
          <p:nvPr>
            <p:ph type="title"/>
          </p:nvPr>
        </p:nvSpPr>
        <p:spPr bwMode="auto">
          <a:xfrm>
            <a:off x="1828800" y="87313"/>
            <a:ext cx="5829300" cy="71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Broadly</a:t>
            </a:r>
            <a:r>
              <a:rPr lang="en-US" altLang="en-US">
                <a:solidFill>
                  <a:srgbClr val="FF0000"/>
                </a:solidFill>
              </a:rPr>
              <a:t>,</a:t>
            </a:r>
            <a:r>
              <a:rPr lang="en-US" altLang="en-US">
                <a:solidFill>
                  <a:srgbClr val="FFFF00"/>
                </a:solidFill>
              </a:rPr>
              <a:t> three sperate questions</a:t>
            </a:r>
          </a:p>
        </p:txBody>
      </p:sp>
      <p:sp>
        <p:nvSpPr>
          <p:cNvPr id="128002" name="Content Placeholder 2">
            <a:extLst>
              <a:ext uri="{FF2B5EF4-FFF2-40B4-BE49-F238E27FC236}">
                <a16:creationId xmlns:a16="http://schemas.microsoft.com/office/drawing/2014/main" id="{17C230BD-4C12-739C-71D7-0D894EBBD504}"/>
              </a:ext>
            </a:extLst>
          </p:cNvPr>
          <p:cNvSpPr>
            <a:spLocks noGrp="1" noChangeArrowheads="1"/>
          </p:cNvSpPr>
          <p:nvPr>
            <p:ph sz="quarter" idx="10"/>
          </p:nvPr>
        </p:nvSpPr>
        <p:spPr bwMode="auto">
          <a:xfrm>
            <a:off x="431800" y="1058863"/>
            <a:ext cx="8280400" cy="3627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buFont typeface="Arial" panose="020B0604020202020204" pitchFamily="34" charset="0"/>
              <a:buAutoNum type="arabicPeriod"/>
            </a:pPr>
            <a:r>
              <a:rPr lang="en-US" altLang="en-US" sz="2100">
                <a:solidFill>
                  <a:schemeClr val="bg1"/>
                </a:solidFill>
              </a:rPr>
              <a:t>Can an </a:t>
            </a:r>
            <a:r>
              <a:rPr lang="en-US" altLang="en-US" sz="2100">
                <a:solidFill>
                  <a:srgbClr val="FFFF00"/>
                </a:solidFill>
              </a:rPr>
              <a:t>A</a:t>
            </a:r>
            <a:r>
              <a:rPr lang="en-US" altLang="en-US" sz="2100">
                <a:solidFill>
                  <a:srgbClr val="FF0000"/>
                </a:solidFill>
              </a:rPr>
              <a:t>.</a:t>
            </a:r>
            <a:r>
              <a:rPr lang="en-US" altLang="en-US" sz="2100">
                <a:solidFill>
                  <a:srgbClr val="FFFF00"/>
                </a:solidFill>
              </a:rPr>
              <a:t>I</a:t>
            </a:r>
            <a:r>
              <a:rPr lang="en-US" altLang="en-US" sz="2100">
                <a:solidFill>
                  <a:srgbClr val="FF0000"/>
                </a:solidFill>
              </a:rPr>
              <a:t>.</a:t>
            </a:r>
            <a:r>
              <a:rPr lang="en-US" altLang="en-US" sz="2100">
                <a:solidFill>
                  <a:srgbClr val="FFFF00"/>
                </a:solidFill>
              </a:rPr>
              <a:t> independently own  I</a:t>
            </a:r>
            <a:r>
              <a:rPr lang="en-US" altLang="en-US" sz="2100">
                <a:solidFill>
                  <a:srgbClr val="FF0000"/>
                </a:solidFill>
              </a:rPr>
              <a:t>.</a:t>
            </a:r>
            <a:r>
              <a:rPr lang="en-US" altLang="en-US" sz="2100">
                <a:solidFill>
                  <a:srgbClr val="FFFF00"/>
                </a:solidFill>
              </a:rPr>
              <a:t>P</a:t>
            </a:r>
            <a:r>
              <a:rPr lang="en-US" altLang="en-US" sz="2100">
                <a:solidFill>
                  <a:srgbClr val="FF0000"/>
                </a:solidFill>
              </a:rPr>
              <a:t>.</a:t>
            </a:r>
            <a:r>
              <a:rPr lang="en-US" altLang="en-US" sz="2100">
                <a:solidFill>
                  <a:srgbClr val="FFFF00"/>
                </a:solidFill>
              </a:rPr>
              <a:t> </a:t>
            </a:r>
            <a:r>
              <a:rPr lang="en-US" altLang="en-US" sz="2100">
                <a:solidFill>
                  <a:schemeClr val="bg1"/>
                </a:solidFill>
              </a:rPr>
              <a:t>it has created</a:t>
            </a:r>
            <a:r>
              <a:rPr lang="en-US" altLang="en-US" sz="2100">
                <a:solidFill>
                  <a:srgbClr val="FF0000"/>
                </a:solidFill>
              </a:rPr>
              <a:t>?</a:t>
            </a:r>
            <a:r>
              <a:rPr lang="en-US" altLang="en-US" sz="2100">
                <a:solidFill>
                  <a:schemeClr val="bg1"/>
                </a:solidFill>
              </a:rPr>
              <a:t> This is  effectively a </a:t>
            </a:r>
            <a:r>
              <a:rPr lang="en-US" altLang="en-US" sz="2100">
                <a:solidFill>
                  <a:srgbClr val="FF0000"/>
                </a:solidFill>
              </a:rPr>
              <a:t>“</a:t>
            </a:r>
            <a:r>
              <a:rPr lang="en-US" altLang="en-US" sz="2100">
                <a:solidFill>
                  <a:schemeClr val="bg1"/>
                </a:solidFill>
              </a:rPr>
              <a:t>Robot’s Rights</a:t>
            </a:r>
            <a:r>
              <a:rPr lang="en-US" altLang="en-US" sz="2100">
                <a:solidFill>
                  <a:srgbClr val="FF0000"/>
                </a:solidFill>
              </a:rPr>
              <a:t>”</a:t>
            </a:r>
            <a:r>
              <a:rPr lang="en-US" altLang="en-US" sz="2100">
                <a:solidFill>
                  <a:schemeClr val="bg1"/>
                </a:solidFill>
              </a:rPr>
              <a:t> issue and is for practical purposes remote from this course.</a:t>
            </a:r>
          </a:p>
          <a:p>
            <a:pPr>
              <a:lnSpc>
                <a:spcPct val="110000"/>
              </a:lnSpc>
              <a:buFont typeface="Arial" panose="020B0604020202020204" pitchFamily="34" charset="0"/>
              <a:buAutoNum type="arabicPeriod"/>
            </a:pPr>
            <a:r>
              <a:rPr lang="en-US" altLang="en-US" sz="2100">
                <a:solidFill>
                  <a:schemeClr val="bg1"/>
                </a:solidFill>
              </a:rPr>
              <a:t>Does a </a:t>
            </a:r>
            <a:r>
              <a:rPr lang="en-US" altLang="en-US" sz="2100">
                <a:solidFill>
                  <a:srgbClr val="FFFF00"/>
                </a:solidFill>
              </a:rPr>
              <a:t>work built or created by </a:t>
            </a:r>
            <a:r>
              <a:rPr lang="en-US" altLang="en-US" sz="2100">
                <a:solidFill>
                  <a:schemeClr val="bg1"/>
                </a:solidFill>
              </a:rPr>
              <a:t>an A</a:t>
            </a:r>
            <a:r>
              <a:rPr lang="en-US" altLang="en-US" sz="2100">
                <a:solidFill>
                  <a:srgbClr val="FF0000"/>
                </a:solidFill>
              </a:rPr>
              <a:t>.</a:t>
            </a:r>
            <a:r>
              <a:rPr lang="en-US" altLang="en-US" sz="2100">
                <a:solidFill>
                  <a:schemeClr val="bg1"/>
                </a:solidFill>
              </a:rPr>
              <a:t>I</a:t>
            </a:r>
            <a:r>
              <a:rPr lang="en-US" altLang="en-US" sz="2100">
                <a:solidFill>
                  <a:srgbClr val="FF0000"/>
                </a:solidFill>
              </a:rPr>
              <a:t>.</a:t>
            </a:r>
            <a:r>
              <a:rPr lang="en-US" altLang="en-US" sz="2100">
                <a:solidFill>
                  <a:srgbClr val="FFFF00"/>
                </a:solidFill>
              </a:rPr>
              <a:t>/</a:t>
            </a:r>
            <a:r>
              <a:rPr lang="en-US" altLang="en-US" sz="2100">
                <a:solidFill>
                  <a:schemeClr val="bg1"/>
                </a:solidFill>
              </a:rPr>
              <a:t>Robot qualify for copyright or patent protection</a:t>
            </a:r>
            <a:r>
              <a:rPr lang="en-US" altLang="en-US" sz="2100">
                <a:solidFill>
                  <a:srgbClr val="FF0000"/>
                </a:solidFill>
              </a:rPr>
              <a:t>?</a:t>
            </a:r>
            <a:r>
              <a:rPr lang="en-US" altLang="en-US" sz="2100">
                <a:solidFill>
                  <a:schemeClr val="bg1"/>
                </a:solidFill>
              </a:rPr>
              <a:t> This very much a live issue being debated in various jurisdictions.</a:t>
            </a:r>
          </a:p>
          <a:p>
            <a:pPr>
              <a:lnSpc>
                <a:spcPct val="110000"/>
              </a:lnSpc>
              <a:buFont typeface="Arial" panose="020B0604020202020204" pitchFamily="34" charset="0"/>
              <a:buAutoNum type="arabicPeriod"/>
            </a:pPr>
            <a:r>
              <a:rPr lang="en-US" altLang="en-US" sz="2100">
                <a:solidFill>
                  <a:schemeClr val="bg1"/>
                </a:solidFill>
              </a:rPr>
              <a:t>What are the practical risks of A</a:t>
            </a:r>
            <a:r>
              <a:rPr lang="en-US" altLang="en-US" sz="2100">
                <a:solidFill>
                  <a:srgbClr val="FF0000"/>
                </a:solidFill>
              </a:rPr>
              <a:t>.</a:t>
            </a:r>
            <a:r>
              <a:rPr lang="en-US" altLang="en-US" sz="2100">
                <a:solidFill>
                  <a:schemeClr val="bg1"/>
                </a:solidFill>
              </a:rPr>
              <a:t>I</a:t>
            </a:r>
            <a:r>
              <a:rPr lang="en-US" altLang="en-US" sz="2100">
                <a:solidFill>
                  <a:srgbClr val="FF0000"/>
                </a:solidFill>
              </a:rPr>
              <a:t>.</a:t>
            </a:r>
            <a:r>
              <a:rPr lang="en-US" altLang="en-US" sz="2100">
                <a:solidFill>
                  <a:srgbClr val="FFFF00"/>
                </a:solidFill>
              </a:rPr>
              <a:t>/</a:t>
            </a:r>
            <a:r>
              <a:rPr lang="en-US" altLang="en-US" sz="2100">
                <a:solidFill>
                  <a:schemeClr val="bg1"/>
                </a:solidFill>
              </a:rPr>
              <a:t>Robot creation </a:t>
            </a:r>
            <a:r>
              <a:rPr lang="en-US" altLang="en-US" sz="2100">
                <a:solidFill>
                  <a:srgbClr val="FF0000"/>
                </a:solidFill>
              </a:rPr>
              <a:t>(</a:t>
            </a:r>
            <a:r>
              <a:rPr lang="en-US" altLang="en-US" sz="2100">
                <a:solidFill>
                  <a:schemeClr val="bg1"/>
                </a:solidFill>
              </a:rPr>
              <a:t>which due to </a:t>
            </a:r>
            <a:r>
              <a:rPr lang="en-US" altLang="en-US" sz="2100">
                <a:solidFill>
                  <a:srgbClr val="FFFF00"/>
                </a:solidFill>
              </a:rPr>
              <a:t>computational power can generate almost unlimited permutations very efficiently</a:t>
            </a:r>
            <a:r>
              <a:rPr lang="en-US" altLang="en-US" sz="2100">
                <a:solidFill>
                  <a:srgbClr val="FF0000"/>
                </a:solidFill>
              </a:rPr>
              <a:t>)</a:t>
            </a:r>
            <a:r>
              <a:rPr lang="en-US" altLang="en-US" sz="2100">
                <a:solidFill>
                  <a:schemeClr val="bg1"/>
                </a:solidFill>
              </a:rPr>
              <a:t> on I</a:t>
            </a:r>
            <a:r>
              <a:rPr lang="en-US" altLang="en-US" sz="2100">
                <a:solidFill>
                  <a:srgbClr val="FF0000"/>
                </a:solidFill>
              </a:rPr>
              <a:t>.</a:t>
            </a:r>
            <a:r>
              <a:rPr lang="en-US" altLang="en-US" sz="2100">
                <a:solidFill>
                  <a:schemeClr val="bg1"/>
                </a:solidFill>
              </a:rPr>
              <a:t>P</a:t>
            </a:r>
            <a:r>
              <a:rPr lang="en-US" altLang="en-US" sz="2100">
                <a:solidFill>
                  <a:srgbClr val="FF0000"/>
                </a:solidFill>
              </a:rPr>
              <a:t>.</a:t>
            </a:r>
            <a:r>
              <a:rPr lang="en-US" altLang="en-US" sz="2100">
                <a:solidFill>
                  <a:schemeClr val="bg1"/>
                </a:solidFill>
              </a:rPr>
              <a:t> Law, if any</a:t>
            </a:r>
            <a:r>
              <a:rPr lang="en-US" altLang="en-US" sz="2100">
                <a:solidFill>
                  <a:srgbClr val="FF0000"/>
                </a:solidFill>
              </a:rPr>
              <a:t>?</a:t>
            </a:r>
          </a:p>
          <a:p>
            <a:pPr>
              <a:buFont typeface="Arial" panose="020B0604020202020204" pitchFamily="34" charset="0"/>
              <a:buAutoNum type="arabicPeriod"/>
            </a:pPr>
            <a:endParaRPr lang="en-US"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1">
            <a:extLst>
              <a:ext uri="{FF2B5EF4-FFF2-40B4-BE49-F238E27FC236}">
                <a16:creationId xmlns:a16="http://schemas.microsoft.com/office/drawing/2014/main" id="{0929DFE3-A14D-DFBB-EE19-7865619AEA23}"/>
              </a:ext>
            </a:extLst>
          </p:cNvPr>
          <p:cNvSpPr txBox="1">
            <a:spLocks noChangeArrowheads="1"/>
          </p:cNvSpPr>
          <p:nvPr/>
        </p:nvSpPr>
        <p:spPr bwMode="auto">
          <a:xfrm>
            <a:off x="676275" y="1279525"/>
            <a:ext cx="77914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a:solidFill>
                  <a:srgbClr val="FF0000"/>
                </a:solidFill>
              </a:rPr>
              <a:t>“</a:t>
            </a:r>
            <a:r>
              <a:rPr lang="en-US" altLang="en-US" sz="5400">
                <a:solidFill>
                  <a:schemeClr val="bg1"/>
                </a:solidFill>
              </a:rPr>
              <a:t>What’s clear in AI is that</a:t>
            </a:r>
          </a:p>
          <a:p>
            <a:r>
              <a:rPr lang="en-US" altLang="en-US" sz="5400">
                <a:solidFill>
                  <a:schemeClr val="bg1"/>
                </a:solidFill>
              </a:rPr>
              <a:t>The </a:t>
            </a:r>
            <a:r>
              <a:rPr lang="en-US" altLang="en-US" sz="5400">
                <a:solidFill>
                  <a:srgbClr val="FF0000"/>
                </a:solidFill>
              </a:rPr>
              <a:t>‘</a:t>
            </a:r>
            <a:r>
              <a:rPr lang="en-US" altLang="en-US" sz="5400">
                <a:solidFill>
                  <a:srgbClr val="FFFF00"/>
                </a:solidFill>
              </a:rPr>
              <a:t>A</a:t>
            </a:r>
            <a:r>
              <a:rPr lang="en-US" altLang="en-US" sz="5400">
                <a:solidFill>
                  <a:srgbClr val="FF0000"/>
                </a:solidFill>
              </a:rPr>
              <a:t>’</a:t>
            </a:r>
            <a:r>
              <a:rPr lang="en-US" altLang="en-US" sz="5400">
                <a:solidFill>
                  <a:schemeClr val="bg1"/>
                </a:solidFill>
              </a:rPr>
              <a:t> is the computer </a:t>
            </a:r>
          </a:p>
          <a:p>
            <a:r>
              <a:rPr lang="en-US" altLang="en-US" sz="5400">
                <a:solidFill>
                  <a:schemeClr val="bg1"/>
                </a:solidFill>
              </a:rPr>
              <a:t>and the </a:t>
            </a:r>
            <a:r>
              <a:rPr lang="en-US" altLang="en-US" sz="5400">
                <a:solidFill>
                  <a:srgbClr val="FF0000"/>
                </a:solidFill>
              </a:rPr>
              <a:t>‘</a:t>
            </a:r>
            <a:r>
              <a:rPr lang="en-US" altLang="en-US" sz="5400">
                <a:solidFill>
                  <a:srgbClr val="FFFF00"/>
                </a:solidFill>
              </a:rPr>
              <a:t>I</a:t>
            </a:r>
            <a:r>
              <a:rPr lang="en-US" altLang="en-US" sz="5400">
                <a:solidFill>
                  <a:srgbClr val="FF0000"/>
                </a:solidFill>
              </a:rPr>
              <a:t>’</a:t>
            </a:r>
            <a:r>
              <a:rPr lang="en-US" altLang="en-US" sz="5400">
                <a:solidFill>
                  <a:schemeClr val="bg1"/>
                </a:solidFill>
              </a:rPr>
              <a:t> is a human</a:t>
            </a:r>
            <a:r>
              <a:rPr lang="en-US" altLang="en-US" sz="5400">
                <a:solidFill>
                  <a:srgbClr val="FF0000"/>
                </a:solidFill>
              </a:rPr>
              <a:t>”</a:t>
            </a:r>
          </a:p>
        </p:txBody>
      </p:sp>
      <p:sp>
        <p:nvSpPr>
          <p:cNvPr id="2" name="TextBox 1">
            <a:extLst>
              <a:ext uri="{FF2B5EF4-FFF2-40B4-BE49-F238E27FC236}">
                <a16:creationId xmlns:a16="http://schemas.microsoft.com/office/drawing/2014/main" id="{6C9D481F-873A-AA1B-9F9B-7D5829B4D30B}"/>
              </a:ext>
            </a:extLst>
          </p:cNvPr>
          <p:cNvSpPr txBox="1"/>
          <p:nvPr/>
        </p:nvSpPr>
        <p:spPr>
          <a:xfrm>
            <a:off x="3856099" y="339502"/>
            <a:ext cx="1431802" cy="461665"/>
          </a:xfrm>
          <a:prstGeom prst="rect">
            <a:avLst/>
          </a:prstGeom>
          <a:noFill/>
        </p:spPr>
        <p:txBody>
          <a:bodyPr wrap="none" rtlCol="0">
            <a:spAutoFit/>
          </a:bodyPr>
          <a:lstStyle/>
          <a:p>
            <a:r>
              <a:rPr lang="en-US" dirty="0">
                <a:solidFill>
                  <a:schemeClr val="bg1"/>
                </a:solidFill>
              </a:rPr>
              <a:t>So far</a:t>
            </a:r>
            <a:r>
              <a:rPr lang="en-US" dirty="0">
                <a:solidFill>
                  <a:srgbClr val="FF0000"/>
                </a:solidFill>
              </a:rPr>
              <a:t>?</a:t>
            </a:r>
            <a:r>
              <a:rPr lang="en-US" dirty="0">
                <a:solidFill>
                  <a:srgbClr val="FFFF00"/>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2915F915-0196-DE1F-5867-B678F46684B3}"/>
              </a:ext>
            </a:extLst>
          </p:cNvPr>
          <p:cNvPicPr>
            <a:picLocks noChangeAspect="1"/>
          </p:cNvPicPr>
          <p:nvPr/>
        </p:nvPicPr>
        <p:blipFill>
          <a:blip r:embed="rId2"/>
          <a:stretch>
            <a:fillRect/>
          </a:stretch>
        </p:blipFill>
        <p:spPr>
          <a:xfrm>
            <a:off x="3095065" y="133747"/>
            <a:ext cx="2953870" cy="487600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FC900B1-5AF0-6DE8-2D2F-13C9C5EA0B6D}"/>
                  </a:ext>
                </a:extLst>
              </p14:cNvPr>
              <p14:cNvContentPartPr/>
              <p14:nvPr/>
            </p14:nvContentPartPr>
            <p14:xfrm>
              <a:off x="4174969" y="3393562"/>
              <a:ext cx="451440" cy="46440"/>
            </p14:xfrm>
          </p:contentPart>
        </mc:Choice>
        <mc:Fallback xmlns="">
          <p:pic>
            <p:nvPicPr>
              <p:cNvPr id="5" name="Ink 4">
                <a:extLst>
                  <a:ext uri="{FF2B5EF4-FFF2-40B4-BE49-F238E27FC236}">
                    <a16:creationId xmlns:a16="http://schemas.microsoft.com/office/drawing/2014/main" id="{EFC900B1-5AF0-6DE8-2D2F-13C9C5EA0B6D}"/>
                  </a:ext>
                </a:extLst>
              </p:cNvPr>
              <p:cNvPicPr/>
              <p:nvPr/>
            </p:nvPicPr>
            <p:blipFill>
              <a:blip r:embed="rId4"/>
              <a:stretch>
                <a:fillRect/>
              </a:stretch>
            </p:blipFill>
            <p:spPr>
              <a:xfrm>
                <a:off x="4168849" y="3387442"/>
                <a:ext cx="463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E8D9A9E-89DF-73F2-9E1F-FEE6C0B22A62}"/>
                  </a:ext>
                </a:extLst>
              </p14:cNvPr>
              <p14:cNvContentPartPr/>
              <p14:nvPr/>
            </p14:nvContentPartPr>
            <p14:xfrm>
              <a:off x="4565209" y="1989922"/>
              <a:ext cx="426960" cy="16920"/>
            </p14:xfrm>
          </p:contentPart>
        </mc:Choice>
        <mc:Fallback xmlns="">
          <p:pic>
            <p:nvPicPr>
              <p:cNvPr id="6" name="Ink 5">
                <a:extLst>
                  <a:ext uri="{FF2B5EF4-FFF2-40B4-BE49-F238E27FC236}">
                    <a16:creationId xmlns:a16="http://schemas.microsoft.com/office/drawing/2014/main" id="{EE8D9A9E-89DF-73F2-9E1F-FEE6C0B22A62}"/>
                  </a:ext>
                </a:extLst>
              </p:cNvPr>
              <p:cNvPicPr/>
              <p:nvPr/>
            </p:nvPicPr>
            <p:blipFill>
              <a:blip r:embed="rId6"/>
              <a:stretch>
                <a:fillRect/>
              </a:stretch>
            </p:blipFill>
            <p:spPr>
              <a:xfrm>
                <a:off x="4559089" y="1983802"/>
                <a:ext cx="439200" cy="29160"/>
              </a:xfrm>
              <a:prstGeom prst="rect">
                <a:avLst/>
              </a:prstGeom>
            </p:spPr>
          </p:pic>
        </mc:Fallback>
      </mc:AlternateContent>
    </p:spTree>
    <p:extLst>
      <p:ext uri="{BB962C8B-B14F-4D97-AF65-F5344CB8AC3E}">
        <p14:creationId xmlns:p14="http://schemas.microsoft.com/office/powerpoint/2010/main" val="19832151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A picture containing text&#10;&#10;Description automatically generated">
            <a:extLst>
              <a:ext uri="{FF2B5EF4-FFF2-40B4-BE49-F238E27FC236}">
                <a16:creationId xmlns:a16="http://schemas.microsoft.com/office/drawing/2014/main" id="{48BC454C-E4BE-4B41-4FB6-3AC1F3A0F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14325"/>
            <a:ext cx="53276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1172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2F81D10F-38D9-3649-C5B2-C365A004044C}"/>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latin typeface="Andale Mono" panose="020B0509000000000004" pitchFamily="49" charset="0"/>
              </a:rPr>
              <a:t>A</a:t>
            </a:r>
            <a:r>
              <a:rPr lang="en-US" altLang="en-US">
                <a:solidFill>
                  <a:srgbClr val="FFFF00"/>
                </a:solidFill>
                <a:latin typeface="Andale Mono" panose="020B0509000000000004" pitchFamily="49" charset="0"/>
              </a:rPr>
              <a:t>.</a:t>
            </a:r>
            <a:r>
              <a:rPr lang="en-US" altLang="en-US">
                <a:solidFill>
                  <a:srgbClr val="FF0000"/>
                </a:solidFill>
                <a:latin typeface="Andale Mono" panose="020B0509000000000004" pitchFamily="49" charset="0"/>
              </a:rPr>
              <a:t>I</a:t>
            </a:r>
            <a:r>
              <a:rPr lang="en-US" altLang="en-US">
                <a:solidFill>
                  <a:srgbClr val="FFFF00"/>
                </a:solidFill>
                <a:latin typeface="Andale Mono" panose="020B0509000000000004" pitchFamily="49" charset="0"/>
              </a:rPr>
              <a:t>.</a:t>
            </a:r>
            <a:r>
              <a:rPr lang="en-US" altLang="en-US">
                <a:solidFill>
                  <a:srgbClr val="FF0000"/>
                </a:solidFill>
                <a:latin typeface="Andale Mono" panose="020B0509000000000004" pitchFamily="49" charset="0"/>
              </a:rPr>
              <a:t> &amp; </a:t>
            </a:r>
            <a:r>
              <a:rPr lang="en-US" altLang="en-US">
                <a:solidFill>
                  <a:srgbClr val="FFFF00"/>
                </a:solidFill>
                <a:latin typeface="Andale Mono" panose="020B0509000000000004" pitchFamily="49" charset="0"/>
              </a:rPr>
              <a:t>Copyright</a:t>
            </a:r>
          </a:p>
        </p:txBody>
      </p:sp>
      <p:sp>
        <p:nvSpPr>
          <p:cNvPr id="3" name="Content Placeholder 2">
            <a:extLst>
              <a:ext uri="{FF2B5EF4-FFF2-40B4-BE49-F238E27FC236}">
                <a16:creationId xmlns:a16="http://schemas.microsoft.com/office/drawing/2014/main" id="{5F0EA5AC-2F9D-A214-7DC5-AAE802116909}"/>
              </a:ext>
            </a:extLst>
          </p:cNvPr>
          <p:cNvSpPr>
            <a:spLocks noGrp="1"/>
          </p:cNvSpPr>
          <p:nvPr>
            <p:ph sz="quarter" idx="10"/>
          </p:nvPr>
        </p:nvSpPr>
        <p:spPr>
          <a:xfrm>
            <a:off x="390525" y="1006475"/>
            <a:ext cx="8362950" cy="3892550"/>
          </a:xfrm>
        </p:spPr>
        <p:txBody>
          <a:bodyPr>
            <a:normAutofit lnSpcReduction="10000"/>
          </a:bodyPr>
          <a:lstStyle/>
          <a:p>
            <a:pPr marL="0" indent="0">
              <a:buFont typeface="Arial" panose="020B0604020202020204" pitchFamily="34" charset="0"/>
              <a:buNone/>
              <a:defRPr/>
            </a:pPr>
            <a:r>
              <a:rPr lang="en-US" sz="2000" dirty="0">
                <a:solidFill>
                  <a:schemeClr val="bg1"/>
                </a:solidFill>
              </a:rPr>
              <a:t>In</a:t>
            </a:r>
            <a:r>
              <a:rPr lang="en-US" sz="2000" i="1" dirty="0">
                <a:solidFill>
                  <a:srgbClr val="00B0F0"/>
                </a:solidFill>
              </a:rPr>
              <a:t> CCH Canadian Ltd. v. Law Society of Upper Canada, </a:t>
            </a:r>
            <a:r>
              <a:rPr lang="en-US" sz="2000" dirty="0">
                <a:solidFill>
                  <a:schemeClr val="bg1"/>
                </a:solidFill>
              </a:rPr>
              <a:t>2004 SCC 13 </a:t>
            </a:r>
            <a:r>
              <a:rPr lang="en-CA" sz="2000" dirty="0">
                <a:solidFill>
                  <a:srgbClr val="FFFF00"/>
                </a:solidFill>
              </a:rPr>
              <a:t>McLachlin C.J. speaking to the standard of originality required for copyright stated</a:t>
            </a:r>
            <a:r>
              <a:rPr lang="en-CA" sz="2000" dirty="0">
                <a:solidFill>
                  <a:srgbClr val="FF0000"/>
                </a:solidFill>
              </a:rPr>
              <a:t>:</a:t>
            </a:r>
            <a:r>
              <a:rPr lang="en-CA" sz="2000" dirty="0">
                <a:solidFill>
                  <a:srgbClr val="FFFF00"/>
                </a:solidFill>
              </a:rPr>
              <a:t> </a:t>
            </a:r>
          </a:p>
          <a:p>
            <a:pPr marL="300038" lvl="1" indent="0">
              <a:buFont typeface="Arial" panose="020B0604020202020204" pitchFamily="34" charset="0"/>
              <a:buNone/>
              <a:defRPr/>
            </a:pPr>
            <a:r>
              <a:rPr lang="en-CA" sz="2000" i="1" dirty="0">
                <a:solidFill>
                  <a:schemeClr val="bg1"/>
                </a:solidFill>
              </a:rPr>
              <a:t>”I conclude that the </a:t>
            </a:r>
            <a:r>
              <a:rPr lang="en-CA" sz="2000" i="1" dirty="0">
                <a:solidFill>
                  <a:srgbClr val="FFFF00"/>
                </a:solidFill>
              </a:rPr>
              <a:t>correct position falls between these extremes</a:t>
            </a:r>
            <a:r>
              <a:rPr lang="en-CA" sz="2000" i="1" dirty="0">
                <a:solidFill>
                  <a:schemeClr val="bg1"/>
                </a:solidFill>
              </a:rPr>
              <a:t>.  For a work to be </a:t>
            </a:r>
            <a:r>
              <a:rPr lang="en-CA" sz="2000" i="1" dirty="0">
                <a:solidFill>
                  <a:srgbClr val="FFFF00"/>
                </a:solidFill>
              </a:rPr>
              <a:t>“original” </a:t>
            </a:r>
            <a:r>
              <a:rPr lang="en-CA" sz="2000" i="1" dirty="0">
                <a:solidFill>
                  <a:schemeClr val="bg1"/>
                </a:solidFill>
              </a:rPr>
              <a:t>within the meaning of the Copyright Act , </a:t>
            </a:r>
            <a:r>
              <a:rPr lang="en-CA" sz="2000" i="1" dirty="0">
                <a:solidFill>
                  <a:srgbClr val="FFFF00"/>
                </a:solidFill>
              </a:rPr>
              <a:t>it must be more than a mere copy</a:t>
            </a:r>
            <a:r>
              <a:rPr lang="en-CA" sz="2000" i="1" dirty="0">
                <a:solidFill>
                  <a:schemeClr val="bg1"/>
                </a:solidFill>
              </a:rPr>
              <a:t> of another work.  At the same time, </a:t>
            </a:r>
            <a:r>
              <a:rPr lang="en-CA" sz="2000" i="1" dirty="0">
                <a:solidFill>
                  <a:srgbClr val="FFFF00"/>
                </a:solidFill>
              </a:rPr>
              <a:t>it need not be creative, in the sense of being novel or unique</a:t>
            </a:r>
            <a:r>
              <a:rPr lang="en-CA" sz="2000" i="1" dirty="0">
                <a:solidFill>
                  <a:schemeClr val="bg1"/>
                </a:solidFill>
              </a:rPr>
              <a:t>.  </a:t>
            </a:r>
            <a:r>
              <a:rPr lang="en-CA" sz="2000" i="1" dirty="0">
                <a:solidFill>
                  <a:srgbClr val="FFFF00"/>
                </a:solidFill>
              </a:rPr>
              <a:t>What is required to attract copyright protection in the expression of an idea is </a:t>
            </a:r>
            <a:r>
              <a:rPr lang="en-CA" sz="2000" i="1" dirty="0">
                <a:solidFill>
                  <a:srgbClr val="FF0000"/>
                </a:solidFill>
              </a:rPr>
              <a:t>an exercise of </a:t>
            </a:r>
            <a:r>
              <a:rPr lang="en-CA" sz="2000" i="1" dirty="0">
                <a:solidFill>
                  <a:srgbClr val="FFFF00"/>
                </a:solidFill>
              </a:rPr>
              <a:t>skill and </a:t>
            </a:r>
            <a:r>
              <a:rPr lang="en-CA" sz="2000" i="1" dirty="0">
                <a:solidFill>
                  <a:srgbClr val="FF0000"/>
                </a:solidFill>
              </a:rPr>
              <a:t>judgment</a:t>
            </a:r>
            <a:r>
              <a:rPr lang="en-CA" sz="2000" i="1" dirty="0">
                <a:solidFill>
                  <a:schemeClr val="bg1"/>
                </a:solidFill>
              </a:rPr>
              <a:t>…</a:t>
            </a:r>
            <a:r>
              <a:rPr lang="en-CA" sz="2000" i="1" dirty="0">
                <a:solidFill>
                  <a:srgbClr val="FFFF00"/>
                </a:solidFill>
              </a:rPr>
              <a:t> This exercise of skill and judgment will necessarily involve </a:t>
            </a:r>
            <a:r>
              <a:rPr lang="en-CA" sz="2000" i="1" dirty="0">
                <a:solidFill>
                  <a:srgbClr val="FF0000"/>
                </a:solidFill>
              </a:rPr>
              <a:t>intellectual effort</a:t>
            </a:r>
            <a:r>
              <a:rPr lang="en-CA" sz="2000" i="1" dirty="0">
                <a:solidFill>
                  <a:schemeClr val="bg1"/>
                </a:solidFill>
              </a:rPr>
              <a:t>.”</a:t>
            </a:r>
          </a:p>
          <a:p>
            <a:pPr marL="0" indent="0">
              <a:buFont typeface="Arial" panose="020B0604020202020204" pitchFamily="34" charset="0"/>
              <a:buNone/>
              <a:defRPr/>
            </a:pPr>
            <a:r>
              <a:rPr lang="en-CA" sz="2000" b="1" dirty="0">
                <a:solidFill>
                  <a:srgbClr val="00B0F0"/>
                </a:solidFill>
              </a:rPr>
              <a:t>Query</a:t>
            </a:r>
            <a:r>
              <a:rPr lang="en-CA" sz="2000" b="1" dirty="0">
                <a:solidFill>
                  <a:srgbClr val="FF0000"/>
                </a:solidFill>
              </a:rPr>
              <a:t>:</a:t>
            </a:r>
            <a:r>
              <a:rPr lang="en-CA" sz="2000" b="1" dirty="0">
                <a:solidFill>
                  <a:schemeClr val="bg1"/>
                </a:solidFill>
              </a:rPr>
              <a:t>  Is any A</a:t>
            </a:r>
            <a:r>
              <a:rPr lang="en-CA" sz="2000" b="1" dirty="0">
                <a:solidFill>
                  <a:srgbClr val="FF0000"/>
                </a:solidFill>
              </a:rPr>
              <a:t>.</a:t>
            </a:r>
            <a:r>
              <a:rPr lang="en-CA" sz="2000" b="1" dirty="0">
                <a:solidFill>
                  <a:schemeClr val="bg1"/>
                </a:solidFill>
              </a:rPr>
              <a:t>I</a:t>
            </a:r>
            <a:r>
              <a:rPr lang="en-CA" sz="2000" b="1" dirty="0">
                <a:solidFill>
                  <a:srgbClr val="FF0000"/>
                </a:solidFill>
              </a:rPr>
              <a:t>.</a:t>
            </a:r>
            <a:r>
              <a:rPr lang="en-CA" sz="2000" b="1" dirty="0">
                <a:solidFill>
                  <a:schemeClr val="bg1"/>
                </a:solidFill>
              </a:rPr>
              <a:t> capable of </a:t>
            </a:r>
            <a:r>
              <a:rPr lang="en-CA" sz="2000" b="1" i="1" dirty="0">
                <a:solidFill>
                  <a:srgbClr val="FF0000"/>
                </a:solidFill>
              </a:rPr>
              <a:t>judgment</a:t>
            </a:r>
            <a:r>
              <a:rPr lang="en-CA" sz="2000" b="1" dirty="0">
                <a:solidFill>
                  <a:schemeClr val="bg1"/>
                </a:solidFill>
              </a:rPr>
              <a:t> or </a:t>
            </a:r>
            <a:r>
              <a:rPr lang="en-CA" sz="2000" b="1" i="1" dirty="0">
                <a:solidFill>
                  <a:srgbClr val="FF0000"/>
                </a:solidFill>
              </a:rPr>
              <a:t>intellectual effort </a:t>
            </a:r>
            <a:r>
              <a:rPr lang="en-CA" sz="2000" b="1" dirty="0">
                <a:solidFill>
                  <a:schemeClr val="bg1"/>
                </a:solidFill>
              </a:rPr>
              <a:t>or just their metaphorical cousin</a:t>
            </a:r>
            <a:r>
              <a:rPr lang="en-CA" sz="2000" b="1" dirty="0">
                <a:solidFill>
                  <a:srgbClr val="FFFF00"/>
                </a:solidFill>
              </a:rPr>
              <a:t> </a:t>
            </a:r>
            <a:r>
              <a:rPr lang="en-CA" sz="2000" b="1" i="1" dirty="0">
                <a:solidFill>
                  <a:srgbClr val="FFFF00"/>
                </a:solidFill>
              </a:rPr>
              <a:t>prediction</a:t>
            </a:r>
            <a:r>
              <a:rPr lang="en-CA" sz="2000" b="1" dirty="0">
                <a:solidFill>
                  <a:srgbClr val="FF0000"/>
                </a:solidFill>
              </a:rPr>
              <a:t>?</a:t>
            </a:r>
            <a:endParaRPr lang="en-US" sz="2000" b="1" dirty="0">
              <a:solidFill>
                <a:srgbClr val="FF0000"/>
              </a:solidFill>
            </a:endParaRPr>
          </a:p>
          <a:p>
            <a:pPr marL="0" indent="0">
              <a:buFont typeface="Arial" panose="020B0604020202020204" pitchFamily="34" charset="0"/>
              <a:buNone/>
              <a:defRPr/>
            </a:pPr>
            <a:endParaRPr lang="en-US" dirty="0">
              <a:solidFill>
                <a:schemeClr val="bg1"/>
              </a:solidFill>
            </a:endParaRPr>
          </a:p>
          <a:p>
            <a:pPr marL="0" indent="0">
              <a:buFont typeface="Arial" panose="020B0604020202020204" pitchFamily="34" charset="0"/>
              <a:buNone/>
              <a:defRPr/>
            </a:pP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A screenshot of a social media post&#10;&#10;Description automatically generated">
            <a:extLst>
              <a:ext uri="{FF2B5EF4-FFF2-40B4-BE49-F238E27FC236}">
                <a16:creationId xmlns:a16="http://schemas.microsoft.com/office/drawing/2014/main" id="{1E203DFE-B459-1FA9-9B6D-57CA76F00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25" y="214313"/>
            <a:ext cx="42227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descr="A screenshot of a social media post&#10;&#10;Description automatically generated">
            <a:extLst>
              <a:ext uri="{FF2B5EF4-FFF2-40B4-BE49-F238E27FC236}">
                <a16:creationId xmlns:a16="http://schemas.microsoft.com/office/drawing/2014/main" id="{B4A49747-B66C-FFF5-53B8-3FEF13BCE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5900"/>
            <a:ext cx="287655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2F3FBFA-723C-1BF5-9F73-87E19630BD9C}"/>
              </a:ext>
            </a:extLst>
          </p:cNvPr>
          <p:cNvSpPr txBox="1"/>
          <p:nvPr/>
        </p:nvSpPr>
        <p:spPr>
          <a:xfrm>
            <a:off x="1997075" y="4202113"/>
            <a:ext cx="5421313" cy="708025"/>
          </a:xfrm>
          <a:prstGeom prst="rect">
            <a:avLst/>
          </a:prstGeom>
          <a:noFill/>
        </p:spPr>
        <p:txBody>
          <a:bodyPr wrap="none">
            <a:spAutoFit/>
          </a:bodyPr>
          <a:lstStyle/>
          <a:p>
            <a:pPr defTabSz="342900" eaLnBrk="1" fontAlgn="auto" hangingPunct="1">
              <a:spcBef>
                <a:spcPts val="0"/>
              </a:spcBef>
              <a:spcAft>
                <a:spcPts val="0"/>
              </a:spcAft>
              <a:defRPr/>
            </a:pPr>
            <a:r>
              <a:rPr lang="en-US" sz="2000" dirty="0">
                <a:solidFill>
                  <a:srgbClr val="FFFF00"/>
                </a:solidFill>
                <a:latin typeface="Arial"/>
                <a:ea typeface="+mn-ea"/>
              </a:rPr>
              <a:t>Question was</a:t>
            </a:r>
            <a:r>
              <a:rPr lang="en-US" sz="2000" dirty="0">
                <a:solidFill>
                  <a:srgbClr val="FF0000"/>
                </a:solidFill>
                <a:latin typeface="Arial"/>
                <a:ea typeface="+mn-ea"/>
              </a:rPr>
              <a:t>:</a:t>
            </a:r>
            <a:r>
              <a:rPr lang="en-US" sz="2000" dirty="0">
                <a:solidFill>
                  <a:srgbClr val="FFFF00"/>
                </a:solidFill>
                <a:latin typeface="Arial"/>
                <a:ea typeface="+mn-ea"/>
              </a:rPr>
              <a:t> “</a:t>
            </a:r>
            <a:r>
              <a:rPr lang="en-US" sz="2000" dirty="0">
                <a:solidFill>
                  <a:prstClr val="white"/>
                </a:solidFill>
                <a:latin typeface="Arial"/>
                <a:ea typeface="+mn-ea"/>
              </a:rPr>
              <a:t>Can Tencent have a copyright </a:t>
            </a:r>
          </a:p>
          <a:p>
            <a:pPr defTabSz="342900" eaLnBrk="1" fontAlgn="auto" hangingPunct="1">
              <a:spcBef>
                <a:spcPts val="0"/>
              </a:spcBef>
              <a:spcAft>
                <a:spcPts val="0"/>
              </a:spcAft>
              <a:defRPr/>
            </a:pPr>
            <a:r>
              <a:rPr lang="en-US" sz="2000" dirty="0">
                <a:solidFill>
                  <a:prstClr val="white"/>
                </a:solidFill>
                <a:latin typeface="Arial"/>
                <a:ea typeface="+mn-ea"/>
              </a:rPr>
              <a:t>in works generated by it</a:t>
            </a:r>
            <a:r>
              <a:rPr lang="en-US" sz="2000" dirty="0">
                <a:solidFill>
                  <a:srgbClr val="FFFF00"/>
                </a:solidFill>
                <a:latin typeface="Arial"/>
                <a:ea typeface="+mn-ea"/>
              </a:rPr>
              <a:t>’</a:t>
            </a:r>
            <a:r>
              <a:rPr lang="en-US" sz="2000" dirty="0">
                <a:solidFill>
                  <a:prstClr val="white"/>
                </a:solidFill>
                <a:latin typeface="Arial"/>
                <a:ea typeface="+mn-ea"/>
              </a:rPr>
              <a:t>s </a:t>
            </a:r>
            <a:r>
              <a:rPr lang="en-US" sz="2000" dirty="0">
                <a:solidFill>
                  <a:srgbClr val="FFFF00"/>
                </a:solidFill>
                <a:latin typeface="Arial"/>
                <a:ea typeface="+mn-ea"/>
              </a:rPr>
              <a:t>A</a:t>
            </a:r>
            <a:r>
              <a:rPr lang="en-US" sz="2000" dirty="0">
                <a:solidFill>
                  <a:prstClr val="white"/>
                </a:solidFill>
                <a:latin typeface="Arial"/>
                <a:ea typeface="+mn-ea"/>
              </a:rPr>
              <a:t>.</a:t>
            </a:r>
            <a:r>
              <a:rPr lang="en-US" sz="2000" dirty="0">
                <a:solidFill>
                  <a:srgbClr val="FFFF00"/>
                </a:solidFill>
                <a:latin typeface="Arial"/>
                <a:ea typeface="+mn-ea"/>
              </a:rPr>
              <a:t>I</a:t>
            </a:r>
            <a:r>
              <a:rPr lang="en-US" sz="2000" dirty="0">
                <a:solidFill>
                  <a:prstClr val="white"/>
                </a:solidFill>
                <a:latin typeface="Arial"/>
                <a:ea typeface="+mn-ea"/>
              </a:rPr>
              <a:t>.</a:t>
            </a:r>
            <a:r>
              <a:rPr lang="en-US" sz="2000" dirty="0">
                <a:solidFill>
                  <a:srgbClr val="FF0000"/>
                </a:solidFill>
                <a:latin typeface="Arial"/>
                <a:ea typeface="+mn-ea"/>
              </a:rPr>
              <a:t>?</a:t>
            </a:r>
            <a:r>
              <a:rPr lang="en-US" sz="2000" dirty="0">
                <a:solidFill>
                  <a:srgbClr val="FFFF00"/>
                </a:solidFill>
                <a:latin typeface="Arial"/>
                <a:ea typeface="+mn-ea"/>
              </a:rPr>
              <a:t>”</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Content Placeholder 5" descr="A screenshot of a social media post&#10;&#10;Description automatically generated">
            <a:extLst>
              <a:ext uri="{FF2B5EF4-FFF2-40B4-BE49-F238E27FC236}">
                <a16:creationId xmlns:a16="http://schemas.microsoft.com/office/drawing/2014/main" id="{7617BBB1-0FA9-23CB-B046-B5B91F1F6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463" y="215900"/>
            <a:ext cx="326707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A screenshot of a social media post&#10;&#10;Description automatically generated">
            <a:extLst>
              <a:ext uri="{FF2B5EF4-FFF2-40B4-BE49-F238E27FC236}">
                <a16:creationId xmlns:a16="http://schemas.microsoft.com/office/drawing/2014/main" id="{866A4677-8D51-1E4B-4025-E07889EC2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393700"/>
            <a:ext cx="48895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1">
            <a:extLst>
              <a:ext uri="{FF2B5EF4-FFF2-40B4-BE49-F238E27FC236}">
                <a16:creationId xmlns:a16="http://schemas.microsoft.com/office/drawing/2014/main" id="{3D060C50-9B58-42E3-2434-FCD57BF86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175" y="542925"/>
            <a:ext cx="27876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Content Placeholder 2">
            <a:extLst>
              <a:ext uri="{FF2B5EF4-FFF2-40B4-BE49-F238E27FC236}">
                <a16:creationId xmlns:a16="http://schemas.microsoft.com/office/drawing/2014/main" id="{B2237F0E-DF4B-B7C3-06E3-EA199EACFC53}"/>
              </a:ext>
            </a:extLst>
          </p:cNvPr>
          <p:cNvSpPr>
            <a:spLocks noGrp="1" noChangeArrowheads="1"/>
          </p:cNvSpPr>
          <p:nvPr>
            <p:ph sz="quarter" idx="10"/>
          </p:nvPr>
        </p:nvSpPr>
        <p:spPr bwMode="auto">
          <a:xfrm>
            <a:off x="611188" y="484188"/>
            <a:ext cx="7921625" cy="417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3200" i="1">
                <a:solidFill>
                  <a:srgbClr val="FFFF00"/>
                </a:solidFill>
              </a:rPr>
              <a:t>“</a:t>
            </a:r>
            <a:r>
              <a:rPr lang="en-CA" altLang="en-US" sz="3200" i="1">
                <a:solidFill>
                  <a:schemeClr val="bg1"/>
                </a:solidFill>
              </a:rPr>
              <a:t>The universe (which others call the Library) is composed of an indefinite and perhaps infinite number of hexagonal galleries, with vast air shafts between, surrounded by very low railings. From any of the hexagons one can see, interminably, the upper and lower floors. The distribution of the galleries is invariable.</a:t>
            </a:r>
            <a:r>
              <a:rPr lang="en-CA" altLang="en-US" sz="3200" i="1">
                <a:solidFill>
                  <a:srgbClr val="FFFF00"/>
                </a:solidFill>
              </a:rPr>
              <a:t>”</a:t>
            </a:r>
            <a:endParaRPr lang="en-US" altLang="en-US" sz="3200" i="1">
              <a:solidFill>
                <a:srgbClr val="FFFF0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A screenshot of text&#10;&#10;Description automatically generated">
            <a:extLst>
              <a:ext uri="{FF2B5EF4-FFF2-40B4-BE49-F238E27FC236}">
                <a16:creationId xmlns:a16="http://schemas.microsoft.com/office/drawing/2014/main" id="{B37A456D-060C-FF59-F8C3-B1C740738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204788"/>
            <a:ext cx="33147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2" descr="A screenshot of a social media post&#10;&#10;Description automatically generated">
            <a:extLst>
              <a:ext uri="{FF2B5EF4-FFF2-40B4-BE49-F238E27FC236}">
                <a16:creationId xmlns:a16="http://schemas.microsoft.com/office/drawing/2014/main" id="{F7B3477E-9335-82BE-7F3B-5238BA19F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212725"/>
            <a:ext cx="234315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E25BD1E8-D1FC-A938-FA06-DB49475AB8AD}"/>
              </a:ext>
            </a:extLst>
          </p:cNvPr>
          <p:cNvSpPr>
            <a:spLocks noGrp="1" noChangeArrowheads="1"/>
          </p:cNvSpPr>
          <p:nvPr>
            <p:ph type="title"/>
          </p:nvPr>
        </p:nvSpPr>
        <p:spPr bwMode="auto">
          <a:xfrm>
            <a:off x="1485900" y="0"/>
            <a:ext cx="6172200" cy="121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Anything </a:t>
            </a:r>
            <a:r>
              <a:rPr lang="en-US" altLang="en-US" sz="3300" b="1">
                <a:solidFill>
                  <a:schemeClr val="bg1"/>
                </a:solidFill>
              </a:rPr>
              <a:t>&amp;</a:t>
            </a:r>
            <a:r>
              <a:rPr lang="en-US" altLang="en-US" sz="3300" b="1">
                <a:solidFill>
                  <a:srgbClr val="FFFF00"/>
                </a:solidFill>
              </a:rPr>
              <a:t> everything </a:t>
            </a:r>
            <a:r>
              <a:rPr lang="en-US" altLang="en-US" sz="3300" b="1">
                <a:solidFill>
                  <a:srgbClr val="92D050"/>
                </a:solidFill>
              </a:rPr>
              <a:t>can be done via email</a:t>
            </a:r>
            <a:r>
              <a:rPr lang="en-US" altLang="en-US" sz="3300" b="1">
                <a:solidFill>
                  <a:srgbClr val="FFFF00"/>
                </a:solidFill>
              </a:rPr>
              <a:t> if you prefer</a:t>
            </a:r>
          </a:p>
        </p:txBody>
      </p:sp>
      <p:pic>
        <p:nvPicPr>
          <p:cNvPr id="6" name="Content Placeholder 5">
            <a:extLst>
              <a:ext uri="{FF2B5EF4-FFF2-40B4-BE49-F238E27FC236}">
                <a16:creationId xmlns:a16="http://schemas.microsoft.com/office/drawing/2014/main" id="{B423BF32-1885-46C5-B790-C19BA9C1CE72}"/>
              </a:ext>
            </a:extLst>
          </p:cNvPr>
          <p:cNvPicPr>
            <a:picLocks noGrp="1" noChangeAspect="1"/>
          </p:cNvPicPr>
          <p:nvPr>
            <p:ph sz="quarter" idx="10"/>
          </p:nvPr>
        </p:nvPicPr>
        <p:blipFill>
          <a:blip r:embed="rId2"/>
          <a:stretch>
            <a:fillRect/>
          </a:stretch>
        </p:blipFill>
        <p:spPr>
          <a:xfrm>
            <a:off x="2541588" y="1549400"/>
            <a:ext cx="4060825" cy="2538413"/>
          </a:xfrm>
        </p:spPr>
      </p:pic>
      <p:pic>
        <p:nvPicPr>
          <p:cNvPr id="77827" name="Content Placeholder 5">
            <a:extLst>
              <a:ext uri="{FF2B5EF4-FFF2-40B4-BE49-F238E27FC236}">
                <a16:creationId xmlns:a16="http://schemas.microsoft.com/office/drawing/2014/main" id="{F6288A0F-F636-61F2-B367-34782913F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5" y="1492250"/>
            <a:ext cx="5416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A screenshot of a cell phone&#10;&#10;Description automatically generated">
            <a:extLst>
              <a:ext uri="{FF2B5EF4-FFF2-40B4-BE49-F238E27FC236}">
                <a16:creationId xmlns:a16="http://schemas.microsoft.com/office/drawing/2014/main" id="{C32148F6-5739-488B-A611-408D1770F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322263"/>
            <a:ext cx="440055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A screenshot of a social media post&#10;&#10;Description automatically generated">
            <a:extLst>
              <a:ext uri="{FF2B5EF4-FFF2-40B4-BE49-F238E27FC236}">
                <a16:creationId xmlns:a16="http://schemas.microsoft.com/office/drawing/2014/main" id="{1BC1CC1F-2FFA-90EF-E583-D1D8482B7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84188"/>
            <a:ext cx="50038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E1498EC-E419-F65C-1090-612DB72A9B37}"/>
              </a:ext>
            </a:extLst>
          </p:cNvPr>
          <p:cNvSpPr txBox="1"/>
          <p:nvPr/>
        </p:nvSpPr>
        <p:spPr>
          <a:xfrm>
            <a:off x="1146175" y="4156075"/>
            <a:ext cx="6851650" cy="646113"/>
          </a:xfrm>
          <a:prstGeom prst="rect">
            <a:avLst/>
          </a:prstGeom>
          <a:noFill/>
        </p:spPr>
        <p:txBody>
          <a:bodyPr wrap="none">
            <a:spAutoFit/>
          </a:bodyPr>
          <a:lstStyle/>
          <a:p>
            <a:pPr defTabSz="342900" eaLnBrk="1" fontAlgn="auto" hangingPunct="1">
              <a:spcBef>
                <a:spcPts val="0"/>
              </a:spcBef>
              <a:spcAft>
                <a:spcPts val="0"/>
              </a:spcAft>
              <a:defRPr/>
            </a:pPr>
            <a:r>
              <a:rPr lang="en-US" sz="3600" dirty="0">
                <a:solidFill>
                  <a:srgbClr val="FFFF00"/>
                </a:solidFill>
                <a:latin typeface="Arial"/>
                <a:ea typeface="+mn-ea"/>
                <a:hlinkClick r:id="rId4"/>
              </a:rPr>
              <a:t>https://youtu.be/YGdMTLgU4hE</a:t>
            </a:r>
            <a:r>
              <a:rPr lang="en-US" sz="3600" dirty="0">
                <a:solidFill>
                  <a:srgbClr val="FFFF00"/>
                </a:solidFill>
                <a:latin typeface="Arial"/>
                <a:ea typeface="+mn-ea"/>
              </a:rPr>
              <a:t>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Content Placeholder 2">
            <a:extLst>
              <a:ext uri="{FF2B5EF4-FFF2-40B4-BE49-F238E27FC236}">
                <a16:creationId xmlns:a16="http://schemas.microsoft.com/office/drawing/2014/main" id="{96A46252-E51B-17AB-C238-D99248C9286B}"/>
              </a:ext>
            </a:extLst>
          </p:cNvPr>
          <p:cNvSpPr>
            <a:spLocks noGrp="1" noChangeArrowheads="1"/>
          </p:cNvSpPr>
          <p:nvPr>
            <p:ph sz="quarter" idx="10"/>
          </p:nvPr>
        </p:nvSpPr>
        <p:spPr bwMode="auto">
          <a:xfrm>
            <a:off x="611188" y="914400"/>
            <a:ext cx="7920037" cy="3313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rgbClr val="FFFF00"/>
                </a:solidFill>
              </a:rPr>
              <a:t>Monopoly</a:t>
            </a:r>
            <a:r>
              <a:rPr lang="en-US" altLang="en-US" sz="4000">
                <a:solidFill>
                  <a:schemeClr val="bg1"/>
                </a:solidFill>
              </a:rPr>
              <a:t> in I.P. (especially  in patents, particularly in drug patents) is a “thing”</a:t>
            </a:r>
            <a:r>
              <a:rPr lang="en-US" altLang="en-US" sz="4000">
                <a:solidFill>
                  <a:srgbClr val="FF0000"/>
                </a:solidFill>
              </a:rPr>
              <a:t>.</a:t>
            </a:r>
          </a:p>
          <a:p>
            <a:r>
              <a:rPr lang="en-US" altLang="en-US" sz="4000">
                <a:solidFill>
                  <a:schemeClr val="bg1"/>
                </a:solidFill>
              </a:rPr>
              <a:t>What of monopoly in </a:t>
            </a:r>
            <a:r>
              <a:rPr lang="en-US" altLang="en-US" sz="4000">
                <a:solidFill>
                  <a:srgbClr val="FFFF00"/>
                </a:solidFill>
              </a:rPr>
              <a:t>I.P. </a:t>
            </a:r>
            <a:r>
              <a:rPr lang="en-US" altLang="en-US" sz="4000">
                <a:solidFill>
                  <a:schemeClr val="bg1"/>
                </a:solidFill>
              </a:rPr>
              <a:t>through </a:t>
            </a:r>
            <a:r>
              <a:rPr lang="en-US" altLang="en-US" sz="4000">
                <a:solidFill>
                  <a:srgbClr val="FFFF00"/>
                </a:solidFill>
              </a:rPr>
              <a:t>A.I. </a:t>
            </a:r>
            <a:r>
              <a:rPr lang="en-US" altLang="en-US" sz="4000">
                <a:solidFill>
                  <a:schemeClr val="bg1"/>
                </a:solidFill>
              </a:rPr>
              <a:t>(Artificial Intelligence)</a:t>
            </a:r>
            <a:r>
              <a:rPr lang="en-US" altLang="en-US" sz="4000">
                <a:solidFill>
                  <a:srgbClr val="FF0000"/>
                </a:solidFill>
              </a:rPr>
              <a: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A screenshot of a cell phone&#10;&#10;Description automatically generated">
            <a:extLst>
              <a:ext uri="{FF2B5EF4-FFF2-40B4-BE49-F238E27FC236}">
                <a16:creationId xmlns:a16="http://schemas.microsoft.com/office/drawing/2014/main" id="{DD774D90-C2E3-0483-F78C-AF1CFBF48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950" y="460375"/>
            <a:ext cx="63881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Content Placeholder 6" descr="A screenshot of a cell phone&#10;&#10;Description automatically generated">
            <a:extLst>
              <a:ext uri="{FF2B5EF4-FFF2-40B4-BE49-F238E27FC236}">
                <a16:creationId xmlns:a16="http://schemas.microsoft.com/office/drawing/2014/main" id="{1DC25400-9DDB-6B6F-209F-E05C667A8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249238"/>
            <a:ext cx="561975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3" descr="A screenshot of a cell phone&#10;&#10;Description automatically generated">
            <a:extLst>
              <a:ext uri="{FF2B5EF4-FFF2-40B4-BE49-F238E27FC236}">
                <a16:creationId xmlns:a16="http://schemas.microsoft.com/office/drawing/2014/main" id="{E8721A47-4ACB-ACFB-F94D-70994FE4D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563" y="479425"/>
            <a:ext cx="420687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descr="A screenshot of a cell phone&#10;&#10;Description automatically generated">
            <a:extLst>
              <a:ext uri="{FF2B5EF4-FFF2-40B4-BE49-F238E27FC236}">
                <a16:creationId xmlns:a16="http://schemas.microsoft.com/office/drawing/2014/main" id="{47A47CBF-F098-9397-C99E-2C159B17F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987425"/>
            <a:ext cx="4630738"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0" name="TextBox 1">
            <a:extLst>
              <a:ext uri="{FF2B5EF4-FFF2-40B4-BE49-F238E27FC236}">
                <a16:creationId xmlns:a16="http://schemas.microsoft.com/office/drawing/2014/main" id="{A4CEEEB5-CA45-5C06-54F6-145C6EF5253F}"/>
              </a:ext>
            </a:extLst>
          </p:cNvPr>
          <p:cNvSpPr txBox="1">
            <a:spLocks noChangeArrowheads="1"/>
          </p:cNvSpPr>
          <p:nvPr/>
        </p:nvSpPr>
        <p:spPr bwMode="auto">
          <a:xfrm>
            <a:off x="2819400" y="92075"/>
            <a:ext cx="4092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chemeClr val="bg1"/>
                </a:solidFill>
              </a:rPr>
              <a:t>Core of the Issue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4" descr="Text, letter&#10;&#10;Description automatically generated">
            <a:extLst>
              <a:ext uri="{FF2B5EF4-FFF2-40B4-BE49-F238E27FC236}">
                <a16:creationId xmlns:a16="http://schemas.microsoft.com/office/drawing/2014/main" id="{84769DB9-B5CC-CB01-9127-81C873E97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57150"/>
            <a:ext cx="77724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descr="Text, letter&#10;&#10;Description automatically generated">
            <a:extLst>
              <a:ext uri="{FF2B5EF4-FFF2-40B4-BE49-F238E27FC236}">
                <a16:creationId xmlns:a16="http://schemas.microsoft.com/office/drawing/2014/main" id="{8B7B70B0-55EF-A02A-359C-F44DE1A34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163513"/>
            <a:ext cx="525462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Chart&#10;&#10;Description automatically generated">
            <a:extLst>
              <a:ext uri="{FF2B5EF4-FFF2-40B4-BE49-F238E27FC236}">
                <a16:creationId xmlns:a16="http://schemas.microsoft.com/office/drawing/2014/main" id="{81AFE407-D103-32BA-9195-8D805EB68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13" y="206375"/>
            <a:ext cx="36353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C38A8D6-D0DA-C00A-64C9-406DD870FDA5}"/>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326E74B-D43A-6658-5522-A7F125686DBA}"/>
              </a:ext>
            </a:extLst>
          </p:cNvPr>
          <p:cNvPicPr>
            <a:picLocks noGrp="1" noChangeAspect="1"/>
          </p:cNvPicPr>
          <p:nvPr>
            <p:ph idx="1"/>
          </p:nvPr>
        </p:nvPicPr>
        <p:blipFill>
          <a:blip r:embed="rId2"/>
          <a:stretch>
            <a:fillRect/>
          </a:stretch>
        </p:blipFill>
        <p:spPr/>
      </p:pic>
      <p:pic>
        <p:nvPicPr>
          <p:cNvPr id="47107" name="Picture 6" descr="Graphical user interface, text, application, email&#10;&#10;Description automatically generated">
            <a:extLst>
              <a:ext uri="{FF2B5EF4-FFF2-40B4-BE49-F238E27FC236}">
                <a16:creationId xmlns:a16="http://schemas.microsoft.com/office/drawing/2014/main" id="{1C41A3C7-A928-CD5B-1F81-47038BD71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987425"/>
            <a:ext cx="50768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6971F89-D4D6-9FC9-2C98-BFBF05D7CCEA}"/>
                  </a:ext>
                </a:extLst>
              </p14:cNvPr>
              <p14:cNvContentPartPr/>
              <p14:nvPr/>
            </p14:nvContentPartPr>
            <p14:xfrm>
              <a:off x="2033571" y="1635646"/>
              <a:ext cx="927360" cy="565920"/>
            </p14:xfrm>
          </p:contentPart>
        </mc:Choice>
        <mc:Fallback xmlns="">
          <p:pic>
            <p:nvPicPr>
              <p:cNvPr id="8" name="Ink 7">
                <a:extLst>
                  <a:ext uri="{FF2B5EF4-FFF2-40B4-BE49-F238E27FC236}">
                    <a16:creationId xmlns:a16="http://schemas.microsoft.com/office/drawing/2014/main" id="{D6971F89-D4D6-9FC9-2C98-BFBF05D7CCEA}"/>
                  </a:ext>
                </a:extLst>
              </p:cNvPr>
              <p:cNvPicPr/>
              <p:nvPr/>
            </p:nvPicPr>
            <p:blipFill>
              <a:blip r:embed="rId4"/>
              <a:stretch>
                <a:fillRect/>
              </a:stretch>
            </p:blipFill>
            <p:spPr>
              <a:xfrm>
                <a:off x="2024571" y="1626646"/>
                <a:ext cx="945000" cy="583560"/>
              </a:xfrm>
              <a:prstGeom prst="rect">
                <a:avLst/>
              </a:prstGeom>
            </p:spPr>
          </p:pic>
        </mc:Fallback>
      </mc:AlternateContent>
      <p:sp>
        <p:nvSpPr>
          <p:cNvPr id="47109" name="TextBox 8">
            <a:extLst>
              <a:ext uri="{FF2B5EF4-FFF2-40B4-BE49-F238E27FC236}">
                <a16:creationId xmlns:a16="http://schemas.microsoft.com/office/drawing/2014/main" id="{3315B342-E043-C4D6-1E57-380DB6BAE4C4}"/>
              </a:ext>
            </a:extLst>
          </p:cNvPr>
          <p:cNvSpPr txBox="1">
            <a:spLocks noChangeArrowheads="1"/>
          </p:cNvSpPr>
          <p:nvPr/>
        </p:nvSpPr>
        <p:spPr bwMode="auto">
          <a:xfrm>
            <a:off x="2768600" y="77788"/>
            <a:ext cx="360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Images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Text, letter&#10;&#10;Description automatically generated">
            <a:extLst>
              <a:ext uri="{FF2B5EF4-FFF2-40B4-BE49-F238E27FC236}">
                <a16:creationId xmlns:a16="http://schemas.microsoft.com/office/drawing/2014/main" id="{C49D9E90-24DB-B8E7-3073-3BEA0A02E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69863"/>
            <a:ext cx="57594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descr="Graphical user interface, application&#10;&#10;Description automatically generated">
            <a:extLst>
              <a:ext uri="{FF2B5EF4-FFF2-40B4-BE49-F238E27FC236}">
                <a16:creationId xmlns:a16="http://schemas.microsoft.com/office/drawing/2014/main" id="{A67DC47E-659B-7562-A214-9386FB0D5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277813"/>
            <a:ext cx="35433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8009-4681-D135-1EA7-466933E73EFE}"/>
              </a:ext>
            </a:extLst>
          </p:cNvPr>
          <p:cNvSpPr>
            <a:spLocks noGrp="1"/>
          </p:cNvSpPr>
          <p:nvPr>
            <p:ph type="title"/>
          </p:nvPr>
        </p:nvSpPr>
        <p:spPr>
          <a:xfrm>
            <a:off x="395288" y="141288"/>
            <a:ext cx="8208962" cy="1135062"/>
          </a:xfrm>
        </p:spPr>
        <p:txBody>
          <a:bodyPr>
            <a:normAutofit fontScale="90000"/>
          </a:bodyPr>
          <a:lstStyle/>
          <a:p>
            <a:pPr>
              <a:defRPr/>
            </a:pPr>
            <a:r>
              <a:rPr lang="en-US" sz="4000" dirty="0">
                <a:solidFill>
                  <a:srgbClr val="FF0000"/>
                </a:solidFill>
              </a:rPr>
              <a:t>Solution</a:t>
            </a:r>
            <a:r>
              <a:rPr lang="en-US" sz="4000" dirty="0">
                <a:solidFill>
                  <a:srgbClr val="FFFF00"/>
                </a:solidFill>
              </a:rPr>
              <a:t>?</a:t>
            </a:r>
            <a:r>
              <a:rPr lang="en-US" sz="4000" dirty="0">
                <a:solidFill>
                  <a:schemeClr val="bg1"/>
                </a:solidFill>
              </a:rPr>
              <a:t>...</a:t>
            </a:r>
            <a:r>
              <a:rPr lang="en-US" sz="4000" b="1" dirty="0">
                <a:solidFill>
                  <a:srgbClr val="FF0000"/>
                </a:solidFill>
              </a:rPr>
              <a:t> </a:t>
            </a:r>
            <a:br>
              <a:rPr lang="en-US" sz="4000" b="1" dirty="0"/>
            </a:br>
            <a:r>
              <a:rPr lang="en-US" sz="4000" b="1" dirty="0">
                <a:solidFill>
                  <a:srgbClr val="FFFF00"/>
                </a:solidFill>
              </a:rPr>
              <a:t>Doctrine of Independent Creation </a:t>
            </a:r>
            <a:br>
              <a:rPr lang="en-US" b="1" dirty="0"/>
            </a:br>
            <a:endParaRPr lang="en-US" dirty="0"/>
          </a:p>
        </p:txBody>
      </p:sp>
      <p:sp>
        <p:nvSpPr>
          <p:cNvPr id="3" name="Content Placeholder 2">
            <a:extLst>
              <a:ext uri="{FF2B5EF4-FFF2-40B4-BE49-F238E27FC236}">
                <a16:creationId xmlns:a16="http://schemas.microsoft.com/office/drawing/2014/main" id="{38A531A1-5E4E-3E5E-3952-393A407993B4}"/>
              </a:ext>
            </a:extLst>
          </p:cNvPr>
          <p:cNvSpPr>
            <a:spLocks noGrp="1"/>
          </p:cNvSpPr>
          <p:nvPr>
            <p:ph sz="quarter" idx="10"/>
          </p:nvPr>
        </p:nvSpPr>
        <p:spPr>
          <a:xfrm>
            <a:off x="107950" y="1419225"/>
            <a:ext cx="8928100" cy="3529013"/>
          </a:xfrm>
        </p:spPr>
        <p:txBody>
          <a:bodyPr>
            <a:noAutofit/>
          </a:bodyPr>
          <a:lstStyle/>
          <a:p>
            <a:pPr marL="0" indent="0">
              <a:buFont typeface="Arial" panose="020B0604020202020204" pitchFamily="34" charset="0"/>
              <a:buNone/>
              <a:defRPr/>
            </a:pPr>
            <a:r>
              <a:rPr lang="en-CA" sz="2400" dirty="0">
                <a:solidFill>
                  <a:schemeClr val="bg1"/>
                </a:solidFill>
              </a:rPr>
              <a:t>To show </a:t>
            </a:r>
            <a:r>
              <a:rPr lang="en-CA" sz="2400" dirty="0">
                <a:solidFill>
                  <a:srgbClr val="FFFF00"/>
                </a:solidFill>
              </a:rPr>
              <a:t>infringement </a:t>
            </a:r>
            <a:r>
              <a:rPr lang="en-CA" sz="2400" dirty="0">
                <a:solidFill>
                  <a:schemeClr val="bg1"/>
                </a:solidFill>
              </a:rPr>
              <a:t>of copyright </a:t>
            </a:r>
            <a:r>
              <a:rPr lang="en-CA" sz="2400" dirty="0">
                <a:solidFill>
                  <a:srgbClr val="FFFF00"/>
                </a:solidFill>
              </a:rPr>
              <a:t>two elements </a:t>
            </a:r>
            <a:r>
              <a:rPr lang="en-CA" sz="2400" dirty="0">
                <a:solidFill>
                  <a:schemeClr val="bg1"/>
                </a:solidFill>
              </a:rPr>
              <a:t>must be present:</a:t>
            </a:r>
          </a:p>
          <a:p>
            <a:pPr>
              <a:buFont typeface="Arial" panose="020B0604020202020204" pitchFamily="34" charset="0"/>
              <a:buAutoNum type="arabicPeriod"/>
              <a:defRPr/>
            </a:pPr>
            <a:r>
              <a:rPr lang="en-CA" sz="2400" dirty="0">
                <a:solidFill>
                  <a:schemeClr val="bg1"/>
                </a:solidFill>
              </a:rPr>
              <a:t>there must be sufficient objective similarity between the infringing work and the copyright work (or a substantial part of it). </a:t>
            </a:r>
          </a:p>
          <a:p>
            <a:pPr>
              <a:buFont typeface="Arial" panose="020B0604020202020204" pitchFamily="34" charset="0"/>
              <a:buAutoNum type="arabicPeriod"/>
              <a:defRPr/>
            </a:pPr>
            <a:r>
              <a:rPr lang="en-CA" sz="2400" dirty="0">
                <a:solidFill>
                  <a:schemeClr val="bg1"/>
                </a:solidFill>
              </a:rPr>
              <a:t>the </a:t>
            </a:r>
            <a:r>
              <a:rPr lang="en-CA" sz="2400" dirty="0">
                <a:solidFill>
                  <a:srgbClr val="FFFF00"/>
                </a:solidFill>
              </a:rPr>
              <a:t>copyright work must be the source from which the infringing work was derived</a:t>
            </a:r>
            <a:r>
              <a:rPr lang="en-CA" sz="2400" dirty="0">
                <a:solidFill>
                  <a:schemeClr val="bg1"/>
                </a:solidFill>
              </a:rPr>
              <a:t>. </a:t>
            </a:r>
            <a:r>
              <a:rPr lang="en-CA" sz="2400" dirty="0">
                <a:solidFill>
                  <a:srgbClr val="FF0000"/>
                </a:solidFill>
              </a:rPr>
              <a:t>Independent creation is a defence </a:t>
            </a:r>
            <a:r>
              <a:rPr lang="en-CA" sz="2400" dirty="0">
                <a:solidFill>
                  <a:schemeClr val="bg1"/>
                </a:solidFill>
              </a:rPr>
              <a:t>so long as there was no access to the copyright work or copying.</a:t>
            </a:r>
            <a:endParaRPr lang="en-US" sz="2400" dirty="0">
              <a:solidFill>
                <a:schemeClr val="bg1"/>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Graphical user interface, text&#10;&#10;Description automatically generated">
            <a:extLst>
              <a:ext uri="{FF2B5EF4-FFF2-40B4-BE49-F238E27FC236}">
                <a16:creationId xmlns:a16="http://schemas.microsoft.com/office/drawing/2014/main" id="{88EF3D0A-8828-F19A-9DD0-1A9C27EFD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25" y="422275"/>
            <a:ext cx="429895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Graphical user interface, Teams&#10;&#10;Description automatically generated">
            <a:extLst>
              <a:ext uri="{FF2B5EF4-FFF2-40B4-BE49-F238E27FC236}">
                <a16:creationId xmlns:a16="http://schemas.microsoft.com/office/drawing/2014/main" id="{F3B374A5-066E-BAC0-0F42-4D0378C27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938" y="211138"/>
            <a:ext cx="506412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Text, letter&#10;&#10;Description automatically generated">
            <a:extLst>
              <a:ext uri="{FF2B5EF4-FFF2-40B4-BE49-F238E27FC236}">
                <a16:creationId xmlns:a16="http://schemas.microsoft.com/office/drawing/2014/main" id="{68B01270-F302-4E3F-76DE-2E25CFE2F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363" y="239713"/>
            <a:ext cx="3852862"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418126E-50FB-3420-2FC9-1FA82BE1FE38}"/>
                  </a:ext>
                </a:extLst>
              </p14:cNvPr>
              <p14:cNvContentPartPr/>
              <p14:nvPr/>
            </p14:nvContentPartPr>
            <p14:xfrm>
              <a:off x="2761395" y="3005519"/>
              <a:ext cx="230760" cy="459720"/>
            </p14:xfrm>
          </p:contentPart>
        </mc:Choice>
        <mc:Fallback xmlns="">
          <p:pic>
            <p:nvPicPr>
              <p:cNvPr id="4" name="Ink 3">
                <a:extLst>
                  <a:ext uri="{FF2B5EF4-FFF2-40B4-BE49-F238E27FC236}">
                    <a16:creationId xmlns:a16="http://schemas.microsoft.com/office/drawing/2014/main" id="{8418126E-50FB-3420-2FC9-1FA82BE1FE38}"/>
                  </a:ext>
                </a:extLst>
              </p:cNvPr>
              <p:cNvPicPr/>
              <p:nvPr/>
            </p:nvPicPr>
            <p:blipFill>
              <a:blip r:embed="rId4"/>
              <a:stretch>
                <a:fillRect/>
              </a:stretch>
            </p:blipFill>
            <p:spPr>
              <a:xfrm>
                <a:off x="2752395" y="2996519"/>
                <a:ext cx="248400" cy="477360"/>
              </a:xfrm>
              <a:prstGeom prst="rect">
                <a:avLst/>
              </a:prstGeom>
            </p:spPr>
          </p:pic>
        </mc:Fallback>
      </mc:AlternateContent>
      <p:grpSp>
        <p:nvGrpSpPr>
          <p:cNvPr id="114691" name="Group 6">
            <a:extLst>
              <a:ext uri="{FF2B5EF4-FFF2-40B4-BE49-F238E27FC236}">
                <a16:creationId xmlns:a16="http://schemas.microsoft.com/office/drawing/2014/main" id="{D5B9C880-773D-2D54-3DDB-191C29021D4B}"/>
              </a:ext>
            </a:extLst>
          </p:cNvPr>
          <p:cNvGrpSpPr>
            <a:grpSpLocks/>
          </p:cNvGrpSpPr>
          <p:nvPr/>
        </p:nvGrpSpPr>
        <p:grpSpPr bwMode="auto">
          <a:xfrm>
            <a:off x="2822575" y="1625600"/>
            <a:ext cx="111125" cy="146050"/>
            <a:chOff x="2821875" y="1625639"/>
            <a:chExt cx="111240" cy="1461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699BB14-F710-FF67-0CE2-2770509D602A}"/>
                    </a:ext>
                  </a:extLst>
                </p14:cNvPr>
                <p14:cNvContentPartPr/>
                <p14:nvPr/>
              </p14:nvContentPartPr>
              <p14:xfrm>
                <a:off x="2821875" y="1629959"/>
                <a:ext cx="91800" cy="141840"/>
              </p14:xfrm>
            </p:contentPart>
          </mc:Choice>
          <mc:Fallback xmlns="">
            <p:pic>
              <p:nvPicPr>
                <p:cNvPr id="5" name="Ink 4">
                  <a:extLst>
                    <a:ext uri="{FF2B5EF4-FFF2-40B4-BE49-F238E27FC236}">
                      <a16:creationId xmlns:a16="http://schemas.microsoft.com/office/drawing/2014/main" id="{1699BB14-F710-FF67-0CE2-2770509D602A}"/>
                    </a:ext>
                  </a:extLst>
                </p:cNvPr>
                <p:cNvPicPr/>
                <p:nvPr/>
              </p:nvPicPr>
              <p:blipFill>
                <a:blip r:embed="rId6"/>
                <a:stretch>
                  <a:fillRect/>
                </a:stretch>
              </p:blipFill>
              <p:spPr>
                <a:xfrm>
                  <a:off x="2812840" y="1620959"/>
                  <a:ext cx="109509"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1DF960A-08FC-851A-ACF3-245F32E9CDA0}"/>
                    </a:ext>
                  </a:extLst>
                </p14:cNvPr>
                <p14:cNvContentPartPr/>
                <p14:nvPr/>
              </p14:nvContentPartPr>
              <p14:xfrm>
                <a:off x="2838795" y="1625639"/>
                <a:ext cx="94320" cy="360"/>
              </p14:xfrm>
            </p:contentPart>
          </mc:Choice>
          <mc:Fallback xmlns="">
            <p:pic>
              <p:nvPicPr>
                <p:cNvPr id="6" name="Ink 5">
                  <a:extLst>
                    <a:ext uri="{FF2B5EF4-FFF2-40B4-BE49-F238E27FC236}">
                      <a16:creationId xmlns:a16="http://schemas.microsoft.com/office/drawing/2014/main" id="{11DF960A-08FC-851A-ACF3-245F32E9CDA0}"/>
                    </a:ext>
                  </a:extLst>
                </p:cNvPr>
                <p:cNvPicPr/>
                <p:nvPr/>
              </p:nvPicPr>
              <p:blipFill>
                <a:blip r:embed="rId8"/>
                <a:stretch>
                  <a:fillRect/>
                </a:stretch>
              </p:blipFill>
              <p:spPr>
                <a:xfrm>
                  <a:off x="2829795" y="1616639"/>
                  <a:ext cx="11196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52AB52D-EBCD-971A-5BAC-719DCA4F24B1}"/>
                  </a:ext>
                </a:extLst>
              </p14:cNvPr>
              <p14:cNvContentPartPr/>
              <p14:nvPr/>
            </p14:nvContentPartPr>
            <p14:xfrm>
              <a:off x="3958035" y="1331519"/>
              <a:ext cx="1860840" cy="46080"/>
            </p14:xfrm>
          </p:contentPart>
        </mc:Choice>
        <mc:Fallback xmlns="">
          <p:pic>
            <p:nvPicPr>
              <p:cNvPr id="8" name="Ink 7">
                <a:extLst>
                  <a:ext uri="{FF2B5EF4-FFF2-40B4-BE49-F238E27FC236}">
                    <a16:creationId xmlns:a16="http://schemas.microsoft.com/office/drawing/2014/main" id="{F52AB52D-EBCD-971A-5BAC-719DCA4F24B1}"/>
                  </a:ext>
                </a:extLst>
              </p:cNvPr>
              <p:cNvPicPr/>
              <p:nvPr/>
            </p:nvPicPr>
            <p:blipFill>
              <a:blip r:embed="rId10"/>
              <a:stretch>
                <a:fillRect/>
              </a:stretch>
            </p:blipFill>
            <p:spPr>
              <a:xfrm>
                <a:off x="3949035" y="1322589"/>
                <a:ext cx="1878480" cy="6358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B9149C51-E666-565E-7F62-BA82F725E8FA}"/>
                  </a:ext>
                </a:extLst>
              </p14:cNvPr>
              <p14:cNvContentPartPr/>
              <p14:nvPr/>
            </p14:nvContentPartPr>
            <p14:xfrm>
              <a:off x="5828595" y="1342679"/>
              <a:ext cx="464400" cy="18360"/>
            </p14:xfrm>
          </p:contentPart>
        </mc:Choice>
        <mc:Fallback xmlns="">
          <p:pic>
            <p:nvPicPr>
              <p:cNvPr id="9" name="Ink 8">
                <a:extLst>
                  <a:ext uri="{FF2B5EF4-FFF2-40B4-BE49-F238E27FC236}">
                    <a16:creationId xmlns:a16="http://schemas.microsoft.com/office/drawing/2014/main" id="{B9149C51-E666-565E-7F62-BA82F725E8FA}"/>
                  </a:ext>
                </a:extLst>
              </p:cNvPr>
              <p:cNvPicPr/>
              <p:nvPr/>
            </p:nvPicPr>
            <p:blipFill>
              <a:blip r:embed="rId12"/>
              <a:stretch>
                <a:fillRect/>
              </a:stretch>
            </p:blipFill>
            <p:spPr>
              <a:xfrm>
                <a:off x="5819588" y="1333679"/>
                <a:ext cx="482054"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0866DED6-BBE6-E865-7950-B32C4C054990}"/>
                  </a:ext>
                </a:extLst>
              </p14:cNvPr>
              <p14:cNvContentPartPr/>
              <p14:nvPr/>
            </p14:nvContentPartPr>
            <p14:xfrm>
              <a:off x="2887755" y="1428359"/>
              <a:ext cx="2351880" cy="31320"/>
            </p14:xfrm>
          </p:contentPart>
        </mc:Choice>
        <mc:Fallback xmlns="">
          <p:pic>
            <p:nvPicPr>
              <p:cNvPr id="10" name="Ink 9">
                <a:extLst>
                  <a:ext uri="{FF2B5EF4-FFF2-40B4-BE49-F238E27FC236}">
                    <a16:creationId xmlns:a16="http://schemas.microsoft.com/office/drawing/2014/main" id="{0866DED6-BBE6-E865-7950-B32C4C054990}"/>
                  </a:ext>
                </a:extLst>
              </p:cNvPr>
              <p:cNvPicPr/>
              <p:nvPr/>
            </p:nvPicPr>
            <p:blipFill>
              <a:blip r:embed="rId14"/>
              <a:stretch>
                <a:fillRect/>
              </a:stretch>
            </p:blipFill>
            <p:spPr>
              <a:xfrm>
                <a:off x="2878755" y="1419461"/>
                <a:ext cx="2369520" cy="48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30AC972C-B7C5-F6EA-30FF-EB75FE16710A}"/>
                  </a:ext>
                </a:extLst>
              </p14:cNvPr>
              <p14:cNvContentPartPr/>
              <p14:nvPr/>
            </p14:nvContentPartPr>
            <p14:xfrm>
              <a:off x="2938515" y="4424999"/>
              <a:ext cx="39600" cy="315000"/>
            </p14:xfrm>
          </p:contentPart>
        </mc:Choice>
        <mc:Fallback xmlns="">
          <p:pic>
            <p:nvPicPr>
              <p:cNvPr id="11" name="Ink 10">
                <a:extLst>
                  <a:ext uri="{FF2B5EF4-FFF2-40B4-BE49-F238E27FC236}">
                    <a16:creationId xmlns:a16="http://schemas.microsoft.com/office/drawing/2014/main" id="{30AC972C-B7C5-F6EA-30FF-EB75FE16710A}"/>
                  </a:ext>
                </a:extLst>
              </p:cNvPr>
              <p:cNvPicPr/>
              <p:nvPr/>
            </p:nvPicPr>
            <p:blipFill>
              <a:blip r:embed="rId16"/>
              <a:stretch>
                <a:fillRect/>
              </a:stretch>
            </p:blipFill>
            <p:spPr>
              <a:xfrm>
                <a:off x="2929515" y="4416009"/>
                <a:ext cx="57240" cy="332620"/>
              </a:xfrm>
              <a:prstGeom prst="rect">
                <a:avLst/>
              </a:prstGeom>
            </p:spPr>
          </p:pic>
        </mc:Fallback>
      </mc:AlternateContent>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29DE9-03AC-191D-2567-777A9E9DEC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BEDAA8-E6DF-329F-6A3E-DD5052B828ED}"/>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27465505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B9347-840B-B6F5-C084-1E269F4F37DA}"/>
            </a:ext>
          </a:extLst>
        </p:cNvPr>
        <p:cNvGrpSpPr/>
        <p:nvPr/>
      </p:nvGrpSpPr>
      <p:grpSpPr>
        <a:xfrm>
          <a:off x="0" y="0"/>
          <a:ext cx="0" cy="0"/>
          <a:chOff x="0" y="0"/>
          <a:chExt cx="0" cy="0"/>
        </a:xfrm>
      </p:grpSpPr>
      <p:sp>
        <p:nvSpPr>
          <p:cNvPr id="199681" name="Title 1">
            <a:extLst>
              <a:ext uri="{FF2B5EF4-FFF2-40B4-BE49-F238E27FC236}">
                <a16:creationId xmlns:a16="http://schemas.microsoft.com/office/drawing/2014/main" id="{283AD08F-4CE9-4954-6770-786C82899299}"/>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003230AD-66E8-8295-893A-7E0EEB9E3E5B}"/>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199683" name="Content Placeholder 3" descr="Crystal_Project_pause-queue.png">
            <a:extLst>
              <a:ext uri="{FF2B5EF4-FFF2-40B4-BE49-F238E27FC236}">
                <a16:creationId xmlns:a16="http://schemas.microsoft.com/office/drawing/2014/main" id="{1CACF3C8-8F83-1D34-1467-398618023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4838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DB294-16D2-D98D-A0B7-E3C2A9DEFFD6}"/>
            </a:ext>
          </a:extLst>
        </p:cNvPr>
        <p:cNvGrpSpPr/>
        <p:nvPr/>
      </p:nvGrpSpPr>
      <p:grpSpPr>
        <a:xfrm>
          <a:off x="0" y="0"/>
          <a:ext cx="0" cy="0"/>
          <a:chOff x="0" y="0"/>
          <a:chExt cx="0" cy="0"/>
        </a:xfrm>
      </p:grpSpPr>
      <p:pic>
        <p:nvPicPr>
          <p:cNvPr id="293889" name="Picture 2">
            <a:extLst>
              <a:ext uri="{FF2B5EF4-FFF2-40B4-BE49-F238E27FC236}">
                <a16:creationId xmlns:a16="http://schemas.microsoft.com/office/drawing/2014/main" id="{15D5FAF5-3B53-7B09-FCA8-1AE5EA09F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165" y="588690"/>
            <a:ext cx="7051669" cy="396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94B380B-551B-79CF-8D49-F4EB6160C900}"/>
                  </a:ext>
                </a:extLst>
              </p14:cNvPr>
              <p14:cNvContentPartPr/>
              <p14:nvPr/>
            </p14:nvContentPartPr>
            <p14:xfrm>
              <a:off x="3942078" y="2103777"/>
              <a:ext cx="2520" cy="210960"/>
            </p14:xfrm>
          </p:contentPart>
        </mc:Choice>
        <mc:Fallback xmlns="">
          <p:pic>
            <p:nvPicPr>
              <p:cNvPr id="2" name="Ink 1">
                <a:extLst>
                  <a:ext uri="{FF2B5EF4-FFF2-40B4-BE49-F238E27FC236}">
                    <a16:creationId xmlns:a16="http://schemas.microsoft.com/office/drawing/2014/main" id="{794B380B-551B-79CF-8D49-F4EB6160C900}"/>
                  </a:ext>
                </a:extLst>
              </p:cNvPr>
              <p:cNvPicPr/>
              <p:nvPr/>
            </p:nvPicPr>
            <p:blipFill>
              <a:blip r:embed="rId4"/>
              <a:stretch>
                <a:fillRect/>
              </a:stretch>
            </p:blipFill>
            <p:spPr>
              <a:xfrm>
                <a:off x="3935958" y="2097657"/>
                <a:ext cx="14760" cy="223200"/>
              </a:xfrm>
              <a:prstGeom prst="rect">
                <a:avLst/>
              </a:prstGeom>
            </p:spPr>
          </p:pic>
        </mc:Fallback>
      </mc:AlternateContent>
      <p:grpSp>
        <p:nvGrpSpPr>
          <p:cNvPr id="9" name="Group 8">
            <a:extLst>
              <a:ext uri="{FF2B5EF4-FFF2-40B4-BE49-F238E27FC236}">
                <a16:creationId xmlns:a16="http://schemas.microsoft.com/office/drawing/2014/main" id="{AB702275-C40E-8838-41B7-3DC3D6176D54}"/>
              </a:ext>
            </a:extLst>
          </p:cNvPr>
          <p:cNvGrpSpPr/>
          <p:nvPr/>
        </p:nvGrpSpPr>
        <p:grpSpPr>
          <a:xfrm>
            <a:off x="3951078" y="1996857"/>
            <a:ext cx="267120" cy="342360"/>
            <a:chOff x="3951078" y="1996857"/>
            <a:chExt cx="267120" cy="34236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A5CEC23-17BF-47DE-F05F-87C897AD6358}"/>
                    </a:ext>
                  </a:extLst>
                </p14:cNvPr>
                <p14:cNvContentPartPr/>
                <p14:nvPr/>
              </p14:nvContentPartPr>
              <p14:xfrm>
                <a:off x="4032798" y="2051217"/>
                <a:ext cx="185400" cy="288000"/>
              </p14:xfrm>
            </p:contentPart>
          </mc:Choice>
          <mc:Fallback xmlns="">
            <p:pic>
              <p:nvPicPr>
                <p:cNvPr id="3" name="Ink 2">
                  <a:extLst>
                    <a:ext uri="{FF2B5EF4-FFF2-40B4-BE49-F238E27FC236}">
                      <a16:creationId xmlns:a16="http://schemas.microsoft.com/office/drawing/2014/main" id="{7A5CEC23-17BF-47DE-F05F-87C897AD6358}"/>
                    </a:ext>
                  </a:extLst>
                </p:cNvPr>
                <p:cNvPicPr/>
                <p:nvPr/>
              </p:nvPicPr>
              <p:blipFill>
                <a:blip r:embed="rId6"/>
                <a:stretch>
                  <a:fillRect/>
                </a:stretch>
              </p:blipFill>
              <p:spPr>
                <a:xfrm>
                  <a:off x="4026678" y="2045097"/>
                  <a:ext cx="1976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C613A9D8-913C-1A31-58F4-D9E5177CE585}"/>
                    </a:ext>
                  </a:extLst>
                </p14:cNvPr>
                <p14:cNvContentPartPr/>
                <p14:nvPr/>
              </p14:nvContentPartPr>
              <p14:xfrm>
                <a:off x="3951078" y="1996857"/>
                <a:ext cx="360" cy="360"/>
              </p14:xfrm>
            </p:contentPart>
          </mc:Choice>
          <mc:Fallback xmlns="">
            <p:pic>
              <p:nvPicPr>
                <p:cNvPr id="8" name="Ink 7">
                  <a:extLst>
                    <a:ext uri="{FF2B5EF4-FFF2-40B4-BE49-F238E27FC236}">
                      <a16:creationId xmlns:a16="http://schemas.microsoft.com/office/drawing/2014/main" id="{C613A9D8-913C-1A31-58F4-D9E5177CE585}"/>
                    </a:ext>
                  </a:extLst>
                </p:cNvPr>
                <p:cNvPicPr/>
                <p:nvPr/>
              </p:nvPicPr>
              <p:blipFill>
                <a:blip r:embed="rId8"/>
                <a:stretch>
                  <a:fillRect/>
                </a:stretch>
              </p:blipFill>
              <p:spPr>
                <a:xfrm>
                  <a:off x="3944958" y="1990737"/>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4BAE6DBE-1F6A-D5DF-2C78-686779B26702}"/>
                  </a:ext>
                </a:extLst>
              </p14:cNvPr>
              <p14:cNvContentPartPr/>
              <p14:nvPr/>
            </p14:nvContentPartPr>
            <p14:xfrm>
              <a:off x="5368758" y="2060217"/>
              <a:ext cx="63360" cy="253440"/>
            </p14:xfrm>
          </p:contentPart>
        </mc:Choice>
        <mc:Fallback xmlns="">
          <p:pic>
            <p:nvPicPr>
              <p:cNvPr id="14" name="Ink 13">
                <a:extLst>
                  <a:ext uri="{FF2B5EF4-FFF2-40B4-BE49-F238E27FC236}">
                    <a16:creationId xmlns:a16="http://schemas.microsoft.com/office/drawing/2014/main" id="{4BAE6DBE-1F6A-D5DF-2C78-686779B26702}"/>
                  </a:ext>
                </a:extLst>
              </p:cNvPr>
              <p:cNvPicPr/>
              <p:nvPr/>
            </p:nvPicPr>
            <p:blipFill>
              <a:blip r:embed="rId10"/>
              <a:stretch>
                <a:fillRect/>
              </a:stretch>
            </p:blipFill>
            <p:spPr>
              <a:xfrm>
                <a:off x="5362638" y="2054097"/>
                <a:ext cx="75600" cy="265680"/>
              </a:xfrm>
              <a:prstGeom prst="rect">
                <a:avLst/>
              </a:prstGeom>
            </p:spPr>
          </p:pic>
        </mc:Fallback>
      </mc:AlternateContent>
      <p:grpSp>
        <p:nvGrpSpPr>
          <p:cNvPr id="17" name="Group 16">
            <a:extLst>
              <a:ext uri="{FF2B5EF4-FFF2-40B4-BE49-F238E27FC236}">
                <a16:creationId xmlns:a16="http://schemas.microsoft.com/office/drawing/2014/main" id="{F295F78A-3F75-E339-CDFA-123660785753}"/>
              </a:ext>
            </a:extLst>
          </p:cNvPr>
          <p:cNvGrpSpPr/>
          <p:nvPr/>
        </p:nvGrpSpPr>
        <p:grpSpPr>
          <a:xfrm>
            <a:off x="5120358" y="2040417"/>
            <a:ext cx="313200" cy="288720"/>
            <a:chOff x="5120358" y="2040417"/>
            <a:chExt cx="313200" cy="288720"/>
          </a:xfrm>
        </p:grpSpPr>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E50B6F66-313C-5E6B-D3CC-C8BCA8067620}"/>
                    </a:ext>
                  </a:extLst>
                </p14:cNvPr>
                <p14:cNvContentPartPr/>
                <p14:nvPr/>
              </p14:nvContentPartPr>
              <p14:xfrm>
                <a:off x="5120358" y="2040417"/>
                <a:ext cx="125640" cy="288720"/>
              </p14:xfrm>
            </p:contentPart>
          </mc:Choice>
          <mc:Fallback xmlns="">
            <p:pic>
              <p:nvPicPr>
                <p:cNvPr id="11" name="Ink 10">
                  <a:extLst>
                    <a:ext uri="{FF2B5EF4-FFF2-40B4-BE49-F238E27FC236}">
                      <a16:creationId xmlns:a16="http://schemas.microsoft.com/office/drawing/2014/main" id="{E50B6F66-313C-5E6B-D3CC-C8BCA8067620}"/>
                    </a:ext>
                  </a:extLst>
                </p:cNvPr>
                <p:cNvPicPr/>
                <p:nvPr/>
              </p:nvPicPr>
              <p:blipFill>
                <a:blip r:embed="rId12"/>
                <a:stretch>
                  <a:fillRect/>
                </a:stretch>
              </p:blipFill>
              <p:spPr>
                <a:xfrm>
                  <a:off x="5114238" y="2034297"/>
                  <a:ext cx="1378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28D2127D-9F42-CB54-959C-9318AF7B436B}"/>
                    </a:ext>
                  </a:extLst>
                </p14:cNvPr>
                <p14:cNvContentPartPr/>
                <p14:nvPr/>
              </p14:nvContentPartPr>
              <p14:xfrm>
                <a:off x="5234478" y="2049057"/>
                <a:ext cx="117360" cy="267120"/>
              </p14:xfrm>
            </p:contentPart>
          </mc:Choice>
          <mc:Fallback xmlns="">
            <p:pic>
              <p:nvPicPr>
                <p:cNvPr id="12" name="Ink 11">
                  <a:extLst>
                    <a:ext uri="{FF2B5EF4-FFF2-40B4-BE49-F238E27FC236}">
                      <a16:creationId xmlns:a16="http://schemas.microsoft.com/office/drawing/2014/main" id="{28D2127D-9F42-CB54-959C-9318AF7B436B}"/>
                    </a:ext>
                  </a:extLst>
                </p:cNvPr>
                <p:cNvPicPr/>
                <p:nvPr/>
              </p:nvPicPr>
              <p:blipFill>
                <a:blip r:embed="rId14"/>
                <a:stretch>
                  <a:fillRect/>
                </a:stretch>
              </p:blipFill>
              <p:spPr>
                <a:xfrm>
                  <a:off x="5228358" y="2042937"/>
                  <a:ext cx="1296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39A1B9E6-99FF-7D27-6210-B4A4491E8681}"/>
                    </a:ext>
                  </a:extLst>
                </p14:cNvPr>
                <p14:cNvContentPartPr/>
                <p14:nvPr/>
              </p14:nvContentPartPr>
              <p14:xfrm>
                <a:off x="5326998" y="2214297"/>
                <a:ext cx="106560" cy="360"/>
              </p14:xfrm>
            </p:contentPart>
          </mc:Choice>
          <mc:Fallback xmlns="">
            <p:pic>
              <p:nvPicPr>
                <p:cNvPr id="16" name="Ink 15">
                  <a:extLst>
                    <a:ext uri="{FF2B5EF4-FFF2-40B4-BE49-F238E27FC236}">
                      <a16:creationId xmlns:a16="http://schemas.microsoft.com/office/drawing/2014/main" id="{39A1B9E6-99FF-7D27-6210-B4A4491E8681}"/>
                    </a:ext>
                  </a:extLst>
                </p:cNvPr>
                <p:cNvPicPr/>
                <p:nvPr/>
              </p:nvPicPr>
              <p:blipFill>
                <a:blip r:embed="rId16"/>
                <a:stretch>
                  <a:fillRect/>
                </a:stretch>
              </p:blipFill>
              <p:spPr>
                <a:xfrm>
                  <a:off x="5320878" y="2208177"/>
                  <a:ext cx="1188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409C7967-8DE5-DC72-D9EA-D6DEF2B264C1}"/>
                  </a:ext>
                </a:extLst>
              </p14:cNvPr>
              <p14:cNvContentPartPr/>
              <p14:nvPr/>
            </p14:nvContentPartPr>
            <p14:xfrm>
              <a:off x="5537238" y="2053017"/>
              <a:ext cx="4680" cy="265320"/>
            </p14:xfrm>
          </p:contentPart>
        </mc:Choice>
        <mc:Fallback xmlns="">
          <p:pic>
            <p:nvPicPr>
              <p:cNvPr id="18" name="Ink 17">
                <a:extLst>
                  <a:ext uri="{FF2B5EF4-FFF2-40B4-BE49-F238E27FC236}">
                    <a16:creationId xmlns:a16="http://schemas.microsoft.com/office/drawing/2014/main" id="{409C7967-8DE5-DC72-D9EA-D6DEF2B264C1}"/>
                  </a:ext>
                </a:extLst>
              </p:cNvPr>
              <p:cNvPicPr/>
              <p:nvPr/>
            </p:nvPicPr>
            <p:blipFill>
              <a:blip r:embed="rId18"/>
              <a:stretch>
                <a:fillRect/>
              </a:stretch>
            </p:blipFill>
            <p:spPr>
              <a:xfrm>
                <a:off x="5531118" y="2046897"/>
                <a:ext cx="16920" cy="277560"/>
              </a:xfrm>
              <a:prstGeom prst="rect">
                <a:avLst/>
              </a:prstGeom>
            </p:spPr>
          </p:pic>
        </mc:Fallback>
      </mc:AlternateContent>
      <p:grpSp>
        <p:nvGrpSpPr>
          <p:cNvPr id="27" name="Group 26">
            <a:extLst>
              <a:ext uri="{FF2B5EF4-FFF2-40B4-BE49-F238E27FC236}">
                <a16:creationId xmlns:a16="http://schemas.microsoft.com/office/drawing/2014/main" id="{05CE6DE2-2006-1112-1DD7-C459832DBA94}"/>
              </a:ext>
            </a:extLst>
          </p:cNvPr>
          <p:cNvGrpSpPr/>
          <p:nvPr/>
        </p:nvGrpSpPr>
        <p:grpSpPr>
          <a:xfrm>
            <a:off x="5545518" y="2054097"/>
            <a:ext cx="668880" cy="348840"/>
            <a:chOff x="5545518" y="2054097"/>
            <a:chExt cx="668880" cy="348840"/>
          </a:xfrm>
        </p:grpSpPr>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1AA69D56-5CCD-0B14-8A36-0D26132B9F98}"/>
                    </a:ext>
                  </a:extLst>
                </p14:cNvPr>
                <p14:cNvContentPartPr/>
                <p14:nvPr/>
              </p14:nvContentPartPr>
              <p14:xfrm>
                <a:off x="5545518" y="2080737"/>
                <a:ext cx="108360" cy="190800"/>
              </p14:xfrm>
            </p:contentPart>
          </mc:Choice>
          <mc:Fallback xmlns="">
            <p:pic>
              <p:nvPicPr>
                <p:cNvPr id="19" name="Ink 18">
                  <a:extLst>
                    <a:ext uri="{FF2B5EF4-FFF2-40B4-BE49-F238E27FC236}">
                      <a16:creationId xmlns:a16="http://schemas.microsoft.com/office/drawing/2014/main" id="{1AA69D56-5CCD-0B14-8A36-0D26132B9F98}"/>
                    </a:ext>
                  </a:extLst>
                </p:cNvPr>
                <p:cNvPicPr/>
                <p:nvPr/>
              </p:nvPicPr>
              <p:blipFill>
                <a:blip r:embed="rId20"/>
                <a:stretch>
                  <a:fillRect/>
                </a:stretch>
              </p:blipFill>
              <p:spPr>
                <a:xfrm>
                  <a:off x="5539398" y="2074617"/>
                  <a:ext cx="120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BFD208C1-5438-0CAD-D405-E705783ACACA}"/>
                    </a:ext>
                  </a:extLst>
                </p14:cNvPr>
                <p14:cNvContentPartPr/>
                <p14:nvPr/>
              </p14:nvContentPartPr>
              <p14:xfrm>
                <a:off x="5613918" y="2265777"/>
                <a:ext cx="94320" cy="133920"/>
              </p14:xfrm>
            </p:contentPart>
          </mc:Choice>
          <mc:Fallback xmlns="">
            <p:pic>
              <p:nvPicPr>
                <p:cNvPr id="20" name="Ink 19">
                  <a:extLst>
                    <a:ext uri="{FF2B5EF4-FFF2-40B4-BE49-F238E27FC236}">
                      <a16:creationId xmlns:a16="http://schemas.microsoft.com/office/drawing/2014/main" id="{BFD208C1-5438-0CAD-D405-E705783ACACA}"/>
                    </a:ext>
                  </a:extLst>
                </p:cNvPr>
                <p:cNvPicPr/>
                <p:nvPr/>
              </p:nvPicPr>
              <p:blipFill>
                <a:blip r:embed="rId22"/>
                <a:stretch>
                  <a:fillRect/>
                </a:stretch>
              </p:blipFill>
              <p:spPr>
                <a:xfrm>
                  <a:off x="5607798" y="2259657"/>
                  <a:ext cx="106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68205F13-6786-FAB5-42C0-38A196A5D0C9}"/>
                    </a:ext>
                  </a:extLst>
                </p14:cNvPr>
                <p14:cNvContentPartPr/>
                <p14:nvPr/>
              </p14:nvContentPartPr>
              <p14:xfrm>
                <a:off x="5837838" y="2095857"/>
                <a:ext cx="360" cy="307080"/>
              </p14:xfrm>
            </p:contentPart>
          </mc:Choice>
          <mc:Fallback xmlns="">
            <p:pic>
              <p:nvPicPr>
                <p:cNvPr id="22" name="Ink 21">
                  <a:extLst>
                    <a:ext uri="{FF2B5EF4-FFF2-40B4-BE49-F238E27FC236}">
                      <a16:creationId xmlns:a16="http://schemas.microsoft.com/office/drawing/2014/main" id="{68205F13-6786-FAB5-42C0-38A196A5D0C9}"/>
                    </a:ext>
                  </a:extLst>
                </p:cNvPr>
                <p:cNvPicPr/>
                <p:nvPr/>
              </p:nvPicPr>
              <p:blipFill>
                <a:blip r:embed="rId24"/>
                <a:stretch>
                  <a:fillRect/>
                </a:stretch>
              </p:blipFill>
              <p:spPr>
                <a:xfrm>
                  <a:off x="5831718" y="2089737"/>
                  <a:ext cx="126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BEFD99A9-A4AA-021D-33EB-4CA26E8B2902}"/>
                    </a:ext>
                  </a:extLst>
                </p14:cNvPr>
                <p14:cNvContentPartPr/>
                <p14:nvPr/>
              </p14:nvContentPartPr>
              <p14:xfrm>
                <a:off x="5751078" y="2068137"/>
                <a:ext cx="190080" cy="7200"/>
              </p14:xfrm>
            </p:contentPart>
          </mc:Choice>
          <mc:Fallback xmlns="">
            <p:pic>
              <p:nvPicPr>
                <p:cNvPr id="24" name="Ink 23">
                  <a:extLst>
                    <a:ext uri="{FF2B5EF4-FFF2-40B4-BE49-F238E27FC236}">
                      <a16:creationId xmlns:a16="http://schemas.microsoft.com/office/drawing/2014/main" id="{BEFD99A9-A4AA-021D-33EB-4CA26E8B2902}"/>
                    </a:ext>
                  </a:extLst>
                </p:cNvPr>
                <p:cNvPicPr/>
                <p:nvPr/>
              </p:nvPicPr>
              <p:blipFill>
                <a:blip r:embed="rId26"/>
                <a:stretch>
                  <a:fillRect/>
                </a:stretch>
              </p:blipFill>
              <p:spPr>
                <a:xfrm>
                  <a:off x="5744958" y="2062017"/>
                  <a:ext cx="202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D55BFBE0-ABBD-6D62-5C10-94F8766787F7}"/>
                    </a:ext>
                  </a:extLst>
                </p14:cNvPr>
                <p14:cNvContentPartPr/>
                <p14:nvPr/>
              </p14:nvContentPartPr>
              <p14:xfrm>
                <a:off x="5990118" y="2054097"/>
                <a:ext cx="224280" cy="337320"/>
              </p14:xfrm>
            </p:contentPart>
          </mc:Choice>
          <mc:Fallback xmlns="">
            <p:pic>
              <p:nvPicPr>
                <p:cNvPr id="26" name="Ink 25">
                  <a:extLst>
                    <a:ext uri="{FF2B5EF4-FFF2-40B4-BE49-F238E27FC236}">
                      <a16:creationId xmlns:a16="http://schemas.microsoft.com/office/drawing/2014/main" id="{D55BFBE0-ABBD-6D62-5C10-94F8766787F7}"/>
                    </a:ext>
                  </a:extLst>
                </p:cNvPr>
                <p:cNvPicPr/>
                <p:nvPr/>
              </p:nvPicPr>
              <p:blipFill>
                <a:blip r:embed="rId28"/>
                <a:stretch>
                  <a:fillRect/>
                </a:stretch>
              </p:blipFill>
              <p:spPr>
                <a:xfrm>
                  <a:off x="5983998" y="2047977"/>
                  <a:ext cx="236520" cy="34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id="{C5A73240-FC95-6A7D-2EF6-35FF6B944E68}"/>
                  </a:ext>
                </a:extLst>
              </p14:cNvPr>
              <p14:cNvContentPartPr/>
              <p14:nvPr/>
            </p14:nvContentPartPr>
            <p14:xfrm>
              <a:off x="4560558" y="1992537"/>
              <a:ext cx="208800" cy="181800"/>
            </p14:xfrm>
          </p:contentPart>
        </mc:Choice>
        <mc:Fallback xmlns="">
          <p:pic>
            <p:nvPicPr>
              <p:cNvPr id="29" name="Ink 28">
                <a:extLst>
                  <a:ext uri="{FF2B5EF4-FFF2-40B4-BE49-F238E27FC236}">
                    <a16:creationId xmlns:a16="http://schemas.microsoft.com/office/drawing/2014/main" id="{C5A73240-FC95-6A7D-2EF6-35FF6B944E68}"/>
                  </a:ext>
                </a:extLst>
              </p:cNvPr>
              <p:cNvPicPr/>
              <p:nvPr/>
            </p:nvPicPr>
            <p:blipFill>
              <a:blip r:embed="rId30"/>
              <a:stretch>
                <a:fillRect/>
              </a:stretch>
            </p:blipFill>
            <p:spPr>
              <a:xfrm>
                <a:off x="4554438" y="1986417"/>
                <a:ext cx="221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Ink 29">
                <a:extLst>
                  <a:ext uri="{FF2B5EF4-FFF2-40B4-BE49-F238E27FC236}">
                    <a16:creationId xmlns:a16="http://schemas.microsoft.com/office/drawing/2014/main" id="{E8ED767E-79FE-516B-4CA1-83D20B122F22}"/>
                  </a:ext>
                </a:extLst>
              </p14:cNvPr>
              <p14:cNvContentPartPr/>
              <p14:nvPr/>
            </p14:nvContentPartPr>
            <p14:xfrm>
              <a:off x="4738038" y="1992897"/>
              <a:ext cx="360" cy="335160"/>
            </p14:xfrm>
          </p:contentPart>
        </mc:Choice>
        <mc:Fallback xmlns="">
          <p:pic>
            <p:nvPicPr>
              <p:cNvPr id="30" name="Ink 29">
                <a:extLst>
                  <a:ext uri="{FF2B5EF4-FFF2-40B4-BE49-F238E27FC236}">
                    <a16:creationId xmlns:a16="http://schemas.microsoft.com/office/drawing/2014/main" id="{E8ED767E-79FE-516B-4CA1-83D20B122F22}"/>
                  </a:ext>
                </a:extLst>
              </p:cNvPr>
              <p:cNvPicPr/>
              <p:nvPr/>
            </p:nvPicPr>
            <p:blipFill>
              <a:blip r:embed="rId32"/>
              <a:stretch>
                <a:fillRect/>
              </a:stretch>
            </p:blipFill>
            <p:spPr>
              <a:xfrm>
                <a:off x="4731918" y="1986777"/>
                <a:ext cx="12600" cy="347400"/>
              </a:xfrm>
              <a:prstGeom prst="rect">
                <a:avLst/>
              </a:prstGeom>
            </p:spPr>
          </p:pic>
        </mc:Fallback>
      </mc:AlternateContent>
    </p:spTree>
    <p:extLst>
      <p:ext uri="{BB962C8B-B14F-4D97-AF65-F5344CB8AC3E}">
        <p14:creationId xmlns:p14="http://schemas.microsoft.com/office/powerpoint/2010/main" val="4890919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66410-7F5C-D1D3-D541-EF0150FC17E7}"/>
            </a:ext>
          </a:extLst>
        </p:cNvPr>
        <p:cNvGrpSpPr/>
        <p:nvPr/>
      </p:nvGrpSpPr>
      <p:grpSpPr>
        <a:xfrm>
          <a:off x="0" y="0"/>
          <a:ext cx="0" cy="0"/>
          <a:chOff x="0" y="0"/>
          <a:chExt cx="0" cy="0"/>
        </a:xfrm>
      </p:grpSpPr>
      <p:sp>
        <p:nvSpPr>
          <p:cNvPr id="210945" name="TextBox 1">
            <a:extLst>
              <a:ext uri="{FF2B5EF4-FFF2-40B4-BE49-F238E27FC236}">
                <a16:creationId xmlns:a16="http://schemas.microsoft.com/office/drawing/2014/main" id="{C7A214AB-F371-96B8-B159-2994D55C59BF}"/>
              </a:ext>
            </a:extLst>
          </p:cNvPr>
          <p:cNvSpPr txBox="1">
            <a:spLocks noChangeArrowheads="1"/>
          </p:cNvSpPr>
          <p:nvPr/>
        </p:nvSpPr>
        <p:spPr bwMode="auto">
          <a:xfrm>
            <a:off x="598488" y="2063750"/>
            <a:ext cx="7947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CA" altLang="en-US" sz="3600">
                <a:solidFill>
                  <a:schemeClr val="bg1"/>
                </a:solidFill>
              </a:rPr>
              <a:t>Is John Cage’s 4’33” a musical work</a:t>
            </a:r>
            <a:r>
              <a:rPr lang="en-CA" altLang="en-US" sz="3600">
                <a:solidFill>
                  <a:srgbClr val="FF0000"/>
                </a:solidFill>
              </a:rPr>
              <a:t>?</a:t>
            </a:r>
            <a:r>
              <a:rPr lang="en-CA" altLang="en-US" sz="3600">
                <a:solidFill>
                  <a:schemeClr val="bg1"/>
                </a:solidFill>
              </a:rPr>
              <a:t> </a:t>
            </a:r>
            <a:endParaRPr lang="en-US" altLang="en-US" sz="3600"/>
          </a:p>
          <a:p>
            <a:pPr lvl="1" algn="ctr"/>
            <a:endParaRPr lang="en-US" altLang="en-US" sz="3600"/>
          </a:p>
          <a:p>
            <a:pPr lvl="1" algn="ctr"/>
            <a:r>
              <a:rPr lang="en-US" altLang="en-US" sz="3600">
                <a:hlinkClick r:id="rId2"/>
              </a:rPr>
              <a:t>https://youtu.be/JTEFKFiXSx4</a:t>
            </a:r>
            <a:r>
              <a:rPr lang="en-US" altLang="en-US" sz="3600"/>
              <a:t> </a:t>
            </a:r>
          </a:p>
        </p:txBody>
      </p:sp>
      <p:sp>
        <p:nvSpPr>
          <p:cNvPr id="210946" name="TextBox 2">
            <a:extLst>
              <a:ext uri="{FF2B5EF4-FFF2-40B4-BE49-F238E27FC236}">
                <a16:creationId xmlns:a16="http://schemas.microsoft.com/office/drawing/2014/main" id="{F93E2340-9582-1B04-494E-E16CBA496669}"/>
              </a:ext>
            </a:extLst>
          </p:cNvPr>
          <p:cNvSpPr txBox="1">
            <a:spLocks noChangeArrowheads="1"/>
          </p:cNvSpPr>
          <p:nvPr/>
        </p:nvSpPr>
        <p:spPr bwMode="auto">
          <a:xfrm>
            <a:off x="1276350" y="700088"/>
            <a:ext cx="6591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What is copyrightable</a:t>
            </a:r>
            <a:endParaRPr lang="en-US" altLang="en-US" sz="4800"/>
          </a:p>
        </p:txBody>
      </p:sp>
    </p:spTree>
    <p:extLst>
      <p:ext uri="{BB962C8B-B14F-4D97-AF65-F5344CB8AC3E}">
        <p14:creationId xmlns:p14="http://schemas.microsoft.com/office/powerpoint/2010/main" val="2372356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D77017F6-A6FF-88D2-3F9C-41F07AF3FBBD}"/>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application&#10;&#10;Description automatically generated">
            <a:extLst>
              <a:ext uri="{FF2B5EF4-FFF2-40B4-BE49-F238E27FC236}">
                <a16:creationId xmlns:a16="http://schemas.microsoft.com/office/drawing/2014/main" id="{C9EC0406-F016-E2D0-9A6C-B7FEFE777E05}"/>
              </a:ext>
            </a:extLst>
          </p:cNvPr>
          <p:cNvPicPr>
            <a:picLocks noGrp="1" noChangeAspect="1"/>
          </p:cNvPicPr>
          <p:nvPr>
            <p:ph idx="1"/>
          </p:nvPr>
        </p:nvPicPr>
        <p:blipFill>
          <a:blip r:embed="rId2"/>
          <a:stretch>
            <a:fillRect/>
          </a:stretch>
        </p:blipFill>
        <p:spPr/>
      </p:pic>
      <p:pic>
        <p:nvPicPr>
          <p:cNvPr id="48131" name="Picture 6" descr="Graphical user interface, application&#10;&#10;Description automatically generated">
            <a:extLst>
              <a:ext uri="{FF2B5EF4-FFF2-40B4-BE49-F238E27FC236}">
                <a16:creationId xmlns:a16="http://schemas.microsoft.com/office/drawing/2014/main" id="{330DAF1D-2BF7-8B42-DC71-9E852A2A8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520700"/>
            <a:ext cx="50196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86E2EC0-A0B5-F9BF-68FC-B971140C672E}"/>
                  </a:ext>
                </a:extLst>
              </p14:cNvPr>
              <p14:cNvContentPartPr/>
              <p14:nvPr/>
            </p14:nvContentPartPr>
            <p14:xfrm>
              <a:off x="5053372" y="2922380"/>
              <a:ext cx="1798560" cy="1087920"/>
            </p14:xfrm>
          </p:contentPart>
        </mc:Choice>
        <mc:Fallback xmlns="">
          <p:pic>
            <p:nvPicPr>
              <p:cNvPr id="8" name="Ink 7">
                <a:extLst>
                  <a:ext uri="{FF2B5EF4-FFF2-40B4-BE49-F238E27FC236}">
                    <a16:creationId xmlns:a16="http://schemas.microsoft.com/office/drawing/2014/main" id="{D86E2EC0-A0B5-F9BF-68FC-B971140C672E}"/>
                  </a:ext>
                </a:extLst>
              </p:cNvPr>
              <p:cNvPicPr/>
              <p:nvPr/>
            </p:nvPicPr>
            <p:blipFill>
              <a:blip r:embed="rId4"/>
              <a:stretch>
                <a:fillRect/>
              </a:stretch>
            </p:blipFill>
            <p:spPr>
              <a:xfrm>
                <a:off x="5044370" y="2913380"/>
                <a:ext cx="1816204" cy="1105560"/>
              </a:xfrm>
              <a:prstGeom prst="rect">
                <a:avLst/>
              </a:prstGeom>
            </p:spPr>
          </p:pic>
        </mc:Fallback>
      </mc:AlternateContent>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C38EB-363F-B6DD-7462-59B972936282}"/>
            </a:ext>
          </a:extLst>
        </p:cNvPr>
        <p:cNvGrpSpPr/>
        <p:nvPr/>
      </p:nvGrpSpPr>
      <p:grpSpPr>
        <a:xfrm>
          <a:off x="0" y="0"/>
          <a:ext cx="0" cy="0"/>
          <a:chOff x="0" y="0"/>
          <a:chExt cx="0" cy="0"/>
        </a:xfrm>
      </p:grpSpPr>
      <p:pic>
        <p:nvPicPr>
          <p:cNvPr id="211969" name="Picture 2" descr="A person sitting at a piano&#10;&#10;Description automatically generated">
            <a:extLst>
              <a:ext uri="{FF2B5EF4-FFF2-40B4-BE49-F238E27FC236}">
                <a16:creationId xmlns:a16="http://schemas.microsoft.com/office/drawing/2014/main" id="{3CCB06A1-9A32-DB72-6FD6-034EC84B0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306388"/>
            <a:ext cx="512445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6093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2E83-08E7-B90E-ED12-9F8E6EC07322}"/>
            </a:ext>
          </a:extLst>
        </p:cNvPr>
        <p:cNvGrpSpPr/>
        <p:nvPr/>
      </p:nvGrpSpPr>
      <p:grpSpPr>
        <a:xfrm>
          <a:off x="0" y="0"/>
          <a:ext cx="0" cy="0"/>
          <a:chOff x="0" y="0"/>
          <a:chExt cx="0" cy="0"/>
        </a:xfrm>
      </p:grpSpPr>
      <p:sp>
        <p:nvSpPr>
          <p:cNvPr id="121857" name="TextBox 1">
            <a:extLst>
              <a:ext uri="{FF2B5EF4-FFF2-40B4-BE49-F238E27FC236}">
                <a16:creationId xmlns:a16="http://schemas.microsoft.com/office/drawing/2014/main" id="{3ACDE182-B72B-C9D2-6D3A-AABB91173609}"/>
              </a:ext>
            </a:extLst>
          </p:cNvPr>
          <p:cNvSpPr txBox="1">
            <a:spLocks noChangeArrowheads="1"/>
          </p:cNvSpPr>
          <p:nvPr/>
        </p:nvSpPr>
        <p:spPr bwMode="auto">
          <a:xfrm>
            <a:off x="1858963" y="268288"/>
            <a:ext cx="5426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chemeClr val="bg1"/>
                </a:solidFill>
              </a:rPr>
              <a:t>Accompanied by loud clapping</a:t>
            </a:r>
            <a:r>
              <a:rPr lang="en-US" altLang="en-US" sz="2800">
                <a:solidFill>
                  <a:srgbClr val="FF0000"/>
                </a:solidFill>
              </a:rPr>
              <a:t>…</a:t>
            </a:r>
          </a:p>
        </p:txBody>
      </p:sp>
      <p:pic>
        <p:nvPicPr>
          <p:cNvPr id="121858" name="Picture 3" descr="A picture containing text, indoor, piano&#10;&#10;Description automatically generated">
            <a:extLst>
              <a:ext uri="{FF2B5EF4-FFF2-40B4-BE49-F238E27FC236}">
                <a16:creationId xmlns:a16="http://schemas.microsoft.com/office/drawing/2014/main" id="{C34F6262-7E5A-1B5C-7BA9-B2F7A68A1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950913"/>
            <a:ext cx="48609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2576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621F5-2D2B-6C08-9264-4F4F859E2A6E}"/>
            </a:ext>
          </a:extLst>
        </p:cNvPr>
        <p:cNvGrpSpPr/>
        <p:nvPr/>
      </p:nvGrpSpPr>
      <p:grpSpPr>
        <a:xfrm>
          <a:off x="0" y="0"/>
          <a:ext cx="0" cy="0"/>
          <a:chOff x="0" y="0"/>
          <a:chExt cx="0" cy="0"/>
        </a:xfrm>
      </p:grpSpPr>
      <p:pic>
        <p:nvPicPr>
          <p:cNvPr id="122881" name="Picture 2" descr="Graphical user interface, text, application, email&#10;&#10;Description automatically generated">
            <a:extLst>
              <a:ext uri="{FF2B5EF4-FFF2-40B4-BE49-F238E27FC236}">
                <a16:creationId xmlns:a16="http://schemas.microsoft.com/office/drawing/2014/main" id="{ABA4A00A-61F0-A28E-AF54-2A2D37811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150813"/>
            <a:ext cx="5283200"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21533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A75C8-FEE3-0B5A-AA68-6CBFB7AB1502}"/>
            </a:ext>
          </a:extLst>
        </p:cNvPr>
        <p:cNvGrpSpPr/>
        <p:nvPr/>
      </p:nvGrpSpPr>
      <p:grpSpPr>
        <a:xfrm>
          <a:off x="0" y="0"/>
          <a:ext cx="0" cy="0"/>
          <a:chOff x="0" y="0"/>
          <a:chExt cx="0" cy="0"/>
        </a:xfrm>
      </p:grpSpPr>
      <p:pic>
        <p:nvPicPr>
          <p:cNvPr id="123905" name="Picture 2" descr="A picture containing text&#10;&#10;Description automatically generated">
            <a:extLst>
              <a:ext uri="{FF2B5EF4-FFF2-40B4-BE49-F238E27FC236}">
                <a16:creationId xmlns:a16="http://schemas.microsoft.com/office/drawing/2014/main" id="{2189CBFA-A9D5-692B-4BBB-48E01D7F4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0" y="349250"/>
            <a:ext cx="2921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2867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249B2-0651-9ADC-4309-9F20BB7F239E}"/>
            </a:ext>
          </a:extLst>
        </p:cNvPr>
        <p:cNvGrpSpPr/>
        <p:nvPr/>
      </p:nvGrpSpPr>
      <p:grpSpPr>
        <a:xfrm>
          <a:off x="0" y="0"/>
          <a:ext cx="0" cy="0"/>
          <a:chOff x="0" y="0"/>
          <a:chExt cx="0" cy="0"/>
        </a:xfrm>
      </p:grpSpPr>
      <p:sp>
        <p:nvSpPr>
          <p:cNvPr id="124929" name="Title 1">
            <a:extLst>
              <a:ext uri="{FF2B5EF4-FFF2-40B4-BE49-F238E27FC236}">
                <a16:creationId xmlns:a16="http://schemas.microsoft.com/office/drawing/2014/main" id="{9CF4A50A-5DA9-DCF3-0C36-69EBB31E9EB0}"/>
              </a:ext>
            </a:extLst>
          </p:cNvPr>
          <p:cNvSpPr>
            <a:spLocks noGrp="1" noChangeArrowheads="1"/>
          </p:cNvSpPr>
          <p:nvPr>
            <p:ph type="ctrTitle"/>
          </p:nvPr>
        </p:nvSpPr>
        <p:spPr bwMode="auto">
          <a:xfrm>
            <a:off x="1485900" y="9096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a:solidFill>
                  <a:srgbClr val="FFFF00"/>
                </a:solidFill>
              </a:rPr>
              <a:t>Begging the question</a:t>
            </a:r>
            <a:r>
              <a:rPr lang="en-US" altLang="en-US" sz="3600">
                <a:solidFill>
                  <a:srgbClr val="FF0000"/>
                </a:solidFill>
              </a:rPr>
              <a:t>…</a:t>
            </a:r>
          </a:p>
        </p:txBody>
      </p:sp>
      <p:sp>
        <p:nvSpPr>
          <p:cNvPr id="3" name="Subtitle 2">
            <a:extLst>
              <a:ext uri="{FF2B5EF4-FFF2-40B4-BE49-F238E27FC236}">
                <a16:creationId xmlns:a16="http://schemas.microsoft.com/office/drawing/2014/main" id="{30166497-B09D-BFBB-4BAC-E7E137EEC15F}"/>
              </a:ext>
            </a:extLst>
          </p:cNvPr>
          <p:cNvSpPr>
            <a:spLocks noGrp="1"/>
          </p:cNvSpPr>
          <p:nvPr>
            <p:ph type="subTitle" idx="1"/>
          </p:nvPr>
        </p:nvSpPr>
        <p:spPr>
          <a:xfrm>
            <a:off x="1485900" y="2017713"/>
            <a:ext cx="6172200" cy="898525"/>
          </a:xfrm>
        </p:spPr>
        <p:txBody>
          <a:bodyPr>
            <a:normAutofit fontScale="62500" lnSpcReduction="20000"/>
          </a:bodyPr>
          <a:lstStyle/>
          <a:p>
            <a:pPr>
              <a:defRPr/>
            </a:pPr>
            <a:endParaRPr lang="en-CA" dirty="0">
              <a:solidFill>
                <a:schemeClr val="bg1"/>
              </a:solidFill>
            </a:endParaRPr>
          </a:p>
          <a:p>
            <a:pPr algn="ctr">
              <a:defRPr/>
            </a:pPr>
            <a:r>
              <a:rPr lang="en-CA" sz="4500" dirty="0">
                <a:solidFill>
                  <a:schemeClr val="bg1"/>
                </a:solidFill>
              </a:rPr>
              <a:t>Is John Cage’s 4’33” a musical work</a:t>
            </a:r>
            <a:r>
              <a:rPr lang="en-CA" sz="4500" dirty="0">
                <a:solidFill>
                  <a:srgbClr val="FF0000"/>
                </a:solidFill>
              </a:rPr>
              <a:t>?</a:t>
            </a:r>
            <a:r>
              <a:rPr lang="en-CA" sz="4500" dirty="0">
                <a:solidFill>
                  <a:schemeClr val="bg1"/>
                </a:solidFill>
              </a:rPr>
              <a:t> </a:t>
            </a:r>
            <a:endParaRPr lang="en-US" sz="4500" dirty="0">
              <a:solidFill>
                <a:schemeClr val="bg1"/>
              </a:solidFill>
            </a:endParaRPr>
          </a:p>
          <a:p>
            <a:pPr>
              <a:defRPr/>
            </a:pPr>
            <a:endParaRPr lang="en-US" dirty="0"/>
          </a:p>
        </p:txBody>
      </p:sp>
      <p:pic>
        <p:nvPicPr>
          <p:cNvPr id="124931" name="Picture 10">
            <a:extLst>
              <a:ext uri="{FF2B5EF4-FFF2-40B4-BE49-F238E27FC236}">
                <a16:creationId xmlns:a16="http://schemas.microsoft.com/office/drawing/2014/main" id="{D3C5F7B6-ABE4-40CC-A144-2895E6D53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862"/>
          <a:stretch>
            <a:fillRect/>
          </a:stretch>
        </p:blipFill>
        <p:spPr bwMode="auto">
          <a:xfrm>
            <a:off x="4071938" y="3043238"/>
            <a:ext cx="10001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9510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962F5-2E51-F694-60FF-00FD0C0780BA}"/>
            </a:ext>
          </a:extLst>
        </p:cNvPr>
        <p:cNvGrpSpPr/>
        <p:nvPr/>
      </p:nvGrpSpPr>
      <p:grpSpPr>
        <a:xfrm>
          <a:off x="0" y="0"/>
          <a:ext cx="0" cy="0"/>
          <a:chOff x="0" y="0"/>
          <a:chExt cx="0" cy="0"/>
        </a:xfrm>
      </p:grpSpPr>
      <p:sp>
        <p:nvSpPr>
          <p:cNvPr id="119809" name="TextBox 1">
            <a:extLst>
              <a:ext uri="{FF2B5EF4-FFF2-40B4-BE49-F238E27FC236}">
                <a16:creationId xmlns:a16="http://schemas.microsoft.com/office/drawing/2014/main" id="{DCD202D8-B693-862A-0A32-12FEA6A40FCA}"/>
              </a:ext>
            </a:extLst>
          </p:cNvPr>
          <p:cNvSpPr txBox="1">
            <a:spLocks noChangeArrowheads="1"/>
          </p:cNvSpPr>
          <p:nvPr/>
        </p:nvSpPr>
        <p:spPr bwMode="auto">
          <a:xfrm>
            <a:off x="3381375" y="123825"/>
            <a:ext cx="2381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chemeClr val="bg1"/>
                </a:solidFill>
              </a:rPr>
              <a:t>Latté Art</a:t>
            </a:r>
            <a:r>
              <a:rPr lang="en-US" altLang="en-US" sz="4000">
                <a:solidFill>
                  <a:srgbClr val="FF0000"/>
                </a:solidFill>
              </a:rPr>
              <a:t>?</a:t>
            </a:r>
          </a:p>
        </p:txBody>
      </p:sp>
      <p:pic>
        <p:nvPicPr>
          <p:cNvPr id="119810" name="Picture 3" descr="A cup of coffee&#10;&#10;Description automatically generated with low confidence">
            <a:extLst>
              <a:ext uri="{FF2B5EF4-FFF2-40B4-BE49-F238E27FC236}">
                <a16:creationId xmlns:a16="http://schemas.microsoft.com/office/drawing/2014/main" id="{04CF415C-11F2-284F-BEDA-23FAF12BD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31888"/>
            <a:ext cx="24796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extBox 4">
            <a:extLst>
              <a:ext uri="{FF2B5EF4-FFF2-40B4-BE49-F238E27FC236}">
                <a16:creationId xmlns:a16="http://schemas.microsoft.com/office/drawing/2014/main" id="{064EA481-85EB-D58A-4FD6-767A9B82E92F}"/>
              </a:ext>
            </a:extLst>
          </p:cNvPr>
          <p:cNvSpPr txBox="1">
            <a:spLocks noChangeArrowheads="1"/>
          </p:cNvSpPr>
          <p:nvPr/>
        </p:nvSpPr>
        <p:spPr bwMode="auto">
          <a:xfrm>
            <a:off x="796925" y="4583113"/>
            <a:ext cx="326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a:solidFill>
                  <a:srgbClr val="FF0000"/>
                </a:solidFill>
              </a:rPr>
              <a:t>“</a:t>
            </a:r>
            <a:r>
              <a:rPr lang="en-US" altLang="en-US" sz="1400">
                <a:solidFill>
                  <a:schemeClr val="bg1"/>
                </a:solidFill>
              </a:rPr>
              <a:t>St. Catherine’s Street after a snowfall</a:t>
            </a:r>
            <a:r>
              <a:rPr lang="en-US" altLang="en-US" sz="1400">
                <a:solidFill>
                  <a:srgbClr val="FF0000"/>
                </a:solidFill>
              </a:rPr>
              <a:t>”</a:t>
            </a:r>
          </a:p>
        </p:txBody>
      </p:sp>
      <p:pic>
        <p:nvPicPr>
          <p:cNvPr id="119812" name="Picture 6" descr="A cup of coffee&#10;&#10;Description automatically generated with medium confidence">
            <a:extLst>
              <a:ext uri="{FF2B5EF4-FFF2-40B4-BE49-F238E27FC236}">
                <a16:creationId xmlns:a16="http://schemas.microsoft.com/office/drawing/2014/main" id="{948C59B3-0AC4-00CB-86AF-242915A7F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1152525"/>
            <a:ext cx="24796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Box 7">
            <a:extLst>
              <a:ext uri="{FF2B5EF4-FFF2-40B4-BE49-F238E27FC236}">
                <a16:creationId xmlns:a16="http://schemas.microsoft.com/office/drawing/2014/main" id="{D5AADBB3-896A-5E21-26E1-7CF6FD029B2D}"/>
              </a:ext>
            </a:extLst>
          </p:cNvPr>
          <p:cNvSpPr txBox="1">
            <a:spLocks noChangeArrowheads="1"/>
          </p:cNvSpPr>
          <p:nvPr/>
        </p:nvSpPr>
        <p:spPr bwMode="auto">
          <a:xfrm>
            <a:off x="6167438" y="4583113"/>
            <a:ext cx="1098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400">
                <a:solidFill>
                  <a:srgbClr val="FF0000"/>
                </a:solidFill>
              </a:rPr>
              <a:t>“</a:t>
            </a:r>
            <a:r>
              <a:rPr lang="en-US" altLang="en-US" sz="1400">
                <a:solidFill>
                  <a:schemeClr val="bg1"/>
                </a:solidFill>
              </a:rPr>
              <a:t>Snowman</a:t>
            </a:r>
            <a:r>
              <a:rPr lang="en-US" altLang="en-US" sz="1400">
                <a:solidFill>
                  <a:srgbClr val="FF0000"/>
                </a:solidFill>
              </a:rPr>
              <a:t>”</a:t>
            </a:r>
          </a:p>
        </p:txBody>
      </p:sp>
    </p:spTree>
    <p:extLst>
      <p:ext uri="{BB962C8B-B14F-4D97-AF65-F5344CB8AC3E}">
        <p14:creationId xmlns:p14="http://schemas.microsoft.com/office/powerpoint/2010/main" val="21927448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5B12F-83A3-0F88-464A-E5489818CECA}"/>
            </a:ext>
          </a:extLst>
        </p:cNvPr>
        <p:cNvGrpSpPr/>
        <p:nvPr/>
      </p:nvGrpSpPr>
      <p:grpSpPr>
        <a:xfrm>
          <a:off x="0" y="0"/>
          <a:ext cx="0" cy="0"/>
          <a:chOff x="0" y="0"/>
          <a:chExt cx="0" cy="0"/>
        </a:xfrm>
      </p:grpSpPr>
      <p:pic>
        <p:nvPicPr>
          <p:cNvPr id="115713" name="Picture 2" descr="A person holding a glass of wine and a cup of coffee&#10;&#10;Description automatically generated with low confidence">
            <a:extLst>
              <a:ext uri="{FF2B5EF4-FFF2-40B4-BE49-F238E27FC236}">
                <a16:creationId xmlns:a16="http://schemas.microsoft.com/office/drawing/2014/main" id="{92E03104-D85E-DDF2-5CB4-25C8C8CA4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8" y="217488"/>
            <a:ext cx="31718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04754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BFC3-DE55-5BD4-B120-8BBA46462AA2}"/>
            </a:ext>
          </a:extLst>
        </p:cNvPr>
        <p:cNvGrpSpPr/>
        <p:nvPr/>
      </p:nvGrpSpPr>
      <p:grpSpPr>
        <a:xfrm>
          <a:off x="0" y="0"/>
          <a:ext cx="0" cy="0"/>
          <a:chOff x="0" y="0"/>
          <a:chExt cx="0" cy="0"/>
        </a:xfrm>
      </p:grpSpPr>
      <p:pic>
        <p:nvPicPr>
          <p:cNvPr id="116737" name="Picture 2" descr="Text&#10;&#10;Description automatically generated">
            <a:extLst>
              <a:ext uri="{FF2B5EF4-FFF2-40B4-BE49-F238E27FC236}">
                <a16:creationId xmlns:a16="http://schemas.microsoft.com/office/drawing/2014/main" id="{BCB05531-12A9-3C53-8F7F-C1186FACD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963" y="155575"/>
            <a:ext cx="41560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5117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26804-0B9E-0E22-9B2D-6AFCEF31B07A}"/>
            </a:ext>
          </a:extLst>
        </p:cNvPr>
        <p:cNvGrpSpPr/>
        <p:nvPr/>
      </p:nvGrpSpPr>
      <p:grpSpPr>
        <a:xfrm>
          <a:off x="0" y="0"/>
          <a:ext cx="0" cy="0"/>
          <a:chOff x="0" y="0"/>
          <a:chExt cx="0" cy="0"/>
        </a:xfrm>
      </p:grpSpPr>
      <p:pic>
        <p:nvPicPr>
          <p:cNvPr id="117761" name="Picture 2" descr="Table&#10;&#10;Description automatically generated">
            <a:extLst>
              <a:ext uri="{FF2B5EF4-FFF2-40B4-BE49-F238E27FC236}">
                <a16:creationId xmlns:a16="http://schemas.microsoft.com/office/drawing/2014/main" id="{B3D0D3C0-8B45-DE6E-3E59-909051F58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450850"/>
            <a:ext cx="60452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4637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EBCDD-2681-E537-7B82-AAF946E92BAD}"/>
            </a:ext>
          </a:extLst>
        </p:cNvPr>
        <p:cNvGrpSpPr/>
        <p:nvPr/>
      </p:nvGrpSpPr>
      <p:grpSpPr>
        <a:xfrm>
          <a:off x="0" y="0"/>
          <a:ext cx="0" cy="0"/>
          <a:chOff x="0" y="0"/>
          <a:chExt cx="0" cy="0"/>
        </a:xfrm>
      </p:grpSpPr>
      <p:pic>
        <p:nvPicPr>
          <p:cNvPr id="118785" name="Picture 2" descr="A collage of food&#10;&#10;Description automatically generated with low confidence">
            <a:extLst>
              <a:ext uri="{FF2B5EF4-FFF2-40B4-BE49-F238E27FC236}">
                <a16:creationId xmlns:a16="http://schemas.microsoft.com/office/drawing/2014/main" id="{817257F0-066B-B1A8-32A7-82A4744B6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122238"/>
            <a:ext cx="379095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39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2BDA8716-0CF3-3928-9540-F03D4BAA22E5}"/>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0B73629D-49EC-A8E2-7787-D8E9F747C888}"/>
              </a:ext>
            </a:extLst>
          </p:cNvPr>
          <p:cNvPicPr>
            <a:picLocks noGrp="1" noChangeAspect="1"/>
          </p:cNvPicPr>
          <p:nvPr>
            <p:ph idx="1"/>
          </p:nvPr>
        </p:nvPicPr>
        <p:blipFill>
          <a:blip r:embed="rId2"/>
          <a:stretch>
            <a:fillRect/>
          </a:stretch>
        </p:blipFill>
        <p:spPr/>
      </p:pic>
      <p:pic>
        <p:nvPicPr>
          <p:cNvPr id="49155" name="Picture 6" descr="Graphical user interface, text, application, email&#10;&#10;Description automatically generated">
            <a:extLst>
              <a:ext uri="{FF2B5EF4-FFF2-40B4-BE49-F238E27FC236}">
                <a16:creationId xmlns:a16="http://schemas.microsoft.com/office/drawing/2014/main" id="{8A0214D4-9C02-857E-D164-2507985A2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1063625"/>
            <a:ext cx="53181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99C9363-B0BD-2944-689D-3B28AB243E31}"/>
                  </a:ext>
                </a:extLst>
              </p14:cNvPr>
              <p14:cNvContentPartPr/>
              <p14:nvPr/>
            </p14:nvContentPartPr>
            <p14:xfrm>
              <a:off x="4307016" y="2067694"/>
              <a:ext cx="326880" cy="387360"/>
            </p14:xfrm>
          </p:contentPart>
        </mc:Choice>
        <mc:Fallback xmlns="">
          <p:pic>
            <p:nvPicPr>
              <p:cNvPr id="8" name="Ink 7">
                <a:extLst>
                  <a:ext uri="{FF2B5EF4-FFF2-40B4-BE49-F238E27FC236}">
                    <a16:creationId xmlns:a16="http://schemas.microsoft.com/office/drawing/2014/main" id="{499C9363-B0BD-2944-689D-3B28AB243E31}"/>
                  </a:ext>
                </a:extLst>
              </p:cNvPr>
              <p:cNvPicPr/>
              <p:nvPr/>
            </p:nvPicPr>
            <p:blipFill>
              <a:blip r:embed="rId4"/>
              <a:stretch>
                <a:fillRect/>
              </a:stretch>
            </p:blipFill>
            <p:spPr>
              <a:xfrm>
                <a:off x="4298016" y="2058694"/>
                <a:ext cx="344520" cy="405000"/>
              </a:xfrm>
              <a:prstGeom prst="rect">
                <a:avLst/>
              </a:prstGeom>
            </p:spPr>
          </p:pic>
        </mc:Fallback>
      </mc:AlternateContent>
      <p:sp>
        <p:nvSpPr>
          <p:cNvPr id="49157" name="TextBox 8">
            <a:extLst>
              <a:ext uri="{FF2B5EF4-FFF2-40B4-BE49-F238E27FC236}">
                <a16:creationId xmlns:a16="http://schemas.microsoft.com/office/drawing/2014/main" id="{D5D4C5A8-E93C-5350-66DD-3892924D1299}"/>
              </a:ext>
            </a:extLst>
          </p:cNvPr>
          <p:cNvSpPr txBox="1">
            <a:spLocks noChangeArrowheads="1"/>
          </p:cNvSpPr>
          <p:nvPr/>
        </p:nvSpPr>
        <p:spPr bwMode="auto">
          <a:xfrm>
            <a:off x="2743200" y="163513"/>
            <a:ext cx="3121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Links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D402-51FF-A34D-7154-6DAAB88B627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2A228C0-9F63-9028-84AB-AD1CB250AEAB}"/>
              </a:ext>
            </a:extLst>
          </p:cNvPr>
          <p:cNvSpPr txBox="1"/>
          <p:nvPr/>
        </p:nvSpPr>
        <p:spPr>
          <a:xfrm>
            <a:off x="1719296" y="195486"/>
            <a:ext cx="5705408" cy="769441"/>
          </a:xfrm>
          <a:prstGeom prst="rect">
            <a:avLst/>
          </a:prstGeom>
          <a:noFill/>
        </p:spPr>
        <p:txBody>
          <a:bodyPr wrap="none" rtlCol="0">
            <a:spAutoFit/>
          </a:bodyPr>
          <a:lstStyle/>
          <a:p>
            <a:r>
              <a:rPr lang="en-US" sz="4400" dirty="0">
                <a:solidFill>
                  <a:schemeClr val="bg1"/>
                </a:solidFill>
                <a:latin typeface="Times New Roman" panose="02020603050405020304" pitchFamily="18" charset="0"/>
                <a:cs typeface="Times New Roman" panose="02020603050405020304" pitchFamily="18" charset="0"/>
              </a:rPr>
              <a:t>Last Week</a:t>
            </a:r>
            <a:r>
              <a:rPr lang="en-US" sz="4400" dirty="0">
                <a:solidFill>
                  <a:srgbClr val="FF0000"/>
                </a:solidFill>
                <a:latin typeface="Times New Roman" panose="02020603050405020304" pitchFamily="18" charset="0"/>
                <a:cs typeface="Times New Roman" panose="02020603050405020304" pitchFamily="18" charset="0"/>
              </a:rPr>
              <a:t>’</a:t>
            </a:r>
            <a:r>
              <a:rPr lang="en-US" sz="4400" dirty="0">
                <a:solidFill>
                  <a:schemeClr val="bg1"/>
                </a:solidFill>
                <a:latin typeface="Times New Roman" panose="02020603050405020304" pitchFamily="18" charset="0"/>
                <a:cs typeface="Times New Roman" panose="02020603050405020304" pitchFamily="18" charset="0"/>
              </a:rPr>
              <a:t>s Experiment</a:t>
            </a:r>
          </a:p>
        </p:txBody>
      </p:sp>
      <p:pic>
        <p:nvPicPr>
          <p:cNvPr id="4" name="Picture 3" descr="A cup of coffee with a heart in the foam&#10;&#10;Description automatically generated">
            <a:extLst>
              <a:ext uri="{FF2B5EF4-FFF2-40B4-BE49-F238E27FC236}">
                <a16:creationId xmlns:a16="http://schemas.microsoft.com/office/drawing/2014/main" id="{42CE157D-0AE1-3C89-EC3F-DE24E95324B7}"/>
              </a:ext>
            </a:extLst>
          </p:cNvPr>
          <p:cNvPicPr>
            <a:picLocks noChangeAspect="1"/>
          </p:cNvPicPr>
          <p:nvPr/>
        </p:nvPicPr>
        <p:blipFill rotWithShape="1">
          <a:blip r:embed="rId2"/>
          <a:srcRect t="5691" r="4518" b="16532"/>
          <a:stretch/>
        </p:blipFill>
        <p:spPr>
          <a:xfrm>
            <a:off x="3100336" y="1131590"/>
            <a:ext cx="2943328" cy="3196726"/>
          </a:xfrm>
          <a:prstGeom prst="rect">
            <a:avLst/>
          </a:prstGeom>
        </p:spPr>
      </p:pic>
      <p:sp>
        <p:nvSpPr>
          <p:cNvPr id="5" name="TextBox 4">
            <a:extLst>
              <a:ext uri="{FF2B5EF4-FFF2-40B4-BE49-F238E27FC236}">
                <a16:creationId xmlns:a16="http://schemas.microsoft.com/office/drawing/2014/main" id="{9A1244AC-6375-3875-333C-3CFB2CA30F44}"/>
              </a:ext>
            </a:extLst>
          </p:cNvPr>
          <p:cNvSpPr txBox="1"/>
          <p:nvPr/>
        </p:nvSpPr>
        <p:spPr>
          <a:xfrm>
            <a:off x="3344837" y="4512623"/>
            <a:ext cx="2454326" cy="584775"/>
          </a:xfrm>
          <a:prstGeom prst="rect">
            <a:avLst/>
          </a:prstGeom>
          <a:noFill/>
        </p:spPr>
        <p:txBody>
          <a:bodyPr wrap="none" rtlCol="0">
            <a:spAutoFit/>
          </a:bodyPr>
          <a:lstStyle/>
          <a:p>
            <a:r>
              <a:rPr lang="en-US" sz="3200" dirty="0">
                <a:solidFill>
                  <a:srgbClr val="FFFF00"/>
                </a:solidFill>
              </a:rPr>
              <a:t>11</a:t>
            </a:r>
            <a:r>
              <a:rPr lang="en-US" sz="3200" dirty="0">
                <a:solidFill>
                  <a:srgbClr val="FF0000"/>
                </a:solidFill>
              </a:rPr>
              <a:t>:</a:t>
            </a:r>
            <a:r>
              <a:rPr lang="en-US" sz="3200" dirty="0">
                <a:solidFill>
                  <a:srgbClr val="FFFF00"/>
                </a:solidFill>
              </a:rPr>
              <a:t>04</a:t>
            </a:r>
            <a:r>
              <a:rPr lang="en-US" sz="3200" dirty="0">
                <a:solidFill>
                  <a:srgbClr val="FF0000"/>
                </a:solidFill>
              </a:rPr>
              <a:t>:</a:t>
            </a:r>
            <a:r>
              <a:rPr lang="en-US" sz="3200" dirty="0">
                <a:solidFill>
                  <a:srgbClr val="FFFF00"/>
                </a:solidFill>
              </a:rPr>
              <a:t>56 </a:t>
            </a:r>
            <a:r>
              <a:rPr lang="en-US" sz="3200" dirty="0">
                <a:solidFill>
                  <a:schemeClr val="bg1"/>
                </a:solidFill>
              </a:rPr>
              <a:t>AM</a:t>
            </a:r>
          </a:p>
        </p:txBody>
      </p:sp>
    </p:spTree>
    <p:extLst>
      <p:ext uri="{BB962C8B-B14F-4D97-AF65-F5344CB8AC3E}">
        <p14:creationId xmlns:p14="http://schemas.microsoft.com/office/powerpoint/2010/main" val="39126511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up of coffee with a heart in the foam&#10;&#10;Description automatically generated">
            <a:extLst>
              <a:ext uri="{FF2B5EF4-FFF2-40B4-BE49-F238E27FC236}">
                <a16:creationId xmlns:a16="http://schemas.microsoft.com/office/drawing/2014/main" id="{D0BE08E3-0485-A3EF-4053-DA15BECD7F3D}"/>
              </a:ext>
            </a:extLst>
          </p:cNvPr>
          <p:cNvPicPr>
            <a:picLocks noChangeAspect="1"/>
          </p:cNvPicPr>
          <p:nvPr/>
        </p:nvPicPr>
        <p:blipFill rotWithShape="1">
          <a:blip r:embed="rId2"/>
          <a:srcRect t="15000" r="8934" b="13601"/>
          <a:stretch/>
        </p:blipFill>
        <p:spPr>
          <a:xfrm>
            <a:off x="2663788" y="267494"/>
            <a:ext cx="3816424" cy="3989613"/>
          </a:xfrm>
          <a:prstGeom prst="rect">
            <a:avLst/>
          </a:prstGeom>
        </p:spPr>
      </p:pic>
      <p:sp>
        <p:nvSpPr>
          <p:cNvPr id="4" name="TextBox 3">
            <a:extLst>
              <a:ext uri="{FF2B5EF4-FFF2-40B4-BE49-F238E27FC236}">
                <a16:creationId xmlns:a16="http://schemas.microsoft.com/office/drawing/2014/main" id="{873BAEF2-D6A4-F6EA-1BF2-C17E38461875}"/>
              </a:ext>
            </a:extLst>
          </p:cNvPr>
          <p:cNvSpPr txBox="1"/>
          <p:nvPr/>
        </p:nvSpPr>
        <p:spPr>
          <a:xfrm>
            <a:off x="3344837" y="4443958"/>
            <a:ext cx="2454326" cy="584775"/>
          </a:xfrm>
          <a:prstGeom prst="rect">
            <a:avLst/>
          </a:prstGeom>
          <a:noFill/>
        </p:spPr>
        <p:txBody>
          <a:bodyPr wrap="none" rtlCol="0">
            <a:spAutoFit/>
          </a:bodyPr>
          <a:lstStyle/>
          <a:p>
            <a:r>
              <a:rPr lang="en-US" sz="3200" dirty="0">
                <a:solidFill>
                  <a:srgbClr val="FFFF00"/>
                </a:solidFill>
              </a:rPr>
              <a:t>11</a:t>
            </a:r>
            <a:r>
              <a:rPr lang="en-US" sz="3200" dirty="0">
                <a:solidFill>
                  <a:srgbClr val="FF0000"/>
                </a:solidFill>
              </a:rPr>
              <a:t>:</a:t>
            </a:r>
            <a:r>
              <a:rPr lang="en-US" sz="3200" dirty="0">
                <a:solidFill>
                  <a:srgbClr val="FFFF00"/>
                </a:solidFill>
              </a:rPr>
              <a:t>10</a:t>
            </a:r>
            <a:r>
              <a:rPr lang="en-US" sz="3200" dirty="0">
                <a:solidFill>
                  <a:srgbClr val="FF0000"/>
                </a:solidFill>
              </a:rPr>
              <a:t>:</a:t>
            </a:r>
            <a:r>
              <a:rPr lang="en-US" sz="3200" dirty="0">
                <a:solidFill>
                  <a:srgbClr val="FFFF00"/>
                </a:solidFill>
              </a:rPr>
              <a:t>12 </a:t>
            </a:r>
            <a:r>
              <a:rPr lang="en-US" sz="3200" dirty="0">
                <a:solidFill>
                  <a:schemeClr val="bg1"/>
                </a:solidFill>
              </a:rPr>
              <a:t>AM</a:t>
            </a:r>
          </a:p>
        </p:txBody>
      </p:sp>
    </p:spTree>
    <p:extLst>
      <p:ext uri="{BB962C8B-B14F-4D97-AF65-F5344CB8AC3E}">
        <p14:creationId xmlns:p14="http://schemas.microsoft.com/office/powerpoint/2010/main" val="341413503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up of coffee with foam in it&#10;&#10;Description automatically generated">
            <a:extLst>
              <a:ext uri="{FF2B5EF4-FFF2-40B4-BE49-F238E27FC236}">
                <a16:creationId xmlns:a16="http://schemas.microsoft.com/office/drawing/2014/main" id="{E23B1B4C-192F-9625-CE00-ACBB065DF8C8}"/>
              </a:ext>
            </a:extLst>
          </p:cNvPr>
          <p:cNvPicPr>
            <a:picLocks noChangeAspect="1"/>
          </p:cNvPicPr>
          <p:nvPr/>
        </p:nvPicPr>
        <p:blipFill rotWithShape="1">
          <a:blip r:embed="rId2"/>
          <a:srcRect l="5201" t="23401" r="5201" b="8000"/>
          <a:stretch/>
        </p:blipFill>
        <p:spPr>
          <a:xfrm>
            <a:off x="2699792" y="411510"/>
            <a:ext cx="3744416" cy="3822425"/>
          </a:xfrm>
          <a:prstGeom prst="rect">
            <a:avLst/>
          </a:prstGeom>
        </p:spPr>
      </p:pic>
      <p:sp>
        <p:nvSpPr>
          <p:cNvPr id="4" name="TextBox 3">
            <a:extLst>
              <a:ext uri="{FF2B5EF4-FFF2-40B4-BE49-F238E27FC236}">
                <a16:creationId xmlns:a16="http://schemas.microsoft.com/office/drawing/2014/main" id="{C29A2CF3-3E82-43BE-1B4A-C6D4FE3324E7}"/>
              </a:ext>
            </a:extLst>
          </p:cNvPr>
          <p:cNvSpPr txBox="1"/>
          <p:nvPr/>
        </p:nvSpPr>
        <p:spPr>
          <a:xfrm>
            <a:off x="3344837" y="4439602"/>
            <a:ext cx="2454326" cy="584775"/>
          </a:xfrm>
          <a:prstGeom prst="rect">
            <a:avLst/>
          </a:prstGeom>
          <a:noFill/>
        </p:spPr>
        <p:txBody>
          <a:bodyPr wrap="none" rtlCol="0">
            <a:spAutoFit/>
          </a:bodyPr>
          <a:lstStyle/>
          <a:p>
            <a:r>
              <a:rPr lang="en-US" sz="3200" dirty="0">
                <a:solidFill>
                  <a:srgbClr val="FFFF00"/>
                </a:solidFill>
              </a:rPr>
              <a:t>11</a:t>
            </a:r>
            <a:r>
              <a:rPr lang="en-US" sz="3200" dirty="0">
                <a:solidFill>
                  <a:srgbClr val="FF0000"/>
                </a:solidFill>
              </a:rPr>
              <a:t>:</a:t>
            </a:r>
            <a:r>
              <a:rPr lang="en-US" sz="3200" dirty="0">
                <a:solidFill>
                  <a:srgbClr val="FFFF00"/>
                </a:solidFill>
              </a:rPr>
              <a:t>42</a:t>
            </a:r>
            <a:r>
              <a:rPr lang="en-US" sz="3200" dirty="0">
                <a:solidFill>
                  <a:srgbClr val="FF0000"/>
                </a:solidFill>
              </a:rPr>
              <a:t>:</a:t>
            </a:r>
            <a:r>
              <a:rPr lang="en-US" sz="3200" dirty="0">
                <a:solidFill>
                  <a:srgbClr val="FFFF00"/>
                </a:solidFill>
              </a:rPr>
              <a:t>55 </a:t>
            </a:r>
            <a:r>
              <a:rPr lang="en-US" sz="3200" dirty="0">
                <a:solidFill>
                  <a:schemeClr val="bg1"/>
                </a:solidFill>
              </a:rPr>
              <a:t>AM</a:t>
            </a:r>
          </a:p>
        </p:txBody>
      </p:sp>
    </p:spTree>
    <p:extLst>
      <p:ext uri="{BB962C8B-B14F-4D97-AF65-F5344CB8AC3E}">
        <p14:creationId xmlns:p14="http://schemas.microsoft.com/office/powerpoint/2010/main" val="308600668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up of coffee on a table&#10;&#10;Description automatically generated">
            <a:extLst>
              <a:ext uri="{FF2B5EF4-FFF2-40B4-BE49-F238E27FC236}">
                <a16:creationId xmlns:a16="http://schemas.microsoft.com/office/drawing/2014/main" id="{4C52EE20-5EB4-37E1-DB1F-F76E2A12290F}"/>
              </a:ext>
            </a:extLst>
          </p:cNvPr>
          <p:cNvPicPr>
            <a:picLocks noChangeAspect="1"/>
          </p:cNvPicPr>
          <p:nvPr/>
        </p:nvPicPr>
        <p:blipFill rotWithShape="1">
          <a:blip r:embed="rId2"/>
          <a:srcRect t="12200" b="10801"/>
          <a:stretch/>
        </p:blipFill>
        <p:spPr>
          <a:xfrm>
            <a:off x="2643187" y="195486"/>
            <a:ext cx="3857625" cy="3960440"/>
          </a:xfrm>
          <a:prstGeom prst="rect">
            <a:avLst/>
          </a:prstGeom>
        </p:spPr>
      </p:pic>
      <p:sp>
        <p:nvSpPr>
          <p:cNvPr id="4" name="TextBox 3">
            <a:extLst>
              <a:ext uri="{FF2B5EF4-FFF2-40B4-BE49-F238E27FC236}">
                <a16:creationId xmlns:a16="http://schemas.microsoft.com/office/drawing/2014/main" id="{528179A4-AE8F-0F7B-DDC1-38D817D3CE90}"/>
              </a:ext>
            </a:extLst>
          </p:cNvPr>
          <p:cNvSpPr txBox="1"/>
          <p:nvPr/>
        </p:nvSpPr>
        <p:spPr>
          <a:xfrm>
            <a:off x="3344836" y="4395116"/>
            <a:ext cx="2507418" cy="584775"/>
          </a:xfrm>
          <a:prstGeom prst="rect">
            <a:avLst/>
          </a:prstGeom>
          <a:noFill/>
        </p:spPr>
        <p:txBody>
          <a:bodyPr wrap="none" rtlCol="0">
            <a:spAutoFit/>
          </a:bodyPr>
          <a:lstStyle/>
          <a:p>
            <a:r>
              <a:rPr lang="en-US" sz="3200" dirty="0">
                <a:solidFill>
                  <a:srgbClr val="FFFF00"/>
                </a:solidFill>
              </a:rPr>
              <a:t>12</a:t>
            </a:r>
            <a:r>
              <a:rPr lang="en-US" sz="3200" dirty="0">
                <a:solidFill>
                  <a:srgbClr val="FF0000"/>
                </a:solidFill>
              </a:rPr>
              <a:t>:</a:t>
            </a:r>
            <a:r>
              <a:rPr lang="en-US" sz="3200" dirty="0">
                <a:solidFill>
                  <a:srgbClr val="FFFF00"/>
                </a:solidFill>
              </a:rPr>
              <a:t>21</a:t>
            </a:r>
            <a:r>
              <a:rPr lang="en-US" sz="3200" dirty="0">
                <a:solidFill>
                  <a:srgbClr val="FF0000"/>
                </a:solidFill>
              </a:rPr>
              <a:t>:</a:t>
            </a:r>
            <a:r>
              <a:rPr lang="en-US" sz="3200" dirty="0">
                <a:solidFill>
                  <a:srgbClr val="FFFF00"/>
                </a:solidFill>
              </a:rPr>
              <a:t>51 </a:t>
            </a:r>
            <a:r>
              <a:rPr lang="en-US" sz="3200" dirty="0">
                <a:solidFill>
                  <a:schemeClr val="bg1"/>
                </a:solidFill>
              </a:rPr>
              <a:t>PM</a:t>
            </a:r>
          </a:p>
        </p:txBody>
      </p:sp>
    </p:spTree>
    <p:extLst>
      <p:ext uri="{BB962C8B-B14F-4D97-AF65-F5344CB8AC3E}">
        <p14:creationId xmlns:p14="http://schemas.microsoft.com/office/powerpoint/2010/main" val="28006305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news article&#10;&#10;Description automatically generated">
            <a:extLst>
              <a:ext uri="{FF2B5EF4-FFF2-40B4-BE49-F238E27FC236}">
                <a16:creationId xmlns:a16="http://schemas.microsoft.com/office/drawing/2014/main" id="{99286D7C-9962-E397-7EEF-DF128E4D46C7}"/>
              </a:ext>
            </a:extLst>
          </p:cNvPr>
          <p:cNvPicPr>
            <a:picLocks noChangeAspect="1"/>
          </p:cNvPicPr>
          <p:nvPr/>
        </p:nvPicPr>
        <p:blipFill>
          <a:blip r:embed="rId2"/>
          <a:stretch>
            <a:fillRect/>
          </a:stretch>
        </p:blipFill>
        <p:spPr>
          <a:xfrm>
            <a:off x="2482177" y="241759"/>
            <a:ext cx="4179646" cy="4659982"/>
          </a:xfrm>
          <a:prstGeom prst="rect">
            <a:avLst/>
          </a:prstGeom>
        </p:spPr>
      </p:pic>
    </p:spTree>
    <p:extLst>
      <p:ext uri="{BB962C8B-B14F-4D97-AF65-F5344CB8AC3E}">
        <p14:creationId xmlns:p14="http://schemas.microsoft.com/office/powerpoint/2010/main" val="2108640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10;&#10;Description automatically generated">
            <a:extLst>
              <a:ext uri="{FF2B5EF4-FFF2-40B4-BE49-F238E27FC236}">
                <a16:creationId xmlns:a16="http://schemas.microsoft.com/office/drawing/2014/main" id="{F2F3E61F-0C03-5864-3E21-BE2746C361D2}"/>
              </a:ext>
            </a:extLst>
          </p:cNvPr>
          <p:cNvPicPr>
            <a:picLocks noChangeAspect="1"/>
          </p:cNvPicPr>
          <p:nvPr/>
        </p:nvPicPr>
        <p:blipFill>
          <a:blip r:embed="rId2"/>
          <a:stretch>
            <a:fillRect/>
          </a:stretch>
        </p:blipFill>
        <p:spPr>
          <a:xfrm>
            <a:off x="1547664" y="218668"/>
            <a:ext cx="5874500" cy="4706164"/>
          </a:xfrm>
          <a:prstGeom prst="rect">
            <a:avLst/>
          </a:prstGeom>
        </p:spPr>
      </p:pic>
    </p:spTree>
    <p:extLst>
      <p:ext uri="{BB962C8B-B14F-4D97-AF65-F5344CB8AC3E}">
        <p14:creationId xmlns:p14="http://schemas.microsoft.com/office/powerpoint/2010/main" val="19663282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olding a picture&#10;&#10;Description automatically generated">
            <a:extLst>
              <a:ext uri="{FF2B5EF4-FFF2-40B4-BE49-F238E27FC236}">
                <a16:creationId xmlns:a16="http://schemas.microsoft.com/office/drawing/2014/main" id="{F4FA3D38-8924-1FCC-5900-932F3F0D655B}"/>
              </a:ext>
            </a:extLst>
          </p:cNvPr>
          <p:cNvPicPr>
            <a:picLocks noChangeAspect="1"/>
          </p:cNvPicPr>
          <p:nvPr/>
        </p:nvPicPr>
        <p:blipFill>
          <a:blip r:embed="rId2"/>
          <a:stretch>
            <a:fillRect/>
          </a:stretch>
        </p:blipFill>
        <p:spPr>
          <a:xfrm>
            <a:off x="2812471" y="169751"/>
            <a:ext cx="3519058" cy="4803998"/>
          </a:xfrm>
          <a:prstGeom prst="rect">
            <a:avLst/>
          </a:prstGeom>
        </p:spPr>
      </p:pic>
    </p:spTree>
    <p:extLst>
      <p:ext uri="{BB962C8B-B14F-4D97-AF65-F5344CB8AC3E}">
        <p14:creationId xmlns:p14="http://schemas.microsoft.com/office/powerpoint/2010/main" val="36448874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4C7F2-C3E8-DDD0-8379-E65660D3BB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FB2EF63-DBAA-3586-01A7-11D4E5F4E928}"/>
              </a:ext>
            </a:extLst>
          </p:cNvPr>
          <p:cNvSpPr txBox="1"/>
          <p:nvPr/>
        </p:nvSpPr>
        <p:spPr>
          <a:xfrm>
            <a:off x="233954" y="195486"/>
            <a:ext cx="8676093" cy="1938992"/>
          </a:xfrm>
          <a:prstGeom prst="rect">
            <a:avLst/>
          </a:prstGeom>
          <a:noFill/>
        </p:spPr>
        <p:txBody>
          <a:bodyPr wrap="none" rtlCol="0">
            <a:spAutoFit/>
          </a:bodyPr>
          <a:lstStyle/>
          <a:p>
            <a:pPr algn="ctr"/>
            <a:r>
              <a:rPr lang="en-US" sz="4000" dirty="0">
                <a:solidFill>
                  <a:srgbClr val="FF0000"/>
                </a:solidFill>
              </a:rPr>
              <a:t>Note</a:t>
            </a:r>
            <a:r>
              <a:rPr lang="en-US" sz="4000" dirty="0">
                <a:solidFill>
                  <a:schemeClr val="bg1"/>
                </a:solidFill>
              </a:rPr>
              <a:t> </a:t>
            </a:r>
            <a:r>
              <a:rPr lang="en-US" sz="4000" i="1" dirty="0" err="1">
                <a:solidFill>
                  <a:schemeClr val="bg1"/>
                </a:solidFill>
              </a:rPr>
              <a:t>Komesaroff</a:t>
            </a:r>
            <a:r>
              <a:rPr lang="en-US" sz="4000" i="1" dirty="0">
                <a:solidFill>
                  <a:schemeClr val="bg1"/>
                </a:solidFill>
              </a:rPr>
              <a:t> v. Mickle </a:t>
            </a:r>
            <a:endParaRPr lang="en-US" sz="4000" dirty="0">
              <a:solidFill>
                <a:srgbClr val="FFFF00"/>
              </a:solidFill>
            </a:endParaRPr>
          </a:p>
          <a:p>
            <a:pPr algn="ctr"/>
            <a:r>
              <a:rPr lang="en-US" sz="4000" dirty="0">
                <a:solidFill>
                  <a:srgbClr val="FFFF00"/>
                </a:solidFill>
              </a:rPr>
              <a:t>though cited often</a:t>
            </a:r>
            <a:r>
              <a:rPr lang="en-US" sz="4000" dirty="0">
                <a:solidFill>
                  <a:srgbClr val="FF0000"/>
                </a:solidFill>
              </a:rPr>
              <a:t>,</a:t>
            </a:r>
            <a:r>
              <a:rPr lang="en-US" sz="4000" dirty="0">
                <a:solidFill>
                  <a:srgbClr val="FFFF00"/>
                </a:solidFill>
              </a:rPr>
              <a:t> </a:t>
            </a:r>
          </a:p>
          <a:p>
            <a:pPr algn="ctr"/>
            <a:r>
              <a:rPr lang="en-US" sz="4000" dirty="0">
                <a:solidFill>
                  <a:srgbClr val="FF0000"/>
                </a:solidFill>
              </a:rPr>
              <a:t>is not </a:t>
            </a:r>
            <a:r>
              <a:rPr lang="en-US" sz="4000" dirty="0">
                <a:solidFill>
                  <a:srgbClr val="FFFF00"/>
                </a:solidFill>
              </a:rPr>
              <a:t>the world’s strongest precedent</a:t>
            </a:r>
          </a:p>
        </p:txBody>
      </p:sp>
      <p:pic>
        <p:nvPicPr>
          <p:cNvPr id="3" name="Picture 2">
            <a:extLst>
              <a:ext uri="{FF2B5EF4-FFF2-40B4-BE49-F238E27FC236}">
                <a16:creationId xmlns:a16="http://schemas.microsoft.com/office/drawing/2014/main" id="{895CF10D-EC64-DF65-40C1-E19D43E5D5E5}"/>
              </a:ext>
            </a:extLst>
          </p:cNvPr>
          <p:cNvPicPr>
            <a:picLocks noChangeAspect="1"/>
          </p:cNvPicPr>
          <p:nvPr/>
        </p:nvPicPr>
        <p:blipFill>
          <a:blip r:embed="rId2"/>
          <a:stretch>
            <a:fillRect/>
          </a:stretch>
        </p:blipFill>
        <p:spPr>
          <a:xfrm>
            <a:off x="3619500" y="2569509"/>
            <a:ext cx="1905000" cy="1905000"/>
          </a:xfrm>
          <a:prstGeom prst="rect">
            <a:avLst/>
          </a:prstGeom>
        </p:spPr>
      </p:pic>
    </p:spTree>
    <p:extLst>
      <p:ext uri="{BB962C8B-B14F-4D97-AF65-F5344CB8AC3E}">
        <p14:creationId xmlns:p14="http://schemas.microsoft.com/office/powerpoint/2010/main" val="45172784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text on it&#10;&#10;Description automatically generated">
            <a:extLst>
              <a:ext uri="{FF2B5EF4-FFF2-40B4-BE49-F238E27FC236}">
                <a16:creationId xmlns:a16="http://schemas.microsoft.com/office/drawing/2014/main" id="{189E458C-BB60-2C44-0297-3B141C9C8505}"/>
              </a:ext>
            </a:extLst>
          </p:cNvPr>
          <p:cNvPicPr>
            <a:picLocks noChangeAspect="1"/>
          </p:cNvPicPr>
          <p:nvPr/>
        </p:nvPicPr>
        <p:blipFill>
          <a:blip r:embed="rId2"/>
          <a:stretch>
            <a:fillRect/>
          </a:stretch>
        </p:blipFill>
        <p:spPr>
          <a:xfrm>
            <a:off x="2919519" y="169751"/>
            <a:ext cx="3304962" cy="480399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B1FFE695-2C70-E306-7236-ADA781E8E4C3}"/>
                  </a:ext>
                </a:extLst>
              </p14:cNvPr>
              <p14:cNvContentPartPr/>
              <p14:nvPr/>
            </p14:nvContentPartPr>
            <p14:xfrm>
              <a:off x="3113358" y="2018097"/>
              <a:ext cx="6480" cy="430560"/>
            </p14:xfrm>
          </p:contentPart>
        </mc:Choice>
        <mc:Fallback xmlns="">
          <p:pic>
            <p:nvPicPr>
              <p:cNvPr id="4" name="Ink 3">
                <a:extLst>
                  <a:ext uri="{FF2B5EF4-FFF2-40B4-BE49-F238E27FC236}">
                    <a16:creationId xmlns:a16="http://schemas.microsoft.com/office/drawing/2014/main" id="{B1FFE695-2C70-E306-7236-ADA781E8E4C3}"/>
                  </a:ext>
                </a:extLst>
              </p:cNvPr>
              <p:cNvPicPr/>
              <p:nvPr/>
            </p:nvPicPr>
            <p:blipFill>
              <a:blip r:embed="rId4"/>
              <a:stretch>
                <a:fillRect/>
              </a:stretch>
            </p:blipFill>
            <p:spPr>
              <a:xfrm>
                <a:off x="3107238" y="2011977"/>
                <a:ext cx="18720" cy="442800"/>
              </a:xfrm>
              <a:prstGeom prst="rect">
                <a:avLst/>
              </a:prstGeom>
            </p:spPr>
          </p:pic>
        </mc:Fallback>
      </mc:AlternateContent>
    </p:spTree>
    <p:extLst>
      <p:ext uri="{BB962C8B-B14F-4D97-AF65-F5344CB8AC3E}">
        <p14:creationId xmlns:p14="http://schemas.microsoft.com/office/powerpoint/2010/main" val="55816795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A58EA-4D0D-2340-4FF1-772742C2E6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7B2E6-544C-C529-EA62-DB6902BFA5CA}"/>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200817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E247774B-C3BF-67BA-3208-AFDC9B0A2AFC}"/>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36CAB712-C55F-7C40-4B1B-6F4FDFB6C81B}"/>
              </a:ext>
            </a:extLst>
          </p:cNvPr>
          <p:cNvPicPr>
            <a:picLocks noGrp="1" noChangeAspect="1"/>
          </p:cNvPicPr>
          <p:nvPr>
            <p:ph idx="1"/>
          </p:nvPr>
        </p:nvPicPr>
        <p:blipFill>
          <a:blip r:embed="rId2"/>
          <a:stretch>
            <a:fillRect/>
          </a:stretch>
        </p:blipFill>
        <p:spPr/>
      </p:pic>
      <p:pic>
        <p:nvPicPr>
          <p:cNvPr id="50179" name="Picture 6" descr="Graphical user interface, text, application, email&#10;&#10;Description automatically generated">
            <a:extLst>
              <a:ext uri="{FF2B5EF4-FFF2-40B4-BE49-F238E27FC236}">
                <a16:creationId xmlns:a16="http://schemas.microsoft.com/office/drawing/2014/main" id="{E3C9D9C5-C76F-5639-265A-066C3F409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609600"/>
            <a:ext cx="5930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BAFE7DC-8B7D-920D-9725-CB819FF57E34}"/>
                  </a:ext>
                </a:extLst>
              </p14:cNvPr>
              <p14:cNvContentPartPr/>
              <p14:nvPr/>
            </p14:nvContentPartPr>
            <p14:xfrm>
              <a:off x="4876252" y="3198500"/>
              <a:ext cx="438840" cy="758520"/>
            </p14:xfrm>
          </p:contentPart>
        </mc:Choice>
        <mc:Fallback xmlns="">
          <p:pic>
            <p:nvPicPr>
              <p:cNvPr id="8" name="Ink 7">
                <a:extLst>
                  <a:ext uri="{FF2B5EF4-FFF2-40B4-BE49-F238E27FC236}">
                    <a16:creationId xmlns:a16="http://schemas.microsoft.com/office/drawing/2014/main" id="{FBAFE7DC-8B7D-920D-9725-CB819FF57E34}"/>
                  </a:ext>
                </a:extLst>
              </p:cNvPr>
              <p:cNvPicPr/>
              <p:nvPr/>
            </p:nvPicPr>
            <p:blipFill>
              <a:blip r:embed="rId4"/>
              <a:stretch>
                <a:fillRect/>
              </a:stretch>
            </p:blipFill>
            <p:spPr>
              <a:xfrm>
                <a:off x="4867259" y="3189500"/>
                <a:ext cx="456466" cy="776160"/>
              </a:xfrm>
              <a:prstGeom prst="rect">
                <a:avLst/>
              </a:prstGeom>
            </p:spPr>
          </p:pic>
        </mc:Fallback>
      </mc:AlternateContent>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30AA8-D03D-2491-B2F2-A04E0FC2EB36}"/>
            </a:ext>
          </a:extLst>
        </p:cNvPr>
        <p:cNvGrpSpPr/>
        <p:nvPr/>
      </p:nvGrpSpPr>
      <p:grpSpPr>
        <a:xfrm>
          <a:off x="0" y="0"/>
          <a:ext cx="0" cy="0"/>
          <a:chOff x="0" y="0"/>
          <a:chExt cx="0" cy="0"/>
        </a:xfrm>
      </p:grpSpPr>
      <p:sp>
        <p:nvSpPr>
          <p:cNvPr id="199681" name="Title 1">
            <a:extLst>
              <a:ext uri="{FF2B5EF4-FFF2-40B4-BE49-F238E27FC236}">
                <a16:creationId xmlns:a16="http://schemas.microsoft.com/office/drawing/2014/main" id="{5B361152-B66B-71C9-F747-0F6BEC6FB962}"/>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4B147639-9CA5-C76D-697B-68DD862C20F3}"/>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199683" name="Content Placeholder 3" descr="Crystal_Project_pause-queue.png">
            <a:extLst>
              <a:ext uri="{FF2B5EF4-FFF2-40B4-BE49-F238E27FC236}">
                <a16:creationId xmlns:a16="http://schemas.microsoft.com/office/drawing/2014/main" id="{C8593887-9B82-69C2-3BEF-4C65742CC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91547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F32AD-8D8E-7064-8964-580BB479C313}"/>
            </a:ext>
          </a:extLst>
        </p:cNvPr>
        <p:cNvGrpSpPr/>
        <p:nvPr/>
      </p:nvGrpSpPr>
      <p:grpSpPr>
        <a:xfrm>
          <a:off x="0" y="0"/>
          <a:ext cx="0" cy="0"/>
          <a:chOff x="0" y="0"/>
          <a:chExt cx="0" cy="0"/>
        </a:xfrm>
      </p:grpSpPr>
      <p:sp>
        <p:nvSpPr>
          <p:cNvPr id="94209" name="Content Placeholder 2">
            <a:extLst>
              <a:ext uri="{FF2B5EF4-FFF2-40B4-BE49-F238E27FC236}">
                <a16:creationId xmlns:a16="http://schemas.microsoft.com/office/drawing/2014/main" id="{7420CE27-8D69-5287-62FC-5A1FEA9B83E2}"/>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Now</a:t>
            </a:r>
            <a:r>
              <a:rPr lang="en-US" altLang="en-US" sz="3300">
                <a:solidFill>
                  <a:srgbClr val="FF0000"/>
                </a:solidFill>
                <a:latin typeface="P22 Typewriter"/>
                <a:ea typeface="P22 Typewriter"/>
                <a:cs typeface="P22 Typewriter"/>
              </a:rPr>
              <a:t>,</a:t>
            </a:r>
            <a:r>
              <a:rPr lang="en-US" altLang="en-US" sz="3300">
                <a:solidFill>
                  <a:srgbClr val="FFFF00"/>
                </a:solidFill>
                <a:latin typeface="P22 Typewriter"/>
                <a:ea typeface="P22 Typewriter"/>
                <a:cs typeface="P22 Typewriter"/>
              </a:rPr>
              <a:t> to our regularly </a:t>
            </a:r>
          </a:p>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scheduled programming</a:t>
            </a:r>
            <a:r>
              <a:rPr lang="en-US" altLang="en-US" sz="3300">
                <a:solidFill>
                  <a:srgbClr val="FF0000"/>
                </a:solidFill>
                <a:latin typeface="P22 Typewriter"/>
                <a:ea typeface="P22 Typewriter"/>
                <a:cs typeface="P22 Typewriter"/>
              </a:rPr>
              <a:t>…</a:t>
            </a:r>
          </a:p>
        </p:txBody>
      </p:sp>
      <p:pic>
        <p:nvPicPr>
          <p:cNvPr id="94210" name="Content Placeholder 3" descr="file7991274103168.jpg">
            <a:extLst>
              <a:ext uri="{FF2B5EF4-FFF2-40B4-BE49-F238E27FC236}">
                <a16:creationId xmlns:a16="http://schemas.microsoft.com/office/drawing/2014/main" id="{98504F89-F2CC-5694-7A4B-D30CCF2D1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1897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5">
            <a:extLst>
              <a:ext uri="{FF2B5EF4-FFF2-40B4-BE49-F238E27FC236}">
                <a16:creationId xmlns:a16="http://schemas.microsoft.com/office/drawing/2014/main" id="{8BE775D1-B863-0B13-222B-652DD489A681}"/>
              </a:ext>
            </a:extLst>
          </p:cNvPr>
          <p:cNvSpPr>
            <a:spLocks noGrp="1" noChangeArrowheads="1"/>
          </p:cNvSpPr>
          <p:nvPr>
            <p:ph type="title"/>
          </p:nvPr>
        </p:nvSpPr>
        <p:spPr bwMode="auto">
          <a:xfrm>
            <a:off x="250825" y="195263"/>
            <a:ext cx="8858250" cy="782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C2D58251-157E-ACC1-CB8D-E331A9E96EC3}"/>
              </a:ext>
            </a:extLst>
          </p:cNvPr>
          <p:cNvSpPr>
            <a:spLocks noGrp="1"/>
          </p:cNvSpPr>
          <p:nvPr>
            <p:ph idx="1"/>
          </p:nvPr>
        </p:nvSpPr>
        <p:spPr>
          <a:xfrm>
            <a:off x="431800" y="1347788"/>
            <a:ext cx="8280400" cy="3600450"/>
          </a:xfrm>
        </p:spPr>
        <p:txBody>
          <a:bodyPr>
            <a:normAutofit lnSpcReduction="10000"/>
          </a:bodyPr>
          <a:lstStyle/>
          <a:p>
            <a:pPr marL="0" indent="0">
              <a:lnSpc>
                <a:spcPct val="120000"/>
              </a:lnSpc>
              <a:buFont typeface="Arial" panose="020B0604020202020204" pitchFamily="34" charset="0"/>
              <a:buNone/>
              <a:defRPr/>
            </a:pPr>
            <a:r>
              <a:rPr lang="en-US" sz="2800" b="1" dirty="0">
                <a:solidFill>
                  <a:schemeClr val="bg1"/>
                </a:solidFill>
              </a:rPr>
              <a:t>Who owns the rights? (ss. 13, 14)</a:t>
            </a:r>
          </a:p>
          <a:p>
            <a:pPr>
              <a:lnSpc>
                <a:spcPct val="120000"/>
              </a:lnSpc>
              <a:defRPr/>
            </a:pPr>
            <a:r>
              <a:rPr lang="en-US" sz="2800" dirty="0">
                <a:solidFill>
                  <a:schemeClr val="bg1"/>
                </a:solidFill>
              </a:rPr>
              <a:t>s. 14: </a:t>
            </a:r>
            <a:r>
              <a:rPr lang="en-US" sz="2800" dirty="0">
                <a:solidFill>
                  <a:srgbClr val="FF0000"/>
                </a:solidFill>
              </a:rPr>
              <a:t>reversionary interest </a:t>
            </a:r>
            <a:r>
              <a:rPr lang="en-US" sz="2800" dirty="0">
                <a:solidFill>
                  <a:schemeClr val="bg1"/>
                </a:solidFill>
              </a:rPr>
              <a:t>- </a:t>
            </a:r>
            <a:r>
              <a:rPr lang="en-CA" sz="2800" dirty="0">
                <a:solidFill>
                  <a:schemeClr val="bg1"/>
                </a:solidFill>
              </a:rPr>
              <a:t>where an </a:t>
            </a:r>
            <a:r>
              <a:rPr lang="en-CA" sz="2800" dirty="0">
                <a:solidFill>
                  <a:srgbClr val="FFFF00"/>
                </a:solidFill>
              </a:rPr>
              <a:t>author has been the first owner of copyright in a work</a:t>
            </a:r>
            <a:r>
              <a:rPr lang="en-CA" sz="2800" dirty="0">
                <a:solidFill>
                  <a:schemeClr val="bg1"/>
                </a:solidFill>
              </a:rPr>
              <a:t>, even though they’ve transferred that interest during their lifetime, the </a:t>
            </a:r>
            <a:r>
              <a:rPr lang="en-CA" sz="2800" dirty="0">
                <a:solidFill>
                  <a:srgbClr val="FF0000"/>
                </a:solidFill>
              </a:rPr>
              <a:t>copyright interest will revert to the author’s estate 25 years after the death of the author</a:t>
            </a:r>
            <a:r>
              <a:rPr lang="en-CA" sz="2800" dirty="0">
                <a:solidFill>
                  <a:schemeClr val="bg1"/>
                </a:solidFill>
              </a:rPr>
              <a:t>. </a:t>
            </a:r>
          </a:p>
          <a:p>
            <a:pPr>
              <a:defRPr/>
            </a:pPr>
            <a:endParaRPr lang="en-US" sz="2400" dirty="0">
              <a:solidFill>
                <a:schemeClr val="bg1"/>
              </a:solidFill>
            </a:endParaRPr>
          </a:p>
          <a:p>
            <a:pPr>
              <a:defRPr/>
            </a:pPr>
            <a:endParaRPr lang="en-US" dirty="0"/>
          </a:p>
        </p:txBody>
      </p:sp>
      <p:sp>
        <p:nvSpPr>
          <p:cNvPr id="190467" name="Slide Number Placeholder 3">
            <a:extLst>
              <a:ext uri="{FF2B5EF4-FFF2-40B4-BE49-F238E27FC236}">
                <a16:creationId xmlns:a16="http://schemas.microsoft.com/office/drawing/2014/main" id="{A6B77409-8763-DE91-A5DB-552951D9AB0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EBEFCEE-AFE1-C749-9BC0-C07F71D64F1A}" type="slidenum">
              <a:rPr lang="en-US" altLang="en-US" smtClean="0"/>
              <a:pPr/>
              <a:t>162</a:t>
            </a:fld>
            <a:endParaRPr lang="en-US"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5">
            <a:extLst>
              <a:ext uri="{FF2B5EF4-FFF2-40B4-BE49-F238E27FC236}">
                <a16:creationId xmlns:a16="http://schemas.microsoft.com/office/drawing/2014/main" id="{0A89FD99-B086-E5F6-EA38-FFDBE61782F3}"/>
              </a:ext>
            </a:extLst>
          </p:cNvPr>
          <p:cNvSpPr>
            <a:spLocks noGrp="1" noChangeArrowheads="1"/>
          </p:cNvSpPr>
          <p:nvPr>
            <p:ph type="title"/>
          </p:nvPr>
        </p:nvSpPr>
        <p:spPr bwMode="auto">
          <a:xfrm>
            <a:off x="107950" y="206375"/>
            <a:ext cx="8928100" cy="782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chemeClr val="bg1"/>
                </a:solidFill>
              </a:rPr>
              <a:t>s</a:t>
            </a:r>
            <a:r>
              <a:rPr lang="en-US" altLang="en-US" sz="4000" b="1">
                <a:solidFill>
                  <a:srgbClr val="FFFF00"/>
                </a:solidFill>
              </a:rPr>
              <a:t>.</a:t>
            </a:r>
            <a:r>
              <a:rPr lang="en-US" altLang="en-US" sz="4000" b="1">
                <a:solidFill>
                  <a:schemeClr val="bg1"/>
                </a:solidFill>
              </a:rPr>
              <a:t> 14</a:t>
            </a:r>
            <a:r>
              <a:rPr lang="en-US" altLang="en-US" sz="4000" b="1">
                <a:solidFill>
                  <a:srgbClr val="FFFF00"/>
                </a:solidFill>
              </a:rPr>
              <a:t>:</a:t>
            </a:r>
            <a:r>
              <a:rPr lang="en-US" altLang="en-US" sz="4000" b="1">
                <a:solidFill>
                  <a:schemeClr val="bg1"/>
                </a:solidFill>
              </a:rPr>
              <a:t> </a:t>
            </a:r>
            <a:r>
              <a:rPr lang="en-US" altLang="en-US" sz="4000" b="1">
                <a:solidFill>
                  <a:srgbClr val="FF0000"/>
                </a:solidFill>
              </a:rPr>
              <a:t>Reversionary Interest </a:t>
            </a:r>
            <a:r>
              <a:rPr lang="en-US" altLang="en-US" sz="4000" b="1">
                <a:solidFill>
                  <a:srgbClr val="FFFF00"/>
                </a:solidFill>
              </a:rPr>
              <a:t>(</a:t>
            </a:r>
            <a:r>
              <a:rPr lang="en-US" altLang="en-US" sz="4000" b="1">
                <a:solidFill>
                  <a:schemeClr val="bg1"/>
                </a:solidFill>
              </a:rPr>
              <a:t>con</a:t>
            </a:r>
            <a:r>
              <a:rPr lang="en-US" altLang="en-US" sz="4000" b="1">
                <a:solidFill>
                  <a:srgbClr val="FF0000"/>
                </a:solidFill>
              </a:rPr>
              <a:t>’</a:t>
            </a:r>
            <a:r>
              <a:rPr lang="en-US" altLang="en-US" sz="4000" b="1">
                <a:solidFill>
                  <a:schemeClr val="bg1"/>
                </a:solidFill>
              </a:rPr>
              <a:t>d</a:t>
            </a:r>
            <a:r>
              <a:rPr lang="en-US" altLang="en-US" sz="4000" b="1">
                <a:solidFill>
                  <a:srgbClr val="FFFF00"/>
                </a:solidFill>
              </a:rPr>
              <a:t>)</a:t>
            </a:r>
          </a:p>
        </p:txBody>
      </p:sp>
      <p:sp>
        <p:nvSpPr>
          <p:cNvPr id="192514" name="Content Placeholder 1">
            <a:extLst>
              <a:ext uri="{FF2B5EF4-FFF2-40B4-BE49-F238E27FC236}">
                <a16:creationId xmlns:a16="http://schemas.microsoft.com/office/drawing/2014/main" id="{E16ED4D6-ACBA-6925-CBC0-9DD288223CE8}"/>
              </a:ext>
            </a:extLst>
          </p:cNvPr>
          <p:cNvSpPr>
            <a:spLocks noGrp="1" noChangeArrowheads="1"/>
          </p:cNvSpPr>
          <p:nvPr>
            <p:ph idx="1"/>
          </p:nvPr>
        </p:nvSpPr>
        <p:spPr bwMode="auto">
          <a:xfrm>
            <a:off x="468313" y="1203325"/>
            <a:ext cx="8424862" cy="375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CA" altLang="en-US">
                <a:solidFill>
                  <a:schemeClr val="bg1"/>
                </a:solidFill>
              </a:rPr>
              <a:t>copyright interest </a:t>
            </a:r>
            <a:r>
              <a:rPr lang="en-CA" altLang="en-US">
                <a:solidFill>
                  <a:srgbClr val="FF0000"/>
                </a:solidFill>
              </a:rPr>
              <a:t>will revert to the author</a:t>
            </a:r>
            <a:r>
              <a:rPr lang="en-CA" altLang="en-US">
                <a:solidFill>
                  <a:schemeClr val="bg1"/>
                </a:solidFill>
              </a:rPr>
              <a:t>’</a:t>
            </a:r>
            <a:r>
              <a:rPr lang="en-CA" altLang="en-US">
                <a:solidFill>
                  <a:srgbClr val="FF0000"/>
                </a:solidFill>
              </a:rPr>
              <a:t>s estate 25 years </a:t>
            </a:r>
            <a:r>
              <a:rPr lang="en-CA" altLang="en-US">
                <a:solidFill>
                  <a:srgbClr val="FFFF00"/>
                </a:solidFill>
              </a:rPr>
              <a:t>after the death of the author. </a:t>
            </a:r>
            <a:endParaRPr lang="en-US" altLang="en-US">
              <a:solidFill>
                <a:schemeClr val="bg1"/>
              </a:solidFill>
            </a:endParaRPr>
          </a:p>
          <a:p>
            <a:pPr>
              <a:lnSpc>
                <a:spcPct val="110000"/>
              </a:lnSpc>
            </a:pPr>
            <a:r>
              <a:rPr lang="en-US" altLang="en-US">
                <a:solidFill>
                  <a:schemeClr val="bg1"/>
                </a:solidFill>
              </a:rPr>
              <a:t>Surprising lack of Canadian cases</a:t>
            </a:r>
          </a:p>
          <a:p>
            <a:pPr>
              <a:lnSpc>
                <a:spcPct val="110000"/>
              </a:lnSpc>
            </a:pPr>
            <a:r>
              <a:rPr lang="en-US" altLang="en-US">
                <a:solidFill>
                  <a:srgbClr val="00B0F0"/>
                </a:solidFill>
              </a:rPr>
              <a:t>Note following slides asking that the right continue and providing reasons.</a:t>
            </a:r>
          </a:p>
        </p:txBody>
      </p:sp>
      <p:sp>
        <p:nvSpPr>
          <p:cNvPr id="192515" name="Slide Number Placeholder 3">
            <a:extLst>
              <a:ext uri="{FF2B5EF4-FFF2-40B4-BE49-F238E27FC236}">
                <a16:creationId xmlns:a16="http://schemas.microsoft.com/office/drawing/2014/main" id="{AC8AA970-C038-8350-8F8A-98A5B13731C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422DC5-33E8-D142-9EAC-56414CC5F832}" type="slidenum">
              <a:rPr lang="en-US" altLang="en-US" smtClean="0"/>
              <a:pPr/>
              <a:t>163</a:t>
            </a:fld>
            <a:endParaRPr lang="en-US" alt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4" descr="Text, letter&#10;&#10;Description automatically generated">
            <a:extLst>
              <a:ext uri="{FF2B5EF4-FFF2-40B4-BE49-F238E27FC236}">
                <a16:creationId xmlns:a16="http://schemas.microsoft.com/office/drawing/2014/main" id="{5010C928-FE2A-83D7-D9FE-F03FA2306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038" y="398463"/>
            <a:ext cx="320992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2" descr="Text, letter&#10;&#10;Description automatically generated">
            <a:extLst>
              <a:ext uri="{FF2B5EF4-FFF2-40B4-BE49-F238E27FC236}">
                <a16:creationId xmlns:a16="http://schemas.microsoft.com/office/drawing/2014/main" id="{633C4291-12A9-91DD-4D8A-1D7BEA963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407988"/>
            <a:ext cx="311785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2" descr="Text, letter&#10;&#10;Description automatically generated">
            <a:extLst>
              <a:ext uri="{FF2B5EF4-FFF2-40B4-BE49-F238E27FC236}">
                <a16:creationId xmlns:a16="http://schemas.microsoft.com/office/drawing/2014/main" id="{500CFEBF-969E-E81F-A046-7B8225B84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100" y="449263"/>
            <a:ext cx="32258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2" descr="Text, letter&#10;&#10;Description automatically generated">
            <a:extLst>
              <a:ext uri="{FF2B5EF4-FFF2-40B4-BE49-F238E27FC236}">
                <a16:creationId xmlns:a16="http://schemas.microsoft.com/office/drawing/2014/main" id="{E4BFBE7E-1878-0FAC-1BF1-DA8067B8D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638" y="425450"/>
            <a:ext cx="3260725"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01457-CCC9-2524-9395-0C97DB5639DA}"/>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a:extLst>
              <a:ext uri="{FF2B5EF4-FFF2-40B4-BE49-F238E27FC236}">
                <a16:creationId xmlns:a16="http://schemas.microsoft.com/office/drawing/2014/main" id="{1015EB54-79E1-FF8A-060D-41F177FF00B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DAC8B278-1BDB-780A-4A2E-B231DA77358E}"/>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199683" name="Content Placeholder 3" descr="Crystal_Project_pause-queue.png">
            <a:extLst>
              <a:ext uri="{FF2B5EF4-FFF2-40B4-BE49-F238E27FC236}">
                <a16:creationId xmlns:a16="http://schemas.microsoft.com/office/drawing/2014/main" id="{7717A5B4-411C-83BE-3853-FDC0E9F22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E5E1AA1-9BAC-AFFB-681F-5E11FBF29581}"/>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B6D103D3-D60F-9A84-D38C-A6B2FCDCAE1C}"/>
              </a:ext>
            </a:extLst>
          </p:cNvPr>
          <p:cNvPicPr>
            <a:picLocks noGrp="1" noChangeAspect="1"/>
          </p:cNvPicPr>
          <p:nvPr>
            <p:ph idx="1"/>
          </p:nvPr>
        </p:nvPicPr>
        <p:blipFill>
          <a:blip r:embed="rId2"/>
          <a:stretch>
            <a:fillRect/>
          </a:stretch>
        </p:blipFill>
        <p:spPr/>
      </p:pic>
      <p:sp>
        <p:nvSpPr>
          <p:cNvPr id="51203" name="TextBox 3">
            <a:extLst>
              <a:ext uri="{FF2B5EF4-FFF2-40B4-BE49-F238E27FC236}">
                <a16:creationId xmlns:a16="http://schemas.microsoft.com/office/drawing/2014/main" id="{62363111-52F0-4457-BBD0-A6840DB30688}"/>
              </a:ext>
            </a:extLst>
          </p:cNvPr>
          <p:cNvSpPr txBox="1">
            <a:spLocks noChangeArrowheads="1"/>
          </p:cNvSpPr>
          <p:nvPr/>
        </p:nvSpPr>
        <p:spPr bwMode="auto">
          <a:xfrm>
            <a:off x="1412875" y="0"/>
            <a:ext cx="6318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a </a:t>
            </a:r>
            <a:r>
              <a:rPr lang="en-US" altLang="en-US" sz="4000">
                <a:solidFill>
                  <a:srgbClr val="FF0000"/>
                </a:solidFill>
              </a:rPr>
              <a:t>“</a:t>
            </a:r>
            <a:r>
              <a:rPr lang="en-US" altLang="en-US" sz="4000">
                <a:solidFill>
                  <a:schemeClr val="bg1"/>
                </a:solidFill>
              </a:rPr>
              <a:t>Featured Image</a:t>
            </a:r>
            <a:r>
              <a:rPr lang="en-US" altLang="en-US" sz="4000">
                <a:solidFill>
                  <a:srgbClr val="FF0000"/>
                </a:solidFill>
              </a:rPr>
              <a:t>”</a:t>
            </a:r>
            <a:endParaRPr lang="en-US" altLang="en-US" sz="4000">
              <a:solidFill>
                <a:srgbClr val="FFFF00"/>
              </a:solidFill>
            </a:endParaRPr>
          </a:p>
        </p:txBody>
      </p:sp>
      <p:pic>
        <p:nvPicPr>
          <p:cNvPr id="51204" name="Picture 7" descr="Graphical user interface, text, application&#10;&#10;Description automatically generated">
            <a:extLst>
              <a:ext uri="{FF2B5EF4-FFF2-40B4-BE49-F238E27FC236}">
                <a16:creationId xmlns:a16="http://schemas.microsoft.com/office/drawing/2014/main" id="{B3709E10-E0B4-700E-6180-17B8B7DE1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513" y="708025"/>
            <a:ext cx="14509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D3F0030-5AD4-C79B-EBE9-3629999A0441}"/>
                  </a:ext>
                </a:extLst>
              </p14:cNvPr>
              <p14:cNvContentPartPr/>
              <p14:nvPr/>
            </p14:nvContentPartPr>
            <p14:xfrm>
              <a:off x="3802372" y="4372460"/>
              <a:ext cx="1469520" cy="639000"/>
            </p14:xfrm>
          </p:contentPart>
        </mc:Choice>
        <mc:Fallback xmlns="">
          <p:pic>
            <p:nvPicPr>
              <p:cNvPr id="9" name="Ink 8">
                <a:extLst>
                  <a:ext uri="{FF2B5EF4-FFF2-40B4-BE49-F238E27FC236}">
                    <a16:creationId xmlns:a16="http://schemas.microsoft.com/office/drawing/2014/main" id="{7D3F0030-5AD4-C79B-EBE9-3629999A0441}"/>
                  </a:ext>
                </a:extLst>
              </p:cNvPr>
              <p:cNvPicPr/>
              <p:nvPr/>
            </p:nvPicPr>
            <p:blipFill>
              <a:blip r:embed="rId4"/>
              <a:stretch>
                <a:fillRect/>
              </a:stretch>
            </p:blipFill>
            <p:spPr>
              <a:xfrm>
                <a:off x="3793374" y="4363460"/>
                <a:ext cx="1487156" cy="656640"/>
              </a:xfrm>
              <a:prstGeom prst="rect">
                <a:avLst/>
              </a:prstGeom>
            </p:spPr>
          </p:pic>
        </mc:Fallback>
      </mc:AlternateContent>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7F57F-D86B-8ACD-173C-F603BE593F04}"/>
              </a:ext>
            </a:extLst>
          </p:cNvPr>
          <p:cNvSpPr>
            <a:spLocks noGrp="1"/>
          </p:cNvSpPr>
          <p:nvPr>
            <p:ph sz="quarter" idx="10"/>
          </p:nvPr>
        </p:nvSpPr>
        <p:spPr>
          <a:xfrm>
            <a:off x="539750" y="196850"/>
            <a:ext cx="8280400" cy="4749800"/>
          </a:xfrm>
        </p:spPr>
        <p:txBody>
          <a:bodyPr>
            <a:normAutofit lnSpcReduction="10000"/>
          </a:bodyPr>
          <a:lstStyle/>
          <a:p>
            <a:pPr marL="0" indent="0">
              <a:lnSpc>
                <a:spcPct val="110000"/>
              </a:lnSpc>
              <a:buFont typeface="Arial" panose="020B0604020202020204" pitchFamily="34" charset="0"/>
              <a:buNone/>
              <a:defRPr/>
            </a:pPr>
            <a:r>
              <a:rPr lang="en-CA" sz="2800" b="1" dirty="0">
                <a:solidFill>
                  <a:srgbClr val="FFFF00"/>
                </a:solidFill>
              </a:rPr>
              <a:t>Copyright in works</a:t>
            </a:r>
          </a:p>
          <a:p>
            <a:pPr marL="0" indent="0">
              <a:lnSpc>
                <a:spcPct val="110000"/>
              </a:lnSpc>
              <a:buFont typeface="Arial" panose="020B0604020202020204" pitchFamily="34" charset="0"/>
              <a:buNone/>
              <a:defRPr/>
            </a:pPr>
            <a:r>
              <a:rPr lang="en-CA" sz="2800" b="1" dirty="0">
                <a:solidFill>
                  <a:schemeClr val="bg1"/>
                </a:solidFill>
              </a:rPr>
              <a:t>3</a:t>
            </a:r>
            <a:r>
              <a:rPr lang="en-CA" sz="2800" dirty="0">
                <a:solidFill>
                  <a:schemeClr val="bg1"/>
                </a:solidFill>
              </a:rPr>
              <a:t> </a:t>
            </a:r>
            <a:r>
              <a:rPr lang="en-CA" sz="2800" b="1" dirty="0">
                <a:solidFill>
                  <a:schemeClr val="bg1"/>
                </a:solidFill>
              </a:rPr>
              <a:t>(1)</a:t>
            </a:r>
            <a:r>
              <a:rPr lang="en-CA" sz="2800" dirty="0">
                <a:solidFill>
                  <a:schemeClr val="bg1"/>
                </a:solidFill>
              </a:rPr>
              <a:t> For the purposes of this Act, </a:t>
            </a:r>
            <a:r>
              <a:rPr lang="en-CA" sz="2800" b="1" i="1" dirty="0">
                <a:solidFill>
                  <a:schemeClr val="bg1"/>
                </a:solidFill>
              </a:rPr>
              <a:t>copyright</a:t>
            </a:r>
            <a:r>
              <a:rPr lang="en-CA" sz="2800" dirty="0">
                <a:solidFill>
                  <a:schemeClr val="bg1"/>
                </a:solidFill>
              </a:rPr>
              <a:t>, in relation to a work, means the sole right to produce or reproduce the work or any substantial part thereof </a:t>
            </a:r>
            <a:r>
              <a:rPr lang="en-CA" sz="2800" dirty="0">
                <a:solidFill>
                  <a:srgbClr val="FF0000"/>
                </a:solidFill>
              </a:rPr>
              <a:t>in any material form whatever</a:t>
            </a:r>
            <a:r>
              <a:rPr lang="en-CA" sz="2800" dirty="0">
                <a:solidFill>
                  <a:schemeClr val="bg1"/>
                </a:solidFill>
              </a:rPr>
              <a:t>, to perform the work or any </a:t>
            </a:r>
            <a:r>
              <a:rPr lang="en-CA" sz="3200" dirty="0">
                <a:solidFill>
                  <a:schemeClr val="bg1"/>
                </a:solidFill>
              </a:rPr>
              <a:t>substantial</a:t>
            </a:r>
            <a:r>
              <a:rPr lang="en-CA" sz="2800" dirty="0">
                <a:solidFill>
                  <a:schemeClr val="bg1"/>
                </a:solidFill>
              </a:rPr>
              <a:t> part thereof in public or, if the work is unpublished, to publish the work or any substantial part thereof, and includes the sole right (to)…</a:t>
            </a:r>
          </a:p>
          <a:p>
            <a:pPr marL="342900" lvl="1" indent="0">
              <a:buFont typeface="Arial" panose="020B0604020202020204" pitchFamily="34" charset="0"/>
              <a:buNone/>
              <a:defRPr/>
            </a:pPr>
            <a:br>
              <a:rPr lang="en-CA" dirty="0"/>
            </a:br>
            <a:endParaRPr lang="en-CA" dirty="0"/>
          </a:p>
          <a:p>
            <a:pPr>
              <a:defRPr/>
            </a:pP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extBox 1">
            <a:extLst>
              <a:ext uri="{FF2B5EF4-FFF2-40B4-BE49-F238E27FC236}">
                <a16:creationId xmlns:a16="http://schemas.microsoft.com/office/drawing/2014/main" id="{DB0B2A3D-E267-7E90-4A82-50807F182155}"/>
              </a:ext>
            </a:extLst>
          </p:cNvPr>
          <p:cNvSpPr txBox="1">
            <a:spLocks noChangeArrowheads="1"/>
          </p:cNvSpPr>
          <p:nvPr/>
        </p:nvSpPr>
        <p:spPr bwMode="auto">
          <a:xfrm>
            <a:off x="847725" y="28575"/>
            <a:ext cx="7448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Rights of the copyright owner</a:t>
            </a:r>
            <a:endParaRPr lang="en-US" altLang="en-US" sz="4000"/>
          </a:p>
        </p:txBody>
      </p:sp>
      <p:sp>
        <p:nvSpPr>
          <p:cNvPr id="201730" name="TextBox 2">
            <a:extLst>
              <a:ext uri="{FF2B5EF4-FFF2-40B4-BE49-F238E27FC236}">
                <a16:creationId xmlns:a16="http://schemas.microsoft.com/office/drawing/2014/main" id="{9608C9B5-BB47-AD5D-7BFE-C37A027C79F1}"/>
              </a:ext>
            </a:extLst>
          </p:cNvPr>
          <p:cNvSpPr txBox="1">
            <a:spLocks noChangeArrowheads="1"/>
          </p:cNvSpPr>
          <p:nvPr/>
        </p:nvSpPr>
        <p:spPr bwMode="auto">
          <a:xfrm>
            <a:off x="107950" y="915988"/>
            <a:ext cx="921702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10000"/>
              </a:lnSpc>
            </a:pPr>
            <a:r>
              <a:rPr lang="en-US" altLang="en-US" b="1" dirty="0">
                <a:solidFill>
                  <a:schemeClr val="bg1"/>
                </a:solidFill>
              </a:rPr>
              <a:t>Reproduction</a:t>
            </a:r>
          </a:p>
          <a:p>
            <a:pPr>
              <a:lnSpc>
                <a:spcPct val="110000"/>
              </a:lnSpc>
            </a:pPr>
            <a:r>
              <a:rPr lang="en-US" altLang="en-US" i="1" dirty="0">
                <a:solidFill>
                  <a:srgbClr val="00B0F0"/>
                </a:solidFill>
              </a:rPr>
              <a:t>Apple Computer Inc</a:t>
            </a:r>
            <a:r>
              <a:rPr lang="en-US" altLang="en-US" i="1" dirty="0">
                <a:solidFill>
                  <a:srgbClr val="FF0000"/>
                </a:solidFill>
              </a:rPr>
              <a:t>.</a:t>
            </a:r>
            <a:r>
              <a:rPr lang="en-US" altLang="en-US" i="1" dirty="0">
                <a:solidFill>
                  <a:srgbClr val="00B0F0"/>
                </a:solidFill>
              </a:rPr>
              <a:t> </a:t>
            </a:r>
            <a:r>
              <a:rPr lang="en-US" altLang="en-US" i="1" dirty="0">
                <a:solidFill>
                  <a:srgbClr val="FFFF00"/>
                </a:solidFill>
              </a:rPr>
              <a:t>v</a:t>
            </a:r>
            <a:r>
              <a:rPr lang="en-US" altLang="en-US" i="1" dirty="0">
                <a:solidFill>
                  <a:srgbClr val="FF0000"/>
                </a:solidFill>
              </a:rPr>
              <a:t>.</a:t>
            </a:r>
            <a:r>
              <a:rPr lang="en-US" altLang="en-US" i="1" dirty="0">
                <a:solidFill>
                  <a:srgbClr val="00B0F0"/>
                </a:solidFill>
              </a:rPr>
              <a:t> Mackintosh Computers Ltd. </a:t>
            </a:r>
            <a:r>
              <a:rPr lang="en-US" altLang="en-US" dirty="0">
                <a:solidFill>
                  <a:srgbClr val="FF0000"/>
                </a:solidFill>
              </a:rPr>
              <a:t>(</a:t>
            </a:r>
            <a:r>
              <a:rPr lang="en-US" altLang="en-US" dirty="0">
                <a:solidFill>
                  <a:schemeClr val="bg1"/>
                </a:solidFill>
              </a:rPr>
              <a:t>Found in</a:t>
            </a:r>
            <a:r>
              <a:rPr lang="en-US" altLang="en-US" dirty="0">
                <a:solidFill>
                  <a:srgbClr val="00B0F0"/>
                </a:solidFill>
              </a:rPr>
              <a:t> </a:t>
            </a:r>
          </a:p>
          <a:p>
            <a:pPr>
              <a:lnSpc>
                <a:spcPct val="110000"/>
              </a:lnSpc>
            </a:pPr>
            <a:r>
              <a:rPr lang="en-US" altLang="en-US" i="1" dirty="0" err="1">
                <a:solidFill>
                  <a:schemeClr val="bg1"/>
                </a:solidFill>
              </a:rPr>
              <a:t>Théberge</a:t>
            </a:r>
            <a:r>
              <a:rPr lang="en-US" altLang="en-US" dirty="0">
                <a:solidFill>
                  <a:srgbClr val="FF0000"/>
                </a:solidFill>
              </a:rPr>
              <a:t>)</a:t>
            </a:r>
          </a:p>
          <a:p>
            <a:pPr lvl="1">
              <a:lnSpc>
                <a:spcPct val="110000"/>
              </a:lnSpc>
              <a:buFont typeface="Courier New" panose="02070309020205020404" pitchFamily="49" charset="0"/>
              <a:buChar char="o"/>
            </a:pPr>
            <a:r>
              <a:rPr lang="en-US" altLang="en-US" dirty="0">
                <a:solidFill>
                  <a:schemeClr val="bg1"/>
                </a:solidFill>
              </a:rPr>
              <a:t>Opening words in s. 3 purposely drafted broadly enough </a:t>
            </a:r>
          </a:p>
          <a:p>
            <a:pPr lvl="1">
              <a:lnSpc>
                <a:spcPct val="110000"/>
              </a:lnSpc>
            </a:pPr>
            <a:r>
              <a:rPr lang="en-US" altLang="en-US" dirty="0">
                <a:solidFill>
                  <a:schemeClr val="bg1"/>
                </a:solidFill>
              </a:rPr>
              <a:t>to encompass </a:t>
            </a:r>
            <a:r>
              <a:rPr lang="en-US" altLang="en-US" dirty="0">
                <a:solidFill>
                  <a:srgbClr val="FFFF00"/>
                </a:solidFill>
              </a:rPr>
              <a:t>new technologies </a:t>
            </a:r>
            <a:r>
              <a:rPr lang="en-US" altLang="en-US" dirty="0">
                <a:solidFill>
                  <a:schemeClr val="bg1"/>
                </a:solidFill>
              </a:rPr>
              <a:t>which had not been </a:t>
            </a:r>
          </a:p>
          <a:p>
            <a:pPr lvl="1">
              <a:lnSpc>
                <a:spcPct val="110000"/>
              </a:lnSpc>
            </a:pPr>
            <a:r>
              <a:rPr lang="en-US" altLang="en-US" dirty="0">
                <a:solidFill>
                  <a:schemeClr val="bg1"/>
                </a:solidFill>
              </a:rPr>
              <a:t>thought of when the act was drafted</a:t>
            </a:r>
          </a:p>
          <a:p>
            <a:pPr lvl="1">
              <a:lnSpc>
                <a:spcPct val="110000"/>
              </a:lnSpc>
              <a:buFont typeface="Courier New" panose="02070309020205020404" pitchFamily="49" charset="0"/>
              <a:buChar char="o"/>
            </a:pPr>
            <a:r>
              <a:rPr lang="en-US" altLang="en-US" dirty="0">
                <a:solidFill>
                  <a:srgbClr val="FFFF00"/>
                </a:solidFill>
              </a:rPr>
              <a:t>Copy does not need to be in human readable form </a:t>
            </a:r>
          </a:p>
          <a:p>
            <a:pPr lvl="1">
              <a:lnSpc>
                <a:spcPct val="110000"/>
              </a:lnSpc>
            </a:pPr>
            <a:r>
              <a:rPr lang="en-US" altLang="en-US" dirty="0">
                <a:solidFill>
                  <a:srgbClr val="FFFF00"/>
                </a:solidFill>
              </a:rPr>
              <a:t>in order to be covered by copyright (must have </a:t>
            </a:r>
          </a:p>
          <a:p>
            <a:pPr lvl="1">
              <a:lnSpc>
                <a:spcPct val="110000"/>
              </a:lnSpc>
            </a:pPr>
            <a:r>
              <a:rPr lang="en-US" altLang="en-US" dirty="0">
                <a:solidFill>
                  <a:srgbClr val="FFFF00"/>
                </a:solidFill>
              </a:rPr>
              <a:t>readability)</a:t>
            </a:r>
          </a:p>
          <a:p>
            <a:pPr lvl="1">
              <a:lnSpc>
                <a:spcPct val="110000"/>
              </a:lnSpc>
              <a:buFont typeface="Courier New" panose="02070309020205020404" pitchFamily="49" charset="0"/>
              <a:buChar char="o"/>
            </a:pPr>
            <a:r>
              <a:rPr lang="en-US" altLang="en-US" dirty="0">
                <a:solidFill>
                  <a:srgbClr val="FF0000"/>
                </a:solidFill>
              </a:rPr>
              <a:t>Copy of a copy is still a copy</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867D6-A76B-504A-2D1A-1678EEE88D20}"/>
              </a:ext>
            </a:extLst>
          </p:cNvPr>
          <p:cNvSpPr>
            <a:spLocks noGrp="1"/>
          </p:cNvSpPr>
          <p:nvPr>
            <p:ph sz="quarter" idx="10"/>
          </p:nvPr>
        </p:nvSpPr>
        <p:spPr>
          <a:xfrm>
            <a:off x="431800" y="276225"/>
            <a:ext cx="8280400" cy="4591050"/>
          </a:xfrm>
        </p:spPr>
        <p:txBody>
          <a:bodyPr>
            <a:normAutofit lnSpcReduction="10000"/>
          </a:bodyPr>
          <a:lstStyle/>
          <a:p>
            <a:pPr marL="0" indent="0">
              <a:lnSpc>
                <a:spcPct val="110000"/>
              </a:lnSpc>
              <a:buFont typeface="Arial" panose="020B0604020202020204" pitchFamily="34" charset="0"/>
              <a:buNone/>
              <a:defRPr/>
            </a:pPr>
            <a:r>
              <a:rPr lang="en-US" sz="2100" dirty="0">
                <a:solidFill>
                  <a:srgbClr val="FF0000"/>
                </a:solidFill>
              </a:rPr>
              <a:t>The Defendants argued </a:t>
            </a:r>
            <a:r>
              <a:rPr lang="en-US" sz="2100" dirty="0">
                <a:solidFill>
                  <a:srgbClr val="FFFF00"/>
                </a:solidFill>
              </a:rPr>
              <a:t>that the copyright protection that the Plaintiff Apple had in their computer programs </a:t>
            </a:r>
            <a:r>
              <a:rPr lang="en-US" sz="2100" dirty="0">
                <a:solidFill>
                  <a:srgbClr val="FF0000"/>
                </a:solidFill>
              </a:rPr>
              <a:t>did not extend </a:t>
            </a:r>
            <a:r>
              <a:rPr lang="en-US" sz="2100" dirty="0">
                <a:solidFill>
                  <a:srgbClr val="FFFF00"/>
                </a:solidFill>
              </a:rPr>
              <a:t>to a computer program when embodied in a chip</a:t>
            </a:r>
            <a:r>
              <a:rPr lang="en-US" sz="2100" dirty="0">
                <a:solidFill>
                  <a:schemeClr val="bg1"/>
                </a:solidFill>
              </a:rPr>
              <a:t>:</a:t>
            </a:r>
            <a:endParaRPr lang="en-CA" sz="2100" dirty="0">
              <a:solidFill>
                <a:schemeClr val="bg1"/>
              </a:solidFill>
            </a:endParaRPr>
          </a:p>
          <a:p>
            <a:pPr>
              <a:lnSpc>
                <a:spcPct val="110000"/>
              </a:lnSpc>
              <a:defRPr/>
            </a:pPr>
            <a:r>
              <a:rPr lang="en-US" sz="2100" dirty="0" err="1">
                <a:solidFill>
                  <a:schemeClr val="bg1"/>
                </a:solidFill>
              </a:rPr>
              <a:t>Hexidecimal</a:t>
            </a:r>
            <a:r>
              <a:rPr lang="en-US" sz="2100" dirty="0">
                <a:solidFill>
                  <a:schemeClr val="bg1"/>
                </a:solidFill>
              </a:rPr>
              <a:t> code version of the program is not a translation of the source code version.</a:t>
            </a:r>
            <a:endParaRPr lang="en-CA" sz="2100" dirty="0">
              <a:solidFill>
                <a:schemeClr val="bg1"/>
              </a:solidFill>
            </a:endParaRPr>
          </a:p>
          <a:p>
            <a:pPr>
              <a:lnSpc>
                <a:spcPct val="110000"/>
              </a:lnSpc>
              <a:defRPr/>
            </a:pPr>
            <a:r>
              <a:rPr lang="en-US" sz="2100" dirty="0">
                <a:solidFill>
                  <a:schemeClr val="bg1"/>
                </a:solidFill>
              </a:rPr>
              <a:t>Since there is a one-to-one relationship between the source program and its embodiment in the chip, </a:t>
            </a:r>
            <a:r>
              <a:rPr lang="en-US" sz="2100" dirty="0">
                <a:solidFill>
                  <a:srgbClr val="FF0000"/>
                </a:solidFill>
              </a:rPr>
              <a:t>there is a merger of the idea</a:t>
            </a:r>
            <a:r>
              <a:rPr lang="en-US" sz="2100" dirty="0">
                <a:solidFill>
                  <a:srgbClr val="FFFF00"/>
                </a:solidFill>
              </a:rPr>
              <a:t>/</a:t>
            </a:r>
            <a:r>
              <a:rPr lang="en-US" sz="2100" dirty="0">
                <a:solidFill>
                  <a:srgbClr val="FF0000"/>
                </a:solidFill>
              </a:rPr>
              <a:t>expression of the idea which copyright doesn’t cover</a:t>
            </a:r>
            <a:endParaRPr lang="en-CA" sz="2100" dirty="0">
              <a:solidFill>
                <a:srgbClr val="FF0000"/>
              </a:solidFill>
            </a:endParaRPr>
          </a:p>
          <a:p>
            <a:pPr>
              <a:lnSpc>
                <a:spcPct val="110000"/>
              </a:lnSpc>
              <a:defRPr/>
            </a:pPr>
            <a:r>
              <a:rPr lang="en-US" sz="2100" dirty="0">
                <a:solidFill>
                  <a:srgbClr val="00B0F0"/>
                </a:solidFill>
              </a:rPr>
              <a:t>The Copyright Act doesn’t cover computer programs in their chip form</a:t>
            </a:r>
            <a:endParaRPr lang="en-CA" sz="2100" dirty="0">
              <a:solidFill>
                <a:srgbClr val="00B0F0"/>
              </a:solidFill>
            </a:endParaRPr>
          </a:p>
          <a:p>
            <a:pPr>
              <a:lnSpc>
                <a:spcPct val="110000"/>
              </a:lnSpc>
              <a:defRPr/>
            </a:pPr>
            <a:r>
              <a:rPr lang="en-US" sz="2100" dirty="0">
                <a:solidFill>
                  <a:schemeClr val="bg1"/>
                </a:solidFill>
              </a:rPr>
              <a:t>Possibly compelling policy arguments for refusing to extend copyright protection in the present case (restrictions on commerce, possible overlap with patent law)</a:t>
            </a:r>
            <a:endParaRPr lang="en-CA" sz="2100" dirty="0">
              <a:solidFill>
                <a:schemeClr val="bg1"/>
              </a:solidFill>
            </a:endParaRPr>
          </a:p>
          <a:p>
            <a:pPr>
              <a:defRPr/>
            </a:pP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a:extLst>
              <a:ext uri="{FF2B5EF4-FFF2-40B4-BE49-F238E27FC236}">
                <a16:creationId xmlns:a16="http://schemas.microsoft.com/office/drawing/2014/main" id="{0008C953-1C92-C45D-54A3-FF03B80F2F62}"/>
              </a:ext>
            </a:extLst>
          </p:cNvPr>
          <p:cNvSpPr>
            <a:spLocks noGrp="1" noChangeArrowheads="1"/>
          </p:cNvSpPr>
          <p:nvPr>
            <p:ph type="title"/>
          </p:nvPr>
        </p:nvSpPr>
        <p:spPr bwMode="auto">
          <a:xfrm>
            <a:off x="0" y="192088"/>
            <a:ext cx="9251950" cy="693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FF00"/>
                </a:solidFill>
              </a:rPr>
              <a:t>Court found for Apple</a:t>
            </a:r>
            <a:r>
              <a:rPr lang="en-US" altLang="en-US" sz="3200">
                <a:solidFill>
                  <a:srgbClr val="FF0000"/>
                </a:solidFill>
              </a:rPr>
              <a:t>;</a:t>
            </a:r>
            <a:r>
              <a:rPr lang="en-US" altLang="en-US" sz="3200">
                <a:solidFill>
                  <a:srgbClr val="FFFF00"/>
                </a:solidFill>
              </a:rPr>
              <a:t> </a:t>
            </a:r>
            <a:r>
              <a:rPr lang="en-US" altLang="en-US" sz="3200">
                <a:solidFill>
                  <a:srgbClr val="00B0F0"/>
                </a:solidFill>
              </a:rPr>
              <a:t>Found flexibility in the Act</a:t>
            </a:r>
          </a:p>
        </p:txBody>
      </p:sp>
      <p:sp>
        <p:nvSpPr>
          <p:cNvPr id="3" name="Content Placeholder 2">
            <a:extLst>
              <a:ext uri="{FF2B5EF4-FFF2-40B4-BE49-F238E27FC236}">
                <a16:creationId xmlns:a16="http://schemas.microsoft.com/office/drawing/2014/main" id="{11CADD57-D39F-5FA0-BC18-8D1F701A2CA3}"/>
              </a:ext>
            </a:extLst>
          </p:cNvPr>
          <p:cNvSpPr>
            <a:spLocks noGrp="1"/>
          </p:cNvSpPr>
          <p:nvPr>
            <p:ph sz="quarter" idx="10"/>
          </p:nvPr>
        </p:nvSpPr>
        <p:spPr>
          <a:xfrm>
            <a:off x="334963" y="1058863"/>
            <a:ext cx="8785225" cy="3892550"/>
          </a:xfrm>
        </p:spPr>
        <p:txBody>
          <a:bodyPr>
            <a:normAutofit fontScale="25000" lnSpcReduction="20000"/>
          </a:bodyPr>
          <a:lstStyle/>
          <a:p>
            <a:pPr>
              <a:lnSpc>
                <a:spcPct val="110000"/>
              </a:lnSpc>
              <a:defRPr/>
            </a:pPr>
            <a:r>
              <a:rPr lang="en-US" sz="8000" dirty="0">
                <a:solidFill>
                  <a:schemeClr val="bg1"/>
                </a:solidFill>
              </a:rPr>
              <a:t>Key wording to start from … </a:t>
            </a:r>
            <a:r>
              <a:rPr lang="en-US" sz="8000" dirty="0">
                <a:solidFill>
                  <a:srgbClr val="FF0000"/>
                </a:solidFill>
              </a:rPr>
              <a:t>s. 3</a:t>
            </a:r>
            <a:r>
              <a:rPr lang="en-US" sz="8000" dirty="0">
                <a:solidFill>
                  <a:schemeClr val="bg1"/>
                </a:solidFill>
              </a:rPr>
              <a:t>:</a:t>
            </a:r>
            <a:r>
              <a:rPr lang="en-CA" sz="8000" dirty="0">
                <a:solidFill>
                  <a:schemeClr val="bg1"/>
                </a:solidFill>
              </a:rPr>
              <a:t> </a:t>
            </a:r>
            <a:r>
              <a:rPr lang="en-US" sz="8000" i="1" dirty="0">
                <a:solidFill>
                  <a:schemeClr val="bg1"/>
                </a:solidFill>
              </a:rPr>
              <a:t>Copyright means the </a:t>
            </a:r>
            <a:r>
              <a:rPr lang="en-US" sz="8000" i="1" dirty="0">
                <a:solidFill>
                  <a:srgbClr val="FFFF00"/>
                </a:solidFill>
              </a:rPr>
              <a:t>sole right to produce or reproduce </a:t>
            </a:r>
            <a:r>
              <a:rPr lang="en-US" sz="8000" i="1" dirty="0">
                <a:solidFill>
                  <a:schemeClr val="bg1"/>
                </a:solidFill>
              </a:rPr>
              <a:t>the work or any substantial part thereof </a:t>
            </a:r>
            <a:r>
              <a:rPr lang="en-US" sz="8000" i="1" u="sng" dirty="0">
                <a:solidFill>
                  <a:srgbClr val="FFFF00"/>
                </a:solidFill>
              </a:rPr>
              <a:t>in any material form whatever</a:t>
            </a:r>
            <a:r>
              <a:rPr lang="en-US" sz="8000" i="1" u="sng" dirty="0">
                <a:solidFill>
                  <a:schemeClr val="bg1"/>
                </a:solidFill>
              </a:rPr>
              <a:t>.</a:t>
            </a:r>
            <a:endParaRPr lang="en-CA" sz="8000" i="1" u="sng" dirty="0">
              <a:solidFill>
                <a:schemeClr val="bg1"/>
              </a:solidFill>
            </a:endParaRPr>
          </a:p>
          <a:p>
            <a:pPr>
              <a:lnSpc>
                <a:spcPct val="110000"/>
              </a:lnSpc>
              <a:defRPr/>
            </a:pPr>
            <a:r>
              <a:rPr lang="en-CA" sz="8000" dirty="0">
                <a:solidFill>
                  <a:schemeClr val="bg1"/>
                </a:solidFill>
              </a:rPr>
              <a:t>C</a:t>
            </a:r>
            <a:r>
              <a:rPr lang="en-US" sz="8000" dirty="0" err="1">
                <a:solidFill>
                  <a:schemeClr val="bg1"/>
                </a:solidFill>
              </a:rPr>
              <a:t>ourt</a:t>
            </a:r>
            <a:r>
              <a:rPr lang="en-US" sz="8000" dirty="0">
                <a:solidFill>
                  <a:schemeClr val="bg1"/>
                </a:solidFill>
              </a:rPr>
              <a:t> looked to legislative history…</a:t>
            </a:r>
            <a:endParaRPr lang="en-CA" sz="8000" dirty="0">
              <a:solidFill>
                <a:schemeClr val="bg1"/>
              </a:solidFill>
            </a:endParaRPr>
          </a:p>
          <a:p>
            <a:pPr>
              <a:lnSpc>
                <a:spcPct val="110000"/>
              </a:lnSpc>
              <a:defRPr/>
            </a:pPr>
            <a:r>
              <a:rPr lang="en-US" sz="8000" dirty="0">
                <a:solidFill>
                  <a:schemeClr val="bg1"/>
                </a:solidFill>
              </a:rPr>
              <a:t>In the </a:t>
            </a:r>
            <a:r>
              <a:rPr lang="en-US" sz="8000" dirty="0">
                <a:solidFill>
                  <a:srgbClr val="FFFF00"/>
                </a:solidFill>
              </a:rPr>
              <a:t>1842 UK Copyright Act </a:t>
            </a:r>
            <a:r>
              <a:rPr lang="en-US" sz="8000" dirty="0">
                <a:solidFill>
                  <a:schemeClr val="bg1"/>
                </a:solidFill>
              </a:rPr>
              <a:t>(which also applied in Canada), the analogous provision read as follows: </a:t>
            </a:r>
            <a:r>
              <a:rPr lang="en-US" sz="8000" i="1" dirty="0">
                <a:solidFill>
                  <a:schemeClr val="bg1"/>
                </a:solidFill>
              </a:rPr>
              <a:t>‘Copyright’ shall be construed to mean the sole and exclusive liberty of printing or otherwise multiplying copies </a:t>
            </a:r>
            <a:r>
              <a:rPr lang="en-US" sz="8000" i="1" dirty="0">
                <a:solidFill>
                  <a:srgbClr val="FFFF00"/>
                </a:solidFill>
              </a:rPr>
              <a:t>of</a:t>
            </a:r>
            <a:r>
              <a:rPr lang="en-US" sz="8000" i="1" dirty="0">
                <a:solidFill>
                  <a:schemeClr val="bg1"/>
                </a:solidFill>
              </a:rPr>
              <a:t> </a:t>
            </a:r>
            <a:r>
              <a:rPr lang="en-US" sz="8000" i="1" dirty="0">
                <a:solidFill>
                  <a:srgbClr val="FFFF00"/>
                </a:solidFill>
              </a:rPr>
              <a:t>any … </a:t>
            </a:r>
            <a:r>
              <a:rPr lang="en-US" sz="8000" i="1" dirty="0">
                <a:solidFill>
                  <a:srgbClr val="FF0000"/>
                </a:solidFill>
              </a:rPr>
              <a:t>‘</a:t>
            </a:r>
            <a:r>
              <a:rPr lang="en-US" sz="8000" i="1" dirty="0">
                <a:solidFill>
                  <a:srgbClr val="FFFF00"/>
                </a:solidFill>
              </a:rPr>
              <a:t>book</a:t>
            </a:r>
            <a:r>
              <a:rPr lang="en-US" sz="8000" i="1" dirty="0">
                <a:solidFill>
                  <a:srgbClr val="FF0000"/>
                </a:solidFill>
              </a:rPr>
              <a:t>’</a:t>
            </a:r>
            <a:r>
              <a:rPr lang="en-US" sz="8000" i="1" dirty="0">
                <a:solidFill>
                  <a:schemeClr val="bg1"/>
                </a:solidFill>
              </a:rPr>
              <a:t>.</a:t>
            </a:r>
            <a:endParaRPr lang="en-CA" sz="8000" i="1" dirty="0">
              <a:solidFill>
                <a:schemeClr val="bg1"/>
              </a:solidFill>
            </a:endParaRPr>
          </a:p>
          <a:p>
            <a:pPr>
              <a:lnSpc>
                <a:spcPct val="110000"/>
              </a:lnSpc>
              <a:defRPr/>
            </a:pPr>
            <a:r>
              <a:rPr lang="en-US" sz="8000" dirty="0">
                <a:solidFill>
                  <a:srgbClr val="FFFF00"/>
                </a:solidFill>
              </a:rPr>
              <a:t>Book </a:t>
            </a:r>
            <a:r>
              <a:rPr lang="en-US" sz="8000" dirty="0">
                <a:solidFill>
                  <a:srgbClr val="FF0000"/>
                </a:solidFill>
              </a:rPr>
              <a:t>= </a:t>
            </a:r>
            <a:r>
              <a:rPr lang="en-US" sz="8000" dirty="0">
                <a:solidFill>
                  <a:schemeClr val="bg1"/>
                </a:solidFill>
              </a:rPr>
              <a:t>every volume, part or division of a volume, sheet of letter press, </a:t>
            </a:r>
            <a:r>
              <a:rPr lang="en-US" sz="8000" dirty="0">
                <a:solidFill>
                  <a:srgbClr val="FFFF00"/>
                </a:solidFill>
              </a:rPr>
              <a:t>sheet of music</a:t>
            </a:r>
            <a:r>
              <a:rPr lang="en-US" sz="8000" dirty="0">
                <a:solidFill>
                  <a:schemeClr val="bg1"/>
                </a:solidFill>
              </a:rPr>
              <a:t>, map, chart, or plan</a:t>
            </a:r>
            <a:endParaRPr lang="en-CA" sz="8000" dirty="0">
              <a:solidFill>
                <a:schemeClr val="bg1"/>
              </a:solidFill>
            </a:endParaRPr>
          </a:p>
          <a:p>
            <a:pPr>
              <a:lnSpc>
                <a:spcPct val="110000"/>
              </a:lnSpc>
              <a:defRPr/>
            </a:pPr>
            <a:r>
              <a:rPr lang="en-US" sz="8000" dirty="0">
                <a:solidFill>
                  <a:schemeClr val="bg1"/>
                </a:solidFill>
              </a:rPr>
              <a:t>This section was </a:t>
            </a:r>
            <a:r>
              <a:rPr lang="en-US" sz="8000" dirty="0">
                <a:solidFill>
                  <a:srgbClr val="FFFF00"/>
                </a:solidFill>
              </a:rPr>
              <a:t>considered in 1899 </a:t>
            </a:r>
            <a:r>
              <a:rPr lang="en-US" sz="8000" dirty="0">
                <a:solidFill>
                  <a:schemeClr val="bg1"/>
                </a:solidFill>
              </a:rPr>
              <a:t>in one of the earliest cases to question the suitability of Copyright Acts </a:t>
            </a:r>
            <a:r>
              <a:rPr lang="en-US" sz="8000" dirty="0">
                <a:solidFill>
                  <a:srgbClr val="FFFF00"/>
                </a:solidFill>
              </a:rPr>
              <a:t>in the face of technological change</a:t>
            </a:r>
            <a:r>
              <a:rPr lang="en-US" sz="8000" dirty="0">
                <a:solidFill>
                  <a:schemeClr val="bg1"/>
                </a:solidFill>
              </a:rPr>
              <a:t> …What was the technology in question</a:t>
            </a:r>
            <a:r>
              <a:rPr lang="en-US" sz="8000" dirty="0">
                <a:solidFill>
                  <a:srgbClr val="FF0000"/>
                </a:solidFill>
              </a:rPr>
              <a:t>?</a:t>
            </a:r>
            <a:r>
              <a:rPr lang="en-CA" sz="8000" dirty="0">
                <a:solidFill>
                  <a:srgbClr val="FF0000"/>
                </a:solidFill>
              </a:rPr>
              <a:t> </a:t>
            </a:r>
            <a:r>
              <a:rPr lang="en-CA" sz="8000" dirty="0">
                <a:solidFill>
                  <a:srgbClr val="FFFF00"/>
                </a:solidFill>
              </a:rPr>
              <a:t>[</a:t>
            </a:r>
            <a:r>
              <a:rPr lang="en-CA" sz="8000" dirty="0">
                <a:solidFill>
                  <a:srgbClr val="FF0000"/>
                </a:solidFill>
              </a:rPr>
              <a:t>A</a:t>
            </a:r>
            <a:r>
              <a:rPr lang="en-CA" sz="8000" dirty="0">
                <a:solidFill>
                  <a:srgbClr val="FFFF00"/>
                </a:solidFill>
              </a:rPr>
              <a:t>:</a:t>
            </a:r>
            <a:r>
              <a:rPr lang="en-CA" sz="8000" dirty="0">
                <a:solidFill>
                  <a:srgbClr val="FF0000"/>
                </a:solidFill>
              </a:rPr>
              <a:t> </a:t>
            </a:r>
            <a:r>
              <a:rPr lang="en-US" sz="8000" dirty="0">
                <a:solidFill>
                  <a:schemeClr val="bg1"/>
                </a:solidFill>
              </a:rPr>
              <a:t>Player piano</a:t>
            </a:r>
            <a:r>
              <a:rPr lang="en-US" sz="8000" dirty="0">
                <a:solidFill>
                  <a:srgbClr val="FFFF00"/>
                </a:solidFill>
              </a:rPr>
              <a:t>]</a:t>
            </a:r>
            <a:endParaRPr lang="en-CA" sz="8000" dirty="0">
              <a:solidFill>
                <a:srgbClr val="FFFF00"/>
              </a:solidFill>
            </a:endParaRPr>
          </a:p>
          <a:p>
            <a:pPr marL="0" indent="0">
              <a:buFont typeface="Arial" panose="020B0604020202020204" pitchFamily="34" charset="0"/>
              <a:buNone/>
              <a:defRPr/>
            </a:pPr>
            <a:r>
              <a:rPr lang="en-US" dirty="0">
                <a:solidFill>
                  <a:schemeClr val="bg1"/>
                </a:solidFill>
              </a:rPr>
              <a:t> </a:t>
            </a:r>
            <a:endParaRPr lang="en-CA" dirty="0">
              <a:solidFill>
                <a:schemeClr val="bg1"/>
              </a:solidFill>
            </a:endParaRPr>
          </a:p>
          <a:p>
            <a:pPr>
              <a:defRPr/>
            </a:pPr>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0576E-281A-6AB5-26D5-D9370A41D137}"/>
              </a:ext>
            </a:extLst>
          </p:cNvPr>
          <p:cNvSpPr>
            <a:spLocks noGrp="1"/>
          </p:cNvSpPr>
          <p:nvPr>
            <p:ph sz="quarter" idx="10"/>
          </p:nvPr>
        </p:nvSpPr>
        <p:spPr>
          <a:xfrm>
            <a:off x="250825" y="169863"/>
            <a:ext cx="8642350" cy="4803775"/>
          </a:xfrm>
        </p:spPr>
        <p:txBody>
          <a:bodyPr>
            <a:normAutofit lnSpcReduction="10000"/>
          </a:bodyPr>
          <a:lstStyle/>
          <a:p>
            <a:pPr>
              <a:defRPr/>
            </a:pPr>
            <a:r>
              <a:rPr lang="en-US" dirty="0">
                <a:solidFill>
                  <a:srgbClr val="FF0000"/>
                </a:solidFill>
              </a:rPr>
              <a:t>Were piano rolls – perforated sheets created for use in player pianos – covered by the 1842 act?</a:t>
            </a:r>
            <a:br>
              <a:rPr lang="en-US" dirty="0">
                <a:solidFill>
                  <a:schemeClr val="bg1"/>
                </a:solidFill>
              </a:rPr>
            </a:br>
            <a:r>
              <a:rPr lang="en-US" dirty="0">
                <a:solidFill>
                  <a:srgbClr val="FFFF00"/>
                </a:solidFill>
              </a:rPr>
              <a:t>No </a:t>
            </a:r>
            <a:r>
              <a:rPr lang="en-US" dirty="0">
                <a:solidFill>
                  <a:schemeClr val="bg1"/>
                </a:solidFill>
              </a:rPr>
              <a:t>…‘Copyright’ shall be construed to mean the sole and exclusive liberty of printing or otherwise multiplying copies of any … ‘book’.</a:t>
            </a:r>
            <a:endParaRPr lang="en-CA" dirty="0">
              <a:solidFill>
                <a:schemeClr val="bg1"/>
              </a:solidFill>
            </a:endParaRPr>
          </a:p>
          <a:p>
            <a:pPr>
              <a:defRPr/>
            </a:pPr>
            <a:r>
              <a:rPr lang="en-US" dirty="0">
                <a:solidFill>
                  <a:schemeClr val="bg1"/>
                </a:solidFill>
              </a:rPr>
              <a:t>So, the Act was amended in 1911</a:t>
            </a:r>
            <a:r>
              <a:rPr lang="en-US" dirty="0">
                <a:solidFill>
                  <a:srgbClr val="FF0000"/>
                </a:solidFill>
              </a:rPr>
              <a:t>…</a:t>
            </a:r>
            <a:r>
              <a:rPr lang="en-US" dirty="0">
                <a:solidFill>
                  <a:schemeClr val="bg1"/>
                </a:solidFill>
              </a:rPr>
              <a:t>Copyright means the right to produce and reproduce the work</a:t>
            </a:r>
            <a:r>
              <a:rPr lang="en-US" dirty="0">
                <a:solidFill>
                  <a:srgbClr val="FF0000"/>
                </a:solidFill>
              </a:rPr>
              <a:t>...</a:t>
            </a:r>
            <a:r>
              <a:rPr lang="en-US" dirty="0">
                <a:solidFill>
                  <a:srgbClr val="FFFF00"/>
                </a:solidFill>
              </a:rPr>
              <a:t>in any material form whatsoever </a:t>
            </a:r>
            <a:r>
              <a:rPr lang="en-US" dirty="0">
                <a:solidFill>
                  <a:srgbClr val="FF0000"/>
                </a:solidFill>
              </a:rPr>
              <a:t>…</a:t>
            </a:r>
            <a:r>
              <a:rPr lang="en-CA" dirty="0">
                <a:solidFill>
                  <a:schemeClr val="bg1"/>
                </a:solidFill>
              </a:rPr>
              <a:t> </a:t>
            </a:r>
            <a:r>
              <a:rPr lang="en-US" dirty="0">
                <a:solidFill>
                  <a:schemeClr val="bg1"/>
                </a:solidFill>
              </a:rPr>
              <a:t>(</a:t>
            </a:r>
            <a:r>
              <a:rPr lang="en-US" dirty="0">
                <a:solidFill>
                  <a:srgbClr val="FFFF00"/>
                </a:solidFill>
              </a:rPr>
              <a:t>Also clarified that copyright shall subsist in records, perforated rolls</a:t>
            </a:r>
            <a:r>
              <a:rPr lang="en-US" dirty="0">
                <a:solidFill>
                  <a:schemeClr val="bg1"/>
                </a:solidFill>
              </a:rPr>
              <a:t>, and other contrivances by means of which sounds may be mechanically reproduced).</a:t>
            </a:r>
            <a:endParaRPr lang="en-CA" dirty="0">
              <a:solidFill>
                <a:schemeClr val="bg1"/>
              </a:solidFill>
            </a:endParaRPr>
          </a:p>
          <a:p>
            <a:pPr>
              <a:defRPr/>
            </a:pPr>
            <a:r>
              <a:rPr lang="en-US" dirty="0">
                <a:solidFill>
                  <a:schemeClr val="bg1"/>
                </a:solidFill>
              </a:rPr>
              <a:t>Reed J agreed </a:t>
            </a:r>
            <a:r>
              <a:rPr lang="en-US" dirty="0">
                <a:solidFill>
                  <a:srgbClr val="FF0000"/>
                </a:solidFill>
              </a:rPr>
              <a:t>–</a:t>
            </a:r>
            <a:r>
              <a:rPr lang="en-US" dirty="0">
                <a:solidFill>
                  <a:schemeClr val="bg1"/>
                </a:solidFill>
              </a:rPr>
              <a:t> In light of this discussion of the legislative history of this provision, that</a:t>
            </a:r>
            <a:r>
              <a:rPr lang="en-CA" dirty="0">
                <a:solidFill>
                  <a:schemeClr val="bg1"/>
                </a:solidFill>
              </a:rPr>
              <a:t> </a:t>
            </a:r>
            <a:r>
              <a:rPr lang="en-US" dirty="0">
                <a:solidFill>
                  <a:srgbClr val="FF0000"/>
                </a:solidFill>
              </a:rPr>
              <a:t>these opening words were purposely drafted broadly enough to encompass new technologies </a:t>
            </a:r>
            <a:r>
              <a:rPr lang="en-US" dirty="0">
                <a:solidFill>
                  <a:schemeClr val="bg1"/>
                </a:solidFill>
              </a:rPr>
              <a:t>which had not been thought of when the Act was drafted</a:t>
            </a:r>
            <a:endParaRPr lang="en-CA" dirty="0">
              <a:solidFill>
                <a:schemeClr val="bg1"/>
              </a:solidFill>
            </a:endParaRPr>
          </a:p>
          <a:p>
            <a:pPr>
              <a:defRPr/>
            </a:pPr>
            <a:r>
              <a:rPr lang="en-US" dirty="0">
                <a:solidFill>
                  <a:srgbClr val="FFFF00"/>
                </a:solidFill>
              </a:rPr>
              <a:t>Also</a:t>
            </a:r>
            <a:r>
              <a:rPr lang="en-US" dirty="0">
                <a:solidFill>
                  <a:srgbClr val="FF0000"/>
                </a:solidFill>
              </a:rPr>
              <a:t>,</a:t>
            </a:r>
            <a:r>
              <a:rPr lang="en-US" dirty="0">
                <a:solidFill>
                  <a:srgbClr val="FFFF00"/>
                </a:solidFill>
              </a:rPr>
              <a:t> </a:t>
            </a:r>
            <a:r>
              <a:rPr lang="en-US" dirty="0">
                <a:solidFill>
                  <a:schemeClr val="bg1"/>
                </a:solidFill>
              </a:rPr>
              <a:t>the 1911 amendments </a:t>
            </a:r>
            <a:r>
              <a:rPr lang="en-US" dirty="0">
                <a:solidFill>
                  <a:srgbClr val="FFFF00"/>
                </a:solidFill>
              </a:rPr>
              <a:t>did away with any requirement that in order to be covered by copyright the copy or reproduction of the work had to be in a human readable form</a:t>
            </a:r>
            <a:endParaRPr lang="en-CA" dirty="0">
              <a:solidFill>
                <a:srgbClr val="FFFF00"/>
              </a:solidFill>
            </a:endParaRPr>
          </a:p>
          <a:p>
            <a:pPr>
              <a:defRPr/>
            </a:pPr>
            <a:r>
              <a:rPr lang="en-US" dirty="0">
                <a:solidFill>
                  <a:srgbClr val="FFFF00"/>
                </a:solidFill>
              </a:rPr>
              <a:t>And that the 1911 amendments did away with any rule which would deny copyright protection to a work just because the copy could be characterized as being part of a machine (IE piano rolls)</a:t>
            </a:r>
            <a:endParaRPr lang="en-CA" dirty="0">
              <a:solidFill>
                <a:srgbClr val="FFFF00"/>
              </a:solidFill>
            </a:endParaRPr>
          </a:p>
          <a:p>
            <a:pPr>
              <a:defRPr/>
            </a:pPr>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3D1AE-B71E-3402-FF04-6C75A3178286}"/>
              </a:ext>
            </a:extLst>
          </p:cNvPr>
          <p:cNvSpPr>
            <a:spLocks noGrp="1"/>
          </p:cNvSpPr>
          <p:nvPr>
            <p:ph sz="quarter" idx="10"/>
          </p:nvPr>
        </p:nvSpPr>
        <p:spPr>
          <a:xfrm>
            <a:off x="358775" y="204788"/>
            <a:ext cx="8426450" cy="4733925"/>
          </a:xfrm>
        </p:spPr>
        <p:txBody>
          <a:bodyPr/>
          <a:lstStyle/>
          <a:p>
            <a:pPr marL="0" indent="0">
              <a:lnSpc>
                <a:spcPct val="110000"/>
              </a:lnSpc>
              <a:buFont typeface="Arial" panose="020B0604020202020204" pitchFamily="34" charset="0"/>
              <a:buNone/>
              <a:defRPr/>
            </a:pPr>
            <a:r>
              <a:rPr lang="en-US" sz="2100" b="1" dirty="0">
                <a:solidFill>
                  <a:schemeClr val="bg1"/>
                </a:solidFill>
              </a:rPr>
              <a:t>All there has to be is</a:t>
            </a:r>
            <a:r>
              <a:rPr lang="en-US" sz="2100" b="1" dirty="0">
                <a:solidFill>
                  <a:srgbClr val="FF0000"/>
                </a:solidFill>
              </a:rPr>
              <a:t>: </a:t>
            </a:r>
            <a:endParaRPr lang="en-CA" sz="2100" b="1" dirty="0">
              <a:solidFill>
                <a:srgbClr val="FF0000"/>
              </a:solidFill>
            </a:endParaRPr>
          </a:p>
          <a:p>
            <a:pPr>
              <a:lnSpc>
                <a:spcPct val="110000"/>
              </a:lnSpc>
              <a:defRPr/>
            </a:pPr>
            <a:r>
              <a:rPr lang="en-US" sz="2100" dirty="0">
                <a:solidFill>
                  <a:srgbClr val="FFFF00"/>
                </a:solidFill>
              </a:rPr>
              <a:t>Readability</a:t>
            </a:r>
            <a:r>
              <a:rPr lang="en-US" sz="2100" dirty="0">
                <a:solidFill>
                  <a:schemeClr val="bg1"/>
                </a:solidFill>
              </a:rPr>
              <a:t> - a method by which the work in which copyright is claimed and the work which is alleged to infringe can be visually compared for the purpose of determining whether copying occurred</a:t>
            </a:r>
            <a:r>
              <a:rPr lang="en-CA" sz="2100" dirty="0">
                <a:solidFill>
                  <a:schemeClr val="bg1"/>
                </a:solidFill>
              </a:rPr>
              <a:t>. </a:t>
            </a:r>
            <a:r>
              <a:rPr lang="en-US" sz="2100" dirty="0">
                <a:solidFill>
                  <a:schemeClr val="bg1"/>
                </a:solidFill>
              </a:rPr>
              <a:t>IE  - for computer programs - print out, other documentary evidence </a:t>
            </a:r>
            <a:endParaRPr lang="en-CA" sz="2100" dirty="0">
              <a:solidFill>
                <a:schemeClr val="bg1"/>
              </a:solidFill>
            </a:endParaRPr>
          </a:p>
          <a:p>
            <a:pPr>
              <a:lnSpc>
                <a:spcPct val="110000"/>
              </a:lnSpc>
              <a:defRPr/>
            </a:pPr>
            <a:r>
              <a:rPr lang="en-US" sz="2100" dirty="0">
                <a:solidFill>
                  <a:schemeClr val="bg1"/>
                </a:solidFill>
              </a:rPr>
              <a:t>Another important point from this case</a:t>
            </a:r>
            <a:r>
              <a:rPr lang="en-US" sz="2100" dirty="0">
                <a:solidFill>
                  <a:srgbClr val="FF0000"/>
                </a:solidFill>
              </a:rPr>
              <a:t>:</a:t>
            </a:r>
            <a:r>
              <a:rPr lang="en-CA" sz="2100" dirty="0">
                <a:solidFill>
                  <a:schemeClr val="bg1"/>
                </a:solidFill>
              </a:rPr>
              <a:t> </a:t>
            </a:r>
            <a:r>
              <a:rPr lang="en-US" sz="2100" dirty="0">
                <a:solidFill>
                  <a:schemeClr val="bg1"/>
                </a:solidFill>
              </a:rPr>
              <a:t>“</a:t>
            </a:r>
            <a:r>
              <a:rPr lang="en-US" sz="2100" i="1" dirty="0">
                <a:solidFill>
                  <a:srgbClr val="FFFF00"/>
                </a:solidFill>
              </a:rPr>
              <a:t>A copy of a reproduction which reproduction exists in a different material form from the original is still an infringement of copyright in the original</a:t>
            </a:r>
            <a:r>
              <a:rPr lang="en-US" sz="2100" i="1" dirty="0">
                <a:solidFill>
                  <a:schemeClr val="bg1"/>
                </a:solidFill>
              </a:rPr>
              <a:t>”</a:t>
            </a:r>
            <a:endParaRPr lang="en-CA" sz="2100" dirty="0">
              <a:solidFill>
                <a:schemeClr val="bg1"/>
              </a:solidFill>
            </a:endParaRPr>
          </a:p>
          <a:p>
            <a:pPr>
              <a:lnSpc>
                <a:spcPct val="110000"/>
              </a:lnSpc>
              <a:defRPr/>
            </a:pPr>
            <a:r>
              <a:rPr lang="en-US" sz="2100" dirty="0">
                <a:solidFill>
                  <a:schemeClr val="bg1"/>
                </a:solidFill>
              </a:rPr>
              <a:t>Prof </a:t>
            </a:r>
            <a:r>
              <a:rPr lang="en-US" sz="2100" dirty="0" err="1">
                <a:solidFill>
                  <a:schemeClr val="bg1"/>
                </a:solidFill>
              </a:rPr>
              <a:t>Vaver</a:t>
            </a:r>
            <a:r>
              <a:rPr lang="en-US" sz="2100" dirty="0">
                <a:solidFill>
                  <a:schemeClr val="bg1"/>
                </a:solidFill>
              </a:rPr>
              <a:t> phrases this as – </a:t>
            </a:r>
            <a:r>
              <a:rPr lang="en-US" sz="2100" dirty="0">
                <a:solidFill>
                  <a:srgbClr val="FF0000"/>
                </a:solidFill>
              </a:rPr>
              <a:t>a copy of a copy is still a copy</a:t>
            </a:r>
            <a:r>
              <a:rPr lang="en-US" sz="2100" dirty="0">
                <a:solidFill>
                  <a:schemeClr val="bg1"/>
                </a:solidFill>
              </a:rPr>
              <a:t>. </a:t>
            </a:r>
            <a:endParaRPr lang="en-CA" sz="2100" dirty="0">
              <a:solidFill>
                <a:schemeClr val="bg1"/>
              </a:solidFill>
            </a:endParaRPr>
          </a:p>
          <a:p>
            <a:pPr marL="0" indent="0">
              <a:lnSpc>
                <a:spcPct val="110000"/>
              </a:lnSpc>
              <a:buFont typeface="Arial" panose="020B0604020202020204" pitchFamily="34" charset="0"/>
              <a:buNone/>
              <a:defRPr/>
            </a:pPr>
            <a:r>
              <a:rPr lang="en-US" sz="2100" dirty="0">
                <a:solidFill>
                  <a:schemeClr val="bg1"/>
                </a:solidFill>
              </a:rPr>
              <a:t>So</a:t>
            </a:r>
            <a:r>
              <a:rPr lang="en-US" sz="2100" dirty="0">
                <a:solidFill>
                  <a:srgbClr val="FF0000"/>
                </a:solidFill>
              </a:rPr>
              <a:t>…</a:t>
            </a:r>
            <a:r>
              <a:rPr lang="en-US" sz="2100" dirty="0">
                <a:solidFill>
                  <a:schemeClr val="bg1"/>
                </a:solidFill>
              </a:rPr>
              <a:t>the programs embodied in the chips were protected under the Copyright Act; and the Apple’s copyright was infringed</a:t>
            </a:r>
            <a:r>
              <a:rPr lang="en-US" sz="2100" dirty="0">
                <a:solidFill>
                  <a:srgbClr val="FF0000"/>
                </a:solidFill>
              </a:rPr>
              <a:t>…. </a:t>
            </a:r>
            <a:endParaRPr lang="en-CA" sz="2100" dirty="0">
              <a:solidFill>
                <a:srgbClr val="FF0000"/>
              </a:solidFill>
            </a:endParaRPr>
          </a:p>
          <a:p>
            <a:pPr>
              <a:defRPr/>
            </a:pPr>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93ECE-EE73-8BA1-0C17-D46C41FF0ED5}"/>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a:extLst>
              <a:ext uri="{FF2B5EF4-FFF2-40B4-BE49-F238E27FC236}">
                <a16:creationId xmlns:a16="http://schemas.microsoft.com/office/drawing/2014/main" id="{0EF7ACA8-A5B8-7526-6C53-4A90E1565D1C}"/>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EE1EFB69-1A9D-3DEA-0F8C-D9457C1F69F8}"/>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207875" name="Content Placeholder 3" descr="Crystal_Project_pause-queue.png">
            <a:extLst>
              <a:ext uri="{FF2B5EF4-FFF2-40B4-BE49-F238E27FC236}">
                <a16:creationId xmlns:a16="http://schemas.microsoft.com/office/drawing/2014/main" id="{843C1A5C-6001-7CF1-83BD-55E8053FB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5">
            <a:extLst>
              <a:ext uri="{FF2B5EF4-FFF2-40B4-BE49-F238E27FC236}">
                <a16:creationId xmlns:a16="http://schemas.microsoft.com/office/drawing/2014/main" id="{552003D6-3177-129B-0562-B162353FC4C0}"/>
              </a:ext>
            </a:extLst>
          </p:cNvPr>
          <p:cNvSpPr>
            <a:spLocks noGrp="1" noChangeArrowheads="1"/>
          </p:cNvSpPr>
          <p:nvPr>
            <p:ph type="title"/>
          </p:nvPr>
        </p:nvSpPr>
        <p:spPr bwMode="auto">
          <a:xfrm>
            <a:off x="463550" y="204788"/>
            <a:ext cx="8424863"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B5984A79-80CA-0B9E-A384-E7470867EEF8}"/>
              </a:ext>
            </a:extLst>
          </p:cNvPr>
          <p:cNvSpPr>
            <a:spLocks noGrp="1"/>
          </p:cNvSpPr>
          <p:nvPr>
            <p:ph idx="1"/>
          </p:nvPr>
        </p:nvSpPr>
        <p:spPr>
          <a:xfrm>
            <a:off x="433388" y="1131888"/>
            <a:ext cx="8277225" cy="3633787"/>
          </a:xfrm>
        </p:spPr>
        <p:txBody>
          <a:bodyPr>
            <a:normAutofit fontScale="92500" lnSpcReduction="20000"/>
          </a:bodyPr>
          <a:lstStyle/>
          <a:p>
            <a:pPr marL="0" indent="0">
              <a:lnSpc>
                <a:spcPct val="120000"/>
              </a:lnSpc>
              <a:buFont typeface="Arial" panose="020B0604020202020204" pitchFamily="34" charset="0"/>
              <a:buNone/>
              <a:defRPr/>
            </a:pPr>
            <a:r>
              <a:rPr lang="en-US" sz="2700" b="1" dirty="0">
                <a:solidFill>
                  <a:schemeClr val="bg1"/>
                </a:solidFill>
              </a:rPr>
              <a:t>Reproduction</a:t>
            </a:r>
          </a:p>
          <a:p>
            <a:pPr>
              <a:lnSpc>
                <a:spcPct val="120000"/>
              </a:lnSpc>
              <a:defRPr/>
            </a:pPr>
            <a:r>
              <a:rPr lang="en-US" sz="2700" i="1" dirty="0">
                <a:solidFill>
                  <a:srgbClr val="00B0F0"/>
                </a:solidFill>
              </a:rPr>
              <a:t>Théberge v. Galerie </a:t>
            </a:r>
            <a:r>
              <a:rPr lang="en-US" sz="2700" i="1" dirty="0" err="1">
                <a:solidFill>
                  <a:srgbClr val="00B0F0"/>
                </a:solidFill>
              </a:rPr>
              <a:t>d’Art</a:t>
            </a:r>
            <a:r>
              <a:rPr lang="en-US" sz="2700" i="1" dirty="0">
                <a:solidFill>
                  <a:srgbClr val="00B0F0"/>
                </a:solidFill>
              </a:rPr>
              <a:t> du Petit Champlain</a:t>
            </a:r>
            <a:endParaRPr lang="en-US" sz="2700" b="1" i="1" dirty="0">
              <a:solidFill>
                <a:srgbClr val="00B0F0"/>
              </a:solidFill>
            </a:endParaRPr>
          </a:p>
          <a:p>
            <a:pPr>
              <a:lnSpc>
                <a:spcPct val="120000"/>
              </a:lnSpc>
              <a:defRPr/>
            </a:pPr>
            <a:r>
              <a:rPr lang="en-CA" sz="2700" dirty="0">
                <a:solidFill>
                  <a:srgbClr val="FFFF00"/>
                </a:solidFill>
              </a:rPr>
              <a:t>Galerie </a:t>
            </a:r>
            <a:r>
              <a:rPr lang="en-CA" sz="2700" dirty="0" err="1">
                <a:solidFill>
                  <a:srgbClr val="FFFF00"/>
                </a:solidFill>
              </a:rPr>
              <a:t>d’Art</a:t>
            </a:r>
            <a:r>
              <a:rPr lang="en-CA" sz="2700" dirty="0">
                <a:solidFill>
                  <a:srgbClr val="FFFF00"/>
                </a:solidFill>
              </a:rPr>
              <a:t> </a:t>
            </a:r>
            <a:r>
              <a:rPr lang="en-CA" sz="2700" dirty="0">
                <a:solidFill>
                  <a:schemeClr val="bg1"/>
                </a:solidFill>
              </a:rPr>
              <a:t>purchased lawfully reproduced posters of Theberge’s paintings and </a:t>
            </a:r>
            <a:r>
              <a:rPr lang="en-CA" sz="2700" dirty="0">
                <a:solidFill>
                  <a:srgbClr val="FFFF00"/>
                </a:solidFill>
              </a:rPr>
              <a:t>used a chemical process that allowed them to lift the ink layer from the paper (leaving it blank) </a:t>
            </a:r>
            <a:r>
              <a:rPr lang="en-CA" sz="2700" dirty="0">
                <a:solidFill>
                  <a:schemeClr val="bg1"/>
                </a:solidFill>
              </a:rPr>
              <a:t>and to display it on canvas. </a:t>
            </a:r>
          </a:p>
          <a:p>
            <a:pPr>
              <a:lnSpc>
                <a:spcPct val="120000"/>
              </a:lnSpc>
              <a:defRPr/>
            </a:pPr>
            <a:r>
              <a:rPr lang="en-CA" sz="2700" dirty="0">
                <a:solidFill>
                  <a:srgbClr val="FF0000"/>
                </a:solidFill>
              </a:rPr>
              <a:t>No additional copies yielded</a:t>
            </a:r>
          </a:p>
          <a:p>
            <a:pPr>
              <a:lnSpc>
                <a:spcPct val="120000"/>
              </a:lnSpc>
              <a:defRPr/>
            </a:pPr>
            <a:r>
              <a:rPr lang="en-CA" sz="2700" dirty="0">
                <a:solidFill>
                  <a:srgbClr val="FFFF00"/>
                </a:solidFill>
              </a:rPr>
              <a:t>Canvas painting more valuable than on paper</a:t>
            </a:r>
          </a:p>
          <a:p>
            <a:pPr lvl="1">
              <a:defRPr/>
            </a:pPr>
            <a:endParaRPr lang="en-US" dirty="0"/>
          </a:p>
        </p:txBody>
      </p:sp>
      <p:sp>
        <p:nvSpPr>
          <p:cNvPr id="4" name="Slide Number Placeholder 3">
            <a:extLst>
              <a:ext uri="{FF2B5EF4-FFF2-40B4-BE49-F238E27FC236}">
                <a16:creationId xmlns:a16="http://schemas.microsoft.com/office/drawing/2014/main" id="{7D7C9CF3-974D-B65F-3F1C-FCA21469FAE7}"/>
              </a:ext>
            </a:extLst>
          </p:cNvPr>
          <p:cNvSpPr>
            <a:spLocks noGrp="1"/>
          </p:cNvSpPr>
          <p:nvPr>
            <p:ph type="sldNum" sz="quarter" idx="12"/>
          </p:nvPr>
        </p:nvSpPr>
        <p:spPr/>
        <p:txBody>
          <a:bodyPr/>
          <a:lstStyle/>
          <a:p>
            <a:pPr defTabSz="342900" eaLnBrk="1" fontAlgn="auto" hangingPunct="1">
              <a:spcBef>
                <a:spcPts val="0"/>
              </a:spcBef>
              <a:spcAft>
                <a:spcPts val="0"/>
              </a:spcAft>
              <a:defRPr/>
            </a:pPr>
            <a:fld id="{75725E05-D236-E249-B5A7-FB01332F42DC}" type="slidenum">
              <a:rPr lang="en-US" sz="1350">
                <a:solidFill>
                  <a:prstClr val="black"/>
                </a:solidFill>
                <a:latin typeface="Arial"/>
                <a:ea typeface="+mn-ea"/>
              </a:rPr>
              <a:pPr defTabSz="342900" eaLnBrk="1" fontAlgn="auto" hangingPunct="1">
                <a:spcBef>
                  <a:spcPts val="0"/>
                </a:spcBef>
                <a:spcAft>
                  <a:spcPts val="0"/>
                </a:spcAft>
                <a:defRPr/>
              </a:pPr>
              <a:t>178</a:t>
            </a:fld>
            <a:endParaRPr lang="en-US" sz="1350">
              <a:solidFill>
                <a:prstClr val="black"/>
              </a:solidFill>
              <a:latin typeface="Arial"/>
              <a:ea typeface="+mn-ea"/>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5">
            <a:extLst>
              <a:ext uri="{FF2B5EF4-FFF2-40B4-BE49-F238E27FC236}">
                <a16:creationId xmlns:a16="http://schemas.microsoft.com/office/drawing/2014/main" id="{AF9376E7-91B9-7458-551D-D75206B9D776}"/>
              </a:ext>
            </a:extLst>
          </p:cNvPr>
          <p:cNvSpPr>
            <a:spLocks noGrp="1" noChangeArrowheads="1"/>
          </p:cNvSpPr>
          <p:nvPr>
            <p:ph type="title"/>
          </p:nvPr>
        </p:nvSpPr>
        <p:spPr bwMode="auto">
          <a:xfrm>
            <a:off x="215900" y="80963"/>
            <a:ext cx="8712200" cy="671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EBE6B6C0-9D9B-2E12-E19F-38EE48CE0947}"/>
              </a:ext>
            </a:extLst>
          </p:cNvPr>
          <p:cNvSpPr>
            <a:spLocks noGrp="1"/>
          </p:cNvSpPr>
          <p:nvPr>
            <p:ph idx="1"/>
          </p:nvPr>
        </p:nvSpPr>
        <p:spPr>
          <a:xfrm>
            <a:off x="215900" y="987425"/>
            <a:ext cx="8928100" cy="4075113"/>
          </a:xfrm>
        </p:spPr>
        <p:txBody>
          <a:bodyPr>
            <a:normAutofit/>
          </a:bodyPr>
          <a:lstStyle/>
          <a:p>
            <a:pPr marL="0" indent="0">
              <a:lnSpc>
                <a:spcPct val="120000"/>
              </a:lnSpc>
              <a:buFont typeface="Arial" panose="020B0604020202020204" pitchFamily="34" charset="0"/>
              <a:buNone/>
              <a:defRPr/>
            </a:pPr>
            <a:r>
              <a:rPr lang="en-US" sz="2400" b="1" dirty="0">
                <a:solidFill>
                  <a:schemeClr val="bg1"/>
                </a:solidFill>
              </a:rPr>
              <a:t>Reproduction	</a:t>
            </a:r>
          </a:p>
          <a:p>
            <a:pPr>
              <a:lnSpc>
                <a:spcPct val="120000"/>
              </a:lnSpc>
              <a:defRPr/>
            </a:pPr>
            <a:r>
              <a:rPr lang="en-US" sz="2400" i="1" dirty="0">
                <a:solidFill>
                  <a:srgbClr val="00B0F0"/>
                </a:solidFill>
              </a:rPr>
              <a:t>Théberge v. </a:t>
            </a:r>
            <a:r>
              <a:rPr lang="en-US" sz="2400" i="1" dirty="0" err="1">
                <a:solidFill>
                  <a:srgbClr val="00B0F0"/>
                </a:solidFill>
              </a:rPr>
              <a:t>Galerie</a:t>
            </a:r>
            <a:r>
              <a:rPr lang="en-US" sz="2400" i="1" dirty="0">
                <a:solidFill>
                  <a:srgbClr val="00B0F0"/>
                </a:solidFill>
              </a:rPr>
              <a:t> </a:t>
            </a:r>
            <a:r>
              <a:rPr lang="en-US" sz="2400" i="1" dirty="0" err="1">
                <a:solidFill>
                  <a:srgbClr val="00B0F0"/>
                </a:solidFill>
              </a:rPr>
              <a:t>d’Art</a:t>
            </a:r>
            <a:r>
              <a:rPr lang="en-US" sz="2400" i="1" dirty="0">
                <a:solidFill>
                  <a:srgbClr val="00B0F0"/>
                </a:solidFill>
              </a:rPr>
              <a:t> du Petit Champlain</a:t>
            </a:r>
          </a:p>
          <a:p>
            <a:pPr lvl="1">
              <a:lnSpc>
                <a:spcPct val="120000"/>
              </a:lnSpc>
              <a:buFont typeface="Courier New" panose="02070309020205020404" pitchFamily="49" charset="0"/>
              <a:buChar char="o"/>
              <a:defRPr/>
            </a:pPr>
            <a:r>
              <a:rPr lang="en-US" sz="2400" dirty="0">
                <a:solidFill>
                  <a:schemeClr val="bg1"/>
                </a:solidFill>
              </a:rPr>
              <a:t>Majority (Binnie J.): </a:t>
            </a:r>
            <a:r>
              <a:rPr lang="en-US" sz="2400" dirty="0">
                <a:solidFill>
                  <a:srgbClr val="FFFF00"/>
                </a:solidFill>
              </a:rPr>
              <a:t>to have a reproduction, you need an increase in the number of copies. </a:t>
            </a:r>
            <a:r>
              <a:rPr lang="en-US" sz="2400" dirty="0">
                <a:solidFill>
                  <a:schemeClr val="bg1"/>
                </a:solidFill>
              </a:rPr>
              <a:t>Could have prevented by contract. Moral rights remedy is not economic/financial.</a:t>
            </a:r>
          </a:p>
          <a:p>
            <a:pPr lvl="1">
              <a:lnSpc>
                <a:spcPct val="120000"/>
              </a:lnSpc>
              <a:buFont typeface="Courier New" panose="02070309020205020404" pitchFamily="49" charset="0"/>
              <a:buChar char="o"/>
              <a:defRPr/>
            </a:pPr>
            <a:r>
              <a:rPr lang="en-US" sz="2400" dirty="0">
                <a:solidFill>
                  <a:srgbClr val="FF0000"/>
                </a:solidFill>
              </a:rPr>
              <a:t>Dissent</a:t>
            </a:r>
            <a:r>
              <a:rPr lang="en-US" sz="2400" dirty="0">
                <a:solidFill>
                  <a:schemeClr val="bg1"/>
                </a:solidFill>
              </a:rPr>
              <a:t> (</a:t>
            </a:r>
            <a:r>
              <a:rPr lang="en-US" sz="2400" dirty="0" err="1">
                <a:solidFill>
                  <a:schemeClr val="bg1"/>
                </a:solidFill>
              </a:rPr>
              <a:t>Gonthier</a:t>
            </a:r>
            <a:r>
              <a:rPr lang="en-US" sz="2400" dirty="0">
                <a:solidFill>
                  <a:schemeClr val="bg1"/>
                </a:solidFill>
              </a:rPr>
              <a:t> J.): </a:t>
            </a:r>
            <a:r>
              <a:rPr lang="en-US" sz="2400" dirty="0">
                <a:solidFill>
                  <a:srgbClr val="FFFF00"/>
                </a:solidFill>
              </a:rPr>
              <a:t>all reproduction requires is re-fixation</a:t>
            </a:r>
          </a:p>
          <a:p>
            <a:pPr lvl="1">
              <a:lnSpc>
                <a:spcPct val="120000"/>
              </a:lnSpc>
              <a:buFont typeface="Courier New" panose="02070309020205020404" pitchFamily="49" charset="0"/>
              <a:buChar char="o"/>
              <a:defRPr/>
            </a:pPr>
            <a:r>
              <a:rPr lang="en-US" sz="2400" dirty="0">
                <a:solidFill>
                  <a:schemeClr val="bg1"/>
                </a:solidFill>
              </a:rPr>
              <a:t>Whose reasoning is more persuasive? How would you have decided this case?</a:t>
            </a:r>
          </a:p>
          <a:p>
            <a:pPr lvl="1">
              <a:defRPr/>
            </a:pPr>
            <a:endParaRPr lang="en-US" dirty="0"/>
          </a:p>
        </p:txBody>
      </p:sp>
      <p:sp>
        <p:nvSpPr>
          <p:cNvPr id="4" name="Slide Number Placeholder 3">
            <a:extLst>
              <a:ext uri="{FF2B5EF4-FFF2-40B4-BE49-F238E27FC236}">
                <a16:creationId xmlns:a16="http://schemas.microsoft.com/office/drawing/2014/main" id="{14CC2C9D-2393-AFD5-6C29-BD21781B8E5D}"/>
              </a:ext>
            </a:extLst>
          </p:cNvPr>
          <p:cNvSpPr>
            <a:spLocks noGrp="1"/>
          </p:cNvSpPr>
          <p:nvPr>
            <p:ph type="sldNum" sz="quarter" idx="12"/>
          </p:nvPr>
        </p:nvSpPr>
        <p:spPr/>
        <p:txBody>
          <a:bodyPr/>
          <a:lstStyle/>
          <a:p>
            <a:pPr defTabSz="342900" eaLnBrk="1" fontAlgn="auto" hangingPunct="1">
              <a:spcBef>
                <a:spcPts val="0"/>
              </a:spcBef>
              <a:spcAft>
                <a:spcPts val="0"/>
              </a:spcAft>
              <a:defRPr/>
            </a:pPr>
            <a:fld id="{9E0E69A1-2A88-954D-BB8A-7F3F4B319D80}" type="slidenum">
              <a:rPr lang="en-US" sz="1350">
                <a:solidFill>
                  <a:prstClr val="black"/>
                </a:solidFill>
                <a:latin typeface="Arial"/>
                <a:ea typeface="+mn-ea"/>
              </a:rPr>
              <a:pPr defTabSz="342900" eaLnBrk="1" fontAlgn="auto" hangingPunct="1">
                <a:spcBef>
                  <a:spcPts val="0"/>
                </a:spcBef>
                <a:spcAft>
                  <a:spcPts val="0"/>
                </a:spcAft>
                <a:defRPr/>
              </a:pPr>
              <a:t>179</a:t>
            </a:fld>
            <a:endParaRPr lang="en-US" sz="1350">
              <a:solidFill>
                <a:prstClr val="black"/>
              </a:solidFill>
              <a:latin typeface="Arial"/>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0ED5E2C-9659-0100-7481-EA9FE55B94CE}"/>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70E4592D-C4D2-D7D0-F184-56E1FEF1D485}"/>
              </a:ext>
            </a:extLst>
          </p:cNvPr>
          <p:cNvPicPr>
            <a:picLocks noGrp="1" noChangeAspect="1"/>
          </p:cNvPicPr>
          <p:nvPr>
            <p:ph idx="1"/>
          </p:nvPr>
        </p:nvPicPr>
        <p:blipFill>
          <a:blip r:embed="rId2"/>
          <a:stretch>
            <a:fillRect/>
          </a:stretch>
        </p:blipFill>
        <p:spPr/>
      </p:pic>
      <p:pic>
        <p:nvPicPr>
          <p:cNvPr id="52227" name="Picture 6" descr="Graphical user interface, text, application, email&#10;&#10;Description automatically generated">
            <a:extLst>
              <a:ext uri="{FF2B5EF4-FFF2-40B4-BE49-F238E27FC236}">
                <a16:creationId xmlns:a16="http://schemas.microsoft.com/office/drawing/2014/main" id="{7DCC2619-BADF-46EE-C27B-0905FCD25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73050"/>
            <a:ext cx="6210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descr="A screenshot of a social media post&#10;&#10;Description automatically generated">
            <a:extLst>
              <a:ext uri="{FF2B5EF4-FFF2-40B4-BE49-F238E27FC236}">
                <a16:creationId xmlns:a16="http://schemas.microsoft.com/office/drawing/2014/main" id="{879087DC-279D-1E0D-24A8-2356F5758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188" y="209550"/>
            <a:ext cx="20796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2" descr="A screenshot of a cell phone&#10;&#10;Description automatically generated">
            <a:extLst>
              <a:ext uri="{FF2B5EF4-FFF2-40B4-BE49-F238E27FC236}">
                <a16:creationId xmlns:a16="http://schemas.microsoft.com/office/drawing/2014/main" id="{6E381AF1-473C-A242-60A3-11640A1CB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300" y="146050"/>
            <a:ext cx="38354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87792D-58DA-A321-3F3D-D5B3249FDED4}"/>
              </a:ext>
            </a:extLst>
          </p:cNvPr>
          <p:cNvSpPr>
            <a:spLocks noGrp="1"/>
          </p:cNvSpPr>
          <p:nvPr>
            <p:ph type="title"/>
          </p:nvPr>
        </p:nvSpPr>
        <p:spPr>
          <a:xfrm>
            <a:off x="358775" y="117474"/>
            <a:ext cx="8426450" cy="798091"/>
          </a:xfrm>
        </p:spPr>
        <p:txBody>
          <a:bodyPr>
            <a:normAutofit fontScale="90000"/>
          </a:bodyPr>
          <a:lstStyle/>
          <a:p>
            <a:pPr>
              <a:defRPr/>
            </a:pPr>
            <a:r>
              <a:rPr lang="en-US" sz="2700" b="1" dirty="0">
                <a:solidFill>
                  <a:srgbClr val="FFFF00"/>
                </a:solidFill>
              </a:rPr>
              <a:t>Rights of the copyright owner</a:t>
            </a:r>
            <a:r>
              <a:rPr lang="en-US" sz="2700" b="1" dirty="0">
                <a:solidFill>
                  <a:srgbClr val="FF0000"/>
                </a:solidFill>
              </a:rPr>
              <a:t>:</a:t>
            </a:r>
            <a:r>
              <a:rPr lang="en-US" sz="2700" b="1" dirty="0">
                <a:solidFill>
                  <a:srgbClr val="FFFF00"/>
                </a:solidFill>
              </a:rPr>
              <a:t> </a:t>
            </a:r>
            <a:r>
              <a:rPr lang="en-US" sz="2700" i="1" dirty="0">
                <a:solidFill>
                  <a:srgbClr val="00B0F0"/>
                </a:solidFill>
              </a:rPr>
              <a:t>CBC v. SODRAC 2003 Inc.</a:t>
            </a:r>
            <a:br>
              <a:rPr lang="en-US" sz="2700" i="1" dirty="0">
                <a:solidFill>
                  <a:srgbClr val="00B0F0"/>
                </a:solidFill>
              </a:rPr>
            </a:br>
            <a:r>
              <a:rPr lang="en-CA" sz="2200" b="0" i="0" dirty="0">
                <a:solidFill>
                  <a:schemeClr val="bg1"/>
                </a:solidFill>
                <a:effectLst/>
                <a:latin typeface="+mn-lt"/>
              </a:rPr>
              <a:t>[2015] 3 SCR 615</a:t>
            </a:r>
            <a:br>
              <a:rPr lang="en-CA" b="0" i="0" dirty="0">
                <a:solidFill>
                  <a:srgbClr val="212529"/>
                </a:solidFill>
                <a:effectLst/>
                <a:latin typeface="Open Sans" panose="020B0606030504020204" pitchFamily="34" charset="0"/>
              </a:rPr>
            </a:br>
            <a:br>
              <a:rPr lang="en-US" i="1" u="sng" dirty="0">
                <a:solidFill>
                  <a:srgbClr val="FFFF00"/>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1800BD4A-C357-38DD-64C7-9DEF654B2711}"/>
              </a:ext>
            </a:extLst>
          </p:cNvPr>
          <p:cNvSpPr>
            <a:spLocks noGrp="1"/>
          </p:cNvSpPr>
          <p:nvPr>
            <p:ph idx="1"/>
          </p:nvPr>
        </p:nvSpPr>
        <p:spPr>
          <a:xfrm>
            <a:off x="358775" y="968036"/>
            <a:ext cx="8712200" cy="4066381"/>
          </a:xfrm>
        </p:spPr>
        <p:txBody>
          <a:bodyPr>
            <a:normAutofit fontScale="25000" lnSpcReduction="20000"/>
          </a:bodyPr>
          <a:lstStyle/>
          <a:p>
            <a:pPr marL="0" indent="0">
              <a:lnSpc>
                <a:spcPct val="120000"/>
              </a:lnSpc>
              <a:buFont typeface="Arial" panose="020B0604020202020204" pitchFamily="34" charset="0"/>
              <a:buNone/>
              <a:defRPr/>
            </a:pPr>
            <a:r>
              <a:rPr lang="en-US" sz="6400" b="1" dirty="0">
                <a:solidFill>
                  <a:schemeClr val="bg1"/>
                </a:solidFill>
              </a:rPr>
              <a:t>Reproduction of </a:t>
            </a:r>
            <a:r>
              <a:rPr lang="en-US" sz="6400" b="1" dirty="0">
                <a:solidFill>
                  <a:srgbClr val="FF0000"/>
                </a:solidFill>
              </a:rPr>
              <a:t>“</a:t>
            </a:r>
            <a:r>
              <a:rPr lang="en-US" sz="6400" b="1" dirty="0">
                <a:solidFill>
                  <a:schemeClr val="bg1"/>
                </a:solidFill>
              </a:rPr>
              <a:t>broadcast incidental copies</a:t>
            </a:r>
            <a:r>
              <a:rPr lang="en-US" sz="6400" b="1" dirty="0">
                <a:solidFill>
                  <a:srgbClr val="FF0000"/>
                </a:solidFill>
              </a:rPr>
              <a:t>”</a:t>
            </a:r>
            <a:r>
              <a:rPr lang="en-US" sz="6400" b="1" dirty="0">
                <a:solidFill>
                  <a:schemeClr val="bg1"/>
                </a:solidFill>
              </a:rPr>
              <a:t> - </a:t>
            </a:r>
            <a:r>
              <a:rPr lang="en-US" sz="6400" b="1" dirty="0">
                <a:solidFill>
                  <a:srgbClr val="FF0000"/>
                </a:solidFill>
              </a:rPr>
              <a:t>FACTS</a:t>
            </a:r>
            <a:r>
              <a:rPr lang="en-US" sz="6400" dirty="0">
                <a:solidFill>
                  <a:srgbClr val="FF0000"/>
                </a:solidFill>
              </a:rPr>
              <a:t>	</a:t>
            </a:r>
          </a:p>
          <a:p>
            <a:pPr marL="0" indent="0">
              <a:lnSpc>
                <a:spcPct val="120000"/>
              </a:lnSpc>
              <a:buFont typeface="Arial" panose="020B0604020202020204" pitchFamily="34" charset="0"/>
              <a:buNone/>
              <a:defRPr/>
            </a:pPr>
            <a:r>
              <a:rPr lang="en-US" sz="6400" i="1" dirty="0">
                <a:solidFill>
                  <a:schemeClr val="bg1"/>
                </a:solidFill>
              </a:rPr>
              <a:t>“[9] A producer who </a:t>
            </a:r>
            <a:r>
              <a:rPr lang="en-US" sz="6400" i="1" dirty="0">
                <a:solidFill>
                  <a:srgbClr val="FFFF00"/>
                </a:solidFill>
              </a:rPr>
              <a:t>wishes to use a musical work in an audiovisual program must incorporate that work into the production copy of the program</a:t>
            </a:r>
            <a:r>
              <a:rPr lang="en-US" sz="6400" i="1" dirty="0">
                <a:solidFill>
                  <a:schemeClr val="bg1"/>
                </a:solidFill>
              </a:rPr>
              <a:t>, a process known in the</a:t>
            </a:r>
            <a:r>
              <a:rPr lang="en-CA" sz="6400" i="1" dirty="0">
                <a:solidFill>
                  <a:schemeClr val="bg1"/>
                </a:solidFill>
              </a:rPr>
              <a:t> </a:t>
            </a:r>
            <a:r>
              <a:rPr lang="en-US" sz="6400" i="1" dirty="0">
                <a:solidFill>
                  <a:schemeClr val="bg1"/>
                </a:solidFill>
              </a:rPr>
              <a:t>industry as “synchronization.” …  </a:t>
            </a:r>
            <a:r>
              <a:rPr lang="en-US" sz="6400" i="1" dirty="0">
                <a:solidFill>
                  <a:srgbClr val="FFFF00"/>
                </a:solidFill>
              </a:rPr>
              <a:t>Once the synchronization process is complete, the final product is referred to as a “master” copy</a:t>
            </a:r>
            <a:r>
              <a:rPr lang="en-US" sz="6400" i="1" dirty="0">
                <a:solidFill>
                  <a:schemeClr val="bg1"/>
                </a:solidFill>
              </a:rPr>
              <a:t>.…</a:t>
            </a:r>
            <a:endParaRPr lang="en-CA" sz="6400" i="1" dirty="0">
              <a:solidFill>
                <a:schemeClr val="bg1"/>
              </a:solidFill>
            </a:endParaRPr>
          </a:p>
          <a:p>
            <a:pPr marL="0" indent="0">
              <a:lnSpc>
                <a:spcPct val="120000"/>
              </a:lnSpc>
              <a:buFont typeface="Arial" panose="020B0604020202020204" pitchFamily="34" charset="0"/>
              <a:buNone/>
              <a:defRPr/>
            </a:pPr>
            <a:r>
              <a:rPr lang="en-US" sz="6400" i="1" dirty="0">
                <a:solidFill>
                  <a:schemeClr val="bg1"/>
                </a:solidFill>
              </a:rPr>
              <a:t>[10] Once CBC is in possession of the master copy of a program, … </a:t>
            </a:r>
            <a:r>
              <a:rPr lang="en-US" sz="6400" i="1" dirty="0">
                <a:solidFill>
                  <a:srgbClr val="FFFF00"/>
                </a:solidFill>
              </a:rPr>
              <a:t>the master copy is loaded into CBC’s digital content management system</a:t>
            </a:r>
            <a:r>
              <a:rPr lang="en-US" sz="6400" i="1" dirty="0">
                <a:solidFill>
                  <a:schemeClr val="bg1"/>
                </a:solidFill>
              </a:rPr>
              <a:t>.… Digital systems generally involve the storage of copies as electronic files on hard drives. … CBC makes use of its digital content management system to perform a number of functions that help prepare a program for broadcast.</a:t>
            </a:r>
            <a:endParaRPr lang="en-CA" sz="6400" i="1" dirty="0">
              <a:solidFill>
                <a:schemeClr val="bg1"/>
              </a:solidFill>
            </a:endParaRPr>
          </a:p>
          <a:p>
            <a:pPr marL="0" indent="0">
              <a:lnSpc>
                <a:spcPct val="120000"/>
              </a:lnSpc>
              <a:buFont typeface="Arial" panose="020B0604020202020204" pitchFamily="34" charset="0"/>
              <a:buNone/>
              <a:defRPr/>
            </a:pPr>
            <a:r>
              <a:rPr lang="en-US" sz="6400" i="1" dirty="0">
                <a:solidFill>
                  <a:schemeClr val="bg1"/>
                </a:solidFill>
              </a:rPr>
              <a:t>[11] </a:t>
            </a:r>
            <a:r>
              <a:rPr lang="en-US" sz="6400" i="1" dirty="0">
                <a:solidFill>
                  <a:srgbClr val="FFFF00"/>
                </a:solidFill>
              </a:rPr>
              <a:t>These processes result in the creation of several copies</a:t>
            </a:r>
            <a:r>
              <a:rPr lang="en-US" sz="6400" i="1" dirty="0">
                <a:solidFill>
                  <a:schemeClr val="bg1"/>
                </a:solidFill>
              </a:rPr>
              <a:t>, … [referred to by the parties] as “broadcast-incidental copies.” Broadcast-incidental copies may be made for several purposes[, including] to reformat the master copy to suit CBC’s technical requirements, or to edit the copy for timing, language or closed captioning purposes. One or more additional copies may also be made to allow for screening of the program by various teams within CBC before broadcast.”</a:t>
            </a:r>
            <a:endParaRPr lang="en-CA" sz="6400" i="1" dirty="0">
              <a:solidFill>
                <a:schemeClr val="bg1"/>
              </a:solidFill>
            </a:endParaRPr>
          </a:p>
          <a:p>
            <a:pPr lvl="1">
              <a:defRPr/>
            </a:pPr>
            <a:endParaRPr lang="en-US" dirty="0"/>
          </a:p>
        </p:txBody>
      </p:sp>
      <p:sp>
        <p:nvSpPr>
          <p:cNvPr id="4" name="Slide Number Placeholder 3">
            <a:extLst>
              <a:ext uri="{FF2B5EF4-FFF2-40B4-BE49-F238E27FC236}">
                <a16:creationId xmlns:a16="http://schemas.microsoft.com/office/drawing/2014/main" id="{43CA3CB5-87FB-5080-20FF-864859B19060}"/>
              </a:ext>
            </a:extLst>
          </p:cNvPr>
          <p:cNvSpPr>
            <a:spLocks noGrp="1"/>
          </p:cNvSpPr>
          <p:nvPr>
            <p:ph type="sldNum" sz="quarter" idx="12"/>
          </p:nvPr>
        </p:nvSpPr>
        <p:spPr/>
        <p:txBody>
          <a:bodyPr/>
          <a:lstStyle/>
          <a:p>
            <a:pPr defTabSz="342900" eaLnBrk="1" fontAlgn="auto" hangingPunct="1">
              <a:spcBef>
                <a:spcPts val="0"/>
              </a:spcBef>
              <a:spcAft>
                <a:spcPts val="0"/>
              </a:spcAft>
              <a:defRPr/>
            </a:pPr>
            <a:fld id="{CE19D56B-6BE3-3A41-9DD4-9DDF80AE1A01}" type="slidenum">
              <a:rPr lang="en-US" sz="1350">
                <a:solidFill>
                  <a:prstClr val="black"/>
                </a:solidFill>
                <a:latin typeface="Arial"/>
                <a:ea typeface="+mn-ea"/>
              </a:rPr>
              <a:pPr defTabSz="342900" eaLnBrk="1" fontAlgn="auto" hangingPunct="1">
                <a:spcBef>
                  <a:spcPts val="0"/>
                </a:spcBef>
                <a:spcAft>
                  <a:spcPts val="0"/>
                </a:spcAft>
                <a:defRPr/>
              </a:pPr>
              <a:t>182</a:t>
            </a:fld>
            <a:endParaRPr lang="en-US" sz="1350">
              <a:solidFill>
                <a:prstClr val="black"/>
              </a:solidFill>
              <a:latin typeface="Arial"/>
              <a:ea typeface="+mn-ea"/>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5">
            <a:extLst>
              <a:ext uri="{FF2B5EF4-FFF2-40B4-BE49-F238E27FC236}">
                <a16:creationId xmlns:a16="http://schemas.microsoft.com/office/drawing/2014/main" id="{D11F8145-8006-993A-F4DE-6289E0A9DE28}"/>
              </a:ext>
            </a:extLst>
          </p:cNvPr>
          <p:cNvSpPr>
            <a:spLocks noGrp="1" noChangeArrowheads="1"/>
          </p:cNvSpPr>
          <p:nvPr>
            <p:ph type="title"/>
          </p:nvPr>
        </p:nvSpPr>
        <p:spPr bwMode="auto">
          <a:xfrm>
            <a:off x="179388" y="0"/>
            <a:ext cx="8640762"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47EC1492-3187-32C3-DA5A-34E25EE04D08}"/>
              </a:ext>
            </a:extLst>
          </p:cNvPr>
          <p:cNvSpPr>
            <a:spLocks noGrp="1"/>
          </p:cNvSpPr>
          <p:nvPr>
            <p:ph idx="1"/>
          </p:nvPr>
        </p:nvSpPr>
        <p:spPr>
          <a:xfrm>
            <a:off x="476250" y="1203325"/>
            <a:ext cx="8640763" cy="3744913"/>
          </a:xfrm>
        </p:spPr>
        <p:txBody>
          <a:bodyPr>
            <a:normAutofit lnSpcReduction="10000"/>
          </a:bodyPr>
          <a:lstStyle/>
          <a:p>
            <a:pPr marL="0" indent="0">
              <a:lnSpc>
                <a:spcPct val="110000"/>
              </a:lnSpc>
              <a:buFont typeface="Arial" panose="020B0604020202020204" pitchFamily="34" charset="0"/>
              <a:buNone/>
              <a:defRPr/>
            </a:pPr>
            <a:r>
              <a:rPr lang="en-US" sz="2400" b="1" dirty="0">
                <a:solidFill>
                  <a:schemeClr val="bg1"/>
                </a:solidFill>
              </a:rPr>
              <a:t>Reproduction of </a:t>
            </a:r>
            <a:r>
              <a:rPr lang="en-US" sz="2400" b="1" dirty="0">
                <a:solidFill>
                  <a:srgbClr val="FF0000"/>
                </a:solidFill>
              </a:rPr>
              <a:t>“</a:t>
            </a:r>
            <a:r>
              <a:rPr lang="en-US" sz="2400" b="1" dirty="0">
                <a:solidFill>
                  <a:schemeClr val="bg1"/>
                </a:solidFill>
              </a:rPr>
              <a:t>broadcast incidental copies</a:t>
            </a:r>
            <a:r>
              <a:rPr lang="en-US" sz="2400" b="1" dirty="0">
                <a:solidFill>
                  <a:srgbClr val="FF0000"/>
                </a:solidFill>
              </a:rPr>
              <a:t>”</a:t>
            </a:r>
            <a:r>
              <a:rPr lang="en-US" sz="2400" dirty="0">
                <a:solidFill>
                  <a:schemeClr val="bg1"/>
                </a:solidFill>
              </a:rPr>
              <a:t>	</a:t>
            </a:r>
          </a:p>
          <a:p>
            <a:pPr marL="0" indent="0">
              <a:lnSpc>
                <a:spcPct val="110000"/>
              </a:lnSpc>
              <a:buNone/>
              <a:defRPr/>
            </a:pPr>
            <a:r>
              <a:rPr lang="en-US" sz="2400" i="1" dirty="0">
                <a:solidFill>
                  <a:srgbClr val="00B0F0"/>
                </a:solidFill>
              </a:rPr>
              <a:t>CBC v. SODRAC 2003 Inc. </a:t>
            </a:r>
            <a:r>
              <a:rPr lang="en-CA" sz="2400" b="0" i="0" dirty="0">
                <a:solidFill>
                  <a:schemeClr val="bg1"/>
                </a:solidFill>
                <a:effectLst/>
                <a:latin typeface="Open Sans" panose="020B0606030504020204" pitchFamily="34" charset="0"/>
              </a:rPr>
              <a:t>[2015] 3 SCR 615</a:t>
            </a:r>
            <a:endParaRPr lang="en-US" sz="2400" i="1" dirty="0">
              <a:solidFill>
                <a:srgbClr val="00B0F0"/>
              </a:solidFill>
            </a:endParaRPr>
          </a:p>
          <a:p>
            <a:pPr marL="0" indent="0">
              <a:lnSpc>
                <a:spcPct val="110000"/>
              </a:lnSpc>
              <a:buFont typeface="Arial" panose="020B0604020202020204" pitchFamily="34" charset="0"/>
              <a:buNone/>
              <a:defRPr/>
            </a:pPr>
            <a:r>
              <a:rPr lang="en-US" sz="2400" dirty="0">
                <a:solidFill>
                  <a:schemeClr val="bg1"/>
                </a:solidFill>
              </a:rPr>
              <a:t>CBC argued that: </a:t>
            </a:r>
            <a:endParaRPr lang="en-CA" sz="2400" dirty="0">
              <a:solidFill>
                <a:schemeClr val="bg1"/>
              </a:solidFill>
            </a:endParaRPr>
          </a:p>
          <a:p>
            <a:pPr>
              <a:lnSpc>
                <a:spcPct val="110000"/>
              </a:lnSpc>
              <a:buFont typeface="+mj-lt"/>
              <a:buAutoNum type="arabicPeriod"/>
              <a:defRPr/>
            </a:pPr>
            <a:r>
              <a:rPr lang="en-US" sz="2400" dirty="0">
                <a:solidFill>
                  <a:schemeClr val="bg1"/>
                </a:solidFill>
              </a:rPr>
              <a:t>“A proper balancing of user and right-holder interests </a:t>
            </a:r>
            <a:r>
              <a:rPr lang="en-US" sz="2400" dirty="0" err="1">
                <a:solidFill>
                  <a:schemeClr val="bg1"/>
                </a:solidFill>
              </a:rPr>
              <a:t>favours</a:t>
            </a:r>
            <a:r>
              <a:rPr lang="en-US" sz="2400" dirty="0">
                <a:solidFill>
                  <a:schemeClr val="bg1"/>
                </a:solidFill>
              </a:rPr>
              <a:t> finding that broadcast-incidental copies do not engage the reproduction right”. </a:t>
            </a:r>
            <a:endParaRPr lang="en-CA" sz="2400" dirty="0">
              <a:solidFill>
                <a:schemeClr val="bg1"/>
              </a:solidFill>
            </a:endParaRPr>
          </a:p>
          <a:p>
            <a:pPr>
              <a:lnSpc>
                <a:spcPct val="110000"/>
              </a:lnSpc>
              <a:buFont typeface="+mj-lt"/>
              <a:buAutoNum type="arabicPeriod"/>
              <a:defRPr/>
            </a:pPr>
            <a:r>
              <a:rPr lang="en-US" sz="2400" dirty="0">
                <a:solidFill>
                  <a:srgbClr val="FFFF00"/>
                </a:solidFill>
              </a:rPr>
              <a:t>&amp;</a:t>
            </a:r>
            <a:r>
              <a:rPr lang="en-US" sz="2400" dirty="0">
                <a:solidFill>
                  <a:schemeClr val="bg1"/>
                </a:solidFill>
              </a:rPr>
              <a:t> “…the </a:t>
            </a:r>
            <a:r>
              <a:rPr lang="en-US" sz="2400" dirty="0">
                <a:solidFill>
                  <a:srgbClr val="FF0000"/>
                </a:solidFill>
              </a:rPr>
              <a:t>principle of technological neutrality </a:t>
            </a:r>
            <a:r>
              <a:rPr lang="en-US" sz="2400" dirty="0">
                <a:solidFill>
                  <a:schemeClr val="bg1"/>
                </a:solidFill>
              </a:rPr>
              <a:t>is a means of protecting the proper balance between users and right holders in a digital environment”</a:t>
            </a:r>
            <a:endParaRPr lang="en-CA" sz="2400" dirty="0">
              <a:solidFill>
                <a:schemeClr val="bg1"/>
              </a:solidFill>
            </a:endParaRPr>
          </a:p>
          <a:p>
            <a:pPr lvl="1">
              <a:defRPr/>
            </a:pPr>
            <a:endParaRPr lang="en-US" dirty="0"/>
          </a:p>
        </p:txBody>
      </p:sp>
      <p:sp>
        <p:nvSpPr>
          <p:cNvPr id="4" name="Slide Number Placeholder 3">
            <a:extLst>
              <a:ext uri="{FF2B5EF4-FFF2-40B4-BE49-F238E27FC236}">
                <a16:creationId xmlns:a16="http://schemas.microsoft.com/office/drawing/2014/main" id="{3071BBC2-8968-16C6-94DC-27E46CE6FE71}"/>
              </a:ext>
            </a:extLst>
          </p:cNvPr>
          <p:cNvSpPr>
            <a:spLocks noGrp="1"/>
          </p:cNvSpPr>
          <p:nvPr>
            <p:ph type="sldNum" sz="quarter" idx="12"/>
          </p:nvPr>
        </p:nvSpPr>
        <p:spPr/>
        <p:txBody>
          <a:bodyPr/>
          <a:lstStyle/>
          <a:p>
            <a:pPr defTabSz="342900" eaLnBrk="1" fontAlgn="auto" hangingPunct="1">
              <a:spcBef>
                <a:spcPts val="0"/>
              </a:spcBef>
              <a:spcAft>
                <a:spcPts val="0"/>
              </a:spcAft>
              <a:defRPr/>
            </a:pPr>
            <a:fld id="{3DE572B5-3820-8543-911F-28FA0A9A02EE}" type="slidenum">
              <a:rPr lang="en-US" sz="1350">
                <a:solidFill>
                  <a:prstClr val="black"/>
                </a:solidFill>
                <a:latin typeface="Arial"/>
                <a:ea typeface="+mn-ea"/>
              </a:rPr>
              <a:pPr defTabSz="342900" eaLnBrk="1" fontAlgn="auto" hangingPunct="1">
                <a:spcBef>
                  <a:spcPts val="0"/>
                </a:spcBef>
                <a:spcAft>
                  <a:spcPts val="0"/>
                </a:spcAft>
                <a:defRPr/>
              </a:pPr>
              <a:t>183</a:t>
            </a:fld>
            <a:endParaRPr lang="en-US" sz="1350">
              <a:solidFill>
                <a:prstClr val="black"/>
              </a:solidFill>
              <a:latin typeface="Arial"/>
              <a:ea typeface="+mn-ea"/>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2">
            <a:extLst>
              <a:ext uri="{FF2B5EF4-FFF2-40B4-BE49-F238E27FC236}">
                <a16:creationId xmlns:a16="http://schemas.microsoft.com/office/drawing/2014/main" id="{63BEE8B1-A17E-C8D2-B953-B22733FB8484}"/>
              </a:ext>
            </a:extLst>
          </p:cNvPr>
          <p:cNvSpPr>
            <a:spLocks noGrp="1" noChangeArrowheads="1"/>
          </p:cNvSpPr>
          <p:nvPr>
            <p:ph type="title"/>
          </p:nvPr>
        </p:nvSpPr>
        <p:spPr bwMode="auto">
          <a:xfrm>
            <a:off x="1485900" y="120650"/>
            <a:ext cx="61722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Rothstein J</a:t>
            </a:r>
            <a:r>
              <a:rPr lang="en-US" altLang="en-US">
                <a:solidFill>
                  <a:srgbClr val="FF0000"/>
                </a:solidFill>
              </a:rPr>
              <a:t>.</a:t>
            </a:r>
            <a:r>
              <a:rPr lang="en-US" altLang="en-US">
                <a:solidFill>
                  <a:srgbClr val="FFFF00"/>
                </a:solidFill>
              </a:rPr>
              <a:t> for the majority</a:t>
            </a:r>
          </a:p>
        </p:txBody>
      </p:sp>
      <p:sp>
        <p:nvSpPr>
          <p:cNvPr id="4" name="Content Placeholder 3">
            <a:extLst>
              <a:ext uri="{FF2B5EF4-FFF2-40B4-BE49-F238E27FC236}">
                <a16:creationId xmlns:a16="http://schemas.microsoft.com/office/drawing/2014/main" id="{DB210BE0-4967-65A1-E05E-56D0596980C7}"/>
              </a:ext>
            </a:extLst>
          </p:cNvPr>
          <p:cNvSpPr>
            <a:spLocks noGrp="1"/>
          </p:cNvSpPr>
          <p:nvPr>
            <p:ph sz="quarter" idx="10"/>
          </p:nvPr>
        </p:nvSpPr>
        <p:spPr>
          <a:xfrm>
            <a:off x="323850" y="882650"/>
            <a:ext cx="8640763" cy="4140200"/>
          </a:xfrm>
        </p:spPr>
        <p:txBody>
          <a:bodyPr>
            <a:normAutofit fontScale="70000" lnSpcReduction="20000"/>
          </a:bodyPr>
          <a:lstStyle/>
          <a:p>
            <a:pPr marL="0" indent="0">
              <a:lnSpc>
                <a:spcPct val="120000"/>
              </a:lnSpc>
              <a:buFont typeface="Arial" panose="020B0604020202020204" pitchFamily="34" charset="0"/>
              <a:buNone/>
              <a:defRPr/>
            </a:pPr>
            <a:r>
              <a:rPr lang="en-US" sz="1950" i="1" dirty="0">
                <a:solidFill>
                  <a:schemeClr val="bg1"/>
                </a:solidFill>
              </a:rPr>
              <a:t>[47] …  in neither case did the Court go so far as to allow these principles to override express statutory terms. The scope of a right under the Copyright Act  is determined, first and foremost, by the Act itself. </a:t>
            </a:r>
            <a:r>
              <a:rPr lang="en-US" sz="1950" i="1" dirty="0">
                <a:solidFill>
                  <a:srgbClr val="FFFF00"/>
                </a:solidFill>
              </a:rPr>
              <a:t>The principles at work in Théberge  and ESA  can inform the interpretation and application of the terms of the Act, but they cannot supplant them</a:t>
            </a:r>
            <a:r>
              <a:rPr lang="en-US" sz="1950" i="1" dirty="0">
                <a:solidFill>
                  <a:schemeClr val="bg1"/>
                </a:solidFill>
              </a:rPr>
              <a:t>.</a:t>
            </a:r>
            <a:endParaRPr lang="en-CA" sz="1950" i="1" dirty="0">
              <a:solidFill>
                <a:schemeClr val="bg1"/>
              </a:solidFill>
            </a:endParaRPr>
          </a:p>
          <a:p>
            <a:pPr marL="0" indent="0">
              <a:lnSpc>
                <a:spcPct val="120000"/>
              </a:lnSpc>
              <a:buFont typeface="Arial" panose="020B0604020202020204" pitchFamily="34" charset="0"/>
              <a:buNone/>
              <a:defRPr/>
            </a:pPr>
            <a:r>
              <a:rPr lang="en-US" sz="1950" i="1" dirty="0">
                <a:solidFill>
                  <a:schemeClr val="bg1"/>
                </a:solidFill>
              </a:rPr>
              <a:t>[49]  </a:t>
            </a:r>
            <a:r>
              <a:rPr lang="en-US" sz="1950" i="1" dirty="0">
                <a:solidFill>
                  <a:srgbClr val="FF0000"/>
                </a:solidFill>
              </a:rPr>
              <a:t>The ordinary meaning of the text of the Copyright Act  indicates that broadcast-incidental copying activities do engage the reproduction right</a:t>
            </a:r>
            <a:r>
              <a:rPr lang="en-US" sz="1950" i="1" dirty="0">
                <a:solidFill>
                  <a:schemeClr val="bg1"/>
                </a:solidFill>
              </a:rPr>
              <a:t>. As this Court held in Bishop , the text of s. 3(1)(d) covers such activity by its terms. Making broadcast-incidental copies is the making of a “sound recording, cinematograph film or other contrivance by means of which the work may be mechanically reproduced or performed”: s. 3(1)(d). …</a:t>
            </a:r>
            <a:endParaRPr lang="en-CA" sz="1950" i="1" dirty="0">
              <a:solidFill>
                <a:schemeClr val="bg1"/>
              </a:solidFill>
            </a:endParaRPr>
          </a:p>
          <a:p>
            <a:pPr marL="0" indent="0">
              <a:lnSpc>
                <a:spcPct val="120000"/>
              </a:lnSpc>
              <a:buFont typeface="Arial" panose="020B0604020202020204" pitchFamily="34" charset="0"/>
              <a:buNone/>
              <a:defRPr/>
            </a:pPr>
            <a:r>
              <a:rPr lang="en-US" sz="1950" i="1" dirty="0">
                <a:solidFill>
                  <a:schemeClr val="bg1"/>
                </a:solidFill>
              </a:rPr>
              <a:t>[50]  The broader statutory context of the Act further provides strong indications that the legislature intended for broadcast incidental copies to engage the reproduction right. Most significantly, ss. 30.8 and 30.9 … , enacted as part of a series of amendments to the Act in 1997, establish specific circumstances in which “[</a:t>
            </a:r>
            <a:r>
              <a:rPr lang="en-US" sz="1950" i="1" dirty="0" err="1">
                <a:solidFill>
                  <a:schemeClr val="bg1"/>
                </a:solidFill>
              </a:rPr>
              <a:t>i</a:t>
            </a:r>
            <a:r>
              <a:rPr lang="en-US" sz="1950" i="1" dirty="0">
                <a:solidFill>
                  <a:schemeClr val="bg1"/>
                </a:solidFill>
              </a:rPr>
              <a:t>]t is not  an infringement of copyright” to make copies to facilitate broadcasting: S.C. 1997, c. 24, s. 18(1).</a:t>
            </a:r>
            <a:endParaRPr lang="en-CA" sz="1950" i="1" dirty="0">
              <a:solidFill>
                <a:schemeClr val="bg1"/>
              </a:solidFill>
            </a:endParaRPr>
          </a:p>
          <a:p>
            <a:pPr marL="0" indent="0">
              <a:lnSpc>
                <a:spcPct val="120000"/>
              </a:lnSpc>
              <a:buFont typeface="Arial" panose="020B0604020202020204" pitchFamily="34" charset="0"/>
              <a:buNone/>
              <a:defRPr/>
            </a:pPr>
            <a:r>
              <a:rPr lang="en-US" sz="1950" i="1" dirty="0">
                <a:solidFill>
                  <a:schemeClr val="bg1"/>
                </a:solidFill>
              </a:rPr>
              <a:t>[51]  If it were true … that the Copyright Act  should properly be read such that broadcast-incidental copying does not engage the reproduction right, there would have been no need for the legislature to enact ss. 30.8 and 30.9. Their existence is strong evidence that Parliament intended, as a baseline, that broadcast-incidental copies engage the reproduction right.</a:t>
            </a:r>
            <a:endParaRPr lang="en-CA" sz="1950" i="1" dirty="0">
              <a:solidFill>
                <a:schemeClr val="bg1"/>
              </a:solidFill>
            </a:endParaRPr>
          </a:p>
          <a:p>
            <a:pPr marL="0" indent="0">
              <a:buFont typeface="Arial" panose="020B0604020202020204" pitchFamily="34" charset="0"/>
              <a:buNone/>
              <a:defRPr/>
            </a:pPr>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5">
            <a:extLst>
              <a:ext uri="{FF2B5EF4-FFF2-40B4-BE49-F238E27FC236}">
                <a16:creationId xmlns:a16="http://schemas.microsoft.com/office/drawing/2014/main" id="{6B98895B-EA68-F5FF-31B1-E3499D202858}"/>
              </a:ext>
            </a:extLst>
          </p:cNvPr>
          <p:cNvSpPr>
            <a:spLocks noGrp="1" noChangeArrowheads="1"/>
          </p:cNvSpPr>
          <p:nvPr>
            <p:ph type="title"/>
          </p:nvPr>
        </p:nvSpPr>
        <p:spPr bwMode="auto">
          <a:xfrm>
            <a:off x="215106" y="0"/>
            <a:ext cx="8713787"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rgbClr val="FFFF00"/>
                </a:solidFill>
              </a:rPr>
              <a:t>Rights of the copyright owner</a:t>
            </a:r>
          </a:p>
        </p:txBody>
      </p:sp>
      <p:sp>
        <p:nvSpPr>
          <p:cNvPr id="2" name="Content Placeholder 1">
            <a:extLst>
              <a:ext uri="{FF2B5EF4-FFF2-40B4-BE49-F238E27FC236}">
                <a16:creationId xmlns:a16="http://schemas.microsoft.com/office/drawing/2014/main" id="{8B947166-CDB1-BFAB-F644-86B478989C96}"/>
              </a:ext>
            </a:extLst>
          </p:cNvPr>
          <p:cNvSpPr>
            <a:spLocks noGrp="1"/>
          </p:cNvSpPr>
          <p:nvPr>
            <p:ph idx="1"/>
          </p:nvPr>
        </p:nvSpPr>
        <p:spPr>
          <a:xfrm>
            <a:off x="107504" y="771550"/>
            <a:ext cx="8928992" cy="4371949"/>
          </a:xfrm>
        </p:spPr>
        <p:txBody>
          <a:bodyPr>
            <a:noAutofit/>
          </a:bodyPr>
          <a:lstStyle/>
          <a:p>
            <a:pPr marL="0" indent="0">
              <a:lnSpc>
                <a:spcPct val="110000"/>
              </a:lnSpc>
              <a:buFont typeface="Arial" panose="020B0604020202020204" pitchFamily="34" charset="0"/>
              <a:buNone/>
              <a:defRPr/>
            </a:pPr>
            <a:r>
              <a:rPr lang="en-US" sz="1800" b="1" dirty="0">
                <a:solidFill>
                  <a:schemeClr val="bg1"/>
                </a:solidFill>
              </a:rPr>
              <a:t>Reproduction of </a:t>
            </a:r>
            <a:r>
              <a:rPr lang="en-US" sz="1800" b="1" dirty="0">
                <a:solidFill>
                  <a:srgbClr val="FF0000"/>
                </a:solidFill>
              </a:rPr>
              <a:t>“</a:t>
            </a:r>
            <a:r>
              <a:rPr lang="en-US" sz="1800" b="1" dirty="0">
                <a:solidFill>
                  <a:schemeClr val="bg1"/>
                </a:solidFill>
              </a:rPr>
              <a:t>broadcast incidental copies</a:t>
            </a:r>
            <a:r>
              <a:rPr lang="en-US" sz="1800" b="1" dirty="0">
                <a:solidFill>
                  <a:srgbClr val="FF0000"/>
                </a:solidFill>
              </a:rPr>
              <a:t>”</a:t>
            </a:r>
            <a:r>
              <a:rPr lang="en-US" sz="1800" dirty="0">
                <a:solidFill>
                  <a:schemeClr val="bg1"/>
                </a:solidFill>
              </a:rPr>
              <a:t>	</a:t>
            </a:r>
          </a:p>
          <a:p>
            <a:pPr marL="0" indent="0">
              <a:lnSpc>
                <a:spcPct val="110000"/>
              </a:lnSpc>
              <a:buNone/>
              <a:defRPr/>
            </a:pPr>
            <a:r>
              <a:rPr lang="en-US" sz="1800" i="1" dirty="0">
                <a:solidFill>
                  <a:srgbClr val="00B0F0"/>
                </a:solidFill>
              </a:rPr>
              <a:t>CBC v. SODRAC 2003 Inc. </a:t>
            </a:r>
            <a:r>
              <a:rPr lang="en-CA" sz="1800" b="0" i="0" dirty="0">
                <a:solidFill>
                  <a:schemeClr val="bg1"/>
                </a:solidFill>
                <a:effectLst/>
              </a:rPr>
              <a:t>[2015] 3 SCR 615</a:t>
            </a:r>
            <a:endParaRPr lang="en-US" sz="1800" i="1" dirty="0">
              <a:solidFill>
                <a:schemeClr val="bg1"/>
              </a:solidFill>
            </a:endParaRPr>
          </a:p>
          <a:p>
            <a:pPr>
              <a:lnSpc>
                <a:spcPct val="110000"/>
              </a:lnSpc>
              <a:defRPr/>
            </a:pPr>
            <a:r>
              <a:rPr lang="en-US" sz="1800" dirty="0">
                <a:solidFill>
                  <a:schemeClr val="bg1"/>
                </a:solidFill>
              </a:rPr>
              <a:t>Should every instance of copying be considered to infringe the “reproduction” right? </a:t>
            </a:r>
          </a:p>
          <a:p>
            <a:pPr>
              <a:lnSpc>
                <a:spcPct val="110000"/>
              </a:lnSpc>
              <a:defRPr/>
            </a:pPr>
            <a:r>
              <a:rPr lang="en-US" sz="1800" dirty="0">
                <a:solidFill>
                  <a:schemeClr val="bg1"/>
                </a:solidFill>
              </a:rPr>
              <a:t>Rothstein J. (majority):</a:t>
            </a:r>
          </a:p>
          <a:p>
            <a:pPr lvl="1">
              <a:lnSpc>
                <a:spcPct val="110000"/>
              </a:lnSpc>
              <a:buFont typeface="Courier New" panose="02070309020205020404" pitchFamily="49" charset="0"/>
              <a:buChar char="o"/>
              <a:defRPr/>
            </a:pPr>
            <a:r>
              <a:rPr lang="en-US" sz="1800" dirty="0">
                <a:solidFill>
                  <a:schemeClr val="bg1"/>
                </a:solidFill>
              </a:rPr>
              <a:t>SCC’s understanding of the purpose of copyright has evolved; principle of </a:t>
            </a:r>
            <a:r>
              <a:rPr lang="en-US" sz="1800" dirty="0">
                <a:solidFill>
                  <a:srgbClr val="FFFF00"/>
                </a:solidFill>
              </a:rPr>
              <a:t>technological neutrality now recognized to be a core copyright principle </a:t>
            </a:r>
            <a:r>
              <a:rPr lang="is-IS" sz="1800" dirty="0">
                <a:solidFill>
                  <a:schemeClr val="bg1"/>
                </a:solidFill>
              </a:rPr>
              <a:t>…</a:t>
            </a:r>
          </a:p>
          <a:p>
            <a:pPr lvl="1">
              <a:lnSpc>
                <a:spcPct val="110000"/>
              </a:lnSpc>
              <a:buFont typeface="Courier New" panose="02070309020205020404" pitchFamily="49" charset="0"/>
              <a:buChar char="o"/>
              <a:defRPr/>
            </a:pPr>
            <a:r>
              <a:rPr lang="is-IS" sz="1800" dirty="0">
                <a:solidFill>
                  <a:schemeClr val="bg1"/>
                </a:solidFill>
              </a:rPr>
              <a:t>But these principles don’t override express statutory terms.</a:t>
            </a:r>
          </a:p>
          <a:p>
            <a:pPr lvl="1">
              <a:lnSpc>
                <a:spcPct val="110000"/>
              </a:lnSpc>
              <a:buFont typeface="Courier New" panose="02070309020205020404" pitchFamily="49" charset="0"/>
              <a:buChar char="o"/>
              <a:defRPr/>
            </a:pPr>
            <a:r>
              <a:rPr lang="en-CA" sz="1800" dirty="0">
                <a:solidFill>
                  <a:srgbClr val="FFFF00"/>
                </a:solidFill>
              </a:rPr>
              <a:t>Broadcast-incidental copying activities engage the reproduction right</a:t>
            </a:r>
          </a:p>
          <a:p>
            <a:pPr>
              <a:lnSpc>
                <a:spcPct val="110000"/>
              </a:lnSpc>
              <a:defRPr/>
            </a:pPr>
            <a:r>
              <a:rPr lang="en-CA" sz="1800" dirty="0" err="1">
                <a:solidFill>
                  <a:srgbClr val="00B0F0"/>
                </a:solidFill>
              </a:rPr>
              <a:t>Abella</a:t>
            </a:r>
            <a:r>
              <a:rPr lang="en-CA" sz="1800" dirty="0">
                <a:solidFill>
                  <a:srgbClr val="00B0F0"/>
                </a:solidFill>
              </a:rPr>
              <a:t> J.’s dissent </a:t>
            </a:r>
            <a:r>
              <a:rPr lang="en-CA" sz="1800" dirty="0">
                <a:solidFill>
                  <a:schemeClr val="bg1"/>
                </a:solidFill>
              </a:rPr>
              <a:t>suggested </a:t>
            </a:r>
            <a:r>
              <a:rPr lang="en-US" sz="1800" dirty="0">
                <a:solidFill>
                  <a:schemeClr val="bg1"/>
                </a:solidFill>
              </a:rPr>
              <a:t>Rothstein J. </a:t>
            </a:r>
            <a:r>
              <a:rPr lang="en-US" sz="1800" dirty="0">
                <a:solidFill>
                  <a:srgbClr val="FFFF00"/>
                </a:solidFill>
              </a:rPr>
              <a:t>inappropriately </a:t>
            </a:r>
            <a:r>
              <a:rPr lang="en-US" sz="1800" i="1" dirty="0">
                <a:solidFill>
                  <a:srgbClr val="FFFF00"/>
                </a:solidFill>
              </a:rPr>
              <a:t>“employs a literal approach to the interpretation of s. 3(1)(d</a:t>
            </a:r>
            <a:r>
              <a:rPr lang="en-US" sz="1800" i="1" dirty="0">
                <a:solidFill>
                  <a:schemeClr val="bg1"/>
                </a:solidFill>
              </a:rPr>
              <a:t>), reading the words of the provision without the benefit of the purpose and context of the Act to ascertain its true meaning.” </a:t>
            </a:r>
          </a:p>
          <a:p>
            <a:pPr lvl="1">
              <a:defRPr/>
            </a:pPr>
            <a:endParaRPr lang="en-US" sz="1800" dirty="0"/>
          </a:p>
        </p:txBody>
      </p:sp>
      <p:sp>
        <p:nvSpPr>
          <p:cNvPr id="4" name="Slide Number Placeholder 3">
            <a:extLst>
              <a:ext uri="{FF2B5EF4-FFF2-40B4-BE49-F238E27FC236}">
                <a16:creationId xmlns:a16="http://schemas.microsoft.com/office/drawing/2014/main" id="{A90185C5-2832-4AA2-1F51-7D60520B17CB}"/>
              </a:ext>
            </a:extLst>
          </p:cNvPr>
          <p:cNvSpPr>
            <a:spLocks noGrp="1"/>
          </p:cNvSpPr>
          <p:nvPr>
            <p:ph type="sldNum" sz="quarter" idx="12"/>
          </p:nvPr>
        </p:nvSpPr>
        <p:spPr/>
        <p:txBody>
          <a:bodyPr/>
          <a:lstStyle/>
          <a:p>
            <a:pPr defTabSz="342900" eaLnBrk="1" fontAlgn="auto" hangingPunct="1">
              <a:spcBef>
                <a:spcPts val="0"/>
              </a:spcBef>
              <a:spcAft>
                <a:spcPts val="0"/>
              </a:spcAft>
              <a:defRPr/>
            </a:pPr>
            <a:fld id="{08E6869C-4906-D745-8A4A-47164D3B6DA1}" type="slidenum">
              <a:rPr lang="en-US" sz="1350">
                <a:solidFill>
                  <a:prstClr val="black"/>
                </a:solidFill>
                <a:latin typeface="Arial"/>
                <a:ea typeface="+mn-ea"/>
              </a:rPr>
              <a:pPr defTabSz="342900" eaLnBrk="1" fontAlgn="auto" hangingPunct="1">
                <a:spcBef>
                  <a:spcPts val="0"/>
                </a:spcBef>
                <a:spcAft>
                  <a:spcPts val="0"/>
                </a:spcAft>
                <a:defRPr/>
              </a:pPr>
              <a:t>185</a:t>
            </a:fld>
            <a:endParaRPr lang="en-US" sz="1350">
              <a:solidFill>
                <a:prstClr val="black"/>
              </a:solidFill>
              <a:latin typeface="Arial"/>
              <a:ea typeface="+mn-ea"/>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5">
            <a:extLst>
              <a:ext uri="{FF2B5EF4-FFF2-40B4-BE49-F238E27FC236}">
                <a16:creationId xmlns:a16="http://schemas.microsoft.com/office/drawing/2014/main" id="{96E31C54-B04C-7FF4-7BBE-F557E2734632}"/>
              </a:ext>
            </a:extLst>
          </p:cNvPr>
          <p:cNvSpPr>
            <a:spLocks noGrp="1" noChangeArrowheads="1"/>
          </p:cNvSpPr>
          <p:nvPr>
            <p:ph type="title"/>
          </p:nvPr>
        </p:nvSpPr>
        <p:spPr bwMode="auto">
          <a:xfrm>
            <a:off x="358775" y="0"/>
            <a:ext cx="8426450" cy="879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23234" name="Content Placeholder 1">
            <a:extLst>
              <a:ext uri="{FF2B5EF4-FFF2-40B4-BE49-F238E27FC236}">
                <a16:creationId xmlns:a16="http://schemas.microsoft.com/office/drawing/2014/main" id="{287C95F1-0BAC-E844-44B3-175ABBD7A348}"/>
              </a:ext>
            </a:extLst>
          </p:cNvPr>
          <p:cNvSpPr>
            <a:spLocks noGrp="1" noChangeArrowheads="1"/>
          </p:cNvSpPr>
          <p:nvPr>
            <p:ph idx="1"/>
          </p:nvPr>
        </p:nvSpPr>
        <p:spPr bwMode="auto">
          <a:xfrm>
            <a:off x="358775" y="987425"/>
            <a:ext cx="8316913" cy="3819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rgbClr val="FFFF00"/>
                </a:solidFill>
              </a:rPr>
              <a:t>What constitutes </a:t>
            </a:r>
            <a:r>
              <a:rPr lang="en-US" altLang="en-US" sz="2400" b="1">
                <a:solidFill>
                  <a:srgbClr val="00B0F0"/>
                </a:solidFill>
              </a:rPr>
              <a:t>taking a</a:t>
            </a:r>
            <a:r>
              <a:rPr lang="en-US" altLang="en-US" sz="2400" b="1">
                <a:solidFill>
                  <a:srgbClr val="FFFF00"/>
                </a:solidFill>
              </a:rPr>
              <a:t> </a:t>
            </a:r>
            <a:r>
              <a:rPr lang="en-US" altLang="en-US" sz="2400" b="1">
                <a:solidFill>
                  <a:srgbClr val="FF0000"/>
                </a:solidFill>
              </a:rPr>
              <a:t>“</a:t>
            </a:r>
            <a:r>
              <a:rPr lang="en-US" altLang="en-US" sz="2400" b="1">
                <a:solidFill>
                  <a:schemeClr val="bg1"/>
                </a:solidFill>
              </a:rPr>
              <a:t>substantial part</a:t>
            </a:r>
            <a:r>
              <a:rPr lang="en-US" altLang="en-US" sz="2400" b="1">
                <a:solidFill>
                  <a:srgbClr val="FF0000"/>
                </a:solidFill>
              </a:rPr>
              <a:t>” </a:t>
            </a:r>
            <a:r>
              <a:rPr lang="en-US" altLang="en-US" sz="2400" b="1">
                <a:solidFill>
                  <a:srgbClr val="FFFF00"/>
                </a:solidFill>
              </a:rPr>
              <a:t>of a work? </a:t>
            </a:r>
          </a:p>
          <a:p>
            <a:pPr lvl="1">
              <a:buFont typeface="Arial" panose="020B0604020202020204" pitchFamily="34" charset="0"/>
              <a:buChar char="•"/>
            </a:pPr>
            <a:r>
              <a:rPr lang="en-US" altLang="en-US" sz="2400">
                <a:solidFill>
                  <a:schemeClr val="bg1"/>
                </a:solidFill>
              </a:rPr>
              <a:t>Applies to all rights, not just reproduction</a:t>
            </a:r>
          </a:p>
          <a:p>
            <a:pPr lvl="1">
              <a:buFont typeface="Arial" panose="020B0604020202020204" pitchFamily="34" charset="0"/>
              <a:buChar char="•"/>
            </a:pPr>
            <a:r>
              <a:rPr lang="en-US" altLang="en-US" sz="2400" i="1">
                <a:solidFill>
                  <a:srgbClr val="00B0F0"/>
                </a:solidFill>
              </a:rPr>
              <a:t>Cinar Corp. v. Robinson </a:t>
            </a:r>
            <a:r>
              <a:rPr lang="en-US" altLang="en-US" sz="2400">
                <a:solidFill>
                  <a:schemeClr val="bg1"/>
                </a:solidFill>
              </a:rPr>
              <a:t>(2013, SCC)</a:t>
            </a:r>
            <a:endParaRPr lang="en-US" altLang="en-US" sz="2400" i="1">
              <a:solidFill>
                <a:schemeClr val="bg1"/>
              </a:solidFill>
            </a:endParaRPr>
          </a:p>
          <a:p>
            <a:pPr lvl="2">
              <a:buFont typeface="Courier New" panose="02070309020205020404" pitchFamily="49" charset="0"/>
              <a:buChar char="o"/>
            </a:pPr>
            <a:r>
              <a:rPr lang="en-US" altLang="en-US">
                <a:solidFill>
                  <a:srgbClr val="FFFF00"/>
                </a:solidFill>
              </a:rPr>
              <a:t>Matter of fact and degree</a:t>
            </a:r>
            <a:r>
              <a:rPr lang="en-US" altLang="en-US">
                <a:solidFill>
                  <a:schemeClr val="bg1"/>
                </a:solidFill>
              </a:rPr>
              <a:t>; flexible notion </a:t>
            </a:r>
          </a:p>
          <a:p>
            <a:pPr lvl="2">
              <a:buFont typeface="Courier New" panose="02070309020205020404" pitchFamily="49" charset="0"/>
              <a:buChar char="o"/>
            </a:pPr>
            <a:r>
              <a:rPr lang="en-US" altLang="en-US">
                <a:solidFill>
                  <a:schemeClr val="bg1"/>
                </a:solidFill>
              </a:rPr>
              <a:t>Standard of review</a:t>
            </a:r>
          </a:p>
          <a:p>
            <a:pPr lvl="2">
              <a:buFont typeface="Courier New" panose="02070309020205020404" pitchFamily="49" charset="0"/>
              <a:buChar char="o"/>
            </a:pPr>
            <a:r>
              <a:rPr lang="en-US" altLang="en-US">
                <a:solidFill>
                  <a:srgbClr val="FF0000"/>
                </a:solidFill>
              </a:rPr>
              <a:t>Decided by quality rather than quantity</a:t>
            </a:r>
          </a:p>
          <a:p>
            <a:pPr lvl="2">
              <a:buFont typeface="Courier New" panose="02070309020205020404" pitchFamily="49" charset="0"/>
              <a:buChar char="o"/>
            </a:pPr>
            <a:r>
              <a:rPr lang="en-US" altLang="en-US">
                <a:solidFill>
                  <a:schemeClr val="bg1"/>
                </a:solidFill>
              </a:rPr>
              <a:t>Q: “do the copied features constitute a </a:t>
            </a:r>
            <a:r>
              <a:rPr lang="en-US" altLang="en-US">
                <a:solidFill>
                  <a:srgbClr val="FFFF00"/>
                </a:solidFill>
              </a:rPr>
              <a:t>substantial part of </a:t>
            </a:r>
            <a:r>
              <a:rPr lang="en-US" altLang="en-US" i="1">
                <a:solidFill>
                  <a:srgbClr val="FFFF00"/>
                </a:solidFill>
              </a:rPr>
              <a:t>the plaintiff’s work</a:t>
            </a:r>
            <a:r>
              <a:rPr lang="en-US" altLang="en-US">
                <a:solidFill>
                  <a:schemeClr val="bg1"/>
                </a:solidFill>
              </a:rPr>
              <a:t>?</a:t>
            </a:r>
          </a:p>
        </p:txBody>
      </p:sp>
      <p:sp>
        <p:nvSpPr>
          <p:cNvPr id="4" name="Slide Number Placeholder 3">
            <a:extLst>
              <a:ext uri="{FF2B5EF4-FFF2-40B4-BE49-F238E27FC236}">
                <a16:creationId xmlns:a16="http://schemas.microsoft.com/office/drawing/2014/main" id="{946CFD7B-2D82-56BB-A627-DE8D8E9DAC73}"/>
              </a:ext>
            </a:extLst>
          </p:cNvPr>
          <p:cNvSpPr>
            <a:spLocks noGrp="1"/>
          </p:cNvSpPr>
          <p:nvPr>
            <p:ph type="sldNum" sz="quarter" idx="12"/>
          </p:nvPr>
        </p:nvSpPr>
        <p:spPr/>
        <p:txBody>
          <a:bodyPr/>
          <a:lstStyle/>
          <a:p>
            <a:pPr defTabSz="342900" eaLnBrk="1" fontAlgn="auto" hangingPunct="1">
              <a:spcBef>
                <a:spcPts val="0"/>
              </a:spcBef>
              <a:spcAft>
                <a:spcPts val="0"/>
              </a:spcAft>
              <a:defRPr/>
            </a:pPr>
            <a:fld id="{0E41E534-6D2A-0F4E-B67B-A58A0DC386C3}" type="slidenum">
              <a:rPr lang="en-US" sz="1350">
                <a:solidFill>
                  <a:prstClr val="black"/>
                </a:solidFill>
                <a:latin typeface="Arial"/>
                <a:ea typeface="+mn-ea"/>
              </a:rPr>
              <a:pPr defTabSz="342900" eaLnBrk="1" fontAlgn="auto" hangingPunct="1">
                <a:spcBef>
                  <a:spcPts val="0"/>
                </a:spcBef>
                <a:spcAft>
                  <a:spcPts val="0"/>
                </a:spcAft>
                <a:defRPr/>
              </a:pPr>
              <a:t>186</a:t>
            </a:fld>
            <a:endParaRPr lang="en-US" sz="1350">
              <a:solidFill>
                <a:prstClr val="black"/>
              </a:solidFill>
              <a:latin typeface="Arial"/>
              <a:ea typeface="+mn-ea"/>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249DD-8B96-6F23-714E-D7EE11F8CB31}"/>
              </a:ext>
            </a:extLst>
          </p:cNvPr>
          <p:cNvSpPr>
            <a:spLocks noGrp="1"/>
          </p:cNvSpPr>
          <p:nvPr>
            <p:ph sz="quarter" idx="10"/>
          </p:nvPr>
        </p:nvSpPr>
        <p:spPr>
          <a:xfrm>
            <a:off x="179388" y="158750"/>
            <a:ext cx="8785225" cy="4860925"/>
          </a:xfrm>
        </p:spPr>
        <p:txBody>
          <a:bodyPr>
            <a:normAutofit fontScale="47500" lnSpcReduction="20000"/>
          </a:bodyPr>
          <a:lstStyle/>
          <a:p>
            <a:pPr marL="0" indent="0">
              <a:lnSpc>
                <a:spcPct val="110000"/>
              </a:lnSpc>
              <a:buFont typeface="Arial" panose="020B0604020202020204" pitchFamily="34" charset="0"/>
              <a:buNone/>
              <a:defRPr/>
            </a:pPr>
            <a:r>
              <a:rPr lang="en-CA" sz="6700" b="1" dirty="0">
                <a:solidFill>
                  <a:schemeClr val="bg1"/>
                </a:solidFill>
              </a:rPr>
              <a:t>Copyright in works</a:t>
            </a:r>
          </a:p>
          <a:p>
            <a:pPr>
              <a:lnSpc>
                <a:spcPct val="110000"/>
              </a:lnSpc>
              <a:defRPr/>
            </a:pPr>
            <a:r>
              <a:rPr lang="en-CA" sz="6700" b="1" dirty="0">
                <a:solidFill>
                  <a:schemeClr val="bg1"/>
                </a:solidFill>
              </a:rPr>
              <a:t>3</a:t>
            </a:r>
            <a:r>
              <a:rPr lang="en-CA" sz="6700" dirty="0">
                <a:solidFill>
                  <a:schemeClr val="bg1"/>
                </a:solidFill>
              </a:rPr>
              <a:t> </a:t>
            </a:r>
            <a:r>
              <a:rPr lang="en-CA" sz="6700" b="1" dirty="0">
                <a:solidFill>
                  <a:schemeClr val="bg1"/>
                </a:solidFill>
              </a:rPr>
              <a:t>(1)</a:t>
            </a:r>
            <a:r>
              <a:rPr lang="en-CA" sz="6700" dirty="0">
                <a:solidFill>
                  <a:schemeClr val="bg1"/>
                </a:solidFill>
              </a:rPr>
              <a:t> For the purposes of this Act, </a:t>
            </a:r>
            <a:r>
              <a:rPr lang="en-CA" sz="6700" b="1" i="1" dirty="0">
                <a:solidFill>
                  <a:schemeClr val="bg1"/>
                </a:solidFill>
              </a:rPr>
              <a:t>copyright</a:t>
            </a:r>
            <a:r>
              <a:rPr lang="en-CA" sz="6700" dirty="0">
                <a:solidFill>
                  <a:schemeClr val="bg1"/>
                </a:solidFill>
              </a:rPr>
              <a:t>, in relation to a work, means the sole right to produce or reproduce the work or </a:t>
            </a:r>
            <a:r>
              <a:rPr lang="en-CA" sz="6700" dirty="0">
                <a:solidFill>
                  <a:srgbClr val="FFFF00"/>
                </a:solidFill>
              </a:rPr>
              <a:t>any substantial part</a:t>
            </a:r>
            <a:r>
              <a:rPr lang="en-CA" sz="6700" dirty="0">
                <a:solidFill>
                  <a:schemeClr val="bg1"/>
                </a:solidFill>
              </a:rPr>
              <a:t> thereof in any material form whatever, to perform the work or any substantial part thereof in public or, if the work is unpublished, to publish the work or any substantial part thereof, and includes the sole right…</a:t>
            </a:r>
          </a:p>
          <a:p>
            <a:pPr lvl="1">
              <a:defRPr/>
            </a:pPr>
            <a:br>
              <a:rPr lang="en-CA" dirty="0"/>
            </a:br>
            <a:endParaRPr lang="en-CA" dirty="0"/>
          </a:p>
          <a:p>
            <a:pPr marL="0" indent="0">
              <a:buFont typeface="Arial" panose="020B0604020202020204" pitchFamily="34" charset="0"/>
              <a:buNone/>
              <a:defRPr/>
            </a:pPr>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004CB-D2D1-1DBC-4392-F00F9AAD466B}"/>
              </a:ext>
            </a:extLst>
          </p:cNvPr>
          <p:cNvSpPr>
            <a:spLocks noGrp="1"/>
          </p:cNvSpPr>
          <p:nvPr>
            <p:ph sz="quarter" idx="10"/>
          </p:nvPr>
        </p:nvSpPr>
        <p:spPr>
          <a:xfrm>
            <a:off x="323850" y="169863"/>
            <a:ext cx="8351838" cy="4778375"/>
          </a:xfrm>
        </p:spPr>
        <p:txBody>
          <a:bodyPr>
            <a:normAutofit fontScale="92500" lnSpcReduction="10000"/>
          </a:bodyPr>
          <a:lstStyle/>
          <a:p>
            <a:pPr>
              <a:lnSpc>
                <a:spcPct val="110000"/>
              </a:lnSpc>
              <a:defRPr/>
            </a:pPr>
            <a:r>
              <a:rPr lang="en-CA" i="1" dirty="0">
                <a:solidFill>
                  <a:schemeClr val="bg1"/>
                </a:solidFill>
              </a:rPr>
              <a:t>“The issue of </a:t>
            </a:r>
            <a:r>
              <a:rPr lang="en-CA" i="1" dirty="0">
                <a:solidFill>
                  <a:srgbClr val="FF0000"/>
                </a:solidFill>
              </a:rPr>
              <a:t>substantiality</a:t>
            </a:r>
            <a:r>
              <a:rPr lang="en-CA" i="1" dirty="0">
                <a:solidFill>
                  <a:schemeClr val="bg1"/>
                </a:solidFill>
              </a:rPr>
              <a:t> is one of </a:t>
            </a:r>
            <a:r>
              <a:rPr lang="en-CA" i="1" dirty="0">
                <a:solidFill>
                  <a:srgbClr val="FFFF00"/>
                </a:solidFill>
              </a:rPr>
              <a:t>mixed fact and law</a:t>
            </a:r>
            <a:r>
              <a:rPr lang="en-CA" i="1" dirty="0">
                <a:solidFill>
                  <a:schemeClr val="bg1"/>
                </a:solidFill>
              </a:rPr>
              <a:t>. Consequently, an appellate court </a:t>
            </a:r>
            <a:r>
              <a:rPr lang="en-CA" i="1" dirty="0">
                <a:solidFill>
                  <a:srgbClr val="FFFF00"/>
                </a:solidFill>
              </a:rPr>
              <a:t>should generally defer </a:t>
            </a:r>
            <a:r>
              <a:rPr lang="en-CA" i="1" dirty="0">
                <a:solidFill>
                  <a:schemeClr val="bg1"/>
                </a:solidFill>
              </a:rPr>
              <a:t>to the trial judge’s findings on substantiality, unless those findings are based on an error of law or palpable and overriding errors of fact” </a:t>
            </a:r>
          </a:p>
          <a:p>
            <a:pPr>
              <a:lnSpc>
                <a:spcPct val="110000"/>
              </a:lnSpc>
              <a:defRPr/>
            </a:pPr>
            <a:r>
              <a:rPr lang="en-CA" i="1" dirty="0">
                <a:solidFill>
                  <a:schemeClr val="bg1"/>
                </a:solidFill>
              </a:rPr>
              <a:t>“the </a:t>
            </a:r>
            <a:r>
              <a:rPr lang="en-CA" i="1" dirty="0">
                <a:solidFill>
                  <a:srgbClr val="FFFF00"/>
                </a:solidFill>
              </a:rPr>
              <a:t>cumulative effect of the features copied from the work must be considered</a:t>
            </a:r>
            <a:r>
              <a:rPr lang="en-CA" i="1" dirty="0">
                <a:solidFill>
                  <a:schemeClr val="bg1"/>
                </a:solidFill>
              </a:rPr>
              <a:t>, </a:t>
            </a:r>
            <a:r>
              <a:rPr lang="en-CA" i="1" dirty="0">
                <a:solidFill>
                  <a:srgbClr val="FF0000"/>
                </a:solidFill>
              </a:rPr>
              <a:t>to determine whether those features amount to a substantial part </a:t>
            </a:r>
            <a:r>
              <a:rPr lang="en-CA" i="1" dirty="0">
                <a:solidFill>
                  <a:schemeClr val="bg1"/>
                </a:solidFill>
              </a:rPr>
              <a:t>of [the Plaintiff’s] skill and judgment expressed in [their] work as a whole.”</a:t>
            </a:r>
          </a:p>
          <a:p>
            <a:pPr>
              <a:lnSpc>
                <a:spcPct val="110000"/>
              </a:lnSpc>
              <a:defRPr/>
            </a:pPr>
            <a:r>
              <a:rPr lang="en-US" i="1" dirty="0">
                <a:solidFill>
                  <a:schemeClr val="bg1"/>
                </a:solidFill>
              </a:rPr>
              <a:t>“A </a:t>
            </a:r>
            <a:r>
              <a:rPr lang="en-US" i="1" dirty="0">
                <a:solidFill>
                  <a:srgbClr val="FFFF00"/>
                </a:solidFill>
              </a:rPr>
              <a:t>substantial part of a work is not limited to the words on the page or the brushstrokes on the canvas</a:t>
            </a:r>
            <a:r>
              <a:rPr lang="en-US" i="1" dirty="0">
                <a:solidFill>
                  <a:schemeClr val="bg1"/>
                </a:solidFill>
              </a:rPr>
              <a:t>. The Act protects authors against both literal and non-literal copying, so long as the copied material forms a substantial part of the infringed work. “</a:t>
            </a:r>
            <a:endParaRPr lang="en-CA" i="1" dirty="0">
              <a:solidFill>
                <a:schemeClr val="bg1"/>
              </a:solidFill>
            </a:endParaRPr>
          </a:p>
          <a:p>
            <a:pPr>
              <a:lnSpc>
                <a:spcPct val="110000"/>
              </a:lnSpc>
              <a:defRPr/>
            </a:pPr>
            <a:r>
              <a:rPr lang="en-US" i="1" dirty="0">
                <a:solidFill>
                  <a:schemeClr val="bg1"/>
                </a:solidFill>
              </a:rPr>
              <a:t>“The need to </a:t>
            </a:r>
            <a:r>
              <a:rPr lang="en-US" i="1" dirty="0">
                <a:solidFill>
                  <a:srgbClr val="FF0000"/>
                </a:solidFill>
              </a:rPr>
              <a:t>strike an appropriate balance between giving protection to the skill and judgment exercised by authors in the expression of their ideas, on the one hand, and leaving ideas and elements from the public domain free for all to draw upon</a:t>
            </a:r>
            <a:r>
              <a:rPr lang="en-US" i="1" dirty="0">
                <a:solidFill>
                  <a:schemeClr val="bg1"/>
                </a:solidFill>
              </a:rPr>
              <a:t>, on the other, forms the background against which the arguments of the parties must be considered.”</a:t>
            </a:r>
            <a:endParaRPr lang="en-CA" i="1" dirty="0">
              <a:solidFill>
                <a:schemeClr val="bg1"/>
              </a:solidFill>
            </a:endParaRPr>
          </a:p>
          <a:p>
            <a:pPr>
              <a:defRPr/>
            </a:pPr>
            <a:endParaRPr lang="en-US" sz="1500" i="1" dirty="0">
              <a:solidFill>
                <a:schemeClr val="bg1"/>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1480B-E769-2DB9-2E3B-E3C8530C81CD}"/>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F74A7AB4-FEAB-39AF-8596-EE2090B9D879}"/>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FD01AC69-9E39-B15C-2D8F-C992E593BA00}"/>
              </a:ext>
            </a:extLst>
          </p:cNvPr>
          <p:cNvPicPr>
            <a:picLocks noGrp="1" noChangeAspect="1"/>
          </p:cNvPicPr>
          <p:nvPr>
            <p:ph idx="1"/>
          </p:nvPr>
        </p:nvPicPr>
        <p:blipFill>
          <a:blip r:embed="rId2"/>
          <a:stretch>
            <a:fillRect/>
          </a:stretch>
        </p:blipFill>
        <p:spPr/>
      </p:pic>
      <p:sp>
        <p:nvSpPr>
          <p:cNvPr id="53251" name="TextBox 3">
            <a:extLst>
              <a:ext uri="{FF2B5EF4-FFF2-40B4-BE49-F238E27FC236}">
                <a16:creationId xmlns:a16="http://schemas.microsoft.com/office/drawing/2014/main" id="{C0BB79AE-9574-A6C6-7ED4-DF2147B2D7AC}"/>
              </a:ext>
            </a:extLst>
          </p:cNvPr>
          <p:cNvSpPr txBox="1">
            <a:spLocks noChangeArrowheads="1"/>
          </p:cNvSpPr>
          <p:nvPr/>
        </p:nvSpPr>
        <p:spPr bwMode="auto">
          <a:xfrm>
            <a:off x="2368550" y="268288"/>
            <a:ext cx="44069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Setting Categories</a:t>
            </a:r>
          </a:p>
        </p:txBody>
      </p:sp>
      <p:pic>
        <p:nvPicPr>
          <p:cNvPr id="53252" name="Picture 9" descr="Graphical user interface, application&#10;&#10;Description automatically generated">
            <a:extLst>
              <a:ext uri="{FF2B5EF4-FFF2-40B4-BE49-F238E27FC236}">
                <a16:creationId xmlns:a16="http://schemas.microsoft.com/office/drawing/2014/main" id="{FE39062A-A56A-0FA6-68CA-05F687390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92250"/>
            <a:ext cx="30480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5890020-BC2C-92F5-D65A-78DDED5A7FE3}"/>
                  </a:ext>
                </a:extLst>
              </p14:cNvPr>
              <p14:cNvContentPartPr/>
              <p14:nvPr/>
            </p14:nvContentPartPr>
            <p14:xfrm>
              <a:off x="3238972" y="2459060"/>
              <a:ext cx="1778400" cy="534600"/>
            </p14:xfrm>
          </p:contentPart>
        </mc:Choice>
        <mc:Fallback xmlns="">
          <p:pic>
            <p:nvPicPr>
              <p:cNvPr id="11" name="Ink 10">
                <a:extLst>
                  <a:ext uri="{FF2B5EF4-FFF2-40B4-BE49-F238E27FC236}">
                    <a16:creationId xmlns:a16="http://schemas.microsoft.com/office/drawing/2014/main" id="{85890020-BC2C-92F5-D65A-78DDED5A7FE3}"/>
                  </a:ext>
                </a:extLst>
              </p:cNvPr>
              <p:cNvPicPr/>
              <p:nvPr/>
            </p:nvPicPr>
            <p:blipFill>
              <a:blip r:embed="rId5"/>
              <a:stretch>
                <a:fillRect/>
              </a:stretch>
            </p:blipFill>
            <p:spPr>
              <a:xfrm>
                <a:off x="3229972" y="2450060"/>
                <a:ext cx="1796040" cy="552240"/>
              </a:xfrm>
              <a:prstGeom prst="rect">
                <a:avLst/>
              </a:prstGeom>
            </p:spPr>
          </p:pic>
        </mc:Fallback>
      </mc:AlternateContent>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a:extLst>
              <a:ext uri="{FF2B5EF4-FFF2-40B4-BE49-F238E27FC236}">
                <a16:creationId xmlns:a16="http://schemas.microsoft.com/office/drawing/2014/main" id="{A680D75D-9D0F-E7A9-FDDC-BCD1E71C5D6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916A86C7-965C-7FAB-D502-234DFF0C7FF9}"/>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228355" name="Content Placeholder 3" descr="Crystal_Project_pause-queue.png">
            <a:extLst>
              <a:ext uri="{FF2B5EF4-FFF2-40B4-BE49-F238E27FC236}">
                <a16:creationId xmlns:a16="http://schemas.microsoft.com/office/drawing/2014/main" id="{EFBAD859-21D8-0BE8-ED0A-23BAF2DF1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0AC7-578B-CD16-D8F2-3CDB4F4922D7}"/>
            </a:ext>
          </a:extLst>
        </p:cNvPr>
        <p:cNvGrpSpPr/>
        <p:nvPr/>
      </p:nvGrpSpPr>
      <p:grpSpPr>
        <a:xfrm>
          <a:off x="0" y="0"/>
          <a:ext cx="0" cy="0"/>
          <a:chOff x="0" y="0"/>
          <a:chExt cx="0" cy="0"/>
        </a:xfrm>
      </p:grpSpPr>
      <p:pic>
        <p:nvPicPr>
          <p:cNvPr id="208897" name="Picture 2">
            <a:extLst>
              <a:ext uri="{FF2B5EF4-FFF2-40B4-BE49-F238E27FC236}">
                <a16:creationId xmlns:a16="http://schemas.microsoft.com/office/drawing/2014/main" id="{02002649-A7E8-F562-BEBB-C1DB9CA3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622300"/>
            <a:ext cx="58166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3312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extBox 1">
            <a:extLst>
              <a:ext uri="{FF2B5EF4-FFF2-40B4-BE49-F238E27FC236}">
                <a16:creationId xmlns:a16="http://schemas.microsoft.com/office/drawing/2014/main" id="{76D42D49-04F3-EB53-3A52-59626290EA7A}"/>
              </a:ext>
            </a:extLst>
          </p:cNvPr>
          <p:cNvSpPr txBox="1">
            <a:spLocks noChangeArrowheads="1"/>
          </p:cNvSpPr>
          <p:nvPr/>
        </p:nvSpPr>
        <p:spPr bwMode="auto">
          <a:xfrm>
            <a:off x="847725" y="123825"/>
            <a:ext cx="7448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Rights of the copyright owner</a:t>
            </a:r>
            <a:endParaRPr lang="en-US" altLang="en-US" sz="4000"/>
          </a:p>
        </p:txBody>
      </p:sp>
      <p:sp>
        <p:nvSpPr>
          <p:cNvPr id="3" name="TextBox 2">
            <a:extLst>
              <a:ext uri="{FF2B5EF4-FFF2-40B4-BE49-F238E27FC236}">
                <a16:creationId xmlns:a16="http://schemas.microsoft.com/office/drawing/2014/main" id="{BEC0C8D7-6223-1AF9-BBD4-F47A0490AC3E}"/>
              </a:ext>
            </a:extLst>
          </p:cNvPr>
          <p:cNvSpPr txBox="1"/>
          <p:nvPr/>
        </p:nvSpPr>
        <p:spPr>
          <a:xfrm>
            <a:off x="254000" y="1203325"/>
            <a:ext cx="8636000" cy="3554413"/>
          </a:xfrm>
          <a:prstGeom prst="rect">
            <a:avLst/>
          </a:prstGeom>
          <a:noFill/>
        </p:spPr>
        <p:txBody>
          <a:bodyPr wrap="none">
            <a:spAutoFit/>
          </a:bodyPr>
          <a:lstStyle/>
          <a:p>
            <a:pPr>
              <a:defRPr/>
            </a:pPr>
            <a:r>
              <a:rPr lang="en-US" sz="2500" b="1" dirty="0">
                <a:solidFill>
                  <a:srgbClr val="FFFF00"/>
                </a:solidFill>
              </a:rPr>
              <a:t>What is a substantial part of a work</a:t>
            </a:r>
            <a:r>
              <a:rPr lang="en-US" sz="2500" b="1" dirty="0">
                <a:solidFill>
                  <a:srgbClr val="FF0000"/>
                </a:solidFill>
              </a:rPr>
              <a:t>?</a:t>
            </a:r>
            <a:r>
              <a:rPr lang="en-US" sz="2500" dirty="0">
                <a:solidFill>
                  <a:srgbClr val="FF0000"/>
                </a:solidFill>
              </a:rPr>
              <a:t> </a:t>
            </a:r>
          </a:p>
          <a:p>
            <a:pPr>
              <a:defRPr/>
            </a:pPr>
            <a:r>
              <a:rPr lang="en-US" sz="2500" i="1" dirty="0" err="1">
                <a:solidFill>
                  <a:srgbClr val="00B0F0"/>
                </a:solidFill>
              </a:rPr>
              <a:t>Cinar</a:t>
            </a:r>
            <a:r>
              <a:rPr lang="en-US" sz="2500" i="1" dirty="0">
                <a:solidFill>
                  <a:srgbClr val="00B0F0"/>
                </a:solidFill>
              </a:rPr>
              <a:t> Corp. v. Robinson </a:t>
            </a:r>
            <a:r>
              <a:rPr lang="en-US" sz="2500" dirty="0">
                <a:solidFill>
                  <a:srgbClr val="FF0000"/>
                </a:solidFill>
              </a:rPr>
              <a:t>(</a:t>
            </a:r>
            <a:r>
              <a:rPr lang="en-US" sz="2500" dirty="0">
                <a:solidFill>
                  <a:schemeClr val="bg1"/>
                </a:solidFill>
              </a:rPr>
              <a:t>2013</a:t>
            </a:r>
            <a:r>
              <a:rPr lang="en-US" sz="2500" dirty="0">
                <a:solidFill>
                  <a:srgbClr val="FF0000"/>
                </a:solidFill>
              </a:rPr>
              <a:t>,</a:t>
            </a:r>
            <a:r>
              <a:rPr lang="en-US" sz="2500" dirty="0">
                <a:solidFill>
                  <a:schemeClr val="bg1"/>
                </a:solidFill>
              </a:rPr>
              <a:t> SCC</a:t>
            </a:r>
            <a:r>
              <a:rPr lang="en-US" sz="2500" dirty="0">
                <a:solidFill>
                  <a:srgbClr val="FF0000"/>
                </a:solidFill>
              </a:rPr>
              <a:t>)</a:t>
            </a:r>
            <a:endParaRPr lang="en-US" sz="2500" i="1" dirty="0">
              <a:solidFill>
                <a:srgbClr val="FF0000"/>
              </a:solidFill>
            </a:endParaRPr>
          </a:p>
          <a:p>
            <a:pPr marL="342900" indent="-342900">
              <a:buFont typeface="Arial" panose="020B0604020202020204" pitchFamily="34" charset="0"/>
              <a:buChar char="•"/>
              <a:defRPr/>
            </a:pPr>
            <a:r>
              <a:rPr lang="en-US" sz="2500" dirty="0">
                <a:solidFill>
                  <a:srgbClr val="FF0000"/>
                </a:solidFill>
              </a:rPr>
              <a:t>Consider </a:t>
            </a:r>
            <a:r>
              <a:rPr lang="en-US" sz="2500" dirty="0">
                <a:solidFill>
                  <a:schemeClr val="bg1"/>
                </a:solidFill>
              </a:rPr>
              <a:t>“</a:t>
            </a:r>
            <a:r>
              <a:rPr lang="en-US" sz="2500" dirty="0">
                <a:solidFill>
                  <a:srgbClr val="FFFF00"/>
                </a:solidFill>
              </a:rPr>
              <a:t>cumulative effect of the features copied from </a:t>
            </a:r>
          </a:p>
          <a:p>
            <a:pPr>
              <a:defRPr/>
            </a:pPr>
            <a:r>
              <a:rPr lang="en-US" sz="2500" dirty="0">
                <a:solidFill>
                  <a:srgbClr val="FFFF00"/>
                </a:solidFill>
              </a:rPr>
              <a:t>the work</a:t>
            </a:r>
            <a:r>
              <a:rPr lang="en-US" sz="2500" dirty="0">
                <a:solidFill>
                  <a:schemeClr val="bg1"/>
                </a:solidFill>
              </a:rPr>
              <a:t>”</a:t>
            </a:r>
            <a:r>
              <a:rPr lang="en-US" sz="2500" dirty="0">
                <a:solidFill>
                  <a:srgbClr val="FF0000"/>
                </a:solidFill>
              </a:rPr>
              <a:t>. </a:t>
            </a:r>
          </a:p>
          <a:p>
            <a:pPr marL="342900" indent="-342900">
              <a:buFont typeface="Arial" panose="020B0604020202020204" pitchFamily="34" charset="0"/>
              <a:buChar char="•"/>
              <a:defRPr/>
            </a:pPr>
            <a:r>
              <a:rPr lang="en-US" sz="2500" dirty="0">
                <a:solidFill>
                  <a:schemeClr val="bg1"/>
                </a:solidFill>
              </a:rPr>
              <a:t>Not limited to words on page or brushstrokes on the </a:t>
            </a:r>
          </a:p>
          <a:p>
            <a:pPr>
              <a:defRPr/>
            </a:pPr>
            <a:r>
              <a:rPr lang="en-US" sz="2500" dirty="0">
                <a:solidFill>
                  <a:schemeClr val="bg1"/>
                </a:solidFill>
              </a:rPr>
              <a:t>canvas; determined in relation to originality of the work that </a:t>
            </a:r>
          </a:p>
          <a:p>
            <a:pPr>
              <a:defRPr/>
            </a:pPr>
            <a:r>
              <a:rPr lang="en-US" sz="2500" dirty="0">
                <a:solidFill>
                  <a:schemeClr val="bg1"/>
                </a:solidFill>
              </a:rPr>
              <a:t>warrants protection</a:t>
            </a:r>
          </a:p>
          <a:p>
            <a:pPr marL="342900" indent="-342900">
              <a:buFont typeface="Arial" panose="020B0604020202020204" pitchFamily="34" charset="0"/>
              <a:buChar char="•"/>
              <a:defRPr/>
            </a:pPr>
            <a:r>
              <a:rPr lang="en-US" sz="2500" dirty="0">
                <a:solidFill>
                  <a:srgbClr val="FFFF00"/>
                </a:solidFill>
              </a:rPr>
              <a:t>Need to balance between protecting authors and leaving </a:t>
            </a:r>
          </a:p>
          <a:p>
            <a:pPr>
              <a:defRPr/>
            </a:pPr>
            <a:r>
              <a:rPr lang="en-US" sz="2500" dirty="0">
                <a:solidFill>
                  <a:srgbClr val="FFFF00"/>
                </a:solidFill>
              </a:rPr>
              <a:t>ideas</a:t>
            </a:r>
            <a:r>
              <a:rPr lang="en-US" sz="2500" dirty="0">
                <a:solidFill>
                  <a:srgbClr val="FF0000"/>
                </a:solidFill>
              </a:rPr>
              <a:t>/</a:t>
            </a:r>
            <a:r>
              <a:rPr lang="en-US" sz="2500" dirty="0">
                <a:solidFill>
                  <a:srgbClr val="FFFF00"/>
                </a:solidFill>
              </a:rPr>
              <a:t>elements free for all to draw upon</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8ECE4C-02A0-3363-BC68-2FD8CE36845A}"/>
              </a:ext>
            </a:extLst>
          </p:cNvPr>
          <p:cNvSpPr>
            <a:spLocks noGrp="1"/>
          </p:cNvSpPr>
          <p:nvPr>
            <p:ph type="title"/>
          </p:nvPr>
        </p:nvSpPr>
        <p:spPr>
          <a:xfrm>
            <a:off x="215900" y="90488"/>
            <a:ext cx="8712200" cy="755650"/>
          </a:xfrm>
        </p:spPr>
        <p:txBody>
          <a:bodyPr>
            <a:normAutofit fontScale="90000"/>
          </a:bodyPr>
          <a:lstStyle/>
          <a:p>
            <a:pPr>
              <a:defRPr/>
            </a:pPr>
            <a:r>
              <a:rPr lang="en-US" b="1" dirty="0">
                <a:solidFill>
                  <a:srgbClr val="FFFF00"/>
                </a:solidFill>
              </a:rPr>
              <a:t>Rights of the copyright owner</a:t>
            </a:r>
          </a:p>
        </p:txBody>
      </p:sp>
      <p:sp>
        <p:nvSpPr>
          <p:cNvPr id="2" name="Content Placeholder 1">
            <a:extLst>
              <a:ext uri="{FF2B5EF4-FFF2-40B4-BE49-F238E27FC236}">
                <a16:creationId xmlns:a16="http://schemas.microsoft.com/office/drawing/2014/main" id="{76B1D5EC-9CD9-5F3A-5E68-E232D4E1BBEF}"/>
              </a:ext>
            </a:extLst>
          </p:cNvPr>
          <p:cNvSpPr>
            <a:spLocks noGrp="1"/>
          </p:cNvSpPr>
          <p:nvPr>
            <p:ph idx="1"/>
          </p:nvPr>
        </p:nvSpPr>
        <p:spPr>
          <a:xfrm>
            <a:off x="215900" y="1058863"/>
            <a:ext cx="8712200" cy="4084637"/>
          </a:xfrm>
        </p:spPr>
        <p:txBody>
          <a:bodyPr>
            <a:normAutofit fontScale="32500" lnSpcReduction="20000"/>
          </a:bodyPr>
          <a:lstStyle/>
          <a:p>
            <a:pPr marL="0" indent="0">
              <a:lnSpc>
                <a:spcPct val="120000"/>
              </a:lnSpc>
              <a:buFont typeface="Arial" panose="020B0604020202020204" pitchFamily="34" charset="0"/>
              <a:buNone/>
              <a:defRPr/>
            </a:pPr>
            <a:r>
              <a:rPr lang="en-US" sz="7400" b="1" dirty="0">
                <a:solidFill>
                  <a:srgbClr val="FFFF00"/>
                </a:solidFill>
              </a:rPr>
              <a:t>What is a </a:t>
            </a:r>
            <a:r>
              <a:rPr lang="en-US" sz="7400" b="1" dirty="0">
                <a:solidFill>
                  <a:srgbClr val="FF0000"/>
                </a:solidFill>
              </a:rPr>
              <a:t>substantial part </a:t>
            </a:r>
            <a:r>
              <a:rPr lang="en-US" sz="7400" b="1" dirty="0">
                <a:solidFill>
                  <a:srgbClr val="FFFF00"/>
                </a:solidFill>
              </a:rPr>
              <a:t>of a work? </a:t>
            </a:r>
          </a:p>
          <a:p>
            <a:pPr marL="0" indent="0">
              <a:lnSpc>
                <a:spcPct val="120000"/>
              </a:lnSpc>
              <a:buFont typeface="Arial" panose="020B0604020202020204" pitchFamily="34" charset="0"/>
              <a:buNone/>
              <a:defRPr/>
            </a:pPr>
            <a:r>
              <a:rPr lang="en-US" sz="7400" i="1" dirty="0" err="1">
                <a:solidFill>
                  <a:schemeClr val="bg1"/>
                </a:solidFill>
              </a:rPr>
              <a:t>Cinar</a:t>
            </a:r>
            <a:r>
              <a:rPr lang="en-US" sz="7400" i="1" dirty="0">
                <a:solidFill>
                  <a:schemeClr val="bg1"/>
                </a:solidFill>
              </a:rPr>
              <a:t> Corp. v. Robinson </a:t>
            </a:r>
            <a:r>
              <a:rPr lang="en-US" sz="7400" dirty="0">
                <a:solidFill>
                  <a:srgbClr val="FF0000"/>
                </a:solidFill>
              </a:rPr>
              <a:t>(</a:t>
            </a:r>
            <a:r>
              <a:rPr lang="en-US" sz="7400" dirty="0">
                <a:solidFill>
                  <a:schemeClr val="bg1"/>
                </a:solidFill>
              </a:rPr>
              <a:t>2013</a:t>
            </a:r>
            <a:r>
              <a:rPr lang="en-US" sz="7400" dirty="0">
                <a:solidFill>
                  <a:srgbClr val="FF0000"/>
                </a:solidFill>
              </a:rPr>
              <a:t>,</a:t>
            </a:r>
            <a:r>
              <a:rPr lang="en-US" sz="7400" dirty="0">
                <a:solidFill>
                  <a:schemeClr val="bg1"/>
                </a:solidFill>
              </a:rPr>
              <a:t> SCC</a:t>
            </a:r>
            <a:r>
              <a:rPr lang="en-US" sz="7400" dirty="0">
                <a:solidFill>
                  <a:srgbClr val="FF0000"/>
                </a:solidFill>
              </a:rPr>
              <a:t>)</a:t>
            </a:r>
            <a:endParaRPr lang="en-US" sz="7400" i="1" dirty="0">
              <a:solidFill>
                <a:srgbClr val="FF0000"/>
              </a:solidFill>
            </a:endParaRPr>
          </a:p>
          <a:p>
            <a:pPr>
              <a:lnSpc>
                <a:spcPct val="120000"/>
              </a:lnSpc>
              <a:defRPr/>
            </a:pPr>
            <a:r>
              <a:rPr lang="en-US" sz="7400" dirty="0">
                <a:solidFill>
                  <a:schemeClr val="bg1"/>
                </a:solidFill>
              </a:rPr>
              <a:t>Might be appropriate to rely on </a:t>
            </a:r>
            <a:r>
              <a:rPr lang="en-US" sz="7400" dirty="0">
                <a:solidFill>
                  <a:srgbClr val="FFFF00"/>
                </a:solidFill>
              </a:rPr>
              <a:t>expert evidence</a:t>
            </a:r>
            <a:r>
              <a:rPr lang="en-US" sz="7400" dirty="0">
                <a:solidFill>
                  <a:schemeClr val="bg1"/>
                </a:solidFill>
              </a:rPr>
              <a:t>:</a:t>
            </a:r>
          </a:p>
          <a:p>
            <a:pPr lvl="1">
              <a:lnSpc>
                <a:spcPct val="120000"/>
              </a:lnSpc>
              <a:buFont typeface="Courier New" panose="02070309020205020404" pitchFamily="49" charset="0"/>
              <a:buChar char="o"/>
              <a:defRPr/>
            </a:pPr>
            <a:r>
              <a:rPr lang="en-CA" sz="7400" dirty="0">
                <a:solidFill>
                  <a:schemeClr val="bg1"/>
                </a:solidFill>
              </a:rPr>
              <a:t>For expert evidence to be admitted at trial, it must (a) </a:t>
            </a:r>
            <a:r>
              <a:rPr lang="en-CA" sz="7400" dirty="0">
                <a:solidFill>
                  <a:srgbClr val="FFFF00"/>
                </a:solidFill>
              </a:rPr>
              <a:t>be relevant</a:t>
            </a:r>
            <a:r>
              <a:rPr lang="en-CA" sz="7400" dirty="0">
                <a:solidFill>
                  <a:schemeClr val="bg1"/>
                </a:solidFill>
              </a:rPr>
              <a:t>; (b) be </a:t>
            </a:r>
            <a:r>
              <a:rPr lang="en-CA" sz="7400" dirty="0">
                <a:solidFill>
                  <a:srgbClr val="FFFF00"/>
                </a:solidFill>
              </a:rPr>
              <a:t>necessary to assist the trier of fact</a:t>
            </a:r>
            <a:r>
              <a:rPr lang="en-CA" sz="7400" dirty="0">
                <a:solidFill>
                  <a:schemeClr val="bg1"/>
                </a:solidFill>
              </a:rPr>
              <a:t>; (c) </a:t>
            </a:r>
            <a:r>
              <a:rPr lang="en-CA" sz="7400" dirty="0">
                <a:solidFill>
                  <a:srgbClr val="FFFF00"/>
                </a:solidFill>
              </a:rPr>
              <a:t>not offend any exclusionary rule</a:t>
            </a:r>
            <a:r>
              <a:rPr lang="en-CA" sz="7400" dirty="0">
                <a:solidFill>
                  <a:schemeClr val="bg1"/>
                </a:solidFill>
              </a:rPr>
              <a:t>; and (d) involve a properly </a:t>
            </a:r>
            <a:r>
              <a:rPr lang="en-CA" sz="7400" dirty="0">
                <a:solidFill>
                  <a:srgbClr val="FFFF00"/>
                </a:solidFill>
              </a:rPr>
              <a:t>qualified expert</a:t>
            </a:r>
            <a:r>
              <a:rPr lang="en-CA" sz="7400" dirty="0">
                <a:solidFill>
                  <a:schemeClr val="bg1"/>
                </a:solidFill>
              </a:rPr>
              <a:t>:</a:t>
            </a:r>
            <a:r>
              <a:rPr lang="en-CA" sz="7400" dirty="0">
                <a:solidFill>
                  <a:srgbClr val="00B0F0"/>
                </a:solidFill>
              </a:rPr>
              <a:t> </a:t>
            </a:r>
            <a:r>
              <a:rPr lang="en-CA" sz="7400" i="1" dirty="0">
                <a:solidFill>
                  <a:srgbClr val="00B0F0"/>
                </a:solidFill>
              </a:rPr>
              <a:t>R. v. Mohan</a:t>
            </a:r>
            <a:r>
              <a:rPr lang="en-CA" sz="7400" dirty="0">
                <a:solidFill>
                  <a:schemeClr val="bg1"/>
                </a:solidFill>
              </a:rPr>
              <a:t>, [1994] 2 S.C.R. 9. </a:t>
            </a:r>
          </a:p>
          <a:p>
            <a:pPr lvl="1">
              <a:lnSpc>
                <a:spcPct val="120000"/>
              </a:lnSpc>
              <a:buFont typeface="Courier New" panose="02070309020205020404" pitchFamily="49" charset="0"/>
              <a:buChar char="o"/>
              <a:defRPr/>
            </a:pPr>
            <a:r>
              <a:rPr lang="en-CA" sz="7400" dirty="0">
                <a:solidFill>
                  <a:schemeClr val="bg1"/>
                </a:solidFill>
              </a:rPr>
              <a:t>These criteria apply to trials for copyright infringement, as they do in other intellectual property cases</a:t>
            </a:r>
            <a:endParaRPr lang="en-US" sz="7400" dirty="0">
              <a:solidFill>
                <a:schemeClr val="bg1"/>
              </a:solidFill>
            </a:endParaRPr>
          </a:p>
          <a:p>
            <a:pPr lvl="2">
              <a:defRPr/>
            </a:pPr>
            <a:endParaRPr lang="en-US" dirty="0"/>
          </a:p>
        </p:txBody>
      </p:sp>
      <p:sp>
        <p:nvSpPr>
          <p:cNvPr id="4" name="Slide Number Placeholder 3">
            <a:extLst>
              <a:ext uri="{FF2B5EF4-FFF2-40B4-BE49-F238E27FC236}">
                <a16:creationId xmlns:a16="http://schemas.microsoft.com/office/drawing/2014/main" id="{F98DC5FA-6B18-5848-7095-B4407A71A3EA}"/>
              </a:ext>
            </a:extLst>
          </p:cNvPr>
          <p:cNvSpPr>
            <a:spLocks noGrp="1"/>
          </p:cNvSpPr>
          <p:nvPr>
            <p:ph type="sldNum" sz="quarter" idx="12"/>
          </p:nvPr>
        </p:nvSpPr>
        <p:spPr/>
        <p:txBody>
          <a:bodyPr/>
          <a:lstStyle/>
          <a:p>
            <a:pPr defTabSz="342900" eaLnBrk="1" fontAlgn="auto" hangingPunct="1">
              <a:spcBef>
                <a:spcPts val="0"/>
              </a:spcBef>
              <a:spcAft>
                <a:spcPts val="0"/>
              </a:spcAft>
              <a:defRPr/>
            </a:pPr>
            <a:fld id="{68615D3F-90B5-7A40-BF03-1A09E2079321}" type="slidenum">
              <a:rPr lang="en-US" sz="1350">
                <a:solidFill>
                  <a:prstClr val="black"/>
                </a:solidFill>
                <a:latin typeface="Arial"/>
                <a:ea typeface="+mn-ea"/>
              </a:rPr>
              <a:pPr defTabSz="342900" eaLnBrk="1" fontAlgn="auto" hangingPunct="1">
                <a:spcBef>
                  <a:spcPts val="0"/>
                </a:spcBef>
                <a:spcAft>
                  <a:spcPts val="0"/>
                </a:spcAft>
                <a:defRPr/>
              </a:pPr>
              <a:t>193</a:t>
            </a:fld>
            <a:endParaRPr lang="en-US" sz="1350">
              <a:solidFill>
                <a:prstClr val="black"/>
              </a:solidFill>
              <a:latin typeface="Arial"/>
              <a:ea typeface="+mn-ea"/>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a:extLst>
              <a:ext uri="{FF2B5EF4-FFF2-40B4-BE49-F238E27FC236}">
                <a16:creationId xmlns:a16="http://schemas.microsoft.com/office/drawing/2014/main" id="{DBEA3AD3-9D4C-8C68-1893-D917EA55166C}"/>
              </a:ext>
            </a:extLst>
          </p:cNvPr>
          <p:cNvSpPr>
            <a:spLocks noGrp="1" noChangeArrowheads="1"/>
          </p:cNvSpPr>
          <p:nvPr>
            <p:ph type="title"/>
          </p:nvPr>
        </p:nvSpPr>
        <p:spPr bwMode="auto">
          <a:xfrm>
            <a:off x="1485900" y="44450"/>
            <a:ext cx="6172200" cy="590550"/>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3600">
                <a:solidFill>
                  <a:srgbClr val="FFFF00"/>
                </a:solidFill>
              </a:rPr>
              <a:t>Summary of </a:t>
            </a:r>
            <a:r>
              <a:rPr lang="en-US" altLang="en-US" sz="3600" i="1">
                <a:solidFill>
                  <a:srgbClr val="00B0F0"/>
                </a:solidFill>
              </a:rPr>
              <a:t>Cinar</a:t>
            </a:r>
          </a:p>
        </p:txBody>
      </p:sp>
      <p:sp>
        <p:nvSpPr>
          <p:cNvPr id="3" name="Content Placeholder 2">
            <a:extLst>
              <a:ext uri="{FF2B5EF4-FFF2-40B4-BE49-F238E27FC236}">
                <a16:creationId xmlns:a16="http://schemas.microsoft.com/office/drawing/2014/main" id="{A920A08E-9CA6-76D3-AFEC-50548E2E227B}"/>
              </a:ext>
            </a:extLst>
          </p:cNvPr>
          <p:cNvSpPr>
            <a:spLocks noGrp="1"/>
          </p:cNvSpPr>
          <p:nvPr>
            <p:ph sz="quarter" idx="10"/>
          </p:nvPr>
        </p:nvSpPr>
        <p:spPr>
          <a:xfrm>
            <a:off x="250825" y="774700"/>
            <a:ext cx="8642350" cy="4281488"/>
          </a:xfrm>
        </p:spPr>
        <p:txBody>
          <a:bodyPr>
            <a:normAutofit fontScale="62500" lnSpcReduction="20000"/>
          </a:bodyPr>
          <a:lstStyle/>
          <a:p>
            <a:pPr>
              <a:lnSpc>
                <a:spcPct val="120000"/>
              </a:lnSpc>
              <a:buFont typeface="+mj-lt"/>
              <a:buAutoNum type="arabicPeriod"/>
              <a:defRPr/>
            </a:pPr>
            <a:r>
              <a:rPr lang="en-CA" sz="3000" dirty="0">
                <a:solidFill>
                  <a:schemeClr val="bg1"/>
                </a:solidFill>
              </a:rPr>
              <a:t>A </a:t>
            </a:r>
            <a:r>
              <a:rPr lang="en-CA" sz="3000" dirty="0">
                <a:solidFill>
                  <a:srgbClr val="FFFF00"/>
                </a:solidFill>
              </a:rPr>
              <a:t>substantial part of a work </a:t>
            </a:r>
            <a:r>
              <a:rPr lang="en-CA" sz="3000" dirty="0">
                <a:solidFill>
                  <a:schemeClr val="bg1"/>
                </a:solidFill>
              </a:rPr>
              <a:t>is a </a:t>
            </a:r>
            <a:r>
              <a:rPr lang="en-CA" sz="3000" dirty="0">
                <a:solidFill>
                  <a:srgbClr val="FF0000"/>
                </a:solidFill>
              </a:rPr>
              <a:t>flexible notion</a:t>
            </a:r>
            <a:r>
              <a:rPr lang="en-CA" sz="3000" dirty="0">
                <a:solidFill>
                  <a:schemeClr val="bg1"/>
                </a:solidFill>
              </a:rPr>
              <a:t>. It is a matter of fact and degree.</a:t>
            </a:r>
          </a:p>
          <a:p>
            <a:pPr>
              <a:lnSpc>
                <a:spcPct val="120000"/>
              </a:lnSpc>
              <a:buFont typeface="+mj-lt"/>
              <a:buAutoNum type="arabicPeriod"/>
              <a:defRPr/>
            </a:pPr>
            <a:r>
              <a:rPr lang="en-CA" sz="3000" dirty="0">
                <a:solidFill>
                  <a:schemeClr val="bg1"/>
                </a:solidFill>
              </a:rPr>
              <a:t>Whether a part is substantial must be </a:t>
            </a:r>
            <a:r>
              <a:rPr lang="en-CA" sz="3000" dirty="0">
                <a:solidFill>
                  <a:srgbClr val="FFFF00"/>
                </a:solidFill>
              </a:rPr>
              <a:t>decided by its quality rather than its quantity</a:t>
            </a:r>
            <a:r>
              <a:rPr lang="en-CA" sz="3000" dirty="0">
                <a:solidFill>
                  <a:schemeClr val="bg1"/>
                </a:solidFill>
              </a:rPr>
              <a:t>: </a:t>
            </a:r>
            <a:r>
              <a:rPr lang="en-CA" sz="3000" i="1" dirty="0">
                <a:solidFill>
                  <a:schemeClr val="bg1"/>
                </a:solidFill>
              </a:rPr>
              <a:t>Ladbroke (Football), Ltd. v. William Hill (Football), Ltd.</a:t>
            </a:r>
            <a:r>
              <a:rPr lang="en-CA" sz="3000" dirty="0">
                <a:solidFill>
                  <a:schemeClr val="bg1"/>
                </a:solidFill>
              </a:rPr>
              <a:t>, [1964] 1 All E.R. 465 (H.L.), at p. 481, </a:t>
            </a:r>
            <a:r>
              <a:rPr lang="en-CA" sz="3000" i="1" dirty="0">
                <a:solidFill>
                  <a:schemeClr val="bg1"/>
                </a:solidFill>
              </a:rPr>
              <a:t>per </a:t>
            </a:r>
            <a:r>
              <a:rPr lang="en-CA" sz="3000" dirty="0">
                <a:solidFill>
                  <a:schemeClr val="bg1"/>
                </a:solidFill>
              </a:rPr>
              <a:t>Lord Pearce. </a:t>
            </a:r>
          </a:p>
          <a:p>
            <a:pPr>
              <a:lnSpc>
                <a:spcPct val="120000"/>
              </a:lnSpc>
              <a:buFont typeface="+mj-lt"/>
              <a:buAutoNum type="arabicPeriod"/>
              <a:defRPr/>
            </a:pPr>
            <a:r>
              <a:rPr lang="en-CA" sz="3000" dirty="0">
                <a:solidFill>
                  <a:schemeClr val="bg1"/>
                </a:solidFill>
              </a:rPr>
              <a:t> “The question of whether there has been substantial copying focuses on </a:t>
            </a:r>
            <a:r>
              <a:rPr lang="en-CA" sz="3000" dirty="0">
                <a:solidFill>
                  <a:srgbClr val="FFFF00"/>
                </a:solidFill>
              </a:rPr>
              <a:t>whether the copied features constitute a substantial part </a:t>
            </a:r>
            <a:r>
              <a:rPr lang="en-CA" sz="3000" i="1" dirty="0">
                <a:solidFill>
                  <a:srgbClr val="FFFF00"/>
                </a:solidFill>
              </a:rPr>
              <a:t>of the plaintiff’s work</a:t>
            </a:r>
            <a:r>
              <a:rPr lang="en-CA" sz="3000" i="1" dirty="0">
                <a:solidFill>
                  <a:schemeClr val="bg1"/>
                </a:solidFill>
              </a:rPr>
              <a:t> -</a:t>
            </a:r>
            <a:r>
              <a:rPr lang="en-CA" sz="3000" dirty="0">
                <a:solidFill>
                  <a:schemeClr val="bg1"/>
                </a:solidFill>
              </a:rPr>
              <a:t> </a:t>
            </a:r>
            <a:r>
              <a:rPr lang="en-CA" sz="3000" dirty="0">
                <a:solidFill>
                  <a:srgbClr val="FF0000"/>
                </a:solidFill>
              </a:rPr>
              <a:t>not </a:t>
            </a:r>
            <a:r>
              <a:rPr lang="en-CA" sz="3000" dirty="0">
                <a:solidFill>
                  <a:schemeClr val="bg1"/>
                </a:solidFill>
              </a:rPr>
              <a:t>whether they amount to a substantial part </a:t>
            </a:r>
            <a:r>
              <a:rPr lang="en-CA" sz="3000" i="1" dirty="0">
                <a:solidFill>
                  <a:schemeClr val="bg1"/>
                </a:solidFill>
              </a:rPr>
              <a:t>of </a:t>
            </a:r>
            <a:r>
              <a:rPr lang="en-CA" sz="3000" i="1" dirty="0">
                <a:solidFill>
                  <a:srgbClr val="FF0000"/>
                </a:solidFill>
              </a:rPr>
              <a:t>the defendant’s work</a:t>
            </a:r>
            <a:r>
              <a:rPr lang="en-CA" sz="3000" i="1" dirty="0">
                <a:solidFill>
                  <a:schemeClr val="bg1"/>
                </a:solidFill>
              </a:rPr>
              <a:t>”</a:t>
            </a:r>
            <a:endParaRPr lang="en-CA" sz="3000" dirty="0">
              <a:solidFill>
                <a:schemeClr val="bg1"/>
              </a:solidFill>
            </a:endParaRPr>
          </a:p>
          <a:p>
            <a:pPr>
              <a:lnSpc>
                <a:spcPct val="120000"/>
              </a:lnSpc>
              <a:buFont typeface="+mj-lt"/>
              <a:buAutoNum type="arabicPeriod"/>
              <a:defRPr/>
            </a:pPr>
            <a:r>
              <a:rPr lang="en-CA" sz="3000" dirty="0">
                <a:solidFill>
                  <a:schemeClr val="bg1"/>
                </a:solidFill>
              </a:rPr>
              <a:t>“the </a:t>
            </a:r>
            <a:r>
              <a:rPr lang="en-CA" sz="3000" dirty="0">
                <a:solidFill>
                  <a:srgbClr val="FFFF00"/>
                </a:solidFill>
              </a:rPr>
              <a:t>cumulative effect of the features copied </a:t>
            </a:r>
            <a:r>
              <a:rPr lang="en-CA" sz="3000" dirty="0">
                <a:solidFill>
                  <a:schemeClr val="bg1"/>
                </a:solidFill>
              </a:rPr>
              <a:t>from the work must be considered, to </a:t>
            </a:r>
            <a:r>
              <a:rPr lang="en-CA" sz="3000" dirty="0">
                <a:solidFill>
                  <a:srgbClr val="FFFF00"/>
                </a:solidFill>
              </a:rPr>
              <a:t>determine </a:t>
            </a:r>
            <a:r>
              <a:rPr lang="en-CA" sz="3000" dirty="0">
                <a:solidFill>
                  <a:schemeClr val="bg1"/>
                </a:solidFill>
              </a:rPr>
              <a:t>whether those features</a:t>
            </a:r>
            <a:r>
              <a:rPr lang="en-CA" sz="3000" i="1" dirty="0">
                <a:solidFill>
                  <a:schemeClr val="bg1"/>
                </a:solidFill>
              </a:rPr>
              <a:t> </a:t>
            </a:r>
            <a:r>
              <a:rPr lang="en-CA" sz="3000" dirty="0">
                <a:solidFill>
                  <a:srgbClr val="FFFF00"/>
                </a:solidFill>
              </a:rPr>
              <a:t>amount to a substantial part </a:t>
            </a:r>
            <a:r>
              <a:rPr lang="en-CA" sz="3000" dirty="0">
                <a:solidFill>
                  <a:schemeClr val="bg1"/>
                </a:solidFill>
              </a:rPr>
              <a:t>of [the Plaintiff’s] skill and judgment expressed in [their] work as a whole.”</a:t>
            </a:r>
          </a:p>
          <a:p>
            <a:pPr>
              <a:defRPr/>
            </a:pPr>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a:extLst>
              <a:ext uri="{FF2B5EF4-FFF2-40B4-BE49-F238E27FC236}">
                <a16:creationId xmlns:a16="http://schemas.microsoft.com/office/drawing/2014/main" id="{5DA86ECD-89BB-4B99-1667-73D3AFA99CA7}"/>
              </a:ext>
            </a:extLst>
          </p:cNvPr>
          <p:cNvSpPr>
            <a:spLocks noGrp="1" noChangeArrowheads="1"/>
          </p:cNvSpPr>
          <p:nvPr>
            <p:ph type="title"/>
          </p:nvPr>
        </p:nvSpPr>
        <p:spPr bwMode="auto">
          <a:xfrm>
            <a:off x="1485900" y="87313"/>
            <a:ext cx="6172200" cy="588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Summary of </a:t>
            </a:r>
            <a:r>
              <a:rPr lang="en-US" altLang="en-US" i="1">
                <a:solidFill>
                  <a:srgbClr val="00B0F0"/>
                </a:solidFill>
              </a:rPr>
              <a:t>Cinar</a:t>
            </a:r>
          </a:p>
        </p:txBody>
      </p:sp>
      <p:sp>
        <p:nvSpPr>
          <p:cNvPr id="3" name="Content Placeholder 2">
            <a:extLst>
              <a:ext uri="{FF2B5EF4-FFF2-40B4-BE49-F238E27FC236}">
                <a16:creationId xmlns:a16="http://schemas.microsoft.com/office/drawing/2014/main" id="{0FBAE4EB-CBC2-6566-F659-F4E2E7E1D9DC}"/>
              </a:ext>
            </a:extLst>
          </p:cNvPr>
          <p:cNvSpPr>
            <a:spLocks noGrp="1"/>
          </p:cNvSpPr>
          <p:nvPr>
            <p:ph sz="quarter" idx="10"/>
          </p:nvPr>
        </p:nvSpPr>
        <p:spPr>
          <a:xfrm>
            <a:off x="107950" y="774700"/>
            <a:ext cx="8712200" cy="4281488"/>
          </a:xfrm>
        </p:spPr>
        <p:txBody>
          <a:bodyPr>
            <a:normAutofit fontScale="47500" lnSpcReduction="20000"/>
          </a:bodyPr>
          <a:lstStyle/>
          <a:p>
            <a:pPr marL="557213" indent="-557213">
              <a:lnSpc>
                <a:spcPct val="120000"/>
              </a:lnSpc>
              <a:buFont typeface="+mj-lt"/>
              <a:buAutoNum type="arabicPeriod" startAt="5"/>
              <a:defRPr/>
            </a:pPr>
            <a:r>
              <a:rPr lang="en-CA" sz="3800" dirty="0">
                <a:solidFill>
                  <a:schemeClr val="bg1"/>
                </a:solidFill>
              </a:rPr>
              <a:t>“A substantial part of a work is </a:t>
            </a:r>
            <a:r>
              <a:rPr lang="en-CA" sz="3800" dirty="0">
                <a:solidFill>
                  <a:srgbClr val="FFFF00"/>
                </a:solidFill>
              </a:rPr>
              <a:t>not limited to the words on the page or the brushstrokes on the canvas</a:t>
            </a:r>
            <a:r>
              <a:rPr lang="en-CA" sz="3800" dirty="0">
                <a:solidFill>
                  <a:schemeClr val="bg1"/>
                </a:solidFill>
              </a:rPr>
              <a:t>. The Act</a:t>
            </a:r>
            <a:r>
              <a:rPr lang="en-CA" sz="3800" i="1" dirty="0">
                <a:solidFill>
                  <a:schemeClr val="bg1"/>
                </a:solidFill>
              </a:rPr>
              <a:t> </a:t>
            </a:r>
            <a:r>
              <a:rPr lang="en-CA" sz="3800" dirty="0">
                <a:solidFill>
                  <a:schemeClr val="bg1"/>
                </a:solidFill>
              </a:rPr>
              <a:t>protects authors against both literal and non-literal copying, so long as the copied material forms a substantial part of the infringed work. “</a:t>
            </a:r>
          </a:p>
          <a:p>
            <a:pPr marL="557213" indent="-557213">
              <a:lnSpc>
                <a:spcPct val="120000"/>
              </a:lnSpc>
              <a:buFont typeface="+mj-lt"/>
              <a:buAutoNum type="arabicPeriod" startAt="5"/>
              <a:defRPr/>
            </a:pPr>
            <a:r>
              <a:rPr lang="en-CA" sz="3800" dirty="0">
                <a:solidFill>
                  <a:schemeClr val="bg1"/>
                </a:solidFill>
              </a:rPr>
              <a:t>“The need to strike an </a:t>
            </a:r>
            <a:r>
              <a:rPr lang="en-CA" sz="3800" dirty="0">
                <a:solidFill>
                  <a:srgbClr val="FF0000"/>
                </a:solidFill>
              </a:rPr>
              <a:t>appropriate balance </a:t>
            </a:r>
            <a:r>
              <a:rPr lang="en-CA" sz="3800" dirty="0">
                <a:solidFill>
                  <a:schemeClr val="bg1"/>
                </a:solidFill>
              </a:rPr>
              <a:t>between giving </a:t>
            </a:r>
            <a:r>
              <a:rPr lang="en-CA" sz="3800" dirty="0">
                <a:solidFill>
                  <a:srgbClr val="FFFF00"/>
                </a:solidFill>
              </a:rPr>
              <a:t>protection</a:t>
            </a:r>
            <a:r>
              <a:rPr lang="en-CA" sz="3800" dirty="0">
                <a:solidFill>
                  <a:schemeClr val="bg1"/>
                </a:solidFill>
              </a:rPr>
              <a:t> </a:t>
            </a:r>
            <a:r>
              <a:rPr lang="en-CA" sz="3800" dirty="0">
                <a:solidFill>
                  <a:srgbClr val="FFFF00"/>
                </a:solidFill>
              </a:rPr>
              <a:t>to the skill and judgment</a:t>
            </a:r>
            <a:r>
              <a:rPr lang="en-CA" sz="3800" dirty="0">
                <a:solidFill>
                  <a:schemeClr val="bg1"/>
                </a:solidFill>
              </a:rPr>
              <a:t> exercised by authors in the expression of their ideas, on the one hand</a:t>
            </a:r>
            <a:r>
              <a:rPr lang="en-CA" sz="3800" dirty="0">
                <a:solidFill>
                  <a:srgbClr val="FF0000"/>
                </a:solidFill>
              </a:rPr>
              <a:t>, and leaving ideas and elements from the public domain free for all to draw upon</a:t>
            </a:r>
            <a:r>
              <a:rPr lang="en-CA" sz="3800" dirty="0">
                <a:solidFill>
                  <a:schemeClr val="bg1"/>
                </a:solidFill>
              </a:rPr>
              <a:t>, on the other, forms the background against which the arguments of the parties must be considered.”</a:t>
            </a:r>
          </a:p>
          <a:p>
            <a:pPr marL="557213" indent="-557213">
              <a:lnSpc>
                <a:spcPct val="120000"/>
              </a:lnSpc>
              <a:buFont typeface="+mj-lt"/>
              <a:buAutoNum type="arabicPeriod" startAt="5"/>
              <a:defRPr/>
            </a:pPr>
            <a:r>
              <a:rPr lang="en-CA" sz="3800" dirty="0">
                <a:solidFill>
                  <a:schemeClr val="bg1"/>
                </a:solidFill>
              </a:rPr>
              <a:t>Might be appropriate to use </a:t>
            </a:r>
            <a:r>
              <a:rPr lang="en-CA" sz="3800" dirty="0">
                <a:solidFill>
                  <a:srgbClr val="FFFF00"/>
                </a:solidFill>
              </a:rPr>
              <a:t>expert evidence </a:t>
            </a:r>
            <a:r>
              <a:rPr lang="en-CA" sz="3800" dirty="0">
                <a:solidFill>
                  <a:schemeClr val="bg1"/>
                </a:solidFill>
              </a:rPr>
              <a:t>to assist the court with questions of substantiality. Here:  “Expert evidence was necessary to assist the trial judge in distilling and comparing the “intelligible” aspects of the works at issue [atmosphere, dynamics, motifs, and structure], which he would not otherwise appreciate.”</a:t>
            </a:r>
          </a:p>
          <a:p>
            <a:pPr>
              <a:defRPr/>
            </a:pPr>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004CB-D2D1-1DBC-4392-F00F9AAD466B}"/>
              </a:ext>
            </a:extLst>
          </p:cNvPr>
          <p:cNvSpPr>
            <a:spLocks noGrp="1"/>
          </p:cNvSpPr>
          <p:nvPr>
            <p:ph sz="quarter" idx="10"/>
          </p:nvPr>
        </p:nvSpPr>
        <p:spPr>
          <a:xfrm>
            <a:off x="143508" y="627534"/>
            <a:ext cx="8856984" cy="4515966"/>
          </a:xfrm>
        </p:spPr>
        <p:txBody>
          <a:bodyPr>
            <a:normAutofit fontScale="92500" lnSpcReduction="20000"/>
          </a:bodyPr>
          <a:lstStyle/>
          <a:p>
            <a:pPr>
              <a:lnSpc>
                <a:spcPct val="110000"/>
              </a:lnSpc>
              <a:defRPr/>
            </a:pPr>
            <a:r>
              <a:rPr lang="en-CA" sz="2100" i="1" dirty="0">
                <a:solidFill>
                  <a:schemeClr val="bg1"/>
                </a:solidFill>
              </a:rPr>
              <a:t>“The issue of </a:t>
            </a:r>
            <a:r>
              <a:rPr lang="en-CA" sz="2100" i="1" dirty="0">
                <a:solidFill>
                  <a:srgbClr val="FF0000"/>
                </a:solidFill>
              </a:rPr>
              <a:t>substantiality</a:t>
            </a:r>
            <a:r>
              <a:rPr lang="en-CA" sz="2100" i="1" dirty="0">
                <a:solidFill>
                  <a:schemeClr val="bg1"/>
                </a:solidFill>
              </a:rPr>
              <a:t> is one of </a:t>
            </a:r>
            <a:r>
              <a:rPr lang="en-CA" sz="2100" i="1" dirty="0">
                <a:solidFill>
                  <a:srgbClr val="FFFF00"/>
                </a:solidFill>
              </a:rPr>
              <a:t>mixed fact and law</a:t>
            </a:r>
            <a:r>
              <a:rPr lang="en-CA" sz="2100" i="1" dirty="0">
                <a:solidFill>
                  <a:schemeClr val="bg1"/>
                </a:solidFill>
              </a:rPr>
              <a:t>. Consequently, an appellate court </a:t>
            </a:r>
            <a:r>
              <a:rPr lang="en-CA" sz="2100" i="1" dirty="0">
                <a:solidFill>
                  <a:srgbClr val="FFFF00"/>
                </a:solidFill>
              </a:rPr>
              <a:t>should generally defer </a:t>
            </a:r>
            <a:r>
              <a:rPr lang="en-CA" sz="2100" i="1" dirty="0">
                <a:solidFill>
                  <a:schemeClr val="bg1"/>
                </a:solidFill>
              </a:rPr>
              <a:t>to the trial judge’s findings on substantiality, unless those findings are based on an error of law or palpable and overriding errors of fact” </a:t>
            </a:r>
          </a:p>
          <a:p>
            <a:pPr>
              <a:lnSpc>
                <a:spcPct val="110000"/>
              </a:lnSpc>
              <a:defRPr/>
            </a:pPr>
            <a:r>
              <a:rPr lang="en-CA" sz="2100" i="1" dirty="0">
                <a:solidFill>
                  <a:schemeClr val="bg1"/>
                </a:solidFill>
              </a:rPr>
              <a:t>“the </a:t>
            </a:r>
            <a:r>
              <a:rPr lang="en-CA" sz="2100" i="1" dirty="0">
                <a:solidFill>
                  <a:srgbClr val="FFFF00"/>
                </a:solidFill>
              </a:rPr>
              <a:t>cumulative effect of the features copied from the work must be considered</a:t>
            </a:r>
            <a:r>
              <a:rPr lang="en-CA" sz="2100" i="1" dirty="0">
                <a:solidFill>
                  <a:schemeClr val="bg1"/>
                </a:solidFill>
              </a:rPr>
              <a:t>, </a:t>
            </a:r>
            <a:r>
              <a:rPr lang="en-CA" sz="2100" i="1" dirty="0">
                <a:solidFill>
                  <a:srgbClr val="FF0000"/>
                </a:solidFill>
              </a:rPr>
              <a:t>to determine whether those features amount to a substantial part </a:t>
            </a:r>
            <a:r>
              <a:rPr lang="en-CA" sz="2100" i="1" dirty="0">
                <a:solidFill>
                  <a:schemeClr val="bg1"/>
                </a:solidFill>
              </a:rPr>
              <a:t>of [the Plaintiff’s] skill and judgment expressed in [their] work as a whole.”</a:t>
            </a:r>
          </a:p>
          <a:p>
            <a:pPr>
              <a:lnSpc>
                <a:spcPct val="110000"/>
              </a:lnSpc>
              <a:defRPr/>
            </a:pPr>
            <a:r>
              <a:rPr lang="en-US" sz="2100" i="1" dirty="0">
                <a:solidFill>
                  <a:schemeClr val="bg1"/>
                </a:solidFill>
              </a:rPr>
              <a:t>“A </a:t>
            </a:r>
            <a:r>
              <a:rPr lang="en-US" sz="2100" i="1" dirty="0">
                <a:solidFill>
                  <a:srgbClr val="FFFF00"/>
                </a:solidFill>
              </a:rPr>
              <a:t>substantial part of a work is not limited to the words on the page or the brushstrokes on the canvas</a:t>
            </a:r>
            <a:r>
              <a:rPr lang="en-US" sz="2100" i="1" dirty="0">
                <a:solidFill>
                  <a:schemeClr val="bg1"/>
                </a:solidFill>
              </a:rPr>
              <a:t>. The Act protects authors against both literal and non-literal copying, so long as the copied material forms a substantial part of the infringed work. “</a:t>
            </a:r>
            <a:endParaRPr lang="en-CA" sz="2100" i="1" dirty="0">
              <a:solidFill>
                <a:schemeClr val="bg1"/>
              </a:solidFill>
            </a:endParaRPr>
          </a:p>
          <a:p>
            <a:pPr>
              <a:lnSpc>
                <a:spcPct val="110000"/>
              </a:lnSpc>
              <a:defRPr/>
            </a:pPr>
            <a:r>
              <a:rPr lang="en-US" sz="2100" i="1" dirty="0">
                <a:solidFill>
                  <a:schemeClr val="bg1"/>
                </a:solidFill>
              </a:rPr>
              <a:t>“The need to </a:t>
            </a:r>
            <a:r>
              <a:rPr lang="en-US" sz="2100" i="1" dirty="0">
                <a:solidFill>
                  <a:srgbClr val="FF0000"/>
                </a:solidFill>
              </a:rPr>
              <a:t>strike an appropriate balance between giving protection to the skill and judgment exercised by authors in the expression of their ideas, on the one hand, and leaving ideas and elements from the public domain free for all to draw upon</a:t>
            </a:r>
            <a:r>
              <a:rPr lang="en-US" sz="2100" i="1" dirty="0">
                <a:solidFill>
                  <a:schemeClr val="bg1"/>
                </a:solidFill>
              </a:rPr>
              <a:t>, on the other, forms the background against which the arguments of the parties must be considered.”</a:t>
            </a:r>
            <a:endParaRPr lang="en-CA" sz="2100" i="1" dirty="0">
              <a:solidFill>
                <a:schemeClr val="bg1"/>
              </a:solidFill>
            </a:endParaRPr>
          </a:p>
          <a:p>
            <a:pPr>
              <a:defRPr/>
            </a:pPr>
            <a:endParaRPr lang="en-US" sz="1500" i="1" dirty="0">
              <a:solidFill>
                <a:schemeClr val="bg1"/>
              </a:solidFill>
            </a:endParaRPr>
          </a:p>
        </p:txBody>
      </p:sp>
      <p:sp>
        <p:nvSpPr>
          <p:cNvPr id="2" name="TextBox 1">
            <a:extLst>
              <a:ext uri="{FF2B5EF4-FFF2-40B4-BE49-F238E27FC236}">
                <a16:creationId xmlns:a16="http://schemas.microsoft.com/office/drawing/2014/main" id="{6D8C9EEA-BE23-2816-B5A8-DE0708402FEB}"/>
              </a:ext>
            </a:extLst>
          </p:cNvPr>
          <p:cNvSpPr txBox="1"/>
          <p:nvPr/>
        </p:nvSpPr>
        <p:spPr>
          <a:xfrm>
            <a:off x="3010514" y="21004"/>
            <a:ext cx="3122971" cy="523220"/>
          </a:xfrm>
          <a:prstGeom prst="rect">
            <a:avLst/>
          </a:prstGeom>
          <a:noFill/>
        </p:spPr>
        <p:txBody>
          <a:bodyPr wrap="none" rtlCol="0">
            <a:spAutoFit/>
          </a:bodyPr>
          <a:lstStyle/>
          <a:p>
            <a:r>
              <a:rPr lang="en-US" sz="2800" dirty="0">
                <a:solidFill>
                  <a:srgbClr val="FFFF00"/>
                </a:solidFill>
              </a:rPr>
              <a:t>Quotes from </a:t>
            </a:r>
            <a:r>
              <a:rPr lang="en-US" sz="2800" i="1" dirty="0" err="1">
                <a:solidFill>
                  <a:schemeClr val="bg1"/>
                </a:solidFill>
              </a:rPr>
              <a:t>Cinar</a:t>
            </a:r>
            <a:endParaRPr lang="en-US" sz="2800" i="1" dirty="0">
              <a:solidFill>
                <a:schemeClr val="bg1"/>
              </a:solidFill>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B925F1-EE9D-AE13-B9E6-8B6E54B00BF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a:extLst>
              <a:ext uri="{FF2B5EF4-FFF2-40B4-BE49-F238E27FC236}">
                <a16:creationId xmlns:a16="http://schemas.microsoft.com/office/drawing/2014/main" id="{A03143A8-1FCE-2C61-034A-1B0EED017889}"/>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F41889EA-4DE0-A82D-7FA8-9770620A5D45}"/>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235523" name="Content Placeholder 3" descr="Crystal_Project_pause-queue.png">
            <a:extLst>
              <a:ext uri="{FF2B5EF4-FFF2-40B4-BE49-F238E27FC236}">
                <a16:creationId xmlns:a16="http://schemas.microsoft.com/office/drawing/2014/main" id="{316AF9D3-6AD2-4C8E-0A71-3F4A441E1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extBox 1">
            <a:extLst>
              <a:ext uri="{FF2B5EF4-FFF2-40B4-BE49-F238E27FC236}">
                <a16:creationId xmlns:a16="http://schemas.microsoft.com/office/drawing/2014/main" id="{F35B4E94-B140-6BD1-13A8-77092CDB8E17}"/>
              </a:ext>
            </a:extLst>
          </p:cNvPr>
          <p:cNvSpPr txBox="1">
            <a:spLocks noChangeArrowheads="1"/>
          </p:cNvSpPr>
          <p:nvPr/>
        </p:nvSpPr>
        <p:spPr bwMode="auto">
          <a:xfrm>
            <a:off x="481013" y="138113"/>
            <a:ext cx="8181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Rights of the copyright owner</a:t>
            </a:r>
            <a:endParaRPr lang="en-US" altLang="en-US" sz="4400"/>
          </a:p>
        </p:txBody>
      </p:sp>
      <p:sp>
        <p:nvSpPr>
          <p:cNvPr id="4" name="TextBox 3">
            <a:extLst>
              <a:ext uri="{FF2B5EF4-FFF2-40B4-BE49-F238E27FC236}">
                <a16:creationId xmlns:a16="http://schemas.microsoft.com/office/drawing/2014/main" id="{606532E2-9E85-2F37-4832-80560A27581A}"/>
              </a:ext>
            </a:extLst>
          </p:cNvPr>
          <p:cNvSpPr txBox="1"/>
          <p:nvPr/>
        </p:nvSpPr>
        <p:spPr>
          <a:xfrm>
            <a:off x="1236663" y="1138238"/>
            <a:ext cx="6670675" cy="1385887"/>
          </a:xfrm>
          <a:prstGeom prst="rect">
            <a:avLst/>
          </a:prstGeom>
          <a:noFill/>
        </p:spPr>
        <p:txBody>
          <a:bodyPr>
            <a:spAutoFit/>
          </a:bodyPr>
          <a:lstStyle/>
          <a:p>
            <a:pPr>
              <a:defRPr/>
            </a:pPr>
            <a:r>
              <a:rPr lang="en-US" sz="2800" b="1" dirty="0">
                <a:solidFill>
                  <a:schemeClr val="bg1"/>
                </a:solidFill>
              </a:rPr>
              <a:t>Right to perform a work in public</a:t>
            </a:r>
          </a:p>
          <a:p>
            <a:pPr marL="342900" indent="-342900">
              <a:buFont typeface="Arial" panose="020B0604020202020204" pitchFamily="34" charset="0"/>
              <a:buChar char="•"/>
              <a:defRPr/>
            </a:pPr>
            <a:r>
              <a:rPr lang="en-US" sz="2800" dirty="0">
                <a:solidFill>
                  <a:srgbClr val="FFFF00"/>
                </a:solidFill>
              </a:rPr>
              <a:t>Where to draw the line between public and private</a:t>
            </a:r>
            <a:r>
              <a:rPr lang="en-US" sz="2800" dirty="0">
                <a:solidFill>
                  <a:srgbClr val="FF0000"/>
                </a:solidFill>
              </a:rPr>
              <a:t>?</a:t>
            </a:r>
          </a:p>
        </p:txBody>
      </p:sp>
      <p:pic>
        <p:nvPicPr>
          <p:cNvPr id="236547" name="Picture 4">
            <a:extLst>
              <a:ext uri="{FF2B5EF4-FFF2-40B4-BE49-F238E27FC236}">
                <a16:creationId xmlns:a16="http://schemas.microsoft.com/office/drawing/2014/main" id="{3E4CD871-3CDB-63F4-862F-9EE6AE8BB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747963"/>
            <a:ext cx="265588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12B52-7BCC-8AB2-8E5E-4E043AF9AD37}"/>
              </a:ext>
            </a:extLst>
          </p:cNvPr>
          <p:cNvSpPr>
            <a:spLocks noGrp="1"/>
          </p:cNvSpPr>
          <p:nvPr>
            <p:ph sz="quarter" idx="10"/>
          </p:nvPr>
        </p:nvSpPr>
        <p:spPr>
          <a:xfrm>
            <a:off x="1240972" y="1459851"/>
            <a:ext cx="6656423" cy="2834749"/>
          </a:xfrm>
        </p:spPr>
        <p:txBody>
          <a:bodyPr/>
          <a:lstStyle/>
          <a:p>
            <a:pPr marL="0" indent="0" algn="ctr">
              <a:buFont typeface="Arial" panose="020B0604020202020204" pitchFamily="34" charset="0"/>
              <a:buNone/>
              <a:defRPr/>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087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Graphical user interface, website&#10;&#10;Description automatically generated">
            <a:extLst>
              <a:ext uri="{FF2B5EF4-FFF2-40B4-BE49-F238E27FC236}">
                <a16:creationId xmlns:a16="http://schemas.microsoft.com/office/drawing/2014/main" id="{79CB77FC-64C2-64EB-0EE0-0EFF4530A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475" y="241300"/>
            <a:ext cx="35750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64032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a:extLst>
              <a:ext uri="{FF2B5EF4-FFF2-40B4-BE49-F238E27FC236}">
                <a16:creationId xmlns:a16="http://schemas.microsoft.com/office/drawing/2014/main" id="{915155C7-BDCA-6D11-536E-99BCFD71A1CE}"/>
              </a:ext>
            </a:extLst>
          </p:cNvPr>
          <p:cNvSpPr>
            <a:spLocks noGrp="1" noChangeArrowheads="1"/>
          </p:cNvSpPr>
          <p:nvPr>
            <p:ph type="title"/>
          </p:nvPr>
        </p:nvSpPr>
        <p:spPr bwMode="auto">
          <a:xfrm>
            <a:off x="1485900" y="115888"/>
            <a:ext cx="6172200" cy="733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S</a:t>
            </a:r>
            <a:r>
              <a:rPr lang="en-US" altLang="en-US" sz="4000" b="1">
                <a:solidFill>
                  <a:srgbClr val="FF0000"/>
                </a:solidFill>
              </a:rPr>
              <a:t>.</a:t>
            </a:r>
            <a:r>
              <a:rPr lang="en-US" altLang="en-US" sz="4000" b="1">
                <a:solidFill>
                  <a:srgbClr val="FFFF00"/>
                </a:solidFill>
              </a:rPr>
              <a:t>3 Copyright Act</a:t>
            </a:r>
          </a:p>
        </p:txBody>
      </p:sp>
      <p:sp>
        <p:nvSpPr>
          <p:cNvPr id="3" name="Content Placeholder 2">
            <a:extLst>
              <a:ext uri="{FF2B5EF4-FFF2-40B4-BE49-F238E27FC236}">
                <a16:creationId xmlns:a16="http://schemas.microsoft.com/office/drawing/2014/main" id="{14BBE3BF-2375-8346-AE54-D8E6642938D5}"/>
              </a:ext>
            </a:extLst>
          </p:cNvPr>
          <p:cNvSpPr>
            <a:spLocks noGrp="1"/>
          </p:cNvSpPr>
          <p:nvPr>
            <p:ph sz="quarter" idx="10"/>
          </p:nvPr>
        </p:nvSpPr>
        <p:spPr>
          <a:xfrm>
            <a:off x="539750" y="1058863"/>
            <a:ext cx="8064500" cy="3605212"/>
          </a:xfrm>
        </p:spPr>
        <p:txBody>
          <a:bodyPr>
            <a:normAutofit lnSpcReduction="10000"/>
          </a:bodyPr>
          <a:lstStyle/>
          <a:p>
            <a:pPr marL="0" indent="0">
              <a:lnSpc>
                <a:spcPct val="110000"/>
              </a:lnSpc>
              <a:buFont typeface="Arial" panose="020B0604020202020204" pitchFamily="34" charset="0"/>
              <a:buNone/>
              <a:defRPr/>
            </a:pPr>
            <a:r>
              <a:rPr lang="en-CA" sz="2400" b="1" i="1" dirty="0">
                <a:solidFill>
                  <a:schemeClr val="bg1"/>
                </a:solidFill>
              </a:rPr>
              <a:t>3</a:t>
            </a:r>
            <a:r>
              <a:rPr lang="en-CA" sz="2400" i="1" dirty="0">
                <a:solidFill>
                  <a:schemeClr val="bg1"/>
                </a:solidFill>
              </a:rPr>
              <a:t> </a:t>
            </a:r>
            <a:r>
              <a:rPr lang="en-CA" sz="2400" b="1" i="1" dirty="0">
                <a:solidFill>
                  <a:schemeClr val="bg1"/>
                </a:solidFill>
              </a:rPr>
              <a:t>(1)</a:t>
            </a:r>
            <a:r>
              <a:rPr lang="en-CA" sz="2400" i="1" dirty="0">
                <a:solidFill>
                  <a:schemeClr val="bg1"/>
                </a:solidFill>
              </a:rPr>
              <a:t> For the purposes of this Act, </a:t>
            </a:r>
            <a:r>
              <a:rPr lang="en-CA" sz="2400" b="1" i="1" dirty="0">
                <a:solidFill>
                  <a:srgbClr val="FFFF00"/>
                </a:solidFill>
              </a:rPr>
              <a:t>copyright</a:t>
            </a:r>
            <a:r>
              <a:rPr lang="en-CA" sz="2400" i="1" dirty="0">
                <a:solidFill>
                  <a:schemeClr val="bg1"/>
                </a:solidFill>
              </a:rPr>
              <a:t>, in relation to a work, </a:t>
            </a:r>
            <a:r>
              <a:rPr lang="en-CA" sz="2400" i="1" dirty="0">
                <a:solidFill>
                  <a:srgbClr val="FFFF00"/>
                </a:solidFill>
              </a:rPr>
              <a:t>means the sole right </a:t>
            </a:r>
            <a:r>
              <a:rPr lang="en-CA" sz="2400" i="1" dirty="0">
                <a:solidFill>
                  <a:schemeClr val="bg1"/>
                </a:solidFill>
              </a:rPr>
              <a:t>to produce or reproduce the work or any substantial part thereof in any material form whatever, </a:t>
            </a:r>
            <a:r>
              <a:rPr lang="en-CA" sz="2400" i="1" dirty="0">
                <a:solidFill>
                  <a:srgbClr val="FFFF00"/>
                </a:solidFill>
              </a:rPr>
              <a:t>to perform the work </a:t>
            </a:r>
            <a:r>
              <a:rPr lang="en-CA" sz="2400" i="1" dirty="0">
                <a:solidFill>
                  <a:schemeClr val="bg1"/>
                </a:solidFill>
              </a:rPr>
              <a:t>or any substantial part thereof </a:t>
            </a:r>
            <a:r>
              <a:rPr lang="en-CA" sz="2400" i="1" dirty="0">
                <a:solidFill>
                  <a:srgbClr val="FF0000"/>
                </a:solidFill>
              </a:rPr>
              <a:t>in public </a:t>
            </a:r>
            <a:r>
              <a:rPr lang="en-CA" sz="2400" i="1" dirty="0">
                <a:solidFill>
                  <a:schemeClr val="bg1"/>
                </a:solidFill>
              </a:rPr>
              <a:t>or, if the work is unpublished, to publish the work or any substantial part thereof, and includes the sole right</a:t>
            </a:r>
          </a:p>
          <a:p>
            <a:pPr marL="300038" lvl="1" indent="0">
              <a:lnSpc>
                <a:spcPct val="110000"/>
              </a:lnSpc>
              <a:buFont typeface="Arial" panose="020B0604020202020204" pitchFamily="34" charset="0"/>
              <a:buNone/>
              <a:defRPr/>
            </a:pPr>
            <a:r>
              <a:rPr lang="en-CA" sz="2400" b="1" i="1" dirty="0">
                <a:solidFill>
                  <a:schemeClr val="bg1"/>
                </a:solidFill>
              </a:rPr>
              <a:t>(a)</a:t>
            </a:r>
            <a:r>
              <a:rPr lang="en-CA" sz="2400" i="1" dirty="0">
                <a:solidFill>
                  <a:schemeClr val="bg1"/>
                </a:solidFill>
              </a:rPr>
              <a:t> to produce, reproduce, perform or publish any translation of the work,…</a:t>
            </a:r>
          </a:p>
          <a:p>
            <a:pPr marL="0" indent="0">
              <a:buFont typeface="Arial" panose="020B0604020202020204" pitchFamily="34" charset="0"/>
              <a:buNone/>
              <a:defRPr/>
            </a:pPr>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5">
            <a:extLst>
              <a:ext uri="{FF2B5EF4-FFF2-40B4-BE49-F238E27FC236}">
                <a16:creationId xmlns:a16="http://schemas.microsoft.com/office/drawing/2014/main" id="{B33BF0DC-FFFA-1C6C-631C-6AC8AB41EEDC}"/>
              </a:ext>
            </a:extLst>
          </p:cNvPr>
          <p:cNvSpPr>
            <a:spLocks noGrp="1" noChangeArrowheads="1"/>
          </p:cNvSpPr>
          <p:nvPr>
            <p:ph type="title"/>
          </p:nvPr>
        </p:nvSpPr>
        <p:spPr bwMode="auto">
          <a:xfrm>
            <a:off x="179388" y="26988"/>
            <a:ext cx="8640762" cy="668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A9F4CAE8-CBAF-FF80-1224-4B717636607D}"/>
              </a:ext>
            </a:extLst>
          </p:cNvPr>
          <p:cNvSpPr>
            <a:spLocks noGrp="1"/>
          </p:cNvSpPr>
          <p:nvPr>
            <p:ph idx="1"/>
          </p:nvPr>
        </p:nvSpPr>
        <p:spPr>
          <a:xfrm>
            <a:off x="250825" y="1058863"/>
            <a:ext cx="8642350" cy="3889375"/>
          </a:xfrm>
        </p:spPr>
        <p:txBody>
          <a:bodyPr>
            <a:noAutofit/>
          </a:bodyPr>
          <a:lstStyle/>
          <a:p>
            <a:pPr marL="0" indent="0">
              <a:buFont typeface="Arial" panose="020B0604020202020204" pitchFamily="34" charset="0"/>
              <a:buNone/>
              <a:defRPr/>
            </a:pPr>
            <a:r>
              <a:rPr lang="en-US" sz="2200" b="1" dirty="0">
                <a:solidFill>
                  <a:schemeClr val="bg1"/>
                </a:solidFill>
              </a:rPr>
              <a:t>Right to perform a work </a:t>
            </a:r>
            <a:r>
              <a:rPr lang="en-US" sz="2200" b="1" dirty="0">
                <a:solidFill>
                  <a:srgbClr val="FF0000"/>
                </a:solidFill>
              </a:rPr>
              <a:t>in public</a:t>
            </a:r>
          </a:p>
          <a:p>
            <a:pPr>
              <a:defRPr/>
            </a:pPr>
            <a:r>
              <a:rPr lang="en-US" sz="2200" i="1" dirty="0">
                <a:solidFill>
                  <a:srgbClr val="00B0F0"/>
                </a:solidFill>
              </a:rPr>
              <a:t>Canadian Admiral Corp. v. </a:t>
            </a:r>
            <a:r>
              <a:rPr lang="en-US" sz="2200" i="1" dirty="0" err="1">
                <a:solidFill>
                  <a:srgbClr val="00B0F0"/>
                </a:solidFill>
              </a:rPr>
              <a:t>Rediffusion</a:t>
            </a:r>
            <a:r>
              <a:rPr lang="en-US" sz="2200" i="1" dirty="0">
                <a:solidFill>
                  <a:srgbClr val="00B0F0"/>
                </a:solidFill>
              </a:rPr>
              <a:t> Inc., </a:t>
            </a:r>
            <a:r>
              <a:rPr lang="en-US" sz="2200" dirty="0">
                <a:solidFill>
                  <a:schemeClr val="bg1"/>
                </a:solidFill>
              </a:rPr>
              <a:t>[1954] Ex. C.R. 382</a:t>
            </a:r>
          </a:p>
          <a:p>
            <a:pPr lvl="1">
              <a:buFont typeface="Courier New" panose="02070309020205020404" pitchFamily="49" charset="0"/>
              <a:buChar char="o"/>
              <a:defRPr/>
            </a:pPr>
            <a:r>
              <a:rPr lang="en-CA" sz="2200" dirty="0">
                <a:solidFill>
                  <a:schemeClr val="bg1"/>
                </a:solidFill>
              </a:rPr>
              <a:t>Did the Defendant </a:t>
            </a:r>
            <a:r>
              <a:rPr lang="en-CA" sz="2200" dirty="0" err="1">
                <a:solidFill>
                  <a:schemeClr val="bg1"/>
                </a:solidFill>
              </a:rPr>
              <a:t>Redifusion</a:t>
            </a:r>
            <a:r>
              <a:rPr lang="en-CA" sz="2200" dirty="0">
                <a:solidFill>
                  <a:schemeClr val="bg1"/>
                </a:solidFill>
              </a:rPr>
              <a:t> perform the work in public when it </a:t>
            </a:r>
            <a:r>
              <a:rPr lang="en-CA" sz="2200" dirty="0" err="1">
                <a:solidFill>
                  <a:schemeClr val="bg1"/>
                </a:solidFill>
              </a:rPr>
              <a:t>rediffused</a:t>
            </a:r>
            <a:r>
              <a:rPr lang="en-CA" sz="2200" dirty="0">
                <a:solidFill>
                  <a:schemeClr val="bg1"/>
                </a:solidFill>
              </a:rPr>
              <a:t> the football telecast to its subscribers in their homes, and their showrooms/sales offices? </a:t>
            </a:r>
            <a:endParaRPr lang="en-US" sz="2200" dirty="0">
              <a:solidFill>
                <a:schemeClr val="bg1"/>
              </a:solidFill>
            </a:endParaRPr>
          </a:p>
          <a:p>
            <a:pPr lvl="1">
              <a:buFont typeface="Courier New" panose="02070309020205020404" pitchFamily="49" charset="0"/>
              <a:buChar char="o"/>
              <a:defRPr/>
            </a:pPr>
            <a:r>
              <a:rPr lang="en-US" sz="2200" dirty="0">
                <a:solidFill>
                  <a:srgbClr val="FFFF00"/>
                </a:solidFill>
              </a:rPr>
              <a:t>If the audience </a:t>
            </a:r>
            <a:r>
              <a:rPr lang="en-US" sz="2200" dirty="0">
                <a:solidFill>
                  <a:schemeClr val="bg1"/>
                </a:solidFill>
              </a:rPr>
              <a:t>considered in relation to the owners of the copyright </a:t>
            </a:r>
            <a:r>
              <a:rPr lang="en-US" sz="2200" dirty="0">
                <a:solidFill>
                  <a:srgbClr val="FFFF00"/>
                </a:solidFill>
              </a:rPr>
              <a:t>can properly be described as </a:t>
            </a:r>
            <a:r>
              <a:rPr lang="en-US" sz="2200" dirty="0">
                <a:solidFill>
                  <a:srgbClr val="FF0000"/>
                </a:solidFill>
              </a:rPr>
              <a:t>the owner’s ‘public’ </a:t>
            </a:r>
            <a:r>
              <a:rPr lang="en-US" sz="2200" dirty="0">
                <a:solidFill>
                  <a:schemeClr val="bg1"/>
                </a:solidFill>
              </a:rPr>
              <a:t>or part of their ‘public’, then anyone who performs the work </a:t>
            </a:r>
            <a:r>
              <a:rPr lang="en-US" sz="2200" dirty="0">
                <a:solidFill>
                  <a:srgbClr val="FFFF00"/>
                </a:solidFill>
              </a:rPr>
              <a:t>before that audience </a:t>
            </a:r>
            <a:r>
              <a:rPr lang="en-US" sz="2200" dirty="0">
                <a:solidFill>
                  <a:schemeClr val="bg1"/>
                </a:solidFill>
              </a:rPr>
              <a:t>without the consent of the author would be infringing their copyright (</a:t>
            </a:r>
            <a:r>
              <a:rPr lang="en-US" sz="2200" i="1" dirty="0">
                <a:solidFill>
                  <a:srgbClr val="00B0F0"/>
                </a:solidFill>
              </a:rPr>
              <a:t>Jennings v. Stephens</a:t>
            </a:r>
            <a:r>
              <a:rPr lang="en-US" sz="2200" dirty="0">
                <a:solidFill>
                  <a:schemeClr val="bg1"/>
                </a:solidFill>
              </a:rPr>
              <a:t>)</a:t>
            </a:r>
          </a:p>
        </p:txBody>
      </p:sp>
      <p:sp>
        <p:nvSpPr>
          <p:cNvPr id="4" name="Slide Number Placeholder 3">
            <a:extLst>
              <a:ext uri="{FF2B5EF4-FFF2-40B4-BE49-F238E27FC236}">
                <a16:creationId xmlns:a16="http://schemas.microsoft.com/office/drawing/2014/main" id="{E974E756-FBB5-8C58-05D4-DD5062E7E9E6}"/>
              </a:ext>
            </a:extLst>
          </p:cNvPr>
          <p:cNvSpPr>
            <a:spLocks noGrp="1"/>
          </p:cNvSpPr>
          <p:nvPr>
            <p:ph type="sldNum" sz="quarter" idx="12"/>
          </p:nvPr>
        </p:nvSpPr>
        <p:spPr/>
        <p:txBody>
          <a:bodyPr/>
          <a:lstStyle/>
          <a:p>
            <a:pPr defTabSz="342900" eaLnBrk="1" fontAlgn="auto" hangingPunct="1">
              <a:spcBef>
                <a:spcPts val="0"/>
              </a:spcBef>
              <a:spcAft>
                <a:spcPts val="0"/>
              </a:spcAft>
              <a:defRPr/>
            </a:pPr>
            <a:fld id="{6009A3BD-0A30-454F-B3F3-E69D6603C0EE}" type="slidenum">
              <a:rPr lang="en-US" sz="1350">
                <a:solidFill>
                  <a:prstClr val="black"/>
                </a:solidFill>
                <a:latin typeface="Arial"/>
                <a:ea typeface="+mn-ea"/>
              </a:rPr>
              <a:pPr defTabSz="342900" eaLnBrk="1" fontAlgn="auto" hangingPunct="1">
                <a:spcBef>
                  <a:spcPts val="0"/>
                </a:spcBef>
                <a:spcAft>
                  <a:spcPts val="0"/>
                </a:spcAft>
                <a:defRPr/>
              </a:pPr>
              <a:t>201</a:t>
            </a:fld>
            <a:endParaRPr lang="en-US" sz="1350">
              <a:solidFill>
                <a:prstClr val="black"/>
              </a:solidFill>
              <a:latin typeface="Arial"/>
              <a:ea typeface="+mn-ea"/>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5">
            <a:extLst>
              <a:ext uri="{FF2B5EF4-FFF2-40B4-BE49-F238E27FC236}">
                <a16:creationId xmlns:a16="http://schemas.microsoft.com/office/drawing/2014/main" id="{91ADA288-F7DE-81D8-4928-6D1769355A28}"/>
              </a:ext>
            </a:extLst>
          </p:cNvPr>
          <p:cNvSpPr>
            <a:spLocks noGrp="1" noChangeArrowheads="1"/>
          </p:cNvSpPr>
          <p:nvPr>
            <p:ph type="title"/>
          </p:nvPr>
        </p:nvSpPr>
        <p:spPr bwMode="auto">
          <a:xfrm>
            <a:off x="358775" y="219075"/>
            <a:ext cx="8426450" cy="85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B004A3FC-1F4D-ED2D-552C-852288359E96}"/>
              </a:ext>
            </a:extLst>
          </p:cNvPr>
          <p:cNvSpPr>
            <a:spLocks noGrp="1"/>
          </p:cNvSpPr>
          <p:nvPr>
            <p:ph idx="1"/>
          </p:nvPr>
        </p:nvSpPr>
        <p:spPr>
          <a:xfrm>
            <a:off x="539750" y="1276350"/>
            <a:ext cx="8245475" cy="3648075"/>
          </a:xfrm>
        </p:spPr>
        <p:txBody>
          <a:bodyPr>
            <a:normAutofit/>
          </a:bodyPr>
          <a:lstStyle/>
          <a:p>
            <a:pPr marL="0" indent="0">
              <a:lnSpc>
                <a:spcPct val="120000"/>
              </a:lnSpc>
              <a:buFont typeface="Arial" panose="020B0604020202020204" pitchFamily="34" charset="0"/>
              <a:buNone/>
              <a:defRPr/>
            </a:pPr>
            <a:r>
              <a:rPr lang="en-US" sz="1650" b="1" dirty="0">
                <a:solidFill>
                  <a:schemeClr val="bg1"/>
                </a:solidFill>
              </a:rPr>
              <a:t>Right to perform a work </a:t>
            </a:r>
            <a:r>
              <a:rPr lang="en-US" sz="1650" b="1" dirty="0">
                <a:solidFill>
                  <a:srgbClr val="FF0000"/>
                </a:solidFill>
              </a:rPr>
              <a:t>in public</a:t>
            </a:r>
          </a:p>
          <a:p>
            <a:pPr>
              <a:lnSpc>
                <a:spcPct val="120000"/>
              </a:lnSpc>
              <a:defRPr/>
            </a:pPr>
            <a:r>
              <a:rPr lang="en-US" sz="1650" i="1" dirty="0">
                <a:solidFill>
                  <a:srgbClr val="00B0F0"/>
                </a:solidFill>
              </a:rPr>
              <a:t>Canadian Admiral Corp. v. </a:t>
            </a:r>
            <a:r>
              <a:rPr lang="en-US" sz="1650" i="1" dirty="0" err="1">
                <a:solidFill>
                  <a:srgbClr val="00B0F0"/>
                </a:solidFill>
              </a:rPr>
              <a:t>Rediffusion</a:t>
            </a:r>
            <a:r>
              <a:rPr lang="en-US" sz="1650" i="1" dirty="0">
                <a:solidFill>
                  <a:srgbClr val="00B0F0"/>
                </a:solidFill>
              </a:rPr>
              <a:t> Inc., </a:t>
            </a:r>
            <a:r>
              <a:rPr lang="en-US" sz="1650" dirty="0">
                <a:solidFill>
                  <a:schemeClr val="bg1"/>
                </a:solidFill>
              </a:rPr>
              <a:t>[1954] Ex. C.R. 382</a:t>
            </a:r>
          </a:p>
          <a:p>
            <a:pPr lvl="1">
              <a:lnSpc>
                <a:spcPct val="120000"/>
              </a:lnSpc>
              <a:buFont typeface="Courier New" panose="02070309020205020404" pitchFamily="49" charset="0"/>
              <a:buChar char="o"/>
              <a:defRPr/>
            </a:pPr>
            <a:r>
              <a:rPr lang="en-US" sz="1650" dirty="0">
                <a:solidFill>
                  <a:schemeClr val="bg1"/>
                </a:solidFill>
              </a:rPr>
              <a:t>Exception given where audience is not part of author’s public</a:t>
            </a:r>
          </a:p>
          <a:p>
            <a:pPr lvl="1">
              <a:lnSpc>
                <a:spcPct val="120000"/>
              </a:lnSpc>
              <a:buFont typeface="Courier New" panose="02070309020205020404" pitchFamily="49" charset="0"/>
              <a:buChar char="o"/>
              <a:defRPr/>
            </a:pPr>
            <a:r>
              <a:rPr lang="en-US" sz="1650" dirty="0">
                <a:solidFill>
                  <a:schemeClr val="bg1"/>
                </a:solidFill>
              </a:rPr>
              <a:t>Main case is </a:t>
            </a:r>
            <a:r>
              <a:rPr lang="en-US" sz="1650" i="1" dirty="0">
                <a:solidFill>
                  <a:srgbClr val="00B0F0"/>
                </a:solidFill>
              </a:rPr>
              <a:t>Jennings v. Stephens</a:t>
            </a:r>
            <a:r>
              <a:rPr lang="en-US" sz="1650" dirty="0">
                <a:solidFill>
                  <a:srgbClr val="00B0F0"/>
                </a:solidFill>
              </a:rPr>
              <a:t> </a:t>
            </a:r>
            <a:r>
              <a:rPr lang="en-US" sz="1650" dirty="0">
                <a:solidFill>
                  <a:schemeClr val="bg1"/>
                </a:solidFill>
              </a:rPr>
              <a:t>[1936] 1 All E.R. 228 &amp; 413 where 600 workers listened to broadcast music in a factory. </a:t>
            </a:r>
            <a:r>
              <a:rPr lang="en-US" sz="1650" dirty="0">
                <a:solidFill>
                  <a:srgbClr val="FFFF00"/>
                </a:solidFill>
              </a:rPr>
              <a:t> </a:t>
            </a:r>
            <a:r>
              <a:rPr lang="en-US" sz="1650" dirty="0">
                <a:solidFill>
                  <a:schemeClr val="bg1"/>
                </a:solidFill>
              </a:rPr>
              <a:t>Held that </a:t>
            </a:r>
            <a:r>
              <a:rPr lang="en-CA" sz="1650" dirty="0">
                <a:solidFill>
                  <a:schemeClr val="bg1"/>
                </a:solidFill>
              </a:rPr>
              <a:t>everything depends on the </a:t>
            </a:r>
            <a:r>
              <a:rPr lang="en-CA" sz="1650" dirty="0">
                <a:solidFill>
                  <a:srgbClr val="FF0000"/>
                </a:solidFill>
              </a:rPr>
              <a:t>character of the audience </a:t>
            </a:r>
            <a:r>
              <a:rPr lang="en-CA" sz="1650" dirty="0">
                <a:solidFill>
                  <a:schemeClr val="bg1"/>
                </a:solidFill>
              </a:rPr>
              <a:t>– </a:t>
            </a:r>
            <a:r>
              <a:rPr lang="en-CA" sz="1650" dirty="0">
                <a:solidFill>
                  <a:srgbClr val="FFFF00"/>
                </a:solidFill>
              </a:rPr>
              <a:t>Is the audience part of the copyright owner’s public</a:t>
            </a:r>
            <a:r>
              <a:rPr lang="en-CA" sz="1650" dirty="0">
                <a:solidFill>
                  <a:srgbClr val="FF0000"/>
                </a:solidFill>
              </a:rPr>
              <a:t>? </a:t>
            </a:r>
            <a:r>
              <a:rPr lang="en-CA" sz="1650" dirty="0">
                <a:solidFill>
                  <a:schemeClr val="bg1"/>
                </a:solidFill>
              </a:rPr>
              <a:t>If the audience considered in relation to the owner of the copyright can properly be described as the owner's "public" or part of his "public," </a:t>
            </a:r>
            <a:r>
              <a:rPr lang="en-CA" sz="1650" dirty="0">
                <a:solidFill>
                  <a:srgbClr val="FFFF00"/>
                </a:solidFill>
              </a:rPr>
              <a:t>then anyone who performs the work before that audience without the consent of the author would be infringing his copyright</a:t>
            </a:r>
            <a:r>
              <a:rPr lang="en-CA" sz="1650" dirty="0">
                <a:solidFill>
                  <a:schemeClr val="bg1"/>
                </a:solidFill>
              </a:rPr>
              <a:t>.</a:t>
            </a:r>
          </a:p>
          <a:p>
            <a:pPr lvl="1">
              <a:lnSpc>
                <a:spcPct val="120000"/>
              </a:lnSpc>
              <a:defRPr/>
            </a:pPr>
            <a:endParaRPr lang="en-US" sz="2100" i="1" u="sng" dirty="0">
              <a:solidFill>
                <a:schemeClr val="bg1"/>
              </a:solidFill>
            </a:endParaRPr>
          </a:p>
        </p:txBody>
      </p:sp>
      <p:sp>
        <p:nvSpPr>
          <p:cNvPr id="4" name="Slide Number Placeholder 3">
            <a:extLst>
              <a:ext uri="{FF2B5EF4-FFF2-40B4-BE49-F238E27FC236}">
                <a16:creationId xmlns:a16="http://schemas.microsoft.com/office/drawing/2014/main" id="{2F49610E-3C85-0C85-38CE-95FF56FE4AE7}"/>
              </a:ext>
            </a:extLst>
          </p:cNvPr>
          <p:cNvSpPr>
            <a:spLocks noGrp="1"/>
          </p:cNvSpPr>
          <p:nvPr>
            <p:ph type="sldNum" sz="quarter" idx="12"/>
          </p:nvPr>
        </p:nvSpPr>
        <p:spPr/>
        <p:txBody>
          <a:bodyPr/>
          <a:lstStyle/>
          <a:p>
            <a:pPr defTabSz="342900" eaLnBrk="1" fontAlgn="auto" hangingPunct="1">
              <a:spcBef>
                <a:spcPts val="0"/>
              </a:spcBef>
              <a:spcAft>
                <a:spcPts val="0"/>
              </a:spcAft>
              <a:defRPr/>
            </a:pPr>
            <a:fld id="{7820D419-4D32-4E4F-BB3F-819738CC9BD9}" type="slidenum">
              <a:rPr lang="en-US" sz="1350">
                <a:solidFill>
                  <a:prstClr val="black"/>
                </a:solidFill>
                <a:latin typeface="Arial"/>
                <a:ea typeface="+mn-ea"/>
              </a:rPr>
              <a:pPr defTabSz="342900" eaLnBrk="1" fontAlgn="auto" hangingPunct="1">
                <a:spcBef>
                  <a:spcPts val="0"/>
                </a:spcBef>
                <a:spcAft>
                  <a:spcPts val="0"/>
                </a:spcAft>
                <a:defRPr/>
              </a:pPr>
              <a:t>202</a:t>
            </a:fld>
            <a:endParaRPr lang="en-US" sz="1350">
              <a:solidFill>
                <a:prstClr val="black"/>
              </a:solidFill>
              <a:latin typeface="Arial"/>
              <a:ea typeface="+mn-ea"/>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a:extLst>
              <a:ext uri="{FF2B5EF4-FFF2-40B4-BE49-F238E27FC236}">
                <a16:creationId xmlns:a16="http://schemas.microsoft.com/office/drawing/2014/main" id="{2BC428B2-C0CA-FBA5-5E8C-C1ABF46CC6FE}"/>
              </a:ext>
            </a:extLst>
          </p:cNvPr>
          <p:cNvSpPr>
            <a:spLocks noGrp="1" noChangeArrowheads="1"/>
          </p:cNvSpPr>
          <p:nvPr>
            <p:ph type="title"/>
          </p:nvPr>
        </p:nvSpPr>
        <p:spPr bwMode="auto">
          <a:xfrm>
            <a:off x="1485900" y="20637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Net Result</a:t>
            </a:r>
          </a:p>
        </p:txBody>
      </p:sp>
      <p:sp>
        <p:nvSpPr>
          <p:cNvPr id="242690" name="Content Placeholder 2">
            <a:extLst>
              <a:ext uri="{FF2B5EF4-FFF2-40B4-BE49-F238E27FC236}">
                <a16:creationId xmlns:a16="http://schemas.microsoft.com/office/drawing/2014/main" id="{B49DE187-E174-66BD-F5B0-A64A53592005}"/>
              </a:ext>
            </a:extLst>
          </p:cNvPr>
          <p:cNvSpPr>
            <a:spLocks noGrp="1" noChangeArrowheads="1"/>
          </p:cNvSpPr>
          <p:nvPr>
            <p:ph idx="1"/>
          </p:nvPr>
        </p:nvSpPr>
        <p:spPr bwMode="auto">
          <a:xfrm>
            <a:off x="395288" y="1103313"/>
            <a:ext cx="8353425" cy="3851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3000" i="1">
                <a:solidFill>
                  <a:schemeClr val="bg1"/>
                </a:solidFill>
              </a:rPr>
              <a:t>A performance in public means a performance to an audience which is not domestic or quasi domestic in character</a:t>
            </a:r>
            <a:r>
              <a:rPr lang="en-CA" altLang="en-US" sz="3000" i="1">
                <a:solidFill>
                  <a:srgbClr val="FF0000"/>
                </a:solidFill>
              </a:rPr>
              <a:t>.</a:t>
            </a:r>
            <a:r>
              <a:rPr lang="en-CA" altLang="en-US" sz="3000" i="1">
                <a:solidFill>
                  <a:schemeClr val="bg1"/>
                </a:solidFill>
              </a:rPr>
              <a:t> The answer depends </a:t>
            </a:r>
            <a:r>
              <a:rPr lang="en-CA" altLang="en-US" sz="3000" i="1">
                <a:solidFill>
                  <a:srgbClr val="FF0000"/>
                </a:solidFill>
              </a:rPr>
              <a:t>“</a:t>
            </a:r>
            <a:r>
              <a:rPr lang="en-CA" altLang="en-US" sz="3000" i="1">
                <a:solidFill>
                  <a:srgbClr val="FFFF00"/>
                </a:solidFill>
              </a:rPr>
              <a:t>solely upon the character of the audience</a:t>
            </a:r>
            <a:r>
              <a:rPr lang="en-CA" altLang="en-US" sz="3000" i="1">
                <a:solidFill>
                  <a:srgbClr val="FF0000"/>
                </a:solidFill>
              </a:rPr>
              <a:t>”</a:t>
            </a:r>
            <a:r>
              <a:rPr lang="en-CA" altLang="en-US" sz="3000" i="1">
                <a:solidFill>
                  <a:schemeClr val="bg1"/>
                </a:solidFill>
              </a:rPr>
              <a:t> and factors such as whether visitors are present, </a:t>
            </a:r>
            <a:r>
              <a:rPr lang="en-CA" altLang="en-US" sz="3000" i="1">
                <a:solidFill>
                  <a:srgbClr val="FFFF00"/>
                </a:solidFill>
              </a:rPr>
              <a:t>whether an entrance fee is charged</a:t>
            </a:r>
            <a:r>
              <a:rPr lang="en-CA" altLang="en-US" sz="3000" i="1">
                <a:solidFill>
                  <a:schemeClr val="bg1"/>
                </a:solidFill>
              </a:rPr>
              <a:t>, or the number of people in the </a:t>
            </a:r>
            <a:r>
              <a:rPr lang="en-CA" altLang="en-US" sz="3000" i="1">
                <a:solidFill>
                  <a:srgbClr val="FFFF00"/>
                </a:solidFill>
              </a:rPr>
              <a:t>audience</a:t>
            </a:r>
            <a:r>
              <a:rPr lang="en-CA" altLang="en-US" sz="3000" i="1">
                <a:solidFill>
                  <a:schemeClr val="bg1"/>
                </a:solidFill>
              </a:rPr>
              <a:t> are not pre-determined.</a:t>
            </a:r>
            <a:endParaRPr lang="en-US" altLang="en-US" sz="3000" i="1">
              <a:solidFill>
                <a:schemeClr val="bg1"/>
              </a:solidFill>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5">
            <a:extLst>
              <a:ext uri="{FF2B5EF4-FFF2-40B4-BE49-F238E27FC236}">
                <a16:creationId xmlns:a16="http://schemas.microsoft.com/office/drawing/2014/main" id="{0AD37CCC-8233-E4CE-9C3A-87E2169B5545}"/>
              </a:ext>
            </a:extLst>
          </p:cNvPr>
          <p:cNvSpPr>
            <a:spLocks noGrp="1" noChangeArrowheads="1"/>
          </p:cNvSpPr>
          <p:nvPr>
            <p:ph type="title"/>
          </p:nvPr>
        </p:nvSpPr>
        <p:spPr bwMode="auto">
          <a:xfrm>
            <a:off x="250825" y="76200"/>
            <a:ext cx="8642350" cy="839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E3CE5721-5046-ECB5-11C5-DBABBEC425A7}"/>
              </a:ext>
            </a:extLst>
          </p:cNvPr>
          <p:cNvSpPr>
            <a:spLocks noGrp="1"/>
          </p:cNvSpPr>
          <p:nvPr>
            <p:ph idx="1"/>
          </p:nvPr>
        </p:nvSpPr>
        <p:spPr>
          <a:xfrm>
            <a:off x="250825" y="1058863"/>
            <a:ext cx="8642350" cy="4008437"/>
          </a:xfrm>
        </p:spPr>
        <p:txBody>
          <a:bodyPr>
            <a:normAutofit/>
          </a:bodyPr>
          <a:lstStyle/>
          <a:p>
            <a:pPr marL="0" indent="0">
              <a:lnSpc>
                <a:spcPct val="120000"/>
              </a:lnSpc>
              <a:buFont typeface="Arial" panose="020B0604020202020204" pitchFamily="34" charset="0"/>
              <a:buNone/>
              <a:defRPr/>
            </a:pPr>
            <a:r>
              <a:rPr lang="en-US" sz="2200" b="1" dirty="0">
                <a:solidFill>
                  <a:schemeClr val="bg1"/>
                </a:solidFill>
              </a:rPr>
              <a:t>Right to perform a work </a:t>
            </a:r>
            <a:r>
              <a:rPr lang="en-US" sz="2200" b="1" dirty="0">
                <a:solidFill>
                  <a:srgbClr val="FF0000"/>
                </a:solidFill>
              </a:rPr>
              <a:t>in public</a:t>
            </a:r>
          </a:p>
          <a:p>
            <a:pPr>
              <a:lnSpc>
                <a:spcPct val="120000"/>
              </a:lnSpc>
              <a:defRPr/>
            </a:pPr>
            <a:r>
              <a:rPr lang="en-US" sz="2200" i="1" dirty="0">
                <a:solidFill>
                  <a:srgbClr val="00B0F0"/>
                </a:solidFill>
              </a:rPr>
              <a:t>Canadian Admiral Corp. v. </a:t>
            </a:r>
            <a:r>
              <a:rPr lang="en-US" sz="2200" i="1" dirty="0" err="1">
                <a:solidFill>
                  <a:srgbClr val="00B0F0"/>
                </a:solidFill>
              </a:rPr>
              <a:t>Rediffusion</a:t>
            </a:r>
            <a:r>
              <a:rPr lang="en-US" sz="2200" i="1" dirty="0">
                <a:solidFill>
                  <a:srgbClr val="00B0F0"/>
                </a:solidFill>
              </a:rPr>
              <a:t> Inc., </a:t>
            </a:r>
            <a:r>
              <a:rPr lang="en-US" sz="2200" dirty="0">
                <a:solidFill>
                  <a:schemeClr val="bg1"/>
                </a:solidFill>
              </a:rPr>
              <a:t>[1954] Ex. C.R. 382: Exception given where audience is not part of author’s public</a:t>
            </a:r>
          </a:p>
          <a:p>
            <a:pPr lvl="1">
              <a:lnSpc>
                <a:spcPct val="120000"/>
              </a:lnSpc>
              <a:buFont typeface="Courier New" panose="02070309020205020404" pitchFamily="49" charset="0"/>
              <a:buChar char="o"/>
              <a:defRPr/>
            </a:pPr>
            <a:r>
              <a:rPr lang="en-US" sz="2200" dirty="0">
                <a:solidFill>
                  <a:srgbClr val="FFFF00"/>
                </a:solidFill>
              </a:rPr>
              <a:t>Other cases cited</a:t>
            </a:r>
            <a:r>
              <a:rPr lang="en-US" sz="2200" dirty="0">
                <a:solidFill>
                  <a:schemeClr val="bg1"/>
                </a:solidFill>
              </a:rPr>
              <a:t>: </a:t>
            </a:r>
            <a:r>
              <a:rPr lang="en-CA" sz="2200" i="1" dirty="0">
                <a:solidFill>
                  <a:srgbClr val="00B0F0"/>
                </a:solidFill>
              </a:rPr>
              <a:t>Duck v. Bates </a:t>
            </a:r>
            <a:r>
              <a:rPr lang="en-CA" sz="2200" dirty="0">
                <a:solidFill>
                  <a:schemeClr val="bg1"/>
                </a:solidFill>
              </a:rPr>
              <a:t>(1884)</a:t>
            </a:r>
          </a:p>
          <a:p>
            <a:pPr lvl="2">
              <a:buFont typeface="Wingdings" pitchFamily="2" charset="2"/>
              <a:buChar char="§"/>
              <a:defRPr/>
            </a:pPr>
            <a:r>
              <a:rPr lang="en-CA" sz="2200" dirty="0">
                <a:solidFill>
                  <a:schemeClr val="bg1"/>
                </a:solidFill>
              </a:rPr>
              <a:t>Play performed to nurses, attendants, doctors, students, some of their families at Guy’s Hospital. It was </a:t>
            </a:r>
            <a:r>
              <a:rPr lang="en-CA" sz="2200" dirty="0">
                <a:solidFill>
                  <a:srgbClr val="FFFF00"/>
                </a:solidFill>
              </a:rPr>
              <a:t>held</a:t>
            </a:r>
            <a:r>
              <a:rPr lang="en-CA" sz="2200" dirty="0">
                <a:solidFill>
                  <a:schemeClr val="bg1"/>
                </a:solidFill>
              </a:rPr>
              <a:t> to be a </a:t>
            </a:r>
            <a:r>
              <a:rPr lang="en-CA" sz="2200" dirty="0">
                <a:solidFill>
                  <a:srgbClr val="FFFF00"/>
                </a:solidFill>
              </a:rPr>
              <a:t>domestic or quasi-domestic performance</a:t>
            </a:r>
            <a:r>
              <a:rPr lang="en-CA" sz="2200" dirty="0">
                <a:solidFill>
                  <a:schemeClr val="bg1"/>
                </a:solidFill>
              </a:rPr>
              <a:t> – not a performance in public. </a:t>
            </a:r>
          </a:p>
          <a:p>
            <a:pPr lvl="2">
              <a:buFont typeface="Wingdings" pitchFamily="2" charset="2"/>
              <a:buChar char="§"/>
              <a:defRPr/>
            </a:pPr>
            <a:r>
              <a:rPr lang="en-CA" sz="2200" dirty="0">
                <a:solidFill>
                  <a:schemeClr val="bg1"/>
                </a:solidFill>
              </a:rPr>
              <a:t>Could argue that </a:t>
            </a:r>
            <a:r>
              <a:rPr lang="en-CA" sz="2200" i="1" dirty="0">
                <a:solidFill>
                  <a:srgbClr val="00B0F0"/>
                </a:solidFill>
              </a:rPr>
              <a:t>Duck</a:t>
            </a:r>
            <a:r>
              <a:rPr lang="en-CA" sz="2200" dirty="0">
                <a:solidFill>
                  <a:schemeClr val="bg1"/>
                </a:solidFill>
              </a:rPr>
              <a:t> defines Performance In Public in a more narrowly  than does </a:t>
            </a:r>
            <a:r>
              <a:rPr lang="en-CA" sz="2200" i="1" dirty="0">
                <a:solidFill>
                  <a:srgbClr val="00B0F0"/>
                </a:solidFill>
              </a:rPr>
              <a:t>Jennings</a:t>
            </a:r>
          </a:p>
        </p:txBody>
      </p:sp>
      <p:sp>
        <p:nvSpPr>
          <p:cNvPr id="4" name="Slide Number Placeholder 3">
            <a:extLst>
              <a:ext uri="{FF2B5EF4-FFF2-40B4-BE49-F238E27FC236}">
                <a16:creationId xmlns:a16="http://schemas.microsoft.com/office/drawing/2014/main" id="{8DD0F929-4085-E242-B40C-6B8C21534B7B}"/>
              </a:ext>
            </a:extLst>
          </p:cNvPr>
          <p:cNvSpPr>
            <a:spLocks noGrp="1"/>
          </p:cNvSpPr>
          <p:nvPr>
            <p:ph type="sldNum" sz="quarter" idx="12"/>
          </p:nvPr>
        </p:nvSpPr>
        <p:spPr/>
        <p:txBody>
          <a:bodyPr/>
          <a:lstStyle/>
          <a:p>
            <a:pPr defTabSz="342900" eaLnBrk="1" fontAlgn="auto" hangingPunct="1">
              <a:spcBef>
                <a:spcPts val="0"/>
              </a:spcBef>
              <a:spcAft>
                <a:spcPts val="0"/>
              </a:spcAft>
              <a:defRPr/>
            </a:pPr>
            <a:fld id="{2B033DBD-1C04-6F44-9D47-5AA9E13D4BB0}" type="slidenum">
              <a:rPr lang="en-US" sz="1350">
                <a:solidFill>
                  <a:prstClr val="black"/>
                </a:solidFill>
                <a:latin typeface="Arial"/>
                <a:ea typeface="+mn-ea"/>
              </a:rPr>
              <a:pPr defTabSz="342900" eaLnBrk="1" fontAlgn="auto" hangingPunct="1">
                <a:spcBef>
                  <a:spcPts val="0"/>
                </a:spcBef>
                <a:spcAft>
                  <a:spcPts val="0"/>
                </a:spcAft>
                <a:defRPr/>
              </a:pPr>
              <a:t>204</a:t>
            </a:fld>
            <a:endParaRPr lang="en-US" sz="1350">
              <a:solidFill>
                <a:prstClr val="black"/>
              </a:solidFill>
              <a:latin typeface="Arial"/>
              <a:ea typeface="+mn-ea"/>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5">
            <a:extLst>
              <a:ext uri="{FF2B5EF4-FFF2-40B4-BE49-F238E27FC236}">
                <a16:creationId xmlns:a16="http://schemas.microsoft.com/office/drawing/2014/main" id="{D3447DA4-439D-17A6-AE97-81DEBB40BACD}"/>
              </a:ext>
            </a:extLst>
          </p:cNvPr>
          <p:cNvSpPr>
            <a:spLocks noGrp="1" noChangeArrowheads="1"/>
          </p:cNvSpPr>
          <p:nvPr>
            <p:ph type="title"/>
          </p:nvPr>
        </p:nvSpPr>
        <p:spPr bwMode="auto">
          <a:xfrm>
            <a:off x="179388" y="76200"/>
            <a:ext cx="8640762" cy="62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F1847E9B-C422-30D3-5ECC-7693521BB966}"/>
              </a:ext>
            </a:extLst>
          </p:cNvPr>
          <p:cNvSpPr>
            <a:spLocks noGrp="1"/>
          </p:cNvSpPr>
          <p:nvPr>
            <p:ph idx="1"/>
          </p:nvPr>
        </p:nvSpPr>
        <p:spPr>
          <a:xfrm>
            <a:off x="250825" y="1058863"/>
            <a:ext cx="8642350" cy="3854450"/>
          </a:xfrm>
        </p:spPr>
        <p:txBody>
          <a:bodyPr>
            <a:normAutofit fontScale="25000" lnSpcReduction="20000"/>
          </a:bodyPr>
          <a:lstStyle/>
          <a:p>
            <a:pPr marL="0" indent="0">
              <a:lnSpc>
                <a:spcPct val="110000"/>
              </a:lnSpc>
              <a:buFont typeface="Arial" panose="020B0604020202020204" pitchFamily="34" charset="0"/>
              <a:buNone/>
              <a:defRPr/>
            </a:pPr>
            <a:r>
              <a:rPr lang="en-US" sz="10400" b="1" dirty="0">
                <a:solidFill>
                  <a:schemeClr val="bg1"/>
                </a:solidFill>
              </a:rPr>
              <a:t>Right to perform a work </a:t>
            </a:r>
            <a:r>
              <a:rPr lang="en-US" sz="10400" b="1" dirty="0">
                <a:solidFill>
                  <a:srgbClr val="FF0000"/>
                </a:solidFill>
              </a:rPr>
              <a:t>in public</a:t>
            </a:r>
          </a:p>
          <a:p>
            <a:pPr>
              <a:lnSpc>
                <a:spcPct val="110000"/>
              </a:lnSpc>
              <a:defRPr/>
            </a:pPr>
            <a:r>
              <a:rPr lang="en-US" sz="10400" i="1" dirty="0">
                <a:solidFill>
                  <a:srgbClr val="00B0F0"/>
                </a:solidFill>
              </a:rPr>
              <a:t>Canadian Admiral Corp. v. </a:t>
            </a:r>
            <a:r>
              <a:rPr lang="en-US" sz="10400" i="1" dirty="0" err="1">
                <a:solidFill>
                  <a:srgbClr val="00B0F0"/>
                </a:solidFill>
              </a:rPr>
              <a:t>Rediffusion</a:t>
            </a:r>
            <a:r>
              <a:rPr lang="en-US" sz="10400" i="1" dirty="0">
                <a:solidFill>
                  <a:srgbClr val="00B0F0"/>
                </a:solidFill>
              </a:rPr>
              <a:t> Inc., </a:t>
            </a:r>
            <a:r>
              <a:rPr lang="en-US" sz="10400" dirty="0">
                <a:solidFill>
                  <a:schemeClr val="bg1"/>
                </a:solidFill>
              </a:rPr>
              <a:t>[1954] Ex. C.R. 382</a:t>
            </a:r>
          </a:p>
          <a:p>
            <a:pPr lvl="1">
              <a:lnSpc>
                <a:spcPct val="110000"/>
              </a:lnSpc>
              <a:buFont typeface="Courier New" panose="02070309020205020404" pitchFamily="49" charset="0"/>
              <a:buChar char="o"/>
              <a:defRPr/>
            </a:pPr>
            <a:r>
              <a:rPr lang="en-US" sz="10400" dirty="0">
                <a:solidFill>
                  <a:srgbClr val="FFFF00"/>
                </a:solidFill>
              </a:rPr>
              <a:t>Even 1M private performances does not constitute performance in public</a:t>
            </a:r>
          </a:p>
          <a:p>
            <a:pPr lvl="1">
              <a:lnSpc>
                <a:spcPct val="110000"/>
              </a:lnSpc>
              <a:buFont typeface="Courier New" panose="02070309020205020404" pitchFamily="49" charset="0"/>
              <a:buChar char="o"/>
              <a:defRPr/>
            </a:pPr>
            <a:r>
              <a:rPr lang="en-US" sz="10400" dirty="0" err="1">
                <a:solidFill>
                  <a:schemeClr val="bg1"/>
                </a:solidFill>
              </a:rPr>
              <a:t>Rediffusion</a:t>
            </a:r>
            <a:r>
              <a:rPr lang="en-US" sz="10400" dirty="0">
                <a:solidFill>
                  <a:schemeClr val="bg1"/>
                </a:solidFill>
              </a:rPr>
              <a:t> (cable) to private homes not in public.</a:t>
            </a:r>
          </a:p>
          <a:p>
            <a:pPr>
              <a:lnSpc>
                <a:spcPct val="110000"/>
              </a:lnSpc>
              <a:defRPr/>
            </a:pPr>
            <a:r>
              <a:rPr lang="en-US" sz="10400" dirty="0">
                <a:solidFill>
                  <a:srgbClr val="FFFF00"/>
                </a:solidFill>
              </a:rPr>
              <a:t>Berri Street showroom </a:t>
            </a:r>
            <a:r>
              <a:rPr lang="en-US" sz="10400" dirty="0">
                <a:solidFill>
                  <a:srgbClr val="00B0F0"/>
                </a:solidFill>
              </a:rPr>
              <a:t>however was open to the public</a:t>
            </a:r>
            <a:r>
              <a:rPr lang="en-US" sz="10400" dirty="0">
                <a:solidFill>
                  <a:schemeClr val="bg1"/>
                </a:solidFill>
              </a:rPr>
              <a:t>. </a:t>
            </a:r>
            <a:r>
              <a:rPr lang="en-CA" sz="10400" dirty="0">
                <a:solidFill>
                  <a:schemeClr val="bg1"/>
                </a:solidFill>
              </a:rPr>
              <a:t>Nothing of a domestic or quasi-domestic nature. As a result, it can be viewed as a </a:t>
            </a:r>
            <a:r>
              <a:rPr lang="en-CA" sz="10400" dirty="0">
                <a:solidFill>
                  <a:srgbClr val="FF0000"/>
                </a:solidFill>
              </a:rPr>
              <a:t>performance in public</a:t>
            </a:r>
            <a:r>
              <a:rPr lang="en-CA" sz="10400" dirty="0">
                <a:solidFill>
                  <a:srgbClr val="FFFF00"/>
                </a:solidFill>
              </a:rPr>
              <a:t>.</a:t>
            </a:r>
          </a:p>
          <a:p>
            <a:pPr marL="0" indent="0">
              <a:buFont typeface="Arial" panose="020B0604020202020204" pitchFamily="34" charset="0"/>
              <a:buNone/>
              <a:defRPr/>
            </a:pPr>
            <a:endParaRPr lang="en-US" sz="2100" dirty="0">
              <a:solidFill>
                <a:schemeClr val="bg1"/>
              </a:solidFill>
            </a:endParaRPr>
          </a:p>
          <a:p>
            <a:pPr lvl="3">
              <a:defRPr/>
            </a:pPr>
            <a:endParaRPr lang="en-US" i="1" dirty="0"/>
          </a:p>
        </p:txBody>
      </p:sp>
      <p:sp>
        <p:nvSpPr>
          <p:cNvPr id="4" name="Slide Number Placeholder 3">
            <a:extLst>
              <a:ext uri="{FF2B5EF4-FFF2-40B4-BE49-F238E27FC236}">
                <a16:creationId xmlns:a16="http://schemas.microsoft.com/office/drawing/2014/main" id="{379E98C5-E09E-070B-8083-38279738DB00}"/>
              </a:ext>
            </a:extLst>
          </p:cNvPr>
          <p:cNvSpPr>
            <a:spLocks noGrp="1"/>
          </p:cNvSpPr>
          <p:nvPr>
            <p:ph type="sldNum" sz="quarter" idx="12"/>
          </p:nvPr>
        </p:nvSpPr>
        <p:spPr/>
        <p:txBody>
          <a:bodyPr/>
          <a:lstStyle/>
          <a:p>
            <a:pPr defTabSz="342900" eaLnBrk="1" fontAlgn="auto" hangingPunct="1">
              <a:spcBef>
                <a:spcPts val="0"/>
              </a:spcBef>
              <a:spcAft>
                <a:spcPts val="0"/>
              </a:spcAft>
              <a:defRPr/>
            </a:pPr>
            <a:fld id="{CD5A9943-943A-C243-8549-3F785356C883}" type="slidenum">
              <a:rPr lang="en-US" sz="1350">
                <a:solidFill>
                  <a:prstClr val="black"/>
                </a:solidFill>
                <a:latin typeface="Arial"/>
                <a:ea typeface="+mn-ea"/>
              </a:rPr>
              <a:pPr defTabSz="342900" eaLnBrk="1" fontAlgn="auto" hangingPunct="1">
                <a:spcBef>
                  <a:spcPts val="0"/>
                </a:spcBef>
                <a:spcAft>
                  <a:spcPts val="0"/>
                </a:spcAft>
                <a:defRPr/>
              </a:pPr>
              <a:t>205</a:t>
            </a:fld>
            <a:endParaRPr lang="en-US" sz="1350">
              <a:solidFill>
                <a:prstClr val="black"/>
              </a:solidFill>
              <a:latin typeface="Arial"/>
              <a:ea typeface="+mn-ea"/>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Content Placeholder 1">
            <a:extLst>
              <a:ext uri="{FF2B5EF4-FFF2-40B4-BE49-F238E27FC236}">
                <a16:creationId xmlns:a16="http://schemas.microsoft.com/office/drawing/2014/main" id="{39181151-3B7E-E6D2-804A-E32590A7D5C3}"/>
              </a:ext>
            </a:extLst>
          </p:cNvPr>
          <p:cNvSpPr>
            <a:spLocks noGrp="1" noChangeArrowheads="1"/>
          </p:cNvSpPr>
          <p:nvPr>
            <p:ph idx="1"/>
          </p:nvPr>
        </p:nvSpPr>
        <p:spPr bwMode="auto">
          <a:xfrm>
            <a:off x="250825" y="168275"/>
            <a:ext cx="8642350" cy="4806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US" altLang="en-US" sz="2000" i="1">
                <a:solidFill>
                  <a:srgbClr val="00B0F0"/>
                </a:solidFill>
              </a:rPr>
              <a:t>Harms Inc. and Chappel &amp; Co v. Martan’s Club </a:t>
            </a:r>
            <a:r>
              <a:rPr lang="en-US" altLang="en-US" sz="2000">
                <a:solidFill>
                  <a:schemeClr val="bg1"/>
                </a:solidFill>
              </a:rPr>
              <a:t>(1927): </a:t>
            </a:r>
            <a:r>
              <a:rPr lang="en-CA" altLang="en-US" sz="2000">
                <a:solidFill>
                  <a:schemeClr val="bg1"/>
                </a:solidFill>
              </a:rPr>
              <a:t>Performance at the Embassy Club at which club members, potential members and some guests were present. Held to be a performance </a:t>
            </a:r>
            <a:r>
              <a:rPr lang="en-CA" altLang="en-US" sz="2000">
                <a:solidFill>
                  <a:srgbClr val="FF0000"/>
                </a:solidFill>
              </a:rPr>
              <a:t>in public</a:t>
            </a:r>
            <a:r>
              <a:rPr lang="en-CA" altLang="en-US" sz="2000">
                <a:solidFill>
                  <a:schemeClr val="bg1"/>
                </a:solidFill>
              </a:rPr>
              <a:t>.</a:t>
            </a:r>
          </a:p>
          <a:p>
            <a:pPr>
              <a:lnSpc>
                <a:spcPct val="110000"/>
              </a:lnSpc>
            </a:pPr>
            <a:r>
              <a:rPr lang="en-US" altLang="en-US" sz="2000" i="1">
                <a:solidFill>
                  <a:srgbClr val="00B0F0"/>
                </a:solidFill>
              </a:rPr>
              <a:t>Performing Right Society Ltd. v. Hawthorn’s Hotel Ltd </a:t>
            </a:r>
            <a:r>
              <a:rPr lang="en-US" altLang="en-US" sz="2000">
                <a:solidFill>
                  <a:schemeClr val="bg1"/>
                </a:solidFill>
              </a:rPr>
              <a:t>(1933): </a:t>
            </a:r>
            <a:r>
              <a:rPr lang="en-CA" altLang="en-US" sz="2000">
                <a:solidFill>
                  <a:schemeClr val="bg1"/>
                </a:solidFill>
              </a:rPr>
              <a:t>An orchestral trio played in the lounge of Hawthorn’s Hotel. In the lounge were several guests of the hotel, among others. This was a performance by the hotel orchestra </a:t>
            </a:r>
            <a:r>
              <a:rPr lang="en-CA" altLang="en-US" sz="2000">
                <a:solidFill>
                  <a:srgbClr val="FF0000"/>
                </a:solidFill>
              </a:rPr>
              <a:t>in public </a:t>
            </a:r>
            <a:r>
              <a:rPr lang="en-CA" altLang="en-US" sz="2000">
                <a:solidFill>
                  <a:schemeClr val="bg1"/>
                </a:solidFill>
              </a:rPr>
              <a:t>– it was </a:t>
            </a:r>
            <a:r>
              <a:rPr lang="en-CA" altLang="en-US" sz="2000">
                <a:solidFill>
                  <a:srgbClr val="FFFF00"/>
                </a:solidFill>
              </a:rPr>
              <a:t>open to any members of the public who cared to be guests of the hotel – either by eating or dining there.</a:t>
            </a:r>
            <a:endParaRPr lang="en-US" altLang="en-US" sz="2000">
              <a:solidFill>
                <a:srgbClr val="FFFF00"/>
              </a:solidFill>
            </a:endParaRPr>
          </a:p>
          <a:p>
            <a:pPr>
              <a:lnSpc>
                <a:spcPct val="110000"/>
              </a:lnSpc>
            </a:pPr>
            <a:r>
              <a:rPr lang="en-US" altLang="en-US" sz="2000" i="1">
                <a:solidFill>
                  <a:srgbClr val="00B0F0"/>
                </a:solidFill>
              </a:rPr>
              <a:t>Performing Right Society Ltd v. Gillette Industries </a:t>
            </a:r>
            <a:r>
              <a:rPr lang="en-US" altLang="en-US" sz="2000">
                <a:solidFill>
                  <a:schemeClr val="bg1"/>
                </a:solidFill>
              </a:rPr>
              <a:t>(1943): </a:t>
            </a:r>
            <a:r>
              <a:rPr lang="en-CA" altLang="en-US" sz="2000">
                <a:solidFill>
                  <a:schemeClr val="bg1"/>
                </a:solidFill>
              </a:rPr>
              <a:t>Defendants installed loudspeakers in their factory and broadcast music in various departments to about 600 workers. All strangers were excluded from the factory.   </a:t>
            </a:r>
            <a:r>
              <a:rPr lang="en-CA" altLang="en-US" sz="2000">
                <a:solidFill>
                  <a:srgbClr val="FF0000"/>
                </a:solidFill>
              </a:rPr>
              <a:t>Was in public</a:t>
            </a:r>
            <a:r>
              <a:rPr lang="en-CA" altLang="en-US" sz="2000">
                <a:solidFill>
                  <a:schemeClr val="bg1"/>
                </a:solidFill>
              </a:rPr>
              <a:t>. </a:t>
            </a:r>
          </a:p>
          <a:p>
            <a:pPr>
              <a:lnSpc>
                <a:spcPct val="120000"/>
              </a:lnSpc>
            </a:pPr>
            <a:endParaRPr lang="en-US" altLang="en-US" sz="2100">
              <a:solidFill>
                <a:schemeClr val="bg1"/>
              </a:solidFill>
            </a:endParaRPr>
          </a:p>
        </p:txBody>
      </p:sp>
      <p:sp>
        <p:nvSpPr>
          <p:cNvPr id="4" name="Slide Number Placeholder 3">
            <a:extLst>
              <a:ext uri="{FF2B5EF4-FFF2-40B4-BE49-F238E27FC236}">
                <a16:creationId xmlns:a16="http://schemas.microsoft.com/office/drawing/2014/main" id="{6A28D43A-5BCE-69EF-05D1-F0C8F213C279}"/>
              </a:ext>
            </a:extLst>
          </p:cNvPr>
          <p:cNvSpPr>
            <a:spLocks noGrp="1"/>
          </p:cNvSpPr>
          <p:nvPr>
            <p:ph type="sldNum" sz="quarter" idx="12"/>
          </p:nvPr>
        </p:nvSpPr>
        <p:spPr/>
        <p:txBody>
          <a:bodyPr/>
          <a:lstStyle/>
          <a:p>
            <a:pPr defTabSz="342900" eaLnBrk="1" fontAlgn="auto" hangingPunct="1">
              <a:spcBef>
                <a:spcPts val="0"/>
              </a:spcBef>
              <a:spcAft>
                <a:spcPts val="0"/>
              </a:spcAft>
              <a:defRPr/>
            </a:pPr>
            <a:fld id="{463DD3E9-FEF3-5F46-8CB6-60250BBEA973}" type="slidenum">
              <a:rPr lang="en-US" sz="1350">
                <a:solidFill>
                  <a:prstClr val="black"/>
                </a:solidFill>
                <a:latin typeface="Arial"/>
                <a:ea typeface="+mn-ea"/>
              </a:rPr>
              <a:pPr defTabSz="342900" eaLnBrk="1" fontAlgn="auto" hangingPunct="1">
                <a:spcBef>
                  <a:spcPts val="0"/>
                </a:spcBef>
                <a:spcAft>
                  <a:spcPts val="0"/>
                </a:spcAft>
                <a:defRPr/>
              </a:pPr>
              <a:t>206</a:t>
            </a:fld>
            <a:endParaRPr lang="en-US" sz="1350">
              <a:solidFill>
                <a:prstClr val="black"/>
              </a:solidFill>
              <a:latin typeface="Arial"/>
              <a:ea typeface="+mn-ea"/>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5">
            <a:extLst>
              <a:ext uri="{FF2B5EF4-FFF2-40B4-BE49-F238E27FC236}">
                <a16:creationId xmlns:a16="http://schemas.microsoft.com/office/drawing/2014/main" id="{2A6847C7-DED5-5105-DA90-F4085AF71CDC}"/>
              </a:ext>
            </a:extLst>
          </p:cNvPr>
          <p:cNvSpPr>
            <a:spLocks noGrp="1" noChangeArrowheads="1"/>
          </p:cNvSpPr>
          <p:nvPr>
            <p:ph type="title"/>
          </p:nvPr>
        </p:nvSpPr>
        <p:spPr bwMode="auto">
          <a:xfrm>
            <a:off x="468313" y="85725"/>
            <a:ext cx="8424862" cy="619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1857B230-270F-1C83-9E6A-FB108D311252}"/>
              </a:ext>
            </a:extLst>
          </p:cNvPr>
          <p:cNvSpPr>
            <a:spLocks noGrp="1"/>
          </p:cNvSpPr>
          <p:nvPr>
            <p:ph idx="1"/>
          </p:nvPr>
        </p:nvSpPr>
        <p:spPr>
          <a:xfrm>
            <a:off x="468313" y="993775"/>
            <a:ext cx="7991475" cy="3543300"/>
          </a:xfrm>
        </p:spPr>
        <p:txBody>
          <a:bodyPr>
            <a:normAutofit/>
          </a:bodyPr>
          <a:lstStyle/>
          <a:p>
            <a:pPr marL="0" indent="0">
              <a:buFont typeface="Arial" panose="020B0604020202020204" pitchFamily="34" charset="0"/>
              <a:buNone/>
              <a:defRPr/>
            </a:pPr>
            <a:r>
              <a:rPr lang="en-US" sz="2100" b="1" dirty="0">
                <a:solidFill>
                  <a:schemeClr val="bg1"/>
                </a:solidFill>
              </a:rPr>
              <a:t>Right to perform a work in public</a:t>
            </a:r>
          </a:p>
          <a:p>
            <a:pPr>
              <a:defRPr/>
            </a:pPr>
            <a:r>
              <a:rPr lang="en-US" sz="2100" i="1" dirty="0">
                <a:solidFill>
                  <a:srgbClr val="00B0F0"/>
                </a:solidFill>
              </a:rPr>
              <a:t>Canadian Cable Television Association v. Canada (Copyright Board), </a:t>
            </a:r>
            <a:r>
              <a:rPr lang="en-US" sz="2100" dirty="0">
                <a:solidFill>
                  <a:schemeClr val="bg1"/>
                </a:solidFill>
              </a:rPr>
              <a:t>[1993] 2 F.C. 138</a:t>
            </a:r>
          </a:p>
          <a:p>
            <a:pPr lvl="1">
              <a:buFont typeface="Courier New" panose="02070309020205020404" pitchFamily="49" charset="0"/>
              <a:buChar char="o"/>
              <a:defRPr/>
            </a:pPr>
            <a:r>
              <a:rPr lang="en-US" sz="2100" dirty="0">
                <a:solidFill>
                  <a:schemeClr val="bg1"/>
                </a:solidFill>
              </a:rPr>
              <a:t>Held that a </a:t>
            </a:r>
            <a:r>
              <a:rPr lang="en-US" sz="2100" dirty="0">
                <a:solidFill>
                  <a:srgbClr val="FF0000"/>
                </a:solidFill>
              </a:rPr>
              <a:t>radio or television broadcast does amount to a performance of the work in public</a:t>
            </a:r>
          </a:p>
          <a:p>
            <a:pPr lvl="1">
              <a:buFont typeface="Courier New" panose="02070309020205020404" pitchFamily="49" charset="0"/>
              <a:buChar char="o"/>
              <a:defRPr/>
            </a:pPr>
            <a:r>
              <a:rPr lang="en-US" sz="2100" dirty="0">
                <a:solidFill>
                  <a:schemeClr val="bg1"/>
                </a:solidFill>
              </a:rPr>
              <a:t>In public </a:t>
            </a:r>
            <a:r>
              <a:rPr lang="en-US" sz="2100" dirty="0">
                <a:solidFill>
                  <a:srgbClr val="FF0000"/>
                </a:solidFill>
              </a:rPr>
              <a:t>=</a:t>
            </a:r>
            <a:r>
              <a:rPr lang="en-US" sz="2100" dirty="0">
                <a:solidFill>
                  <a:schemeClr val="bg1"/>
                </a:solidFill>
              </a:rPr>
              <a:t> openly, without concealment, and to the knowledge of all</a:t>
            </a:r>
          </a:p>
          <a:p>
            <a:pPr lvl="1">
              <a:buFont typeface="Courier New" panose="02070309020205020404" pitchFamily="49" charset="0"/>
              <a:buChar char="o"/>
              <a:defRPr/>
            </a:pPr>
            <a:r>
              <a:rPr lang="en-US" sz="2100" dirty="0">
                <a:solidFill>
                  <a:srgbClr val="FFFF00"/>
                </a:solidFill>
              </a:rPr>
              <a:t>But consistent w. s. 2.3 of the Copyright Act</a:t>
            </a:r>
            <a:r>
              <a:rPr lang="en-US" sz="2100" dirty="0">
                <a:solidFill>
                  <a:srgbClr val="FF0000"/>
                </a:solidFill>
              </a:rPr>
              <a:t>?</a:t>
            </a:r>
          </a:p>
          <a:p>
            <a:pPr lvl="3">
              <a:defRPr/>
            </a:pPr>
            <a:endParaRPr lang="en-US" i="1" dirty="0"/>
          </a:p>
        </p:txBody>
      </p:sp>
      <p:sp>
        <p:nvSpPr>
          <p:cNvPr id="4" name="Slide Number Placeholder 3">
            <a:extLst>
              <a:ext uri="{FF2B5EF4-FFF2-40B4-BE49-F238E27FC236}">
                <a16:creationId xmlns:a16="http://schemas.microsoft.com/office/drawing/2014/main" id="{6B7DED65-0E07-522C-7CB4-E428521F5900}"/>
              </a:ext>
            </a:extLst>
          </p:cNvPr>
          <p:cNvSpPr>
            <a:spLocks noGrp="1"/>
          </p:cNvSpPr>
          <p:nvPr>
            <p:ph type="sldNum" sz="quarter" idx="12"/>
          </p:nvPr>
        </p:nvSpPr>
        <p:spPr/>
        <p:txBody>
          <a:bodyPr/>
          <a:lstStyle/>
          <a:p>
            <a:pPr defTabSz="342900" eaLnBrk="1" fontAlgn="auto" hangingPunct="1">
              <a:spcBef>
                <a:spcPts val="0"/>
              </a:spcBef>
              <a:spcAft>
                <a:spcPts val="0"/>
              </a:spcAft>
              <a:defRPr/>
            </a:pPr>
            <a:fld id="{7E7861B5-3EB5-344F-950B-101A1712D0B5}" type="slidenum">
              <a:rPr lang="en-US" sz="1350">
                <a:solidFill>
                  <a:prstClr val="black"/>
                </a:solidFill>
                <a:latin typeface="Arial"/>
                <a:ea typeface="+mn-ea"/>
              </a:rPr>
              <a:pPr defTabSz="342900" eaLnBrk="1" fontAlgn="auto" hangingPunct="1">
                <a:spcBef>
                  <a:spcPts val="0"/>
                </a:spcBef>
                <a:spcAft>
                  <a:spcPts val="0"/>
                </a:spcAft>
                <a:defRPr/>
              </a:pPr>
              <a:t>207</a:t>
            </a:fld>
            <a:endParaRPr lang="en-US" sz="1350">
              <a:solidFill>
                <a:prstClr val="black"/>
              </a:solidFill>
              <a:latin typeface="Arial"/>
              <a:ea typeface="+mn-ea"/>
            </a:endParaRPr>
          </a:p>
        </p:txBody>
      </p:sp>
      <p:pic>
        <p:nvPicPr>
          <p:cNvPr id="250884" name="Picture 4" descr="A picture containing knife&#10;&#10;Description automatically generated">
            <a:extLst>
              <a:ext uri="{FF2B5EF4-FFF2-40B4-BE49-F238E27FC236}">
                <a16:creationId xmlns:a16="http://schemas.microsoft.com/office/drawing/2014/main" id="{52640EF9-4EE0-FEBF-5F98-286B18FF8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4156075"/>
            <a:ext cx="5372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5">
            <a:extLst>
              <a:ext uri="{FF2B5EF4-FFF2-40B4-BE49-F238E27FC236}">
                <a16:creationId xmlns:a16="http://schemas.microsoft.com/office/drawing/2014/main" id="{8A5AC3CC-F2CB-6194-870E-BC11BEBE2D76}"/>
              </a:ext>
            </a:extLst>
          </p:cNvPr>
          <p:cNvSpPr>
            <a:spLocks noGrp="1" noChangeArrowheads="1"/>
          </p:cNvSpPr>
          <p:nvPr>
            <p:ph type="title"/>
          </p:nvPr>
        </p:nvSpPr>
        <p:spPr bwMode="auto">
          <a:xfrm>
            <a:off x="107950" y="63500"/>
            <a:ext cx="8928100" cy="693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BD344C42-ECD9-2E11-1938-8F244D396C70}"/>
              </a:ext>
            </a:extLst>
          </p:cNvPr>
          <p:cNvSpPr>
            <a:spLocks noGrp="1"/>
          </p:cNvSpPr>
          <p:nvPr>
            <p:ph idx="1"/>
          </p:nvPr>
        </p:nvSpPr>
        <p:spPr>
          <a:xfrm>
            <a:off x="539750" y="915988"/>
            <a:ext cx="8353425" cy="3959225"/>
          </a:xfrm>
        </p:spPr>
        <p:txBody>
          <a:bodyPr>
            <a:normAutofit lnSpcReduction="10000"/>
          </a:bodyPr>
          <a:lstStyle/>
          <a:p>
            <a:pPr marL="0" indent="0">
              <a:lnSpc>
                <a:spcPct val="110000"/>
              </a:lnSpc>
              <a:buFont typeface="Arial" panose="020B0604020202020204" pitchFamily="34" charset="0"/>
              <a:buNone/>
              <a:defRPr/>
            </a:pPr>
            <a:r>
              <a:rPr lang="en-US" sz="2100" b="1" dirty="0">
                <a:solidFill>
                  <a:srgbClr val="FF0000"/>
                </a:solidFill>
              </a:rPr>
              <a:t>Right to perform a work in public</a:t>
            </a:r>
          </a:p>
          <a:p>
            <a:pPr>
              <a:lnSpc>
                <a:spcPct val="110000"/>
              </a:lnSpc>
              <a:defRPr/>
            </a:pPr>
            <a:r>
              <a:rPr lang="en-US" sz="2100" i="1" dirty="0">
                <a:solidFill>
                  <a:srgbClr val="00B0F0"/>
                </a:solidFill>
              </a:rPr>
              <a:t>Canadian Cable Television Association v. Canada (Copyright Board), </a:t>
            </a:r>
            <a:r>
              <a:rPr lang="en-US" sz="2100" dirty="0">
                <a:solidFill>
                  <a:schemeClr val="bg1"/>
                </a:solidFill>
              </a:rPr>
              <a:t>[1993] 2 F.C. 138</a:t>
            </a:r>
          </a:p>
          <a:p>
            <a:pPr lvl="1">
              <a:lnSpc>
                <a:spcPct val="110000"/>
              </a:lnSpc>
              <a:buFont typeface="Courier New" panose="02070309020205020404" pitchFamily="49" charset="0"/>
              <a:buChar char="o"/>
              <a:defRPr/>
            </a:pPr>
            <a:r>
              <a:rPr lang="en-US" sz="2100" dirty="0">
                <a:solidFill>
                  <a:schemeClr val="bg1"/>
                </a:solidFill>
              </a:rPr>
              <a:t>Reference to “early conflicting decision” (</a:t>
            </a:r>
            <a:r>
              <a:rPr lang="en-US" sz="2100" i="1" dirty="0" err="1">
                <a:solidFill>
                  <a:srgbClr val="00B0F0"/>
                </a:solidFill>
              </a:rPr>
              <a:t>Rediffusion</a:t>
            </a:r>
            <a:r>
              <a:rPr lang="en-US" sz="2100" dirty="0">
                <a:solidFill>
                  <a:schemeClr val="bg1"/>
                </a:solidFill>
              </a:rPr>
              <a:t>)</a:t>
            </a:r>
          </a:p>
          <a:p>
            <a:pPr lvl="1">
              <a:lnSpc>
                <a:spcPct val="110000"/>
              </a:lnSpc>
              <a:buFont typeface="Courier New" panose="02070309020205020404" pitchFamily="49" charset="0"/>
              <a:buChar char="o"/>
              <a:defRPr/>
            </a:pPr>
            <a:r>
              <a:rPr lang="en-CA" sz="2100" dirty="0">
                <a:solidFill>
                  <a:schemeClr val="bg1"/>
                </a:solidFill>
              </a:rPr>
              <a:t> Letourneau J.: </a:t>
            </a:r>
            <a:r>
              <a:rPr lang="en-CA" sz="2100" i="1" dirty="0">
                <a:solidFill>
                  <a:srgbClr val="FF0000"/>
                </a:solidFill>
              </a:rPr>
              <a:t>“</a:t>
            </a:r>
            <a:r>
              <a:rPr lang="en-CA" sz="2100" i="1" dirty="0">
                <a:solidFill>
                  <a:schemeClr val="bg1"/>
                </a:solidFill>
              </a:rPr>
              <a:t>I would have thought on a mere common sense basis that when the </a:t>
            </a:r>
            <a:r>
              <a:rPr lang="en-CA" sz="2100" i="1" dirty="0">
                <a:solidFill>
                  <a:srgbClr val="FFFF00"/>
                </a:solidFill>
              </a:rPr>
              <a:t>Prime Minister of Canada addresses the nation</a:t>
            </a:r>
            <a:r>
              <a:rPr lang="en-CA" sz="2100" i="1" dirty="0">
                <a:solidFill>
                  <a:srgbClr val="FF0000"/>
                </a:solidFill>
              </a:rPr>
              <a:t>,</a:t>
            </a:r>
            <a:r>
              <a:rPr lang="en-CA" sz="2100" i="1" dirty="0">
                <a:solidFill>
                  <a:schemeClr val="bg1"/>
                </a:solidFill>
              </a:rPr>
              <a:t> either from his home or his private office, and reaches the citizens in their homes by means of radio and television</a:t>
            </a:r>
            <a:r>
              <a:rPr lang="en-CA" sz="2100" i="1" dirty="0">
                <a:solidFill>
                  <a:srgbClr val="FF0000"/>
                </a:solidFill>
              </a:rPr>
              <a:t>,</a:t>
            </a:r>
            <a:r>
              <a:rPr lang="en-CA" sz="2100" i="1" dirty="0">
                <a:solidFill>
                  <a:srgbClr val="FFFF00"/>
                </a:solidFill>
              </a:rPr>
              <a:t> he appears in public </a:t>
            </a:r>
            <a:r>
              <a:rPr lang="en-CA" sz="2100" i="1" dirty="0">
                <a:solidFill>
                  <a:schemeClr val="bg1"/>
                </a:solidFill>
              </a:rPr>
              <a:t>and performs in public</a:t>
            </a:r>
            <a:r>
              <a:rPr lang="en-CA" sz="2100" i="1" dirty="0">
                <a:solidFill>
                  <a:srgbClr val="FF0000"/>
                </a:solidFill>
              </a:rPr>
              <a:t>.</a:t>
            </a:r>
            <a:r>
              <a:rPr lang="en-CA" sz="2100" i="1" dirty="0">
                <a:solidFill>
                  <a:schemeClr val="bg1"/>
                </a:solidFill>
              </a:rPr>
              <a:t> I would have been content to leave it at that had it not been for early conflicting decisions on this issue.</a:t>
            </a:r>
            <a:r>
              <a:rPr lang="en-CA" sz="2100" i="1" dirty="0">
                <a:solidFill>
                  <a:srgbClr val="FF0000"/>
                </a:solidFill>
              </a:rPr>
              <a:t>”</a:t>
            </a:r>
            <a:endParaRPr lang="en-CA" sz="2100" dirty="0">
              <a:solidFill>
                <a:srgbClr val="FF0000"/>
              </a:solidFill>
            </a:endParaRPr>
          </a:p>
          <a:p>
            <a:pPr lvl="3">
              <a:defRPr/>
            </a:pPr>
            <a:endParaRPr lang="en-US" i="1" dirty="0"/>
          </a:p>
        </p:txBody>
      </p:sp>
      <p:sp>
        <p:nvSpPr>
          <p:cNvPr id="4" name="Slide Number Placeholder 3">
            <a:extLst>
              <a:ext uri="{FF2B5EF4-FFF2-40B4-BE49-F238E27FC236}">
                <a16:creationId xmlns:a16="http://schemas.microsoft.com/office/drawing/2014/main" id="{BC25A1BE-36B1-9FEA-B397-CEDCBBD32501}"/>
              </a:ext>
            </a:extLst>
          </p:cNvPr>
          <p:cNvSpPr>
            <a:spLocks noGrp="1"/>
          </p:cNvSpPr>
          <p:nvPr>
            <p:ph type="sldNum" sz="quarter" idx="12"/>
          </p:nvPr>
        </p:nvSpPr>
        <p:spPr/>
        <p:txBody>
          <a:bodyPr/>
          <a:lstStyle/>
          <a:p>
            <a:pPr defTabSz="342900" eaLnBrk="1" fontAlgn="auto" hangingPunct="1">
              <a:spcBef>
                <a:spcPts val="0"/>
              </a:spcBef>
              <a:spcAft>
                <a:spcPts val="0"/>
              </a:spcAft>
              <a:defRPr/>
            </a:pPr>
            <a:fld id="{DA96F4B7-C518-5C45-96B3-152C627FC689}" type="slidenum">
              <a:rPr lang="en-US" sz="1350">
                <a:solidFill>
                  <a:prstClr val="black"/>
                </a:solidFill>
                <a:latin typeface="Arial"/>
                <a:ea typeface="+mn-ea"/>
              </a:rPr>
              <a:pPr defTabSz="342900" eaLnBrk="1" fontAlgn="auto" hangingPunct="1">
                <a:spcBef>
                  <a:spcPts val="0"/>
                </a:spcBef>
                <a:spcAft>
                  <a:spcPts val="0"/>
                </a:spcAft>
                <a:defRPr/>
              </a:pPr>
              <a:t>208</a:t>
            </a:fld>
            <a:endParaRPr lang="en-US" sz="1350">
              <a:solidFill>
                <a:prstClr val="black"/>
              </a:solidFill>
              <a:latin typeface="Arial"/>
              <a:ea typeface="+mn-ea"/>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5">
            <a:extLst>
              <a:ext uri="{FF2B5EF4-FFF2-40B4-BE49-F238E27FC236}">
                <a16:creationId xmlns:a16="http://schemas.microsoft.com/office/drawing/2014/main" id="{7DC391A5-A426-AF6D-E059-3FF875DEC8C5}"/>
              </a:ext>
            </a:extLst>
          </p:cNvPr>
          <p:cNvSpPr>
            <a:spLocks noGrp="1" noChangeArrowheads="1"/>
          </p:cNvSpPr>
          <p:nvPr>
            <p:ph type="title"/>
          </p:nvPr>
        </p:nvSpPr>
        <p:spPr bwMode="auto">
          <a:xfrm>
            <a:off x="323850" y="268288"/>
            <a:ext cx="8496300" cy="728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B5DC563F-A4DC-7BCE-B197-6ACB21E68ED3}"/>
              </a:ext>
            </a:extLst>
          </p:cNvPr>
          <p:cNvSpPr>
            <a:spLocks noGrp="1"/>
          </p:cNvSpPr>
          <p:nvPr>
            <p:ph idx="1"/>
          </p:nvPr>
        </p:nvSpPr>
        <p:spPr>
          <a:xfrm>
            <a:off x="323850" y="1295400"/>
            <a:ext cx="8496300" cy="3579813"/>
          </a:xfrm>
        </p:spPr>
        <p:txBody>
          <a:bodyPr>
            <a:normAutofit fontScale="77500" lnSpcReduction="20000"/>
          </a:bodyPr>
          <a:lstStyle/>
          <a:p>
            <a:pPr marL="0" indent="0">
              <a:lnSpc>
                <a:spcPct val="110000"/>
              </a:lnSpc>
              <a:buFont typeface="Arial" panose="020B0604020202020204" pitchFamily="34" charset="0"/>
              <a:buNone/>
              <a:defRPr/>
            </a:pPr>
            <a:r>
              <a:rPr lang="en-US" sz="2475" b="1" dirty="0">
                <a:solidFill>
                  <a:srgbClr val="FF0000"/>
                </a:solidFill>
              </a:rPr>
              <a:t>Right to communicate a work to the public by telecommunication (s. 3(1)(f))</a:t>
            </a:r>
          </a:p>
          <a:p>
            <a:pPr>
              <a:lnSpc>
                <a:spcPct val="110000"/>
              </a:lnSpc>
              <a:defRPr/>
            </a:pPr>
            <a:r>
              <a:rPr lang="en-US" sz="2475" dirty="0">
                <a:solidFill>
                  <a:srgbClr val="FFFF00"/>
                </a:solidFill>
              </a:rPr>
              <a:t>TV</a:t>
            </a:r>
          </a:p>
          <a:p>
            <a:pPr>
              <a:lnSpc>
                <a:spcPct val="110000"/>
              </a:lnSpc>
              <a:defRPr/>
            </a:pPr>
            <a:r>
              <a:rPr lang="en-US" sz="2475" dirty="0">
                <a:solidFill>
                  <a:srgbClr val="FFFF00"/>
                </a:solidFill>
              </a:rPr>
              <a:t>Radio</a:t>
            </a:r>
          </a:p>
          <a:p>
            <a:pPr>
              <a:lnSpc>
                <a:spcPct val="110000"/>
              </a:lnSpc>
              <a:defRPr/>
            </a:pPr>
            <a:r>
              <a:rPr lang="en-US" sz="2475" dirty="0">
                <a:solidFill>
                  <a:srgbClr val="FFFF00"/>
                </a:solidFill>
              </a:rPr>
              <a:t>Online</a:t>
            </a:r>
          </a:p>
          <a:p>
            <a:pPr marL="0" indent="0">
              <a:lnSpc>
                <a:spcPct val="110000"/>
              </a:lnSpc>
              <a:buFont typeface="Arial" panose="020B0604020202020204" pitchFamily="34" charset="0"/>
              <a:buNone/>
              <a:defRPr/>
            </a:pPr>
            <a:r>
              <a:rPr lang="en-CA" sz="2475" b="1" i="1" dirty="0">
                <a:solidFill>
                  <a:schemeClr val="bg1"/>
                </a:solidFill>
              </a:rPr>
              <a:t>“3</a:t>
            </a:r>
            <a:r>
              <a:rPr lang="en-CA" sz="2475" i="1" dirty="0">
                <a:solidFill>
                  <a:schemeClr val="bg1"/>
                </a:solidFill>
              </a:rPr>
              <a:t> </a:t>
            </a:r>
            <a:r>
              <a:rPr lang="en-CA" sz="2475" b="1" i="1" dirty="0">
                <a:solidFill>
                  <a:schemeClr val="bg1"/>
                </a:solidFill>
              </a:rPr>
              <a:t>(1)</a:t>
            </a:r>
            <a:r>
              <a:rPr lang="en-CA" sz="2475" i="1" dirty="0">
                <a:solidFill>
                  <a:schemeClr val="bg1"/>
                </a:solidFill>
              </a:rPr>
              <a:t> For the purposes of this Act, </a:t>
            </a:r>
            <a:r>
              <a:rPr lang="en-CA" sz="2475" b="1" i="1" dirty="0">
                <a:solidFill>
                  <a:schemeClr val="bg1"/>
                </a:solidFill>
              </a:rPr>
              <a:t>copyright</a:t>
            </a:r>
            <a:r>
              <a:rPr lang="en-CA" sz="2475" i="1" dirty="0">
                <a:solidFill>
                  <a:schemeClr val="bg1"/>
                </a:solidFill>
              </a:rPr>
              <a:t>, in relation to a work, means the </a:t>
            </a:r>
            <a:r>
              <a:rPr lang="en-CA" sz="2475" i="1" dirty="0">
                <a:solidFill>
                  <a:srgbClr val="FFFF00"/>
                </a:solidFill>
              </a:rPr>
              <a:t>sole right to produce or reproduce </a:t>
            </a:r>
            <a:r>
              <a:rPr lang="en-CA" sz="2475" i="1" dirty="0">
                <a:solidFill>
                  <a:schemeClr val="bg1"/>
                </a:solidFill>
              </a:rPr>
              <a:t>the work or any substantial part thereof in any material form whatever, to perform the work or any substantial part thereof in public or, if the work is unpublished, to publish the work or any substantial part thereof, and includes the sole right</a:t>
            </a:r>
          </a:p>
          <a:p>
            <a:pPr marL="0" indent="0">
              <a:lnSpc>
                <a:spcPct val="110000"/>
              </a:lnSpc>
              <a:buFont typeface="Arial" panose="020B0604020202020204" pitchFamily="34" charset="0"/>
              <a:buNone/>
              <a:defRPr/>
            </a:pPr>
            <a:r>
              <a:rPr lang="en-CA" sz="2475" b="1" i="1" dirty="0">
                <a:solidFill>
                  <a:schemeClr val="bg1"/>
                </a:solidFill>
              </a:rPr>
              <a:t>(f)</a:t>
            </a:r>
            <a:r>
              <a:rPr lang="en-CA" sz="2475" i="1" dirty="0">
                <a:solidFill>
                  <a:srgbClr val="FFFF00"/>
                </a:solidFill>
              </a:rPr>
              <a:t> in the case of any literary, dramatic, musical or artistic work, to communicate the work to the public by telecommunication</a:t>
            </a:r>
            <a:r>
              <a:rPr lang="en-CA" sz="2475" i="1" dirty="0">
                <a:solidFill>
                  <a:schemeClr val="bg1"/>
                </a:solidFill>
              </a:rPr>
              <a:t>,…”</a:t>
            </a:r>
          </a:p>
          <a:p>
            <a:pPr>
              <a:defRPr/>
            </a:pPr>
            <a:endParaRPr lang="en-US" sz="2700" dirty="0">
              <a:solidFill>
                <a:schemeClr val="bg1"/>
              </a:solidFill>
            </a:endParaRPr>
          </a:p>
          <a:p>
            <a:pPr lvl="3">
              <a:defRPr/>
            </a:pPr>
            <a:endParaRPr lang="en-US" i="1" dirty="0"/>
          </a:p>
          <a:p>
            <a:pPr lvl="3">
              <a:defRPr/>
            </a:pPr>
            <a:endParaRPr lang="en-US" i="1" dirty="0"/>
          </a:p>
          <a:p>
            <a:pPr lvl="3">
              <a:defRPr/>
            </a:pPr>
            <a:endParaRPr lang="en-US" i="1" dirty="0"/>
          </a:p>
        </p:txBody>
      </p:sp>
      <p:sp>
        <p:nvSpPr>
          <p:cNvPr id="4" name="Slide Number Placeholder 3">
            <a:extLst>
              <a:ext uri="{FF2B5EF4-FFF2-40B4-BE49-F238E27FC236}">
                <a16:creationId xmlns:a16="http://schemas.microsoft.com/office/drawing/2014/main" id="{EA259D28-86E3-4F3C-2B74-41192D1A1661}"/>
              </a:ext>
            </a:extLst>
          </p:cNvPr>
          <p:cNvSpPr>
            <a:spLocks noGrp="1"/>
          </p:cNvSpPr>
          <p:nvPr>
            <p:ph type="sldNum" sz="quarter" idx="12"/>
          </p:nvPr>
        </p:nvSpPr>
        <p:spPr/>
        <p:txBody>
          <a:bodyPr/>
          <a:lstStyle/>
          <a:p>
            <a:pPr defTabSz="342900" eaLnBrk="1" fontAlgn="auto" hangingPunct="1">
              <a:spcBef>
                <a:spcPts val="0"/>
              </a:spcBef>
              <a:spcAft>
                <a:spcPts val="0"/>
              </a:spcAft>
              <a:defRPr/>
            </a:pPr>
            <a:fld id="{85BB38F5-57EC-A440-ABA0-927B362A3F64}" type="slidenum">
              <a:rPr lang="en-US" sz="1350">
                <a:solidFill>
                  <a:prstClr val="black"/>
                </a:solidFill>
                <a:latin typeface="Arial"/>
                <a:ea typeface="+mn-ea"/>
              </a:rPr>
              <a:pPr defTabSz="342900" eaLnBrk="1" fontAlgn="auto" hangingPunct="1">
                <a:spcBef>
                  <a:spcPts val="0"/>
                </a:spcBef>
                <a:spcAft>
                  <a:spcPts val="0"/>
                </a:spcAft>
                <a:defRPr/>
              </a:pPr>
              <a:t>209</a:t>
            </a:fld>
            <a:endParaRPr lang="en-US" sz="1350">
              <a:solidFill>
                <a:prstClr val="black"/>
              </a:solidFill>
              <a:latin typeface="Arial"/>
              <a:ea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a:extLst>
              <a:ext uri="{FF2B5EF4-FFF2-40B4-BE49-F238E27FC236}">
                <a16:creationId xmlns:a16="http://schemas.microsoft.com/office/drawing/2014/main" id="{7D381E1F-5903-B8F6-0BB4-329B72A4B33E}"/>
              </a:ext>
            </a:extLst>
          </p:cNvPr>
          <p:cNvSpPr txBox="1">
            <a:spLocks noChangeArrowheads="1"/>
          </p:cNvSpPr>
          <p:nvPr/>
        </p:nvSpPr>
        <p:spPr bwMode="auto">
          <a:xfrm>
            <a:off x="1645558" y="134848"/>
            <a:ext cx="5852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dirty="0">
                <a:solidFill>
                  <a:srgbClr val="FFFF00"/>
                </a:solidFill>
              </a:rPr>
              <a:t>Creative Commons License</a:t>
            </a:r>
          </a:p>
        </p:txBody>
      </p:sp>
      <p:pic>
        <p:nvPicPr>
          <p:cNvPr id="5" name="Picture 4" descr="A screenshot of a website&#10;&#10;Description automatically generated">
            <a:extLst>
              <a:ext uri="{FF2B5EF4-FFF2-40B4-BE49-F238E27FC236}">
                <a16:creationId xmlns:a16="http://schemas.microsoft.com/office/drawing/2014/main" id="{64F1839C-B052-AE66-315D-172A29234033}"/>
              </a:ext>
            </a:extLst>
          </p:cNvPr>
          <p:cNvPicPr>
            <a:picLocks noChangeAspect="1"/>
          </p:cNvPicPr>
          <p:nvPr/>
        </p:nvPicPr>
        <p:blipFill>
          <a:blip r:embed="rId2"/>
          <a:stretch>
            <a:fillRect/>
          </a:stretch>
        </p:blipFill>
        <p:spPr>
          <a:xfrm>
            <a:off x="2524757" y="875741"/>
            <a:ext cx="4094485" cy="413291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7CE886F-7E75-43C4-E940-F438C0BB273D}"/>
                  </a:ext>
                </a:extLst>
              </p14:cNvPr>
              <p14:cNvContentPartPr/>
              <p14:nvPr/>
            </p14:nvContentPartPr>
            <p14:xfrm>
              <a:off x="5267091" y="3803006"/>
              <a:ext cx="541080" cy="326880"/>
            </p14:xfrm>
          </p:contentPart>
        </mc:Choice>
        <mc:Fallback xmlns="">
          <p:pic>
            <p:nvPicPr>
              <p:cNvPr id="6" name="Ink 5">
                <a:extLst>
                  <a:ext uri="{FF2B5EF4-FFF2-40B4-BE49-F238E27FC236}">
                    <a16:creationId xmlns:a16="http://schemas.microsoft.com/office/drawing/2014/main" id="{47CE886F-7E75-43C4-E940-F438C0BB273D}"/>
                  </a:ext>
                </a:extLst>
              </p:cNvPr>
              <p:cNvPicPr/>
              <p:nvPr/>
            </p:nvPicPr>
            <p:blipFill>
              <a:blip r:embed="rId4"/>
              <a:stretch>
                <a:fillRect/>
              </a:stretch>
            </p:blipFill>
            <p:spPr>
              <a:xfrm>
                <a:off x="5260971" y="3796886"/>
                <a:ext cx="553320" cy="339120"/>
              </a:xfrm>
              <a:prstGeom prst="rect">
                <a:avLst/>
              </a:prstGeom>
            </p:spPr>
          </p:pic>
        </mc:Fallback>
      </mc:AlternateContent>
    </p:spTree>
    <p:extLst>
      <p:ext uri="{BB962C8B-B14F-4D97-AF65-F5344CB8AC3E}">
        <p14:creationId xmlns:p14="http://schemas.microsoft.com/office/powerpoint/2010/main" val="102392856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extBox 1">
            <a:extLst>
              <a:ext uri="{FF2B5EF4-FFF2-40B4-BE49-F238E27FC236}">
                <a16:creationId xmlns:a16="http://schemas.microsoft.com/office/drawing/2014/main" id="{A1EC76C2-F03C-CAA5-450F-815E97F33DF4}"/>
              </a:ext>
            </a:extLst>
          </p:cNvPr>
          <p:cNvSpPr txBox="1">
            <a:spLocks noChangeArrowheads="1"/>
          </p:cNvSpPr>
          <p:nvPr/>
        </p:nvSpPr>
        <p:spPr bwMode="auto">
          <a:xfrm>
            <a:off x="847725" y="123825"/>
            <a:ext cx="7448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Rights of the copyright owner</a:t>
            </a:r>
            <a:endParaRPr lang="en-US" altLang="en-US" sz="4000"/>
          </a:p>
        </p:txBody>
      </p:sp>
      <p:sp>
        <p:nvSpPr>
          <p:cNvPr id="257026" name="TextBox 2">
            <a:extLst>
              <a:ext uri="{FF2B5EF4-FFF2-40B4-BE49-F238E27FC236}">
                <a16:creationId xmlns:a16="http://schemas.microsoft.com/office/drawing/2014/main" id="{BF2D7C7F-3D61-9612-9D80-B4F90D6FB7BB}"/>
              </a:ext>
            </a:extLst>
          </p:cNvPr>
          <p:cNvSpPr txBox="1">
            <a:spLocks noChangeArrowheads="1"/>
          </p:cNvSpPr>
          <p:nvPr/>
        </p:nvSpPr>
        <p:spPr bwMode="auto">
          <a:xfrm>
            <a:off x="179388" y="1131888"/>
            <a:ext cx="87852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b="1">
                <a:solidFill>
                  <a:schemeClr val="bg1"/>
                </a:solidFill>
              </a:rPr>
              <a:t>Right to communicate a work to the </a:t>
            </a:r>
          </a:p>
          <a:p>
            <a:r>
              <a:rPr lang="en-US" altLang="en-US" sz="2700" b="1">
                <a:solidFill>
                  <a:schemeClr val="bg1"/>
                </a:solidFill>
              </a:rPr>
              <a:t>public by telecommunication (s. 3(1)(f))</a:t>
            </a:r>
          </a:p>
          <a:p>
            <a:r>
              <a:rPr lang="en-US" altLang="en-US" sz="2700" i="1">
                <a:solidFill>
                  <a:srgbClr val="00B0F0"/>
                </a:solidFill>
              </a:rPr>
              <a:t>CCH Canadian v. LSUC </a:t>
            </a:r>
            <a:r>
              <a:rPr lang="en-US" altLang="en-US" sz="2700">
                <a:solidFill>
                  <a:schemeClr val="bg1"/>
                </a:solidFill>
              </a:rPr>
              <a:t>(2004)</a:t>
            </a:r>
            <a:endParaRPr lang="en-US" altLang="en-US" sz="2700" i="1">
              <a:solidFill>
                <a:schemeClr val="bg1"/>
              </a:solidFill>
            </a:endParaRPr>
          </a:p>
          <a:p>
            <a:pPr lvl="1">
              <a:buFont typeface="Courier New" panose="02070309020205020404" pitchFamily="49" charset="0"/>
              <a:buChar char="o"/>
            </a:pPr>
            <a:r>
              <a:rPr lang="en-US" altLang="en-US" sz="2700">
                <a:solidFill>
                  <a:srgbClr val="FF0000"/>
                </a:solidFill>
              </a:rPr>
              <a:t>Faxed transmissions </a:t>
            </a:r>
            <a:r>
              <a:rPr lang="en-US" altLang="en-US" sz="2700">
                <a:solidFill>
                  <a:srgbClr val="FFFF00"/>
                </a:solidFill>
              </a:rPr>
              <a:t>of a single copy </a:t>
            </a:r>
          </a:p>
          <a:p>
            <a:pPr lvl="1"/>
            <a:r>
              <a:rPr lang="en-US" altLang="en-US" sz="2700">
                <a:solidFill>
                  <a:srgbClr val="FFFF00"/>
                </a:solidFill>
              </a:rPr>
              <a:t>of a work to a single individual </a:t>
            </a:r>
            <a:r>
              <a:rPr lang="en-US" altLang="en-US" sz="2700">
                <a:solidFill>
                  <a:srgbClr val="FF0000"/>
                </a:solidFill>
              </a:rPr>
              <a:t>is not a </a:t>
            </a:r>
          </a:p>
          <a:p>
            <a:pPr lvl="1"/>
            <a:r>
              <a:rPr lang="en-US" altLang="en-US" sz="2700">
                <a:solidFill>
                  <a:srgbClr val="FF0000"/>
                </a:solidFill>
              </a:rPr>
              <a:t>communication to the public</a:t>
            </a:r>
          </a:p>
          <a:p>
            <a:pPr lvl="1">
              <a:buFont typeface="Courier New" panose="02070309020205020404" pitchFamily="49" charset="0"/>
              <a:buChar char="o"/>
            </a:pPr>
            <a:r>
              <a:rPr lang="en-US" altLang="en-US" sz="2700">
                <a:solidFill>
                  <a:schemeClr val="bg1"/>
                </a:solidFill>
              </a:rPr>
              <a:t>Emanated</a:t>
            </a:r>
            <a:r>
              <a:rPr lang="en-US" altLang="en-US" sz="2700">
                <a:solidFill>
                  <a:srgbClr val="FFFF00"/>
                </a:solidFill>
              </a:rPr>
              <a:t> from a single point</a:t>
            </a:r>
            <a:r>
              <a:rPr lang="en-US" altLang="en-US" sz="2700">
                <a:solidFill>
                  <a:srgbClr val="FF0000"/>
                </a:solidFill>
              </a:rPr>
              <a:t>; </a:t>
            </a:r>
          </a:p>
          <a:p>
            <a:pPr lvl="1"/>
            <a:r>
              <a:rPr lang="en-US" altLang="en-US" sz="2700">
                <a:solidFill>
                  <a:srgbClr val="FFFF00"/>
                </a:solidFill>
              </a:rPr>
              <a:t>&amp; </a:t>
            </a:r>
            <a:r>
              <a:rPr lang="en-US" altLang="en-US" sz="2700">
                <a:solidFill>
                  <a:schemeClr val="bg1"/>
                </a:solidFill>
              </a:rPr>
              <a:t>intended to be </a:t>
            </a:r>
            <a:r>
              <a:rPr lang="en-US" altLang="en-US" sz="2700">
                <a:solidFill>
                  <a:srgbClr val="FFFF00"/>
                </a:solidFill>
              </a:rPr>
              <a:t>received at a single point </a:t>
            </a:r>
          </a:p>
          <a:p>
            <a:endParaRPr lang="en-US" alt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2DEBE3-53C2-D9FB-1D2E-06C532E379C1}"/>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a:extLst>
              <a:ext uri="{FF2B5EF4-FFF2-40B4-BE49-F238E27FC236}">
                <a16:creationId xmlns:a16="http://schemas.microsoft.com/office/drawing/2014/main" id="{0CDB37CF-7579-4DA6-8912-905B3D9708E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E8CA0422-DC2F-36FF-2938-E12FE482592E}"/>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275459" name="Content Placeholder 3" descr="Crystal_Project_pause-queue.png">
            <a:extLst>
              <a:ext uri="{FF2B5EF4-FFF2-40B4-BE49-F238E27FC236}">
                <a16:creationId xmlns:a16="http://schemas.microsoft.com/office/drawing/2014/main" id="{8A8F0A7B-1C3E-2218-C562-B28F1617E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1" name="Picture 2">
            <a:extLst>
              <a:ext uri="{FF2B5EF4-FFF2-40B4-BE49-F238E27FC236}">
                <a16:creationId xmlns:a16="http://schemas.microsoft.com/office/drawing/2014/main" id="{B9A3C3AB-D9D9-CFD1-D7F0-F7D1C8DAB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622300"/>
            <a:ext cx="58166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E774-C781-AA32-C004-F37CAB306ADE}"/>
              </a:ext>
            </a:extLst>
          </p:cNvPr>
          <p:cNvSpPr>
            <a:spLocks noGrp="1"/>
          </p:cNvSpPr>
          <p:nvPr>
            <p:ph type="title"/>
          </p:nvPr>
        </p:nvSpPr>
        <p:spPr>
          <a:xfrm>
            <a:off x="1485900" y="86601"/>
            <a:ext cx="6172200" cy="920344"/>
          </a:xfrm>
        </p:spPr>
        <p:txBody>
          <a:bodyPr>
            <a:no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313346" name="Content Placeholder 2">
            <a:extLst>
              <a:ext uri="{FF2B5EF4-FFF2-40B4-BE49-F238E27FC236}">
                <a16:creationId xmlns:a16="http://schemas.microsoft.com/office/drawing/2014/main" id="{4D478F20-2834-3EBF-0106-1988D3A6048E}"/>
              </a:ext>
            </a:extLst>
          </p:cNvPr>
          <p:cNvSpPr>
            <a:spLocks noGrp="1" noChangeArrowheads="1"/>
          </p:cNvSpPr>
          <p:nvPr>
            <p:ph sz="quarter" idx="10"/>
          </p:nvPr>
        </p:nvSpPr>
        <p:spPr bwMode="auto">
          <a:xfrm>
            <a:off x="143508" y="1203598"/>
            <a:ext cx="8856984" cy="313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CA" altLang="en-US" sz="4500" dirty="0">
                <a:solidFill>
                  <a:srgbClr val="FFFF00"/>
                </a:solidFill>
              </a:rPr>
              <a:t>“</a:t>
            </a:r>
            <a:r>
              <a:rPr lang="en-CA" altLang="en-US" sz="4500" dirty="0">
                <a:solidFill>
                  <a:schemeClr val="bg1"/>
                </a:solidFill>
              </a:rPr>
              <a:t>Rights of </a:t>
            </a:r>
            <a:r>
              <a:rPr lang="en-CA" altLang="en-US" sz="4500" dirty="0">
                <a:solidFill>
                  <a:srgbClr val="FFFF00"/>
                </a:solidFill>
              </a:rPr>
              <a:t>Non</a:t>
            </a:r>
            <a:r>
              <a:rPr lang="en-CA" altLang="en-US" sz="4500" dirty="0">
                <a:solidFill>
                  <a:srgbClr val="FF0000"/>
                </a:solidFill>
              </a:rPr>
              <a:t>-</a:t>
            </a:r>
            <a:r>
              <a:rPr lang="en-CA" altLang="en-US" sz="4500" dirty="0">
                <a:solidFill>
                  <a:schemeClr val="bg1"/>
                </a:solidFill>
              </a:rPr>
              <a:t>Copyright Owners</a:t>
            </a:r>
            <a:r>
              <a:rPr lang="en-CA" altLang="en-US" sz="4500" dirty="0">
                <a:solidFill>
                  <a:srgbClr val="FF0000"/>
                </a:solidFill>
              </a:rPr>
              <a:t>:</a:t>
            </a:r>
            <a:r>
              <a:rPr lang="en-CA" altLang="en-US" sz="4500" dirty="0">
                <a:solidFill>
                  <a:schemeClr val="bg1"/>
                </a:solidFill>
              </a:rPr>
              <a:t> Fair Dealing</a:t>
            </a:r>
            <a:r>
              <a:rPr lang="en-CA" altLang="en-US" sz="4500" dirty="0">
                <a:solidFill>
                  <a:srgbClr val="FF0000"/>
                </a:solidFill>
              </a:rPr>
              <a:t>/</a:t>
            </a:r>
            <a:r>
              <a:rPr lang="en-CA" altLang="en-US" sz="4500" dirty="0">
                <a:solidFill>
                  <a:schemeClr val="bg1"/>
                </a:solidFill>
              </a:rPr>
              <a:t>Users Rights</a:t>
            </a:r>
            <a:r>
              <a:rPr lang="en-CA" altLang="en-US" sz="4500" dirty="0">
                <a:solidFill>
                  <a:srgbClr val="FFFF00"/>
                </a:solidFill>
              </a:rPr>
              <a:t>”</a:t>
            </a:r>
          </a:p>
          <a:p>
            <a:pPr marL="0" indent="0" algn="ctr">
              <a:buFont typeface="Arial" panose="020B0604020202020204" pitchFamily="34" charset="0"/>
              <a:buNone/>
            </a:pPr>
            <a:endParaRPr lang="en-US" altLang="en-US" sz="4500" dirty="0">
              <a:solidFill>
                <a:schemeClr val="bg1"/>
              </a:solidFill>
            </a:endParaRPr>
          </a:p>
        </p:txBody>
      </p:sp>
      <p:pic>
        <p:nvPicPr>
          <p:cNvPr id="313347" name="Picture 3">
            <a:extLst>
              <a:ext uri="{FF2B5EF4-FFF2-40B4-BE49-F238E27FC236}">
                <a16:creationId xmlns:a16="http://schemas.microsoft.com/office/drawing/2014/main" id="{1EB7EB28-EC2B-9279-E81D-58E6D34BA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090" y="2931790"/>
            <a:ext cx="2451819" cy="183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Content Placeholder 1">
            <a:extLst>
              <a:ext uri="{FF2B5EF4-FFF2-40B4-BE49-F238E27FC236}">
                <a16:creationId xmlns:a16="http://schemas.microsoft.com/office/drawing/2014/main" id="{720BFFC6-F9C1-D8BE-ECAC-3084DB577907}"/>
              </a:ext>
            </a:extLst>
          </p:cNvPr>
          <p:cNvSpPr>
            <a:spLocks noGrp="1" noChangeArrowheads="1"/>
          </p:cNvSpPr>
          <p:nvPr>
            <p:ph idx="1"/>
          </p:nvPr>
        </p:nvSpPr>
        <p:spPr bwMode="auto">
          <a:xfrm>
            <a:off x="287338" y="166688"/>
            <a:ext cx="8569325" cy="417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solidFill>
                <a:schemeClr val="bg1"/>
              </a:solidFill>
            </a:endParaRPr>
          </a:p>
          <a:p>
            <a:r>
              <a:rPr lang="en-US" altLang="en-US" sz="2400">
                <a:solidFill>
                  <a:schemeClr val="bg1"/>
                </a:solidFill>
              </a:rPr>
              <a:t>What should non-copyright owners be allowed do with respect to copyrighted works?</a:t>
            </a:r>
          </a:p>
          <a:p>
            <a:r>
              <a:rPr lang="en-US" altLang="en-US" sz="2400">
                <a:solidFill>
                  <a:schemeClr val="bg1"/>
                </a:solidFill>
              </a:rPr>
              <a:t>Should you have the “right” to engage in a creative way with copyrighted works? What does this mean? </a:t>
            </a:r>
          </a:p>
          <a:p>
            <a:pPr lvl="2"/>
            <a:endParaRPr lang="en-US" altLang="en-US"/>
          </a:p>
        </p:txBody>
      </p:sp>
      <p:sp>
        <p:nvSpPr>
          <p:cNvPr id="4" name="Slide Number Placeholder 3">
            <a:extLst>
              <a:ext uri="{FF2B5EF4-FFF2-40B4-BE49-F238E27FC236}">
                <a16:creationId xmlns:a16="http://schemas.microsoft.com/office/drawing/2014/main" id="{FB0FC451-B4DB-0194-7850-FACC1EA6D42C}"/>
              </a:ext>
            </a:extLst>
          </p:cNvPr>
          <p:cNvSpPr>
            <a:spLocks noGrp="1"/>
          </p:cNvSpPr>
          <p:nvPr>
            <p:ph type="sldNum" sz="quarter" idx="12"/>
          </p:nvPr>
        </p:nvSpPr>
        <p:spPr/>
        <p:txBody>
          <a:bodyPr/>
          <a:lstStyle/>
          <a:p>
            <a:pPr defTabSz="342900" eaLnBrk="1" fontAlgn="auto" hangingPunct="1">
              <a:spcBef>
                <a:spcPts val="0"/>
              </a:spcBef>
              <a:spcAft>
                <a:spcPts val="0"/>
              </a:spcAft>
              <a:defRPr/>
            </a:pPr>
            <a:fld id="{88D2B1BB-3903-FC4E-B8D2-1C6BC091958C}" type="slidenum">
              <a:rPr lang="en-US" sz="1350">
                <a:solidFill>
                  <a:prstClr val="black"/>
                </a:solidFill>
                <a:latin typeface="Arial"/>
                <a:ea typeface="+mn-ea"/>
              </a:rPr>
              <a:pPr defTabSz="342900" eaLnBrk="1" fontAlgn="auto" hangingPunct="1">
                <a:spcBef>
                  <a:spcPts val="0"/>
                </a:spcBef>
                <a:spcAft>
                  <a:spcPts val="0"/>
                </a:spcAft>
                <a:defRPr/>
              </a:pPr>
              <a:t>215</a:t>
            </a:fld>
            <a:endParaRPr lang="en-US" sz="1350">
              <a:solidFill>
                <a:prstClr val="black"/>
              </a:solidFill>
              <a:latin typeface="Arial"/>
              <a:ea typeface="+mn-ea"/>
            </a:endParaRPr>
          </a:p>
        </p:txBody>
      </p:sp>
      <p:pic>
        <p:nvPicPr>
          <p:cNvPr id="314371" name="Picture 6" descr="A picture containing table, sitting, red, man&#10;&#10;Description automatically generated">
            <a:extLst>
              <a:ext uri="{FF2B5EF4-FFF2-40B4-BE49-F238E27FC236}">
                <a16:creationId xmlns:a16="http://schemas.microsoft.com/office/drawing/2014/main" id="{BA82D2CF-EB73-ACCE-9FEA-200AE3FA6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2506663"/>
            <a:ext cx="19335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2" name="Picture 8" descr="A screenshot of a cell phone&#10;&#10;Description automatically generated">
            <a:extLst>
              <a:ext uri="{FF2B5EF4-FFF2-40B4-BE49-F238E27FC236}">
                <a16:creationId xmlns:a16="http://schemas.microsoft.com/office/drawing/2014/main" id="{0748F358-0485-0B2B-EDB1-38E956B6F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406650"/>
            <a:ext cx="26860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Content Placeholder 2">
            <a:extLst>
              <a:ext uri="{FF2B5EF4-FFF2-40B4-BE49-F238E27FC236}">
                <a16:creationId xmlns:a16="http://schemas.microsoft.com/office/drawing/2014/main" id="{63A4091D-79EF-23D7-3AC7-99991A6C51A7}"/>
              </a:ext>
            </a:extLst>
          </p:cNvPr>
          <p:cNvSpPr>
            <a:spLocks noGrp="1" noChangeArrowheads="1"/>
          </p:cNvSpPr>
          <p:nvPr>
            <p:ph sz="quarter" idx="10"/>
          </p:nvPr>
        </p:nvSpPr>
        <p:spPr bwMode="auto">
          <a:xfrm>
            <a:off x="1495425" y="446088"/>
            <a:ext cx="6172200" cy="399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defTabSz="685800" eaLnBrk="1" hangingPunct="1">
              <a:spcBef>
                <a:spcPct val="0"/>
              </a:spcBef>
              <a:buFont typeface="Arial" panose="020B0604020202020204" pitchFamily="34" charset="0"/>
              <a:buNone/>
            </a:pPr>
            <a:r>
              <a:rPr lang="en-US" altLang="en-US" sz="7800">
                <a:solidFill>
                  <a:srgbClr val="FFFF00"/>
                </a:solidFill>
                <a:latin typeface="Apple Chancery" panose="03020702040506060504" pitchFamily="66" charset="-79"/>
                <a:cs typeface="Apple Chancery" panose="03020702040506060504" pitchFamily="66" charset="-79"/>
              </a:rPr>
              <a:t>SEE YOU NEXT WEEK</a:t>
            </a:r>
            <a:r>
              <a:rPr lang="en-US" altLang="en-US" sz="7800">
                <a:solidFill>
                  <a:srgbClr val="FF0000"/>
                </a:solidFill>
                <a:latin typeface="Apple Chancery" panose="03020702040506060504" pitchFamily="66" charset="-79"/>
                <a:cs typeface="Apple Chancery" panose="03020702040506060504" pitchFamily="66" charset="-79"/>
              </a:rPr>
              <a:t>!</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EEA5-C0D5-118F-E15B-D3D97FB27B3A}"/>
              </a:ext>
            </a:extLst>
          </p:cNvPr>
          <p:cNvSpPr>
            <a:spLocks noGrp="1"/>
          </p:cNvSpPr>
          <p:nvPr>
            <p:ph type="title"/>
          </p:nvPr>
        </p:nvSpPr>
        <p:spPr>
          <a:xfrm>
            <a:off x="1143000" y="4763"/>
            <a:ext cx="6858000" cy="938212"/>
          </a:xfrm>
        </p:spPr>
        <p:txBody>
          <a:bodyPr>
            <a:noAutofit/>
          </a:bodyPr>
          <a:lstStyle/>
          <a:p>
            <a:pPr>
              <a:defRPr/>
            </a:pPr>
            <a:r>
              <a:rPr lang="en-US" sz="36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113666" name="Content Placeholder 2">
            <a:extLst>
              <a:ext uri="{FF2B5EF4-FFF2-40B4-BE49-F238E27FC236}">
                <a16:creationId xmlns:a16="http://schemas.microsoft.com/office/drawing/2014/main" id="{C3D154DA-BF16-C299-F41F-F8A1938FE45A}"/>
              </a:ext>
            </a:extLst>
          </p:cNvPr>
          <p:cNvSpPr>
            <a:spLocks noGrp="1" noChangeArrowheads="1"/>
          </p:cNvSpPr>
          <p:nvPr>
            <p:ph sz="quarter" idx="10"/>
          </p:nvPr>
        </p:nvSpPr>
        <p:spPr bwMode="auto">
          <a:xfrm>
            <a:off x="1485900" y="942975"/>
            <a:ext cx="6172200" cy="3351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cs typeface="Times New Roman" panose="02020603050405020304" pitchFamily="18" charset="0"/>
              </a:rPr>
              <a:t>          </a:t>
            </a:r>
            <a:endParaRPr lang="en-US" altLang="en-US" sz="2400">
              <a:solidFill>
                <a:schemeClr val="bg1"/>
              </a:solidFill>
              <a:cs typeface="Times New Roman" panose="02020603050405020304" pitchFamily="18" charset="0"/>
            </a:endParaRPr>
          </a:p>
          <a:p>
            <a:pPr marL="0" indent="0">
              <a:buFont typeface="Arial" panose="020B0604020202020204" pitchFamily="34" charset="0"/>
              <a:buNone/>
            </a:pPr>
            <a:r>
              <a:rPr lang="en-US" altLang="en-US"/>
              <a:t> </a:t>
            </a:r>
          </a:p>
        </p:txBody>
      </p:sp>
      <p:pic>
        <p:nvPicPr>
          <p:cNvPr id="113667" name="Content Placeholder 3" descr="cat-1382015906Wuw.jpg">
            <a:extLst>
              <a:ext uri="{FF2B5EF4-FFF2-40B4-BE49-F238E27FC236}">
                <a16:creationId xmlns:a16="http://schemas.microsoft.com/office/drawing/2014/main" id="{1A9FB179-1067-E31B-31D7-BD768BDE5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 r="-270"/>
          <a:stretch>
            <a:fillRect/>
          </a:stretch>
        </p:blipFill>
        <p:spPr bwMode="auto">
          <a:xfrm>
            <a:off x="2120900" y="1055688"/>
            <a:ext cx="4911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406C9-AA67-9F37-6452-F1B9EB9723D5}"/>
              </a:ext>
            </a:extLst>
          </p:cNvPr>
          <p:cNvSpPr>
            <a:spLocks noGrp="1"/>
          </p:cNvSpPr>
          <p:nvPr>
            <p:ph sz="quarter" idx="10"/>
          </p:nvPr>
        </p:nvSpPr>
        <p:spPr>
          <a:xfrm>
            <a:off x="1485900" y="1651000"/>
            <a:ext cx="6172200" cy="2643188"/>
          </a:xfrm>
        </p:spPr>
        <p:txBody>
          <a:bodyPr/>
          <a:lstStyle/>
          <a:p>
            <a:pPr marL="0" indent="0" algn="ctr">
              <a:buFont typeface="Arial" panose="020B0604020202020204" pitchFamily="34" charset="0"/>
              <a:buNone/>
              <a:defRPr/>
            </a:pPr>
            <a:r>
              <a:rPr lang="en-CA" i="1" dirty="0">
                <a:solidFill>
                  <a:schemeClr val="bg1"/>
                </a:solidFill>
              </a:rPr>
              <a:t>In learning you will teach</a:t>
            </a:r>
          </a:p>
          <a:p>
            <a:pPr marL="0" indent="0" algn="ctr">
              <a:buFont typeface="Arial" panose="020B0604020202020204" pitchFamily="34" charset="0"/>
              <a:buNone/>
              <a:defRPr/>
            </a:pPr>
            <a:r>
              <a:rPr lang="en-CA" i="1" dirty="0">
                <a:solidFill>
                  <a:schemeClr val="bg1"/>
                </a:solidFill>
              </a:rPr>
              <a:t>And in teaching you will learn</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26A6659-EF2C-8653-5624-A83F69A42F3C}"/>
              </a:ext>
            </a:extLst>
          </p:cNvPr>
          <p:cNvPicPr>
            <a:picLocks noChangeAspect="1"/>
          </p:cNvPicPr>
          <p:nvPr/>
        </p:nvPicPr>
        <p:blipFill>
          <a:blip r:embed="rId2"/>
          <a:stretch>
            <a:fillRect/>
          </a:stretch>
        </p:blipFill>
        <p:spPr>
          <a:xfrm>
            <a:off x="3288312" y="915566"/>
            <a:ext cx="2567374" cy="4031797"/>
          </a:xfrm>
          <a:prstGeom prst="rect">
            <a:avLst/>
          </a:prstGeom>
        </p:spPr>
      </p:pic>
      <p:sp>
        <p:nvSpPr>
          <p:cNvPr id="2" name="TextBox 1">
            <a:extLst>
              <a:ext uri="{FF2B5EF4-FFF2-40B4-BE49-F238E27FC236}">
                <a16:creationId xmlns:a16="http://schemas.microsoft.com/office/drawing/2014/main" id="{CA8F50ED-1344-B9C5-DD9C-5AEAD0458159}"/>
              </a:ext>
            </a:extLst>
          </p:cNvPr>
          <p:cNvSpPr txBox="1"/>
          <p:nvPr/>
        </p:nvSpPr>
        <p:spPr>
          <a:xfrm>
            <a:off x="1517317" y="123478"/>
            <a:ext cx="6109365" cy="646331"/>
          </a:xfrm>
          <a:prstGeom prst="rect">
            <a:avLst/>
          </a:prstGeom>
          <a:noFill/>
        </p:spPr>
        <p:txBody>
          <a:bodyPr wrap="none" rtlCol="0">
            <a:spAutoFit/>
          </a:bodyPr>
          <a:lstStyle/>
          <a:p>
            <a:r>
              <a:rPr lang="en-US" sz="3600" dirty="0">
                <a:solidFill>
                  <a:schemeClr val="bg1"/>
                </a:solidFill>
              </a:rPr>
              <a:t>What I thought I would see</a:t>
            </a:r>
            <a:r>
              <a:rPr lang="en-US" sz="3600" dirty="0">
                <a:solidFill>
                  <a:srgbClr val="FF0000"/>
                </a:solidFill>
              </a:rPr>
              <a:t>…</a:t>
            </a:r>
          </a:p>
        </p:txBody>
      </p:sp>
    </p:spTree>
    <p:extLst>
      <p:ext uri="{BB962C8B-B14F-4D97-AF65-F5344CB8AC3E}">
        <p14:creationId xmlns:p14="http://schemas.microsoft.com/office/powerpoint/2010/main" val="1355879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2730A8-FB67-9A0B-8872-8F776518F5BA}"/>
              </a:ext>
            </a:extLst>
          </p:cNvPr>
          <p:cNvSpPr txBox="1"/>
          <p:nvPr/>
        </p:nvSpPr>
        <p:spPr>
          <a:xfrm>
            <a:off x="2780928" y="123478"/>
            <a:ext cx="3582144" cy="646331"/>
          </a:xfrm>
          <a:prstGeom prst="rect">
            <a:avLst/>
          </a:prstGeom>
          <a:noFill/>
        </p:spPr>
        <p:txBody>
          <a:bodyPr wrap="square">
            <a:spAutoFit/>
          </a:bodyPr>
          <a:lstStyle/>
          <a:p>
            <a:r>
              <a:rPr lang="en-US" sz="3600" dirty="0">
                <a:solidFill>
                  <a:schemeClr val="bg1"/>
                </a:solidFill>
              </a:rPr>
              <a:t>What I did see</a:t>
            </a:r>
            <a:r>
              <a:rPr lang="en-US" sz="3600" dirty="0">
                <a:solidFill>
                  <a:srgbClr val="FF0000"/>
                </a:solidFill>
              </a:rPr>
              <a:t>…</a:t>
            </a:r>
          </a:p>
        </p:txBody>
      </p:sp>
      <p:pic>
        <p:nvPicPr>
          <p:cNvPr id="5" name="Picture 4">
            <a:extLst>
              <a:ext uri="{FF2B5EF4-FFF2-40B4-BE49-F238E27FC236}">
                <a16:creationId xmlns:a16="http://schemas.microsoft.com/office/drawing/2014/main" id="{847BFC4B-4F09-D04D-2832-3AB2DD8F15E9}"/>
              </a:ext>
            </a:extLst>
          </p:cNvPr>
          <p:cNvPicPr>
            <a:picLocks noChangeAspect="1"/>
          </p:cNvPicPr>
          <p:nvPr/>
        </p:nvPicPr>
        <p:blipFill>
          <a:blip r:embed="rId2"/>
          <a:stretch>
            <a:fillRect/>
          </a:stretch>
        </p:blipFill>
        <p:spPr>
          <a:xfrm>
            <a:off x="3159883" y="885925"/>
            <a:ext cx="2824234" cy="4155926"/>
          </a:xfrm>
          <a:prstGeom prst="rect">
            <a:avLst/>
          </a:prstGeom>
        </p:spPr>
      </p:pic>
    </p:spTree>
    <p:extLst>
      <p:ext uri="{BB962C8B-B14F-4D97-AF65-F5344CB8AC3E}">
        <p14:creationId xmlns:p14="http://schemas.microsoft.com/office/powerpoint/2010/main" val="1788656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BE6A0A-C3E6-6CBD-4B18-B3A0916DB148}"/>
              </a:ext>
            </a:extLst>
          </p:cNvPr>
          <p:cNvSpPr txBox="1"/>
          <p:nvPr/>
        </p:nvSpPr>
        <p:spPr>
          <a:xfrm>
            <a:off x="2359342" y="111190"/>
            <a:ext cx="4374018" cy="646331"/>
          </a:xfrm>
          <a:prstGeom prst="rect">
            <a:avLst/>
          </a:prstGeom>
          <a:noFill/>
        </p:spPr>
        <p:txBody>
          <a:bodyPr wrap="none" rtlCol="0">
            <a:spAutoFit/>
          </a:bodyPr>
          <a:lstStyle/>
          <a:p>
            <a:r>
              <a:rPr lang="en-US" sz="3600" dirty="0">
                <a:solidFill>
                  <a:schemeClr val="bg1"/>
                </a:solidFill>
              </a:rPr>
              <a:t>What CTLT will do</a:t>
            </a:r>
            <a:r>
              <a:rPr lang="en-US" sz="3600" dirty="0">
                <a:solidFill>
                  <a:srgbClr val="FF0000"/>
                </a:solidFill>
              </a:rPr>
              <a:t>…</a:t>
            </a:r>
          </a:p>
        </p:txBody>
      </p:sp>
      <p:pic>
        <p:nvPicPr>
          <p:cNvPr id="4" name="Picture 3" descr="A screenshot of a document&#10;&#10;Description automatically generated">
            <a:extLst>
              <a:ext uri="{FF2B5EF4-FFF2-40B4-BE49-F238E27FC236}">
                <a16:creationId xmlns:a16="http://schemas.microsoft.com/office/drawing/2014/main" id="{FBEA02D8-E220-507B-C7DF-E9646CBD2398}"/>
              </a:ext>
            </a:extLst>
          </p:cNvPr>
          <p:cNvPicPr>
            <a:picLocks noChangeAspect="1"/>
          </p:cNvPicPr>
          <p:nvPr/>
        </p:nvPicPr>
        <p:blipFill>
          <a:blip r:embed="rId2"/>
          <a:stretch>
            <a:fillRect/>
          </a:stretch>
        </p:blipFill>
        <p:spPr>
          <a:xfrm>
            <a:off x="3239700" y="876384"/>
            <a:ext cx="2664599" cy="4155926"/>
          </a:xfrm>
          <a:prstGeom prst="rect">
            <a:avLst/>
          </a:prstGeom>
        </p:spPr>
      </p:pic>
    </p:spTree>
    <p:extLst>
      <p:ext uri="{BB962C8B-B14F-4D97-AF65-F5344CB8AC3E}">
        <p14:creationId xmlns:p14="http://schemas.microsoft.com/office/powerpoint/2010/main" val="1296473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1">
            <a:extLst>
              <a:ext uri="{FF2B5EF4-FFF2-40B4-BE49-F238E27FC236}">
                <a16:creationId xmlns:a16="http://schemas.microsoft.com/office/drawing/2014/main" id="{658884F5-A4EA-E6BB-86A4-AC2F93120ED0}"/>
              </a:ext>
            </a:extLst>
          </p:cNvPr>
          <p:cNvSpPr txBox="1">
            <a:spLocks noChangeArrowheads="1"/>
          </p:cNvSpPr>
          <p:nvPr/>
        </p:nvSpPr>
        <p:spPr bwMode="auto">
          <a:xfrm>
            <a:off x="2825750" y="123825"/>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a:solidFill>
                  <a:srgbClr val="FFFF00"/>
                </a:solidFill>
              </a:rPr>
              <a:t>Lecture Capture</a:t>
            </a:r>
          </a:p>
        </p:txBody>
      </p:sp>
      <p:pic>
        <p:nvPicPr>
          <p:cNvPr id="4" name="Picture 3" descr="A screenshot of a video conference&#10;&#10;Description automatically generated">
            <a:extLst>
              <a:ext uri="{FF2B5EF4-FFF2-40B4-BE49-F238E27FC236}">
                <a16:creationId xmlns:a16="http://schemas.microsoft.com/office/drawing/2014/main" id="{87E45916-7F79-6A21-973E-190A2A841446}"/>
              </a:ext>
            </a:extLst>
          </p:cNvPr>
          <p:cNvPicPr>
            <a:picLocks noChangeAspect="1"/>
          </p:cNvPicPr>
          <p:nvPr/>
        </p:nvPicPr>
        <p:blipFill>
          <a:blip r:embed="rId2"/>
          <a:stretch>
            <a:fillRect/>
          </a:stretch>
        </p:blipFill>
        <p:spPr>
          <a:xfrm>
            <a:off x="2385154" y="915566"/>
            <a:ext cx="4373692" cy="3930787"/>
          </a:xfrm>
          <a:prstGeom prst="rect">
            <a:avLst/>
          </a:prstGeom>
        </p:spPr>
      </p:pic>
    </p:spTree>
    <p:extLst>
      <p:ext uri="{BB962C8B-B14F-4D97-AF65-F5344CB8AC3E}">
        <p14:creationId xmlns:p14="http://schemas.microsoft.com/office/powerpoint/2010/main" val="1371957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243806" y="1347614"/>
            <a:ext cx="6656388" cy="2833688"/>
          </a:xfrm>
          <a:prstGeom prst="rect">
            <a:avLst/>
          </a:prstGeom>
        </p:spPr>
        <p:txBody>
          <a:bodyPr>
            <a:normAutofit/>
          </a:bodyPr>
          <a:lstStyle/>
          <a:p>
            <a:pPr marL="0" indent="0" algn="ctr">
              <a:buNone/>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Syllabus</a:t>
            </a:r>
            <a:endParaRPr lang="en-US" sz="10875" dirty="0"/>
          </a:p>
        </p:txBody>
      </p:sp>
    </p:spTree>
    <p:extLst>
      <p:ext uri="{BB962C8B-B14F-4D97-AF65-F5344CB8AC3E}">
        <p14:creationId xmlns:p14="http://schemas.microsoft.com/office/powerpoint/2010/main" val="3061869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DAB919C-6CEB-764F-A411-44FD131F6B22}"/>
                  </a:ext>
                </a:extLst>
              </p14:cNvPr>
              <p14:cNvContentPartPr/>
              <p14:nvPr/>
            </p14:nvContentPartPr>
            <p14:xfrm>
              <a:off x="3219741" y="834364"/>
              <a:ext cx="338760" cy="720720"/>
            </p14:xfrm>
          </p:contentPart>
        </mc:Choice>
        <mc:Fallback xmlns="">
          <p:pic>
            <p:nvPicPr>
              <p:cNvPr id="6" name="Ink 5">
                <a:extLst>
                  <a:ext uri="{FF2B5EF4-FFF2-40B4-BE49-F238E27FC236}">
                    <a16:creationId xmlns:a16="http://schemas.microsoft.com/office/drawing/2014/main" id="{EDAB919C-6CEB-764F-A411-44FD131F6B22}"/>
                  </a:ext>
                </a:extLst>
              </p:cNvPr>
              <p:cNvPicPr/>
              <p:nvPr/>
            </p:nvPicPr>
            <p:blipFill>
              <a:blip r:embed="rId3"/>
              <a:stretch>
                <a:fillRect/>
              </a:stretch>
            </p:blipFill>
            <p:spPr>
              <a:xfrm>
                <a:off x="3183779" y="798382"/>
                <a:ext cx="410324" cy="79232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333601F-32F0-CACB-16A9-5CE7BE234746}"/>
                  </a:ext>
                </a:extLst>
              </p14:cNvPr>
              <p14:cNvContentPartPr/>
              <p14:nvPr/>
            </p14:nvContentPartPr>
            <p14:xfrm>
              <a:off x="3019941" y="1220644"/>
              <a:ext cx="713160" cy="376920"/>
            </p14:xfrm>
          </p:contentPart>
        </mc:Choice>
        <mc:Fallback xmlns="">
          <p:pic>
            <p:nvPicPr>
              <p:cNvPr id="7" name="Ink 6">
                <a:extLst>
                  <a:ext uri="{FF2B5EF4-FFF2-40B4-BE49-F238E27FC236}">
                    <a16:creationId xmlns:a16="http://schemas.microsoft.com/office/drawing/2014/main" id="{4333601F-32F0-CACB-16A9-5CE7BE234746}"/>
                  </a:ext>
                </a:extLst>
              </p:cNvPr>
              <p:cNvPicPr/>
              <p:nvPr/>
            </p:nvPicPr>
            <p:blipFill>
              <a:blip r:embed="rId5"/>
              <a:stretch>
                <a:fillRect/>
              </a:stretch>
            </p:blipFill>
            <p:spPr>
              <a:xfrm>
                <a:off x="2983941" y="1184644"/>
                <a:ext cx="784800" cy="448560"/>
              </a:xfrm>
              <a:prstGeom prst="rect">
                <a:avLst/>
              </a:prstGeom>
            </p:spPr>
          </p:pic>
        </mc:Fallback>
      </mc:AlternateContent>
      <p:pic>
        <p:nvPicPr>
          <p:cNvPr id="4" name="Picture 3" descr="A blue background with white text&#10;&#10;Description automatically generated">
            <a:extLst>
              <a:ext uri="{FF2B5EF4-FFF2-40B4-BE49-F238E27FC236}">
                <a16:creationId xmlns:a16="http://schemas.microsoft.com/office/drawing/2014/main" id="{28D6BB16-BD1D-2FCA-36F1-F628BBABB38E}"/>
              </a:ext>
            </a:extLst>
          </p:cNvPr>
          <p:cNvPicPr>
            <a:picLocks noChangeAspect="1"/>
          </p:cNvPicPr>
          <p:nvPr/>
        </p:nvPicPr>
        <p:blipFill>
          <a:blip r:embed="rId6"/>
          <a:stretch>
            <a:fillRect/>
          </a:stretch>
        </p:blipFill>
        <p:spPr>
          <a:xfrm>
            <a:off x="1124604" y="1992835"/>
            <a:ext cx="3870457" cy="1157829"/>
          </a:xfrm>
          <a:prstGeom prst="rect">
            <a:avLst/>
          </a:prstGeom>
        </p:spPr>
      </p:pic>
      <p:pic>
        <p:nvPicPr>
          <p:cNvPr id="9" name="Picture 8" descr="A screenshot of a phone&#10;&#10;Description automatically generated">
            <a:extLst>
              <a:ext uri="{FF2B5EF4-FFF2-40B4-BE49-F238E27FC236}">
                <a16:creationId xmlns:a16="http://schemas.microsoft.com/office/drawing/2014/main" id="{484435FC-B541-CEBC-0564-601B4FC97B0E}"/>
              </a:ext>
            </a:extLst>
          </p:cNvPr>
          <p:cNvPicPr>
            <a:picLocks noChangeAspect="1"/>
          </p:cNvPicPr>
          <p:nvPr/>
        </p:nvPicPr>
        <p:blipFill>
          <a:blip r:embed="rId7"/>
          <a:stretch>
            <a:fillRect/>
          </a:stretch>
        </p:blipFill>
        <p:spPr>
          <a:xfrm>
            <a:off x="6084168" y="1264437"/>
            <a:ext cx="2200276" cy="298259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02FB9958-5266-071D-E280-B0E86C396281}"/>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Features of this Course</a:t>
            </a:r>
          </a:p>
        </p:txBody>
      </p:sp>
      <p:sp>
        <p:nvSpPr>
          <p:cNvPr id="3" name="Content Placeholder 2">
            <a:extLst>
              <a:ext uri="{FF2B5EF4-FFF2-40B4-BE49-F238E27FC236}">
                <a16:creationId xmlns:a16="http://schemas.microsoft.com/office/drawing/2014/main" id="{7B672CA1-FC7A-ACA9-5D4A-00EE3FCFBD8F}"/>
              </a:ext>
            </a:extLst>
          </p:cNvPr>
          <p:cNvSpPr>
            <a:spLocks noGrp="1"/>
          </p:cNvSpPr>
          <p:nvPr>
            <p:ph sz="quarter" idx="10"/>
          </p:nvPr>
        </p:nvSpPr>
        <p:spPr>
          <a:xfrm>
            <a:off x="1485900" y="1779588"/>
            <a:ext cx="6172200" cy="2638425"/>
          </a:xfrm>
        </p:spPr>
        <p:txBody>
          <a:bodyPr/>
          <a:lstStyle/>
          <a:p>
            <a:pPr algn="ctr">
              <a:defRPr/>
            </a:pPr>
            <a:r>
              <a:rPr lang="en-US" sz="3600" dirty="0">
                <a:solidFill>
                  <a:schemeClr val="bg1"/>
                </a:solidFill>
              </a:rPr>
              <a:t>70% Exam not 100%</a:t>
            </a:r>
          </a:p>
          <a:p>
            <a:pPr algn="ctr">
              <a:defRPr/>
            </a:pPr>
            <a:r>
              <a:rPr lang="en-US" sz="3600" dirty="0">
                <a:solidFill>
                  <a:schemeClr val="bg1"/>
                </a:solidFill>
              </a:rPr>
              <a:t>IP Law </a:t>
            </a:r>
            <a:r>
              <a:rPr lang="en-US" sz="3600" dirty="0">
                <a:solidFill>
                  <a:srgbClr val="FF0000"/>
                </a:solidFill>
              </a:rPr>
              <a:t>“</a:t>
            </a:r>
            <a:r>
              <a:rPr lang="en-US" sz="3600" dirty="0">
                <a:solidFill>
                  <a:schemeClr val="bg1"/>
                </a:solidFill>
              </a:rPr>
              <a:t>In Context</a:t>
            </a:r>
            <a:r>
              <a:rPr lang="en-US" sz="3600" dirty="0">
                <a:solidFill>
                  <a:srgbClr val="FF0000"/>
                </a:solidFill>
              </a:rPr>
              <a:t>”</a:t>
            </a:r>
          </a:p>
          <a:p>
            <a:pPr algn="ctr">
              <a:defRPr/>
            </a:pPr>
            <a:r>
              <a:rPr lang="en-US" sz="3600" dirty="0">
                <a:solidFill>
                  <a:schemeClr val="bg1"/>
                </a:solidFill>
              </a:rPr>
              <a:t>Website </a:t>
            </a:r>
          </a:p>
          <a:p>
            <a:pPr marL="0" indent="0">
              <a:buFont typeface="Arial" panose="020B0604020202020204" pitchFamily="34" charset="0"/>
              <a:buNone/>
              <a:defRPr/>
            </a:pPr>
            <a:endParaRPr lang="en-US" sz="3300" dirty="0">
              <a:solidFill>
                <a:schemeClr val="bg1"/>
              </a:solidFill>
            </a:endParaRPr>
          </a:p>
        </p:txBody>
      </p:sp>
    </p:spTree>
    <p:extLst>
      <p:ext uri="{BB962C8B-B14F-4D97-AF65-F5344CB8AC3E}">
        <p14:creationId xmlns:p14="http://schemas.microsoft.com/office/powerpoint/2010/main" val="140277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9C88D6B4-48B1-1F9B-DCD0-E8658064AE0F}"/>
              </a:ext>
            </a:extLst>
          </p:cNvPr>
          <p:cNvSpPr>
            <a:spLocks noGrp="1" noChangeArrowheads="1"/>
          </p:cNvSpPr>
          <p:nvPr>
            <p:ph type="title"/>
          </p:nvPr>
        </p:nvSpPr>
        <p:spPr bwMode="auto">
          <a:xfrm>
            <a:off x="1485900" y="1762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Let’s talk about</a:t>
            </a:r>
            <a:r>
              <a:rPr lang="en-US" altLang="en-US">
                <a:solidFill>
                  <a:srgbClr val="FF0000"/>
                </a:solidFill>
              </a:rPr>
              <a:t>…</a:t>
            </a:r>
          </a:p>
        </p:txBody>
      </p:sp>
      <p:sp>
        <p:nvSpPr>
          <p:cNvPr id="3" name="TextBox 2">
            <a:extLst>
              <a:ext uri="{FF2B5EF4-FFF2-40B4-BE49-F238E27FC236}">
                <a16:creationId xmlns:a16="http://schemas.microsoft.com/office/drawing/2014/main" id="{0A0A81FE-3B64-2B37-2108-A838D73AD70A}"/>
              </a:ext>
            </a:extLst>
          </p:cNvPr>
          <p:cNvSpPr txBox="1"/>
          <p:nvPr/>
        </p:nvSpPr>
        <p:spPr>
          <a:xfrm>
            <a:off x="3633952" y="1237594"/>
            <a:ext cx="3034862" cy="2308324"/>
          </a:xfrm>
          <a:prstGeom prst="rect">
            <a:avLst/>
          </a:prstGeom>
          <a:noFill/>
        </p:spPr>
        <p:txBody>
          <a:bodyPr>
            <a:spAutoFit/>
          </a:bodyPr>
          <a:lstStyle/>
          <a:p>
            <a:pPr>
              <a:defRPr/>
            </a:pPr>
            <a:r>
              <a:rPr lang="en-US" sz="7200" dirty="0">
                <a:highlight>
                  <a:srgbClr val="FFFF00"/>
                </a:highlight>
              </a:rPr>
              <a:t>The 30%</a:t>
            </a:r>
          </a:p>
        </p:txBody>
      </p:sp>
    </p:spTree>
    <p:extLst>
      <p:ext uri="{BB962C8B-B14F-4D97-AF65-F5344CB8AC3E}">
        <p14:creationId xmlns:p14="http://schemas.microsoft.com/office/powerpoint/2010/main" val="141249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2D5D6697-4E12-B689-66E3-9DFF2EACE18B}"/>
              </a:ext>
            </a:extLst>
          </p:cNvPr>
          <p:cNvSpPr>
            <a:spLocks noGrp="1" noChangeArrowheads="1"/>
          </p:cNvSpPr>
          <p:nvPr>
            <p:ph type="title"/>
          </p:nvPr>
        </p:nvSpPr>
        <p:spPr bwMode="auto">
          <a:xfrm>
            <a:off x="323528" y="22225"/>
            <a:ext cx="8496944"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solidFill>
                  <a:srgbClr val="FFFF00"/>
                </a:solidFill>
              </a:rPr>
              <a:t>Text</a:t>
            </a:r>
            <a:r>
              <a:rPr lang="en-US" altLang="en-US" b="1" dirty="0">
                <a:solidFill>
                  <a:srgbClr val="FF0000"/>
                </a:solidFill>
              </a:rPr>
              <a:t>:</a:t>
            </a:r>
            <a:r>
              <a:rPr lang="en-US" altLang="en-US" b="1" dirty="0">
                <a:solidFill>
                  <a:schemeClr val="bg1"/>
                </a:solidFill>
              </a:rPr>
              <a:t> Let me know if any issues </a:t>
            </a:r>
            <a:r>
              <a:rPr lang="en-US" altLang="en-US" b="1" dirty="0">
                <a:solidFill>
                  <a:srgbClr val="FF0000"/>
                </a:solidFill>
              </a:rPr>
              <a:t>@</a:t>
            </a:r>
            <a:r>
              <a:rPr lang="en-US" altLang="en-US" b="1" dirty="0">
                <a:solidFill>
                  <a:schemeClr val="bg1"/>
                </a:solidFill>
              </a:rPr>
              <a:t> Bookstore</a:t>
            </a:r>
            <a:endParaRPr lang="en-US" altLang="en-US" b="1" dirty="0">
              <a:solidFill>
                <a:srgbClr val="00B0F0"/>
              </a:solidFill>
            </a:endParaRPr>
          </a:p>
        </p:txBody>
      </p:sp>
      <p:pic>
        <p:nvPicPr>
          <p:cNvPr id="79874" name="Picture 2" descr="A picture containing text&#10;&#10;Description automatically generated">
            <a:extLst>
              <a:ext uri="{FF2B5EF4-FFF2-40B4-BE49-F238E27FC236}">
                <a16:creationId xmlns:a16="http://schemas.microsoft.com/office/drawing/2014/main" id="{1A75BD03-C966-38CE-EA80-3FA74C882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9" t="7068" r="5202" b="10800"/>
          <a:stretch>
            <a:fillRect/>
          </a:stretch>
        </p:blipFill>
        <p:spPr bwMode="auto">
          <a:xfrm rot="5400000">
            <a:off x="2483643" y="1459707"/>
            <a:ext cx="41767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99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3">
            <a:extLst>
              <a:ext uri="{FF2B5EF4-FFF2-40B4-BE49-F238E27FC236}">
                <a16:creationId xmlns:a16="http://schemas.microsoft.com/office/drawing/2014/main" id="{062B64EC-AAD9-2EB1-8C76-F19359102BAA}"/>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00B0F0"/>
                </a:solidFill>
              </a:rPr>
              <a:t>A modest proposal</a:t>
            </a:r>
            <a:r>
              <a:rPr lang="en-US" altLang="en-US" sz="3600" b="1">
                <a:solidFill>
                  <a:srgbClr val="FF0000"/>
                </a:solidFill>
              </a:rPr>
              <a:t>…</a:t>
            </a:r>
          </a:p>
        </p:txBody>
      </p:sp>
      <p:sp>
        <p:nvSpPr>
          <p:cNvPr id="3" name="Content Placeholder 2">
            <a:extLst>
              <a:ext uri="{FF2B5EF4-FFF2-40B4-BE49-F238E27FC236}">
                <a16:creationId xmlns:a16="http://schemas.microsoft.com/office/drawing/2014/main" id="{CD443C03-496C-3453-9BA2-711A193EE3D5}"/>
              </a:ext>
            </a:extLst>
          </p:cNvPr>
          <p:cNvSpPr>
            <a:spLocks noGrp="1"/>
          </p:cNvSpPr>
          <p:nvPr>
            <p:ph sz="quarter" idx="10"/>
          </p:nvPr>
        </p:nvSpPr>
        <p:spPr>
          <a:xfrm>
            <a:off x="457200" y="1055688"/>
            <a:ext cx="8229600" cy="3676650"/>
          </a:xfrm>
        </p:spPr>
        <p:txBody>
          <a:bodyPr>
            <a:normAutofit fontScale="92500" lnSpcReduction="10000"/>
          </a:bodyPr>
          <a:lstStyle/>
          <a:p>
            <a:pPr marL="0" indent="0">
              <a:buFont typeface="Arial" panose="020B0604020202020204" pitchFamily="34" charset="0"/>
              <a:buNone/>
              <a:defRPr/>
            </a:pPr>
            <a:endParaRPr lang="en-US" dirty="0"/>
          </a:p>
          <a:p>
            <a:pPr>
              <a:defRPr/>
            </a:pPr>
            <a:r>
              <a:rPr lang="en-US" sz="3225" dirty="0">
                <a:solidFill>
                  <a:schemeClr val="bg1"/>
                </a:solidFill>
              </a:rPr>
              <a:t>Approximately 1000 words </a:t>
            </a:r>
            <a:r>
              <a:rPr lang="en-US" sz="3225" dirty="0">
                <a:solidFill>
                  <a:srgbClr val="00B0F0"/>
                </a:solidFill>
              </a:rPr>
              <a:t>(</a:t>
            </a:r>
            <a:r>
              <a:rPr lang="en-US" sz="3225" dirty="0">
                <a:solidFill>
                  <a:schemeClr val="bg1"/>
                </a:solidFill>
              </a:rPr>
              <a:t>or equivalent</a:t>
            </a:r>
            <a:r>
              <a:rPr lang="en-US" sz="3225" dirty="0">
                <a:solidFill>
                  <a:srgbClr val="00B0F0"/>
                </a:solidFill>
              </a:rPr>
              <a:t>)</a:t>
            </a:r>
            <a:r>
              <a:rPr lang="en-US" sz="3225" dirty="0">
                <a:solidFill>
                  <a:schemeClr val="bg1"/>
                </a:solidFill>
              </a:rPr>
              <a:t> per person </a:t>
            </a:r>
          </a:p>
          <a:p>
            <a:pPr>
              <a:defRPr/>
            </a:pPr>
            <a:r>
              <a:rPr lang="en-US" sz="3225" dirty="0">
                <a:solidFill>
                  <a:schemeClr val="bg1"/>
                </a:solidFill>
              </a:rPr>
              <a:t>written</a:t>
            </a:r>
            <a:r>
              <a:rPr lang="en-US" sz="3225" dirty="0">
                <a:solidFill>
                  <a:srgbClr val="00B0F0"/>
                </a:solidFill>
              </a:rPr>
              <a:t>,</a:t>
            </a:r>
            <a:r>
              <a:rPr lang="en-US" sz="3225" dirty="0">
                <a:solidFill>
                  <a:schemeClr val="bg1"/>
                </a:solidFill>
              </a:rPr>
              <a:t> video</a:t>
            </a:r>
            <a:r>
              <a:rPr lang="en-US" sz="3225" dirty="0">
                <a:solidFill>
                  <a:srgbClr val="00B0F0"/>
                </a:solidFill>
              </a:rPr>
              <a:t>, </a:t>
            </a:r>
            <a:r>
              <a:rPr lang="en-US" sz="3225" dirty="0">
                <a:solidFill>
                  <a:schemeClr val="bg1"/>
                </a:solidFill>
              </a:rPr>
              <a:t>podcast</a:t>
            </a:r>
            <a:r>
              <a:rPr lang="en-US" sz="3225" dirty="0">
                <a:solidFill>
                  <a:srgbClr val="00B0F0"/>
                </a:solidFill>
              </a:rPr>
              <a:t>,</a:t>
            </a:r>
            <a:r>
              <a:rPr lang="en-US" sz="3225" dirty="0">
                <a:solidFill>
                  <a:schemeClr val="bg1"/>
                </a:solidFill>
              </a:rPr>
              <a:t> in-class presentation </a:t>
            </a:r>
            <a:r>
              <a:rPr lang="en-US" sz="3225" dirty="0">
                <a:solidFill>
                  <a:srgbClr val="FFFF00"/>
                </a:solidFill>
              </a:rPr>
              <a:t>(</a:t>
            </a:r>
            <a:r>
              <a:rPr lang="en-US" sz="3225" dirty="0">
                <a:solidFill>
                  <a:srgbClr val="00B0F0"/>
                </a:solidFill>
              </a:rPr>
              <a:t>?</a:t>
            </a:r>
            <a:r>
              <a:rPr lang="en-US" sz="3225" dirty="0">
                <a:solidFill>
                  <a:srgbClr val="FFFF00"/>
                </a:solidFill>
              </a:rPr>
              <a:t>)</a:t>
            </a:r>
            <a:r>
              <a:rPr lang="en-US" sz="3225" dirty="0">
                <a:solidFill>
                  <a:srgbClr val="00B0F0"/>
                </a:solidFill>
              </a:rPr>
              <a:t>,</a:t>
            </a:r>
            <a:r>
              <a:rPr lang="en-US" sz="3225" dirty="0">
                <a:solidFill>
                  <a:schemeClr val="bg1"/>
                </a:solidFill>
              </a:rPr>
              <a:t> </a:t>
            </a:r>
            <a:r>
              <a:rPr lang="en-US" sz="3225" i="1" dirty="0">
                <a:solidFill>
                  <a:schemeClr val="bg1"/>
                </a:solidFill>
              </a:rPr>
              <a:t>interpretive dance</a:t>
            </a:r>
          </a:p>
          <a:p>
            <a:pPr>
              <a:defRPr/>
            </a:pPr>
            <a:r>
              <a:rPr lang="en-US" sz="3225" dirty="0">
                <a:solidFill>
                  <a:schemeClr val="bg1"/>
                </a:solidFill>
              </a:rPr>
              <a:t>Website or not</a:t>
            </a:r>
          </a:p>
          <a:p>
            <a:pPr>
              <a:defRPr/>
            </a:pPr>
            <a:r>
              <a:rPr lang="en-US" sz="3225" dirty="0">
                <a:solidFill>
                  <a:schemeClr val="bg1"/>
                </a:solidFill>
              </a:rPr>
              <a:t>Groups </a:t>
            </a:r>
            <a:r>
              <a:rPr lang="en-US" sz="3225" dirty="0">
                <a:solidFill>
                  <a:srgbClr val="FFFF00"/>
                </a:solidFill>
              </a:rPr>
              <a:t>or</a:t>
            </a:r>
            <a:r>
              <a:rPr lang="en-US" sz="3225" dirty="0">
                <a:solidFill>
                  <a:schemeClr val="bg1"/>
                </a:solidFill>
              </a:rPr>
              <a:t> individually</a:t>
            </a:r>
          </a:p>
          <a:p>
            <a:pPr>
              <a:defRPr/>
            </a:pPr>
            <a:r>
              <a:rPr lang="en-US" sz="3225" dirty="0">
                <a:solidFill>
                  <a:srgbClr val="FFFF00"/>
                </a:solidFill>
              </a:rPr>
              <a:t>LLM Students </a:t>
            </a:r>
            <a:r>
              <a:rPr lang="en-US" sz="3225" dirty="0">
                <a:solidFill>
                  <a:srgbClr val="00B0F0"/>
                </a:solidFill>
              </a:rPr>
              <a:t>–</a:t>
            </a:r>
            <a:r>
              <a:rPr lang="en-US" sz="3225" dirty="0">
                <a:solidFill>
                  <a:schemeClr val="bg1"/>
                </a:solidFill>
              </a:rPr>
              <a:t> one extra post</a:t>
            </a:r>
          </a:p>
        </p:txBody>
      </p:sp>
    </p:spTree>
    <p:extLst>
      <p:ext uri="{BB962C8B-B14F-4D97-AF65-F5344CB8AC3E}">
        <p14:creationId xmlns:p14="http://schemas.microsoft.com/office/powerpoint/2010/main" val="1293766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2">
            <a:extLst>
              <a:ext uri="{FF2B5EF4-FFF2-40B4-BE49-F238E27FC236}">
                <a16:creationId xmlns:a16="http://schemas.microsoft.com/office/drawing/2014/main" id="{FC965560-84B7-4048-828B-E976E3F1B659}"/>
              </a:ext>
            </a:extLst>
          </p:cNvPr>
          <p:cNvSpPr txBox="1">
            <a:spLocks noChangeArrowheads="1"/>
          </p:cNvSpPr>
          <p:nvPr/>
        </p:nvSpPr>
        <p:spPr bwMode="auto">
          <a:xfrm>
            <a:off x="1619250" y="1509713"/>
            <a:ext cx="6391275" cy="212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400" b="1" dirty="0">
                <a:solidFill>
                  <a:srgbClr val="FFFF00"/>
                </a:solidFill>
              </a:rPr>
              <a:t>Past Presentations</a:t>
            </a:r>
            <a:r>
              <a:rPr lang="en-US" altLang="en-US" sz="4400" b="1">
                <a:solidFill>
                  <a:srgbClr val="FF0000"/>
                </a:solidFill>
              </a:rPr>
              <a:t>:</a:t>
            </a:r>
            <a:r>
              <a:rPr lang="en-US" altLang="en-US" sz="4400" b="1">
                <a:solidFill>
                  <a:srgbClr val="FFFF00"/>
                </a:solidFill>
              </a:rPr>
              <a:t> Most </a:t>
            </a:r>
            <a:r>
              <a:rPr lang="en-US" altLang="en-US" sz="4400" b="1" dirty="0">
                <a:solidFill>
                  <a:srgbClr val="FFFF00"/>
                </a:solidFill>
              </a:rPr>
              <a:t>are on the course website</a:t>
            </a:r>
            <a:r>
              <a:rPr lang="en-US" altLang="en-US" sz="4400" b="1" dirty="0">
                <a:solidFill>
                  <a:srgbClr val="FF0000"/>
                </a:solidFill>
              </a:rPr>
              <a:t>…</a:t>
            </a:r>
          </a:p>
        </p:txBody>
      </p:sp>
    </p:spTree>
    <p:extLst>
      <p:ext uri="{BB962C8B-B14F-4D97-AF65-F5344CB8AC3E}">
        <p14:creationId xmlns:p14="http://schemas.microsoft.com/office/powerpoint/2010/main" val="2344965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a:extLst>
              <a:ext uri="{FF2B5EF4-FFF2-40B4-BE49-F238E27FC236}">
                <a16:creationId xmlns:a16="http://schemas.microsoft.com/office/drawing/2014/main" id="{CB157263-3EA7-CD02-1C82-36B1523F4FC1}"/>
              </a:ext>
            </a:extLst>
          </p:cNvPr>
          <p:cNvSpPr>
            <a:spLocks noGrp="1" noChangeArrowheads="1"/>
          </p:cNvSpPr>
          <p:nvPr>
            <p:ph sz="quarter" idx="10"/>
          </p:nvPr>
        </p:nvSpPr>
        <p:spPr bwMode="auto">
          <a:xfrm>
            <a:off x="1485900" y="1296988"/>
            <a:ext cx="6172200" cy="3138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a:solidFill>
                  <a:schemeClr val="bg1"/>
                </a:solidFill>
                <a:latin typeface="American Typewriter" panose="02090604020004020304" pitchFamily="18" charset="77"/>
              </a:rPr>
              <a:t>News of </a:t>
            </a:r>
          </a:p>
          <a:p>
            <a:pPr marL="0" indent="0" algn="ctr">
              <a:buFont typeface="Arial" panose="020B0604020202020204" pitchFamily="34" charset="0"/>
              <a:buNone/>
            </a:pPr>
            <a:r>
              <a:rPr lang="en-US" altLang="en-US" sz="7200">
                <a:solidFill>
                  <a:schemeClr val="bg1"/>
                </a:solidFill>
                <a:latin typeface="American Typewriter" panose="02090604020004020304" pitchFamily="18" charset="77"/>
              </a:rPr>
              <a:t>the Week</a:t>
            </a:r>
            <a:endParaRPr lang="en-US" altLang="en-US"/>
          </a:p>
        </p:txBody>
      </p:sp>
    </p:spTree>
    <p:extLst>
      <p:ext uri="{BB962C8B-B14F-4D97-AF65-F5344CB8AC3E}">
        <p14:creationId xmlns:p14="http://schemas.microsoft.com/office/powerpoint/2010/main" val="4037958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9866F2-F7DD-12D7-0551-1759FE9CFD51}"/>
              </a:ext>
            </a:extLst>
          </p:cNvPr>
          <p:cNvPicPr>
            <a:picLocks noChangeAspect="1"/>
          </p:cNvPicPr>
          <p:nvPr/>
        </p:nvPicPr>
        <p:blipFill>
          <a:blip r:embed="rId2"/>
          <a:stretch>
            <a:fillRect/>
          </a:stretch>
        </p:blipFill>
        <p:spPr>
          <a:xfrm>
            <a:off x="1262844" y="365646"/>
            <a:ext cx="6618312" cy="4412208"/>
          </a:xfrm>
          <a:prstGeom prst="rect">
            <a:avLst/>
          </a:prstGeom>
        </p:spPr>
      </p:pic>
    </p:spTree>
    <p:extLst>
      <p:ext uri="{BB962C8B-B14F-4D97-AF65-F5344CB8AC3E}">
        <p14:creationId xmlns:p14="http://schemas.microsoft.com/office/powerpoint/2010/main" val="3333203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background with text and a cartoon character&#10;&#10;Description automatically generated">
            <a:extLst>
              <a:ext uri="{FF2B5EF4-FFF2-40B4-BE49-F238E27FC236}">
                <a16:creationId xmlns:a16="http://schemas.microsoft.com/office/drawing/2014/main" id="{E6DFEC8F-E01C-75B2-1035-64289E5E1CCD}"/>
              </a:ext>
            </a:extLst>
          </p:cNvPr>
          <p:cNvPicPr>
            <a:picLocks noChangeAspect="1"/>
          </p:cNvPicPr>
          <p:nvPr/>
        </p:nvPicPr>
        <p:blipFill>
          <a:blip r:embed="rId2"/>
          <a:stretch>
            <a:fillRect/>
          </a:stretch>
        </p:blipFill>
        <p:spPr>
          <a:xfrm>
            <a:off x="1220744" y="1059582"/>
            <a:ext cx="6702512" cy="3770163"/>
          </a:xfrm>
          <a:prstGeom prst="rect">
            <a:avLst/>
          </a:prstGeom>
        </p:spPr>
      </p:pic>
      <p:sp>
        <p:nvSpPr>
          <p:cNvPr id="2" name="TextBox 1">
            <a:extLst>
              <a:ext uri="{FF2B5EF4-FFF2-40B4-BE49-F238E27FC236}">
                <a16:creationId xmlns:a16="http://schemas.microsoft.com/office/drawing/2014/main" id="{45C844DA-0D1B-5E79-A919-68D07B893165}"/>
              </a:ext>
            </a:extLst>
          </p:cNvPr>
          <p:cNvSpPr txBox="1"/>
          <p:nvPr/>
        </p:nvSpPr>
        <p:spPr>
          <a:xfrm>
            <a:off x="1722341" y="123478"/>
            <a:ext cx="5699317" cy="707886"/>
          </a:xfrm>
          <a:prstGeom prst="rect">
            <a:avLst/>
          </a:prstGeom>
          <a:noFill/>
        </p:spPr>
        <p:txBody>
          <a:bodyPr wrap="none" rtlCol="0">
            <a:spAutoFit/>
          </a:bodyPr>
          <a:lstStyle/>
          <a:p>
            <a:r>
              <a:rPr lang="en-US" sz="4000" b="1" dirty="0">
                <a:solidFill>
                  <a:srgbClr val="FFFF00"/>
                </a:solidFill>
              </a:rPr>
              <a:t>Coming This Week</a:t>
            </a:r>
            <a:r>
              <a:rPr lang="en-US" sz="4000" b="1" dirty="0">
                <a:solidFill>
                  <a:srgbClr val="FF0000"/>
                </a:solidFill>
              </a:rPr>
              <a:t>???</a:t>
            </a:r>
          </a:p>
        </p:txBody>
      </p:sp>
    </p:spTree>
    <p:extLst>
      <p:ext uri="{BB962C8B-B14F-4D97-AF65-F5344CB8AC3E}">
        <p14:creationId xmlns:p14="http://schemas.microsoft.com/office/powerpoint/2010/main" val="1496410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95F96-81D5-304C-E890-29851333B49A}"/>
              </a:ext>
            </a:extLst>
          </p:cNvPr>
          <p:cNvSpPr txBox="1"/>
          <p:nvPr/>
        </p:nvSpPr>
        <p:spPr>
          <a:xfrm>
            <a:off x="143508" y="267494"/>
            <a:ext cx="8856984" cy="1015663"/>
          </a:xfrm>
          <a:prstGeom prst="rect">
            <a:avLst/>
          </a:prstGeom>
          <a:noFill/>
        </p:spPr>
        <p:txBody>
          <a:bodyPr wrap="square" rtlCol="0">
            <a:spAutoFit/>
          </a:bodyPr>
          <a:lstStyle/>
          <a:p>
            <a:pPr algn="ctr"/>
            <a:r>
              <a:rPr lang="en-US" sz="6000" dirty="0">
                <a:solidFill>
                  <a:srgbClr val="FFFF00"/>
                </a:solidFill>
              </a:rPr>
              <a:t>Generative A</a:t>
            </a:r>
            <a:r>
              <a:rPr lang="en-US" sz="6000" dirty="0">
                <a:solidFill>
                  <a:srgbClr val="FF0000"/>
                </a:solidFill>
              </a:rPr>
              <a:t>.</a:t>
            </a:r>
            <a:r>
              <a:rPr lang="en-US" sz="6000" dirty="0">
                <a:solidFill>
                  <a:srgbClr val="FFFF00"/>
                </a:solidFill>
              </a:rPr>
              <a:t>I</a:t>
            </a:r>
            <a:r>
              <a:rPr lang="en-US" sz="6000" dirty="0">
                <a:solidFill>
                  <a:srgbClr val="FF0000"/>
                </a:solidFill>
              </a:rPr>
              <a:t>.</a:t>
            </a:r>
            <a:r>
              <a:rPr lang="en-US" sz="6000" dirty="0">
                <a:solidFill>
                  <a:srgbClr val="FFFF00"/>
                </a:solidFill>
              </a:rPr>
              <a:t> Policy</a:t>
            </a:r>
            <a:endParaRPr lang="en-US" sz="6000" dirty="0">
              <a:solidFill>
                <a:srgbClr val="FF0000"/>
              </a:solidFill>
            </a:endParaRPr>
          </a:p>
        </p:txBody>
      </p:sp>
      <p:sp>
        <p:nvSpPr>
          <p:cNvPr id="3" name="TextBox 2">
            <a:extLst>
              <a:ext uri="{FF2B5EF4-FFF2-40B4-BE49-F238E27FC236}">
                <a16:creationId xmlns:a16="http://schemas.microsoft.com/office/drawing/2014/main" id="{4A856C38-E7AA-8F1F-EAEE-01498388B53D}"/>
              </a:ext>
            </a:extLst>
          </p:cNvPr>
          <p:cNvSpPr txBox="1"/>
          <p:nvPr/>
        </p:nvSpPr>
        <p:spPr>
          <a:xfrm>
            <a:off x="539552" y="1635646"/>
            <a:ext cx="7777065" cy="3416320"/>
          </a:xfrm>
          <a:prstGeom prst="rect">
            <a:avLst/>
          </a:prstGeom>
          <a:noFill/>
        </p:spPr>
        <p:txBody>
          <a:bodyPr wrap="none" rtlCol="0">
            <a:spAutoFit/>
          </a:bodyPr>
          <a:lstStyle/>
          <a:p>
            <a:r>
              <a:rPr lang="en-US" sz="3600" dirty="0">
                <a:solidFill>
                  <a:srgbClr val="FF0000"/>
                </a:solidFill>
              </a:rPr>
              <a:t>1. </a:t>
            </a:r>
            <a:r>
              <a:rPr lang="en-US" sz="3600" dirty="0">
                <a:solidFill>
                  <a:schemeClr val="bg1"/>
                </a:solidFill>
              </a:rPr>
              <a:t>It is </a:t>
            </a:r>
            <a:r>
              <a:rPr lang="en-US" sz="3600" dirty="0">
                <a:solidFill>
                  <a:srgbClr val="FFFF00"/>
                </a:solidFill>
              </a:rPr>
              <a:t>source material</a:t>
            </a:r>
            <a:r>
              <a:rPr lang="en-US" sz="3600" dirty="0">
                <a:solidFill>
                  <a:srgbClr val="FF0000"/>
                </a:solidFill>
              </a:rPr>
              <a:t>,</a:t>
            </a:r>
            <a:r>
              <a:rPr lang="en-US" sz="3600" dirty="0">
                <a:solidFill>
                  <a:schemeClr val="bg1"/>
                </a:solidFill>
              </a:rPr>
              <a:t> therefore </a:t>
            </a:r>
          </a:p>
          <a:p>
            <a:r>
              <a:rPr lang="en-US" sz="3600" dirty="0">
                <a:solidFill>
                  <a:schemeClr val="bg1"/>
                </a:solidFill>
              </a:rPr>
              <a:t>must be </a:t>
            </a:r>
            <a:r>
              <a:rPr lang="en-US" sz="3600" dirty="0">
                <a:solidFill>
                  <a:srgbClr val="FFFF00"/>
                </a:solidFill>
              </a:rPr>
              <a:t>cited</a:t>
            </a:r>
          </a:p>
          <a:p>
            <a:r>
              <a:rPr lang="en-US" sz="3600" dirty="0">
                <a:solidFill>
                  <a:srgbClr val="FF0000"/>
                </a:solidFill>
              </a:rPr>
              <a:t>2. </a:t>
            </a:r>
            <a:r>
              <a:rPr lang="en-US" sz="3600" dirty="0">
                <a:solidFill>
                  <a:schemeClr val="bg1"/>
                </a:solidFill>
              </a:rPr>
              <a:t>You are </a:t>
            </a:r>
            <a:r>
              <a:rPr lang="en-US" sz="3600" dirty="0">
                <a:solidFill>
                  <a:srgbClr val="FFFF00"/>
                </a:solidFill>
              </a:rPr>
              <a:t>responsible for the quality </a:t>
            </a:r>
          </a:p>
          <a:p>
            <a:r>
              <a:rPr lang="en-US" sz="3600" dirty="0">
                <a:solidFill>
                  <a:srgbClr val="FFFF00"/>
                </a:solidFill>
              </a:rPr>
              <a:t>of  your source material</a:t>
            </a:r>
            <a:r>
              <a:rPr lang="en-US" sz="3600" dirty="0">
                <a:solidFill>
                  <a:srgbClr val="FF0000"/>
                </a:solidFill>
              </a:rPr>
              <a:t>,</a:t>
            </a:r>
            <a:r>
              <a:rPr lang="en-US" sz="3600" dirty="0">
                <a:solidFill>
                  <a:schemeClr val="bg1"/>
                </a:solidFill>
              </a:rPr>
              <a:t> so check</a:t>
            </a:r>
            <a:r>
              <a:rPr lang="en-US" sz="3600" dirty="0">
                <a:solidFill>
                  <a:srgbClr val="FF0000"/>
                </a:solidFill>
              </a:rPr>
              <a:t>…</a:t>
            </a:r>
          </a:p>
          <a:p>
            <a:pPr marL="342900" indent="-342900">
              <a:buFont typeface="Arial" panose="020B0604020202020204" pitchFamily="34" charset="0"/>
              <a:buChar char="•"/>
            </a:pPr>
            <a:r>
              <a:rPr lang="en-US" sz="3600" dirty="0">
                <a:solidFill>
                  <a:schemeClr val="bg1"/>
                </a:solidFill>
              </a:rPr>
              <a:t>If it is wrong</a:t>
            </a:r>
            <a:r>
              <a:rPr lang="en-US" sz="3600" dirty="0">
                <a:solidFill>
                  <a:srgbClr val="FF0000"/>
                </a:solidFill>
              </a:rPr>
              <a:t>,</a:t>
            </a:r>
            <a:r>
              <a:rPr lang="en-US" sz="3600" dirty="0">
                <a:solidFill>
                  <a:schemeClr val="bg1"/>
                </a:solidFill>
              </a:rPr>
              <a:t> you are wrong</a:t>
            </a:r>
          </a:p>
          <a:p>
            <a:pPr marL="342900" indent="-342900">
              <a:buFont typeface="Arial" panose="020B0604020202020204" pitchFamily="34" charset="0"/>
              <a:buChar char="•"/>
            </a:pPr>
            <a:r>
              <a:rPr lang="en-US" sz="3600" dirty="0">
                <a:solidFill>
                  <a:schemeClr val="bg1"/>
                </a:solidFill>
              </a:rPr>
              <a:t>If it plagiarized</a:t>
            </a:r>
            <a:r>
              <a:rPr lang="en-US" sz="3600" dirty="0">
                <a:solidFill>
                  <a:srgbClr val="FF0000"/>
                </a:solidFill>
              </a:rPr>
              <a:t>,</a:t>
            </a:r>
            <a:r>
              <a:rPr lang="en-US" sz="3600" dirty="0">
                <a:solidFill>
                  <a:schemeClr val="bg1"/>
                </a:solidFill>
              </a:rPr>
              <a:t> you</a:t>
            </a:r>
            <a:r>
              <a:rPr lang="en-US" sz="3600" dirty="0">
                <a:solidFill>
                  <a:srgbClr val="FF0000"/>
                </a:solidFill>
              </a:rPr>
              <a:t>’</a:t>
            </a:r>
            <a:r>
              <a:rPr lang="en-US" sz="3600" dirty="0">
                <a:solidFill>
                  <a:schemeClr val="bg1"/>
                </a:solidFill>
              </a:rPr>
              <a:t>ve plagiarized</a:t>
            </a:r>
          </a:p>
        </p:txBody>
      </p:sp>
    </p:spTree>
    <p:extLst>
      <p:ext uri="{BB962C8B-B14F-4D97-AF65-F5344CB8AC3E}">
        <p14:creationId xmlns:p14="http://schemas.microsoft.com/office/powerpoint/2010/main" val="905161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FBC5-8BE8-0AED-0F30-F9A26DF3CCBE}"/>
              </a:ext>
            </a:extLst>
          </p:cNvPr>
          <p:cNvSpPr>
            <a:spLocks noGrp="1"/>
          </p:cNvSpPr>
          <p:nvPr>
            <p:ph type="title"/>
          </p:nvPr>
        </p:nvSpPr>
        <p:spPr>
          <a:xfrm>
            <a:off x="357374" y="227806"/>
            <a:ext cx="8568952" cy="1263824"/>
          </a:xfrm>
        </p:spPr>
        <p:txBody>
          <a:bodyPr>
            <a:noAutofit/>
          </a:bodyPr>
          <a:lstStyle/>
          <a:p>
            <a:pPr>
              <a:defRPr/>
            </a:pPr>
            <a:r>
              <a:rPr lang="en-US" sz="3600" b="1" dirty="0">
                <a:solidFill>
                  <a:srgbClr val="FFFF00"/>
                </a:solidFill>
              </a:rPr>
              <a:t>Office </a:t>
            </a:r>
            <a:r>
              <a:rPr lang="en-US" sz="3600" b="1" dirty="0">
                <a:solidFill>
                  <a:schemeClr val="bg1"/>
                </a:solidFill>
              </a:rPr>
              <a:t>“</a:t>
            </a:r>
            <a:r>
              <a:rPr lang="en-US" sz="3600" b="1" dirty="0">
                <a:solidFill>
                  <a:srgbClr val="FFFF00"/>
                </a:solidFill>
              </a:rPr>
              <a:t>Hours</a:t>
            </a:r>
            <a:r>
              <a:rPr lang="en-US" sz="3600" b="1" dirty="0">
                <a:solidFill>
                  <a:schemeClr val="bg1"/>
                </a:solidFill>
              </a:rPr>
              <a:t>”</a:t>
            </a:r>
            <a:r>
              <a:rPr lang="en-US" sz="3600" b="1" dirty="0">
                <a:solidFill>
                  <a:srgbClr val="FF0000"/>
                </a:solidFill>
              </a:rPr>
              <a:t>:</a:t>
            </a:r>
            <a:r>
              <a:rPr lang="en-US" sz="3600" b="1" dirty="0">
                <a:solidFill>
                  <a:srgbClr val="FFFF00"/>
                </a:solidFill>
              </a:rPr>
              <a:t> </a:t>
            </a:r>
            <a:r>
              <a:rPr lang="en-US" sz="3600" b="1" dirty="0">
                <a:solidFill>
                  <a:schemeClr val="bg1"/>
                </a:solidFill>
              </a:rPr>
              <a:t>Ideally Tuesdays </a:t>
            </a:r>
            <a:br>
              <a:rPr lang="en-US" sz="3600" b="1" dirty="0">
                <a:solidFill>
                  <a:schemeClr val="bg1"/>
                </a:solidFill>
              </a:rPr>
            </a:br>
            <a:r>
              <a:rPr lang="en-US" sz="3600" b="1" dirty="0">
                <a:solidFill>
                  <a:schemeClr val="bg1"/>
                </a:solidFill>
              </a:rPr>
              <a:t>just after class but </a:t>
            </a:r>
            <a:r>
              <a:rPr lang="en-US" sz="3600" b="1" dirty="0">
                <a:solidFill>
                  <a:srgbClr val="FFFF00"/>
                </a:solidFill>
              </a:rPr>
              <a:t>am flexible</a:t>
            </a:r>
            <a:r>
              <a:rPr lang="mr-IN" sz="3600" b="1" dirty="0">
                <a:solidFill>
                  <a:srgbClr val="FF0000"/>
                </a:solidFill>
              </a:rPr>
              <a:t>…</a:t>
            </a:r>
            <a:endParaRPr lang="en-US" sz="3600" b="1" dirty="0">
              <a:solidFill>
                <a:srgbClr val="FF0000"/>
              </a:solidFill>
            </a:endParaRPr>
          </a:p>
        </p:txBody>
      </p:sp>
      <p:sp>
        <p:nvSpPr>
          <p:cNvPr id="84994" name="Content Placeholder 2">
            <a:extLst>
              <a:ext uri="{FF2B5EF4-FFF2-40B4-BE49-F238E27FC236}">
                <a16:creationId xmlns:a16="http://schemas.microsoft.com/office/drawing/2014/main" id="{31CDF2B7-DCF9-4998-A6D2-2B569E22C608}"/>
              </a:ext>
            </a:extLst>
          </p:cNvPr>
          <p:cNvSpPr>
            <a:spLocks noGrp="1" noChangeArrowheads="1"/>
          </p:cNvSpPr>
          <p:nvPr>
            <p:ph sz="quarter" idx="10"/>
          </p:nvPr>
        </p:nvSpPr>
        <p:spPr bwMode="auto">
          <a:xfrm>
            <a:off x="674012" y="1783756"/>
            <a:ext cx="7795976" cy="3131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700" dirty="0">
                <a:solidFill>
                  <a:srgbClr val="CCFFCC"/>
                </a:solidFill>
              </a:rPr>
              <a:t>Email</a:t>
            </a:r>
            <a:r>
              <a:rPr lang="en-US" altLang="en-US" sz="2700" dirty="0">
                <a:solidFill>
                  <a:srgbClr val="FF0000"/>
                </a:solidFill>
              </a:rPr>
              <a:t>:</a:t>
            </a:r>
            <a:r>
              <a:rPr lang="en-US" altLang="en-US" sz="2700" dirty="0">
                <a:solidFill>
                  <a:schemeClr val="bg1"/>
                </a:solidFill>
              </a:rPr>
              <a:t> </a:t>
            </a:r>
            <a:r>
              <a:rPr lang="en-US" altLang="en-US" sz="2700" dirty="0">
                <a:solidFill>
                  <a:schemeClr val="bg1"/>
                </a:solidFill>
                <a:hlinkClick r:id="rId3"/>
              </a:rPr>
              <a:t>jon.festinger@ubc.ca</a:t>
            </a:r>
            <a:r>
              <a:rPr lang="en-US" altLang="en-US" sz="2700" dirty="0">
                <a:solidFill>
                  <a:schemeClr val="bg1"/>
                </a:solidFill>
              </a:rPr>
              <a:t>; </a:t>
            </a:r>
            <a:r>
              <a:rPr lang="en-US" altLang="en-US" sz="2700" dirty="0">
                <a:solidFill>
                  <a:schemeClr val="bg1"/>
                </a:solidFill>
                <a:hlinkClick r:id="rId4"/>
              </a:rPr>
              <a:t>jfestinger@telus.net</a:t>
            </a:r>
            <a:r>
              <a:rPr lang="en-US" altLang="en-US" sz="2700" dirty="0">
                <a:solidFill>
                  <a:schemeClr val="bg1"/>
                </a:solidFill>
              </a:rPr>
              <a:t> </a:t>
            </a:r>
          </a:p>
          <a:p>
            <a:pPr marL="0" indent="0">
              <a:buFont typeface="Arial" panose="020B0604020202020204" pitchFamily="34" charset="0"/>
              <a:buNone/>
            </a:pPr>
            <a:r>
              <a:rPr lang="en-US" altLang="en-US" sz="2700" dirty="0">
                <a:solidFill>
                  <a:srgbClr val="CCFFCC"/>
                </a:solidFill>
              </a:rPr>
              <a:t>Office</a:t>
            </a:r>
            <a:r>
              <a:rPr lang="en-US" altLang="en-US" sz="2700" dirty="0">
                <a:solidFill>
                  <a:srgbClr val="FF0000"/>
                </a:solidFill>
              </a:rPr>
              <a:t>:</a:t>
            </a:r>
            <a:r>
              <a:rPr lang="en-US" altLang="en-US" sz="2700" dirty="0">
                <a:solidFill>
                  <a:schemeClr val="bg1"/>
                </a:solidFill>
              </a:rPr>
              <a:t> 449</a:t>
            </a:r>
          </a:p>
          <a:p>
            <a:pPr marL="0" indent="0">
              <a:buFont typeface="Arial" panose="020B0604020202020204" pitchFamily="34" charset="0"/>
              <a:buNone/>
            </a:pPr>
            <a:r>
              <a:rPr lang="en-US" altLang="en-US" sz="2700" dirty="0">
                <a:solidFill>
                  <a:srgbClr val="CCFFCC"/>
                </a:solidFill>
              </a:rPr>
              <a:t>Phone</a:t>
            </a:r>
            <a:r>
              <a:rPr lang="en-US" altLang="en-US" sz="2700" dirty="0">
                <a:solidFill>
                  <a:srgbClr val="FF0000"/>
                </a:solidFill>
              </a:rPr>
              <a:t>:</a:t>
            </a:r>
            <a:r>
              <a:rPr lang="en-US" altLang="en-US" sz="2700" dirty="0">
                <a:solidFill>
                  <a:schemeClr val="bg1"/>
                </a:solidFill>
              </a:rPr>
              <a:t> </a:t>
            </a:r>
          </a:p>
          <a:p>
            <a:pPr marL="0" indent="0">
              <a:buFont typeface="Arial" panose="020B0604020202020204" pitchFamily="34" charset="0"/>
              <a:buNone/>
            </a:pPr>
            <a:r>
              <a:rPr lang="en-US" altLang="en-US" sz="2700" dirty="0">
                <a:solidFill>
                  <a:schemeClr val="bg1"/>
                </a:solidFill>
              </a:rPr>
              <a:t>c</a:t>
            </a:r>
            <a:r>
              <a:rPr lang="en-US" altLang="en-US" sz="2700" dirty="0">
                <a:solidFill>
                  <a:srgbClr val="FF0000"/>
                </a:solidFill>
              </a:rPr>
              <a:t>.</a:t>
            </a:r>
            <a:r>
              <a:rPr lang="en-US" altLang="en-US" sz="2700" dirty="0">
                <a:solidFill>
                  <a:schemeClr val="bg1"/>
                </a:solidFill>
              </a:rPr>
              <a:t> 604-837-6426</a:t>
            </a:r>
          </a:p>
          <a:p>
            <a:pPr marL="0" indent="0">
              <a:buFont typeface="Arial" panose="020B0604020202020204" pitchFamily="34" charset="0"/>
              <a:buNone/>
            </a:pPr>
            <a:r>
              <a:rPr lang="en-US" altLang="en-US" sz="2700" dirty="0">
                <a:solidFill>
                  <a:srgbClr val="FF0000"/>
                </a:solidFill>
              </a:rPr>
              <a:t>(</a:t>
            </a:r>
            <a:r>
              <a:rPr lang="en-US" altLang="en-US" sz="2700" dirty="0">
                <a:solidFill>
                  <a:schemeClr val="bg1"/>
                </a:solidFill>
              </a:rPr>
              <a:t>please text if urgent</a:t>
            </a:r>
            <a:r>
              <a:rPr lang="en-US" altLang="en-US" sz="2700" dirty="0">
                <a:solidFill>
                  <a:srgbClr val="FF0000"/>
                </a:solidFill>
              </a:rPr>
              <a:t>)</a:t>
            </a:r>
          </a:p>
          <a:p>
            <a:pPr marL="0" indent="0">
              <a:buFont typeface="Arial" panose="020B0604020202020204" pitchFamily="34" charset="0"/>
              <a:buNone/>
            </a:pPr>
            <a:endParaRPr lang="en-US" altLang="en-US" sz="3000" dirty="0">
              <a:solidFill>
                <a:schemeClr val="bg1"/>
              </a:solidFill>
            </a:endParaRPr>
          </a:p>
        </p:txBody>
      </p:sp>
      <p:pic>
        <p:nvPicPr>
          <p:cNvPr id="84995" name="Picture 5">
            <a:extLst>
              <a:ext uri="{FF2B5EF4-FFF2-40B4-BE49-F238E27FC236}">
                <a16:creationId xmlns:a16="http://schemas.microsoft.com/office/drawing/2014/main" id="{7EBA2DC7-CD2C-7072-4F03-125792FC5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3214688"/>
            <a:ext cx="301625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901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300440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042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a:extLst>
              <a:ext uri="{FF2B5EF4-FFF2-40B4-BE49-F238E27FC236}">
                <a16:creationId xmlns:a16="http://schemas.microsoft.com/office/drawing/2014/main" id="{29EB15E3-AC19-8827-C96B-6E5525934CE0}"/>
              </a:ext>
            </a:extLst>
          </p:cNvPr>
          <p:cNvSpPr>
            <a:spLocks noGrp="1" noChangeArrowheads="1"/>
          </p:cNvSpPr>
          <p:nvPr>
            <p:ph sz="quarter" idx="10"/>
          </p:nvPr>
        </p:nvSpPr>
        <p:spPr bwMode="auto">
          <a:xfrm>
            <a:off x="1485900" y="1228725"/>
            <a:ext cx="6172200" cy="3132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a:solidFill>
                  <a:schemeClr val="bg1"/>
                </a:solidFill>
              </a:rPr>
              <a:t>Now </a:t>
            </a:r>
          </a:p>
          <a:p>
            <a:pPr marL="0" indent="0" algn="ctr">
              <a:buFont typeface="Arial" panose="020B0604020202020204" pitchFamily="34" charset="0"/>
              <a:buNone/>
            </a:pPr>
            <a:r>
              <a:rPr lang="en-US" altLang="en-US" sz="7200">
                <a:solidFill>
                  <a:srgbClr val="FFFF00"/>
                </a:solidFill>
              </a:rPr>
              <a:t>You</a:t>
            </a:r>
            <a:endParaRPr lang="en-US" altLang="en-US" sz="7200">
              <a:solidFill>
                <a:schemeClr val="bg1"/>
              </a:solidFill>
            </a:endParaRPr>
          </a:p>
        </p:txBody>
      </p:sp>
    </p:spTree>
    <p:extLst>
      <p:ext uri="{BB962C8B-B14F-4D97-AF65-F5344CB8AC3E}">
        <p14:creationId xmlns:p14="http://schemas.microsoft.com/office/powerpoint/2010/main" val="361690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4839F3DE-3D51-E8E4-BDFB-03D91585B3B7}"/>
              </a:ext>
            </a:extLst>
          </p:cNvPr>
          <p:cNvSpPr>
            <a:spLocks noGrp="1" noChangeArrowheads="1"/>
          </p:cNvSpPr>
          <p:nvPr>
            <p:ph type="title"/>
          </p:nvPr>
        </p:nvSpPr>
        <p:spPr bwMode="auto">
          <a:xfrm>
            <a:off x="1485900" y="9525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Former</a:t>
            </a:r>
            <a:r>
              <a:rPr lang="en-US" altLang="en-US" b="1">
                <a:solidFill>
                  <a:schemeClr val="bg1"/>
                </a:solidFill>
              </a:rPr>
              <a:t> Text</a:t>
            </a:r>
          </a:p>
        </p:txBody>
      </p:sp>
      <p:pic>
        <p:nvPicPr>
          <p:cNvPr id="80898" name="Picture 3" descr="Text&#10;&#10;Description automatically generated">
            <a:extLst>
              <a:ext uri="{FF2B5EF4-FFF2-40B4-BE49-F238E27FC236}">
                <a16:creationId xmlns:a16="http://schemas.microsoft.com/office/drawing/2014/main" id="{DF410328-F8C7-EF42-4E9A-DF2E9BA40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987425"/>
            <a:ext cx="2835275"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44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D5B11F7C-BC4B-8898-6093-0DA3E4426DF3}"/>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Entirely optional but please</a:t>
            </a:r>
            <a:r>
              <a:rPr lang="en-US" altLang="en-US">
                <a:solidFill>
                  <a:schemeClr val="bg1"/>
                </a:solidFill>
              </a:rPr>
              <a:t>…</a:t>
            </a:r>
          </a:p>
        </p:txBody>
      </p:sp>
      <p:sp>
        <p:nvSpPr>
          <p:cNvPr id="3" name="Content Placeholder 2">
            <a:extLst>
              <a:ext uri="{FF2B5EF4-FFF2-40B4-BE49-F238E27FC236}">
                <a16:creationId xmlns:a16="http://schemas.microsoft.com/office/drawing/2014/main" id="{953DEDD7-93F1-7D18-FF16-129EFAA6AA4F}"/>
              </a:ext>
            </a:extLst>
          </p:cNvPr>
          <p:cNvSpPr>
            <a:spLocks noGrp="1"/>
          </p:cNvSpPr>
          <p:nvPr>
            <p:ph sz="quarter" idx="10"/>
          </p:nvPr>
        </p:nvSpPr>
        <p:spPr>
          <a:xfrm>
            <a:off x="1485900" y="762000"/>
            <a:ext cx="6172200" cy="3684588"/>
          </a:xfrm>
        </p:spPr>
        <p:txBody>
          <a:bodyPr>
            <a:normAutofit fontScale="85000" lnSpcReduction="10000"/>
          </a:bodyPr>
          <a:lstStyle/>
          <a:p>
            <a:pPr marL="0" indent="0">
              <a:lnSpc>
                <a:spcPct val="110000"/>
              </a:lnSpc>
              <a:buFont typeface="Arial" panose="020B0604020202020204" pitchFamily="34" charset="0"/>
              <a:buNone/>
              <a:defRPr/>
            </a:pPr>
            <a:r>
              <a:rPr lang="en-US" sz="2700" dirty="0">
                <a:solidFill>
                  <a:srgbClr val="FFFF00"/>
                </a:solidFill>
              </a:rPr>
              <a:t>…</a:t>
            </a:r>
            <a:r>
              <a:rPr lang="en-US" sz="2700" dirty="0">
                <a:solidFill>
                  <a:schemeClr val="bg1"/>
                </a:solidFill>
              </a:rPr>
              <a:t>email me a short bio of yourself referencing:</a:t>
            </a:r>
          </a:p>
          <a:p>
            <a:pPr marL="385763" indent="-385763">
              <a:lnSpc>
                <a:spcPct val="110000"/>
              </a:lnSpc>
              <a:buFont typeface="+mj-lt"/>
              <a:buAutoNum type="arabicPeriod"/>
              <a:defRPr/>
            </a:pPr>
            <a:r>
              <a:rPr lang="en-US" sz="2700" dirty="0">
                <a:solidFill>
                  <a:schemeClr val="bg1"/>
                </a:solidFill>
              </a:rPr>
              <a:t>Anything at all you want to say about yourself</a:t>
            </a:r>
          </a:p>
          <a:p>
            <a:pPr marL="385763" indent="-385763">
              <a:lnSpc>
                <a:spcPct val="110000"/>
              </a:lnSpc>
              <a:buFont typeface="+mj-lt"/>
              <a:buAutoNum type="arabicPeriod"/>
              <a:defRPr/>
            </a:pPr>
            <a:r>
              <a:rPr lang="en-US" sz="2700" dirty="0">
                <a:solidFill>
                  <a:schemeClr val="bg1"/>
                </a:solidFill>
              </a:rPr>
              <a:t>Your academic interests</a:t>
            </a:r>
          </a:p>
          <a:p>
            <a:pPr marL="385763" indent="-385763">
              <a:lnSpc>
                <a:spcPct val="110000"/>
              </a:lnSpc>
              <a:buFont typeface="+mj-lt"/>
              <a:buAutoNum type="arabicPeriod"/>
              <a:defRPr/>
            </a:pPr>
            <a:r>
              <a:rPr lang="en-US" sz="2700" dirty="0">
                <a:solidFill>
                  <a:schemeClr val="bg1"/>
                </a:solidFill>
              </a:rPr>
              <a:t>What you might like to get out of this course   (I.E., interest in a type of patent, or a copyright issue etc.) </a:t>
            </a:r>
          </a:p>
          <a:p>
            <a:pPr marL="385763" indent="-385763">
              <a:lnSpc>
                <a:spcPct val="110000"/>
              </a:lnSpc>
              <a:buFont typeface="+mj-lt"/>
              <a:buAutoNum type="arabicPeriod"/>
              <a:defRPr/>
            </a:pPr>
            <a:r>
              <a:rPr lang="en-US" sz="2700" b="1" dirty="0">
                <a:solidFill>
                  <a:srgbClr val="FFFF00"/>
                </a:solidFill>
              </a:rPr>
              <a:t>Favorite Intellectual Property </a:t>
            </a:r>
            <a:r>
              <a:rPr lang="en-US" sz="2700" b="1" dirty="0">
                <a:solidFill>
                  <a:schemeClr val="bg1"/>
                </a:solidFill>
              </a:rPr>
              <a:t>(</a:t>
            </a:r>
            <a:r>
              <a:rPr lang="en-US" sz="2700" b="1" dirty="0" err="1">
                <a:solidFill>
                  <a:srgbClr val="FFFF00"/>
                </a:solidFill>
              </a:rPr>
              <a:t>ies</a:t>
            </a:r>
            <a:r>
              <a:rPr lang="en-US" sz="2700" b="1" dirty="0">
                <a:solidFill>
                  <a:schemeClr val="bg1"/>
                </a:solidFill>
              </a:rPr>
              <a:t>)</a:t>
            </a:r>
            <a:r>
              <a:rPr lang="en-US" sz="2700" b="1" dirty="0">
                <a:solidFill>
                  <a:srgbClr val="FFFF00"/>
                </a:solidFill>
              </a:rPr>
              <a:t> </a:t>
            </a:r>
            <a:r>
              <a:rPr lang="en-US" sz="2700" dirty="0">
                <a:solidFill>
                  <a:srgbClr val="FF0000"/>
                </a:solidFill>
              </a:rPr>
              <a:t>-</a:t>
            </a:r>
            <a:r>
              <a:rPr lang="en-US" sz="2700" dirty="0">
                <a:solidFill>
                  <a:srgbClr val="FFFF00"/>
                </a:solidFill>
              </a:rPr>
              <a:t> </a:t>
            </a:r>
            <a:r>
              <a:rPr lang="en-US" sz="2700" dirty="0">
                <a:solidFill>
                  <a:schemeClr val="bg1"/>
                </a:solidFill>
              </a:rPr>
              <a:t>current or all-time</a:t>
            </a:r>
          </a:p>
          <a:p>
            <a:pPr marL="0" indent="0">
              <a:buFont typeface="Arial" panose="020B0604020202020204" pitchFamily="34" charset="0"/>
              <a:buNone/>
              <a:defRPr/>
            </a:pPr>
            <a:endParaRPr lang="en-US" sz="2400" dirty="0">
              <a:solidFill>
                <a:schemeClr val="bg1"/>
              </a:solidFill>
            </a:endParaRPr>
          </a:p>
          <a:p>
            <a:pPr marL="385763" indent="-385763">
              <a:buFont typeface="+mj-lt"/>
              <a:buAutoNum type="arabicPeriod"/>
              <a:defRPr/>
            </a:pPr>
            <a:endParaRPr lang="en-US" sz="2400" dirty="0">
              <a:solidFill>
                <a:schemeClr val="bg1"/>
              </a:solidFill>
            </a:endParaRPr>
          </a:p>
        </p:txBody>
      </p:sp>
    </p:spTree>
    <p:extLst>
      <p:ext uri="{BB962C8B-B14F-4D97-AF65-F5344CB8AC3E}">
        <p14:creationId xmlns:p14="http://schemas.microsoft.com/office/powerpoint/2010/main" val="1238535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066222-58F5-F9B0-B531-968332297D8D}"/>
              </a:ext>
            </a:extLst>
          </p:cNvPr>
          <p:cNvSpPr txBox="1"/>
          <p:nvPr/>
        </p:nvSpPr>
        <p:spPr>
          <a:xfrm>
            <a:off x="1691680" y="863590"/>
            <a:ext cx="5032147" cy="3416320"/>
          </a:xfrm>
          <a:prstGeom prst="rect">
            <a:avLst/>
          </a:prstGeom>
          <a:noFill/>
        </p:spPr>
        <p:txBody>
          <a:bodyPr wrap="none" rtlCol="0">
            <a:spAutoFit/>
          </a:bodyPr>
          <a:lstStyle/>
          <a:p>
            <a:pPr algn="ctr"/>
            <a:r>
              <a:rPr lang="en-US" sz="7200" dirty="0">
                <a:solidFill>
                  <a:schemeClr val="bg1"/>
                </a:solidFill>
                <a:latin typeface="Times New Roman" panose="02020603050405020304" pitchFamily="18" charset="0"/>
                <a:cs typeface="Times New Roman" panose="02020603050405020304" pitchFamily="18" charset="0"/>
              </a:rPr>
              <a:t>The  </a:t>
            </a:r>
          </a:p>
          <a:p>
            <a:pPr algn="ctr"/>
            <a:r>
              <a:rPr lang="en-US" sz="7200" dirty="0">
                <a:solidFill>
                  <a:schemeClr val="bg1"/>
                </a:solidFill>
                <a:latin typeface="Times New Roman" panose="02020603050405020304" pitchFamily="18" charset="0"/>
                <a:cs typeface="Times New Roman" panose="02020603050405020304" pitchFamily="18" charset="0"/>
              </a:rPr>
              <a:t>Unanswered </a:t>
            </a:r>
          </a:p>
          <a:p>
            <a:pPr algn="ctr"/>
            <a:r>
              <a:rPr lang="en-US" sz="7200" dirty="0">
                <a:solidFill>
                  <a:schemeClr val="bg1"/>
                </a:solidFill>
                <a:latin typeface="Times New Roman" panose="02020603050405020304" pitchFamily="18" charset="0"/>
                <a:cs typeface="Times New Roman" panose="02020603050405020304" pitchFamily="18" charset="0"/>
              </a:rPr>
              <a:t>Question</a:t>
            </a:r>
          </a:p>
        </p:txBody>
      </p:sp>
      <p:pic>
        <p:nvPicPr>
          <p:cNvPr id="3" name="Picture 2">
            <a:extLst>
              <a:ext uri="{FF2B5EF4-FFF2-40B4-BE49-F238E27FC236}">
                <a16:creationId xmlns:a16="http://schemas.microsoft.com/office/drawing/2014/main" id="{03C5A304-85D9-816A-CF84-25A53936B2C9}"/>
              </a:ext>
            </a:extLst>
          </p:cNvPr>
          <p:cNvPicPr>
            <a:picLocks noChangeAspect="1"/>
          </p:cNvPicPr>
          <p:nvPr/>
        </p:nvPicPr>
        <p:blipFill>
          <a:blip r:embed="rId2"/>
          <a:stretch>
            <a:fillRect/>
          </a:stretch>
        </p:blipFill>
        <p:spPr>
          <a:xfrm>
            <a:off x="6948264" y="2715766"/>
            <a:ext cx="2032000" cy="2032000"/>
          </a:xfrm>
          <a:prstGeom prst="rect">
            <a:avLst/>
          </a:prstGeom>
        </p:spPr>
      </p:pic>
    </p:spTree>
    <p:extLst>
      <p:ext uri="{BB962C8B-B14F-4D97-AF65-F5344CB8AC3E}">
        <p14:creationId xmlns:p14="http://schemas.microsoft.com/office/powerpoint/2010/main" val="1504964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a:extLst>
              <a:ext uri="{FF2B5EF4-FFF2-40B4-BE49-F238E27FC236}">
                <a16:creationId xmlns:a16="http://schemas.microsoft.com/office/drawing/2014/main" id="{FA07D480-1DE4-385D-EB78-721564882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832" r="29832"/>
          <a:stretch>
            <a:fillRect/>
          </a:stretch>
        </p:blipFill>
        <p:spPr bwMode="auto">
          <a:xfrm>
            <a:off x="3006725" y="436563"/>
            <a:ext cx="313055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312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6175-106A-0967-9DD3-6B70CAEC5CBC}"/>
            </a:ext>
          </a:extLst>
        </p:cNvPr>
        <p:cNvGrpSpPr/>
        <p:nvPr/>
      </p:nvGrpSpPr>
      <p:grpSpPr>
        <a:xfrm>
          <a:off x="0" y="0"/>
          <a:ext cx="0" cy="0"/>
          <a:chOff x="0" y="0"/>
          <a:chExt cx="0" cy="0"/>
        </a:xfrm>
      </p:grpSpPr>
      <p:pic>
        <p:nvPicPr>
          <p:cNvPr id="86017" name="Picture 1">
            <a:extLst>
              <a:ext uri="{FF2B5EF4-FFF2-40B4-BE49-F238E27FC236}">
                <a16:creationId xmlns:a16="http://schemas.microsoft.com/office/drawing/2014/main" id="{19F23C17-B760-4C57-8AB2-4AA808DC3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3" y="1347788"/>
            <a:ext cx="6302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Box 2">
            <a:extLst>
              <a:ext uri="{FF2B5EF4-FFF2-40B4-BE49-F238E27FC236}">
                <a16:creationId xmlns:a16="http://schemas.microsoft.com/office/drawing/2014/main" id="{A9CA7DE2-6758-5691-29B2-18154546D951}"/>
              </a:ext>
            </a:extLst>
          </p:cNvPr>
          <p:cNvSpPr txBox="1">
            <a:spLocks noChangeArrowheads="1"/>
          </p:cNvSpPr>
          <p:nvPr/>
        </p:nvSpPr>
        <p:spPr bwMode="auto">
          <a:xfrm>
            <a:off x="1798644" y="267494"/>
            <a:ext cx="5546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dirty="0">
                <a:solidFill>
                  <a:srgbClr val="00B0F0"/>
                </a:solidFill>
              </a:rPr>
              <a:t>Where we have been</a:t>
            </a:r>
            <a:r>
              <a:rPr lang="en-US" altLang="en-US" sz="4000" dirty="0">
                <a:solidFill>
                  <a:srgbClr val="FF0000"/>
                </a:solidFill>
              </a:rPr>
              <a:t>…</a:t>
            </a:r>
          </a:p>
        </p:txBody>
      </p:sp>
    </p:spTree>
    <p:extLst>
      <p:ext uri="{BB962C8B-B14F-4D97-AF65-F5344CB8AC3E}">
        <p14:creationId xmlns:p14="http://schemas.microsoft.com/office/powerpoint/2010/main" val="3486777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E68C8-ED76-916C-0C82-3AAED130E7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2A1E8-A248-BAAA-6DA4-0642A6369C58}"/>
              </a:ext>
            </a:extLst>
          </p:cNvPr>
          <p:cNvSpPr>
            <a:spLocks noGrp="1"/>
          </p:cNvSpPr>
          <p:nvPr>
            <p:ph sz="quarter" idx="10"/>
          </p:nvPr>
        </p:nvSpPr>
        <p:spPr>
          <a:xfrm>
            <a:off x="457200" y="1055688"/>
            <a:ext cx="8229600" cy="3238500"/>
          </a:xfrm>
        </p:spPr>
        <p:txBody>
          <a:bodyPr/>
          <a:lstStyle/>
          <a:p>
            <a:pPr marL="0" indent="0">
              <a:buFont typeface="Arial" panose="020B0604020202020204" pitchFamily="34" charset="0"/>
              <a:buNone/>
              <a:defRPr/>
            </a:pPr>
            <a:r>
              <a:rPr lang="en-CA" sz="2400" dirty="0">
                <a:solidFill>
                  <a:srgbClr val="FFFF00"/>
                </a:solidFill>
              </a:rPr>
              <a:t>Intellectual Property Law </a:t>
            </a:r>
            <a:r>
              <a:rPr lang="en-CA" sz="2400" dirty="0">
                <a:solidFill>
                  <a:schemeClr val="bg1"/>
                </a:solidFill>
              </a:rPr>
              <a:t>is about</a:t>
            </a:r>
            <a:r>
              <a:rPr lang="en-CA" sz="2400" dirty="0">
                <a:solidFill>
                  <a:srgbClr val="FF0000"/>
                </a:solidFill>
              </a:rPr>
              <a:t>:</a:t>
            </a:r>
          </a:p>
          <a:p>
            <a:pPr>
              <a:buFont typeface="+mj-lt"/>
              <a:buAutoNum type="arabicPeriod"/>
              <a:defRPr/>
            </a:pPr>
            <a:r>
              <a:rPr lang="en-CA" sz="2400" dirty="0">
                <a:solidFill>
                  <a:schemeClr val="bg1"/>
                </a:solidFill>
              </a:rPr>
              <a:t>What kinds of </a:t>
            </a:r>
            <a:r>
              <a:rPr lang="en-CA" sz="2400" dirty="0">
                <a:solidFill>
                  <a:srgbClr val="FFFF00"/>
                </a:solidFill>
              </a:rPr>
              <a:t>creations of the mind </a:t>
            </a:r>
            <a:r>
              <a:rPr lang="en-CA" sz="2400" dirty="0">
                <a:solidFill>
                  <a:schemeClr val="bg1"/>
                </a:solidFill>
              </a:rPr>
              <a:t>can one have rights in</a:t>
            </a:r>
            <a:r>
              <a:rPr lang="en-CA" sz="2400" dirty="0">
                <a:solidFill>
                  <a:srgbClr val="FF0000"/>
                </a:solidFill>
              </a:rPr>
              <a:t>?</a:t>
            </a:r>
          </a:p>
          <a:p>
            <a:pPr>
              <a:buFont typeface="+mj-lt"/>
              <a:buAutoNum type="arabicPeriod"/>
              <a:defRPr/>
            </a:pPr>
            <a:r>
              <a:rPr lang="en-CA" sz="2400" dirty="0">
                <a:solidFill>
                  <a:schemeClr val="bg1"/>
                </a:solidFill>
              </a:rPr>
              <a:t>Who can have those rights</a:t>
            </a:r>
            <a:r>
              <a:rPr lang="en-CA" sz="2400" dirty="0">
                <a:solidFill>
                  <a:srgbClr val="FF0000"/>
                </a:solidFill>
              </a:rPr>
              <a:t>?</a:t>
            </a:r>
          </a:p>
          <a:p>
            <a:pPr>
              <a:buFont typeface="+mj-lt"/>
              <a:buAutoNum type="arabicPeriod"/>
              <a:defRPr/>
            </a:pPr>
            <a:r>
              <a:rPr lang="en-CA" sz="2400" dirty="0">
                <a:solidFill>
                  <a:schemeClr val="bg1"/>
                </a:solidFill>
              </a:rPr>
              <a:t>What kinds of rights are there</a:t>
            </a:r>
            <a:r>
              <a:rPr lang="en-CA" sz="2400" dirty="0">
                <a:solidFill>
                  <a:srgbClr val="FF0000"/>
                </a:solidFill>
              </a:rPr>
              <a:t>;</a:t>
            </a:r>
            <a:r>
              <a:rPr lang="en-CA" sz="2400" dirty="0">
                <a:solidFill>
                  <a:schemeClr val="bg1"/>
                </a:solidFill>
              </a:rPr>
              <a:t> and how are those rights enforced</a:t>
            </a:r>
            <a:r>
              <a:rPr lang="en-CA" sz="2400" dirty="0">
                <a:solidFill>
                  <a:srgbClr val="FF0000"/>
                </a:solidFill>
              </a:rPr>
              <a:t>?</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3400647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a:extLst>
              <a:ext uri="{FF2B5EF4-FFF2-40B4-BE49-F238E27FC236}">
                <a16:creationId xmlns:a16="http://schemas.microsoft.com/office/drawing/2014/main" id="{BDB43A9B-D508-E9D1-EE8C-1AEB34F06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3024188"/>
            <a:ext cx="24511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extBox 3">
            <a:extLst>
              <a:ext uri="{FF2B5EF4-FFF2-40B4-BE49-F238E27FC236}">
                <a16:creationId xmlns:a16="http://schemas.microsoft.com/office/drawing/2014/main" id="{343773CD-9990-BECE-383D-D7FDF03B4F0D}"/>
              </a:ext>
            </a:extLst>
          </p:cNvPr>
          <p:cNvSpPr txBox="1">
            <a:spLocks noChangeArrowheads="1"/>
          </p:cNvSpPr>
          <p:nvPr/>
        </p:nvSpPr>
        <p:spPr bwMode="auto">
          <a:xfrm>
            <a:off x="5597525" y="4516438"/>
            <a:ext cx="3429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CA" altLang="en-US" sz="1400">
                <a:solidFill>
                  <a:schemeClr val="bg1"/>
                </a:solidFill>
              </a:rPr>
              <a:t>The Clash, Chateau Neuf, Oslo, Norway </a:t>
            </a:r>
          </a:p>
          <a:p>
            <a:pPr algn="ctr"/>
            <a:r>
              <a:rPr lang="en-CA" altLang="en-US" sz="1400">
                <a:solidFill>
                  <a:schemeClr val="bg1"/>
                </a:solidFill>
              </a:rPr>
              <a:t>21 May 1980  Helge Øverås </a:t>
            </a:r>
            <a:endParaRPr lang="en-US" altLang="en-US" sz="1400">
              <a:solidFill>
                <a:schemeClr val="bg1"/>
              </a:solidFill>
            </a:endParaRPr>
          </a:p>
        </p:txBody>
      </p:sp>
      <p:sp>
        <p:nvSpPr>
          <p:cNvPr id="100355" name="TextBox 4">
            <a:extLst>
              <a:ext uri="{FF2B5EF4-FFF2-40B4-BE49-F238E27FC236}">
                <a16:creationId xmlns:a16="http://schemas.microsoft.com/office/drawing/2014/main" id="{7C39E09A-44E0-DDD4-FC42-B6705E7AF155}"/>
              </a:ext>
            </a:extLst>
          </p:cNvPr>
          <p:cNvSpPr txBox="1">
            <a:spLocks noChangeArrowheads="1"/>
          </p:cNvSpPr>
          <p:nvPr/>
        </p:nvSpPr>
        <p:spPr bwMode="auto">
          <a:xfrm>
            <a:off x="1514475" y="125413"/>
            <a:ext cx="61150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Overview of copyright</a:t>
            </a:r>
            <a:endParaRPr lang="en-US" altLang="en-US" sz="4400"/>
          </a:p>
        </p:txBody>
      </p:sp>
      <p:sp>
        <p:nvSpPr>
          <p:cNvPr id="100356" name="TextBox 5">
            <a:extLst>
              <a:ext uri="{FF2B5EF4-FFF2-40B4-BE49-F238E27FC236}">
                <a16:creationId xmlns:a16="http://schemas.microsoft.com/office/drawing/2014/main" id="{23093842-3B1A-5714-06D3-5EEA9EC56084}"/>
              </a:ext>
            </a:extLst>
          </p:cNvPr>
          <p:cNvSpPr txBox="1">
            <a:spLocks noChangeArrowheads="1"/>
          </p:cNvSpPr>
          <p:nvPr/>
        </p:nvSpPr>
        <p:spPr bwMode="auto">
          <a:xfrm>
            <a:off x="250825" y="1333500"/>
            <a:ext cx="8278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rgbClr val="00B0F0"/>
                </a:solidFill>
              </a:rPr>
              <a:t>Definition of copyright</a:t>
            </a:r>
            <a:r>
              <a:rPr lang="en-US" altLang="en-US" b="1">
                <a:solidFill>
                  <a:srgbClr val="FF0000"/>
                </a:solidFill>
              </a:rPr>
              <a:t>:</a:t>
            </a:r>
          </a:p>
          <a:p>
            <a:pPr lvl="1"/>
            <a:r>
              <a:rPr lang="en-CA" altLang="en-US">
                <a:solidFill>
                  <a:schemeClr val="bg1"/>
                </a:solidFill>
              </a:rPr>
              <a:t>Set of </a:t>
            </a:r>
            <a:r>
              <a:rPr lang="en-CA" altLang="en-US">
                <a:solidFill>
                  <a:srgbClr val="FF0000"/>
                </a:solidFill>
              </a:rPr>
              <a:t>exclusive </a:t>
            </a:r>
            <a:r>
              <a:rPr lang="en-CA" altLang="en-US">
                <a:solidFill>
                  <a:schemeClr val="bg1"/>
                </a:solidFill>
              </a:rPr>
              <a:t>rights in works of </a:t>
            </a:r>
            <a:r>
              <a:rPr lang="en-CA" altLang="en-US" i="1">
                <a:solidFill>
                  <a:srgbClr val="FFFF00"/>
                </a:solidFill>
              </a:rPr>
              <a:t>expression</a:t>
            </a:r>
            <a:r>
              <a:rPr lang="en-CA" altLang="en-US">
                <a:solidFill>
                  <a:schemeClr val="bg1"/>
                </a:solidFill>
              </a:rPr>
              <a:t>; performers’ </a:t>
            </a:r>
            <a:r>
              <a:rPr lang="en-CA" altLang="en-US" i="1">
                <a:solidFill>
                  <a:srgbClr val="FFFF00"/>
                </a:solidFill>
              </a:rPr>
              <a:t>performances</a:t>
            </a:r>
            <a:r>
              <a:rPr lang="en-CA" altLang="en-US">
                <a:solidFill>
                  <a:schemeClr val="bg1"/>
                </a:solidFill>
              </a:rPr>
              <a:t>; sound </a:t>
            </a:r>
            <a:r>
              <a:rPr lang="en-CA" altLang="en-US" i="1">
                <a:solidFill>
                  <a:srgbClr val="FFFF00"/>
                </a:solidFill>
              </a:rPr>
              <a:t>recordings</a:t>
            </a:r>
            <a:r>
              <a:rPr lang="en-CA" altLang="en-US">
                <a:solidFill>
                  <a:schemeClr val="bg1"/>
                </a:solidFill>
              </a:rPr>
              <a:t>; and communication </a:t>
            </a:r>
            <a:r>
              <a:rPr lang="en-CA" altLang="en-US" i="1">
                <a:solidFill>
                  <a:srgbClr val="FFFF00"/>
                </a:solidFill>
              </a:rPr>
              <a:t>signals</a:t>
            </a:r>
            <a:r>
              <a:rPr lang="en-CA" altLang="en-US">
                <a:solidFill>
                  <a:schemeClr val="bg1"/>
                </a:solidFill>
              </a:rPr>
              <a:t>. </a:t>
            </a:r>
            <a:endParaRPr lang="en-US" altLang="en-US">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DF1DBE8E-854C-7DD3-2837-141FEC3925F5}"/>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Overview of copyright</a:t>
            </a:r>
            <a:endParaRPr lang="en-US" altLang="en-US"/>
          </a:p>
        </p:txBody>
      </p:sp>
      <p:sp>
        <p:nvSpPr>
          <p:cNvPr id="3" name="Content Placeholder 2">
            <a:extLst>
              <a:ext uri="{FF2B5EF4-FFF2-40B4-BE49-F238E27FC236}">
                <a16:creationId xmlns:a16="http://schemas.microsoft.com/office/drawing/2014/main" id="{926AD8C2-6B32-C1A2-F5BE-1E06F4227C00}"/>
              </a:ext>
            </a:extLst>
          </p:cNvPr>
          <p:cNvSpPr>
            <a:spLocks noGrp="1"/>
          </p:cNvSpPr>
          <p:nvPr>
            <p:ph sz="quarter" idx="10"/>
          </p:nvPr>
        </p:nvSpPr>
        <p:spPr>
          <a:xfrm>
            <a:off x="719138" y="1276350"/>
            <a:ext cx="7705725" cy="3238500"/>
          </a:xfrm>
        </p:spPr>
        <p:txBody>
          <a:bodyPr>
            <a:normAutofit lnSpcReduction="10000"/>
          </a:bodyPr>
          <a:lstStyle/>
          <a:p>
            <a:pPr marL="0" indent="0">
              <a:buFont typeface="Arial" panose="020B0604020202020204" pitchFamily="34" charset="0"/>
              <a:buNone/>
              <a:defRPr/>
            </a:pPr>
            <a:r>
              <a:rPr lang="en-US" sz="2700" b="1" dirty="0">
                <a:solidFill>
                  <a:srgbClr val="00B0F0"/>
                </a:solidFill>
              </a:rPr>
              <a:t>Justifications</a:t>
            </a:r>
          </a:p>
          <a:p>
            <a:pPr>
              <a:defRPr/>
            </a:pPr>
            <a:r>
              <a:rPr lang="en-US" sz="2700" dirty="0">
                <a:solidFill>
                  <a:schemeClr val="bg1"/>
                </a:solidFill>
              </a:rPr>
              <a:t>Economic incentive for creation (</a:t>
            </a:r>
            <a:r>
              <a:rPr lang="en-US" sz="2700" dirty="0">
                <a:solidFill>
                  <a:srgbClr val="FFFF00"/>
                </a:solidFill>
              </a:rPr>
              <a:t>then why does copyright continue after death</a:t>
            </a:r>
            <a:r>
              <a:rPr lang="en-US" sz="2700" dirty="0">
                <a:solidFill>
                  <a:schemeClr val="bg1"/>
                </a:solidFill>
              </a:rPr>
              <a:t>)?</a:t>
            </a:r>
          </a:p>
          <a:p>
            <a:pPr>
              <a:defRPr/>
            </a:pPr>
            <a:r>
              <a:rPr lang="en-US" sz="2700" dirty="0">
                <a:solidFill>
                  <a:schemeClr val="bg1"/>
                </a:solidFill>
              </a:rPr>
              <a:t>Societal </a:t>
            </a:r>
            <a:r>
              <a:rPr lang="en-US" sz="2700" dirty="0">
                <a:solidFill>
                  <a:srgbClr val="FFFF00"/>
                </a:solidFill>
              </a:rPr>
              <a:t>“</a:t>
            </a:r>
            <a:r>
              <a:rPr lang="en-US" sz="2700" dirty="0">
                <a:solidFill>
                  <a:srgbClr val="00B0F0"/>
                </a:solidFill>
              </a:rPr>
              <a:t>progress in the arts &amp; sciences</a:t>
            </a:r>
            <a:r>
              <a:rPr lang="en-US" sz="2700" dirty="0">
                <a:solidFill>
                  <a:srgbClr val="FFFF00"/>
                </a:solidFill>
              </a:rPr>
              <a:t>”</a:t>
            </a:r>
          </a:p>
          <a:p>
            <a:pPr>
              <a:defRPr/>
            </a:pPr>
            <a:r>
              <a:rPr lang="en-US" sz="2700" dirty="0">
                <a:solidFill>
                  <a:schemeClr val="bg1"/>
                </a:solidFill>
              </a:rPr>
              <a:t>Natural </a:t>
            </a:r>
            <a:r>
              <a:rPr lang="en-US" sz="2700" dirty="0">
                <a:solidFill>
                  <a:srgbClr val="FFFF00"/>
                </a:solidFill>
              </a:rPr>
              <a:t>rights to </a:t>
            </a:r>
            <a:r>
              <a:rPr lang="en-US" sz="2700" dirty="0">
                <a:solidFill>
                  <a:schemeClr val="bg1"/>
                </a:solidFill>
              </a:rPr>
              <a:t>one’s own </a:t>
            </a:r>
            <a:r>
              <a:rPr lang="en-US" sz="2700" dirty="0">
                <a:solidFill>
                  <a:srgbClr val="FFFF00"/>
                </a:solidFill>
              </a:rPr>
              <a:t>labour </a:t>
            </a:r>
            <a:r>
              <a:rPr lang="en-US" sz="2700" dirty="0">
                <a:solidFill>
                  <a:srgbClr val="FF0000"/>
                </a:solidFill>
              </a:rPr>
              <a:t>&amp;</a:t>
            </a:r>
            <a:r>
              <a:rPr lang="en-US" sz="2700" dirty="0">
                <a:solidFill>
                  <a:srgbClr val="FFFF00"/>
                </a:solidFill>
              </a:rPr>
              <a:t> </a:t>
            </a:r>
            <a:r>
              <a:rPr lang="en-US" sz="2700" dirty="0">
                <a:solidFill>
                  <a:srgbClr val="00B0F0"/>
                </a:solidFill>
              </a:rPr>
              <a:t>personality </a:t>
            </a:r>
            <a:r>
              <a:rPr lang="en-US" sz="2700" dirty="0">
                <a:solidFill>
                  <a:srgbClr val="FFFF00"/>
                </a:solidFill>
              </a:rPr>
              <a:t>(</a:t>
            </a:r>
            <a:r>
              <a:rPr lang="en-US" sz="2700" dirty="0">
                <a:solidFill>
                  <a:srgbClr val="FF0000"/>
                </a:solidFill>
                <a:sym typeface="Wingdings" pitchFamily="2" charset="2"/>
              </a:rPr>
              <a:t></a:t>
            </a:r>
            <a:r>
              <a:rPr lang="en-US" sz="2700" dirty="0">
                <a:solidFill>
                  <a:schemeClr val="bg1"/>
                </a:solidFill>
                <a:sym typeface="Wingdings" pitchFamily="2" charset="2"/>
              </a:rPr>
              <a:t> personality </a:t>
            </a:r>
            <a:r>
              <a:rPr lang="en-US" sz="2700" dirty="0">
                <a:solidFill>
                  <a:srgbClr val="FF0000"/>
                </a:solidFill>
                <a:sym typeface="Wingdings" pitchFamily="2" charset="2"/>
              </a:rPr>
              <a:t>=</a:t>
            </a:r>
            <a:r>
              <a:rPr lang="en-US" sz="2700" dirty="0">
                <a:solidFill>
                  <a:schemeClr val="bg1"/>
                </a:solidFill>
                <a:sym typeface="Wingdings" pitchFamily="2" charset="2"/>
              </a:rPr>
              <a:t> privacy </a:t>
            </a:r>
            <a:r>
              <a:rPr lang="en-US" sz="2700" dirty="0">
                <a:solidFill>
                  <a:srgbClr val="FF0000"/>
                </a:solidFill>
                <a:sym typeface="Wingdings" pitchFamily="2" charset="2"/>
              </a:rPr>
              <a:t>or</a:t>
            </a:r>
            <a:r>
              <a:rPr lang="en-US" sz="2700" dirty="0">
                <a:solidFill>
                  <a:schemeClr val="bg1"/>
                </a:solidFill>
                <a:sym typeface="Wingdings" pitchFamily="2" charset="2"/>
              </a:rPr>
              <a:t> IP</a:t>
            </a:r>
            <a:r>
              <a:rPr lang="en-US" sz="2700" dirty="0">
                <a:solidFill>
                  <a:srgbClr val="FFFF00"/>
                </a:solidFill>
                <a:sym typeface="Wingdings" pitchFamily="2" charset="2"/>
              </a:rPr>
              <a:t>)</a:t>
            </a:r>
            <a:endParaRPr lang="en-US" sz="2700" dirty="0">
              <a:solidFill>
                <a:srgbClr val="FFFF00"/>
              </a:solidFill>
            </a:endParaRPr>
          </a:p>
          <a:p>
            <a:pPr>
              <a:defRPr/>
            </a:pPr>
            <a:r>
              <a:rPr lang="en-US" sz="2700" dirty="0">
                <a:solidFill>
                  <a:schemeClr val="bg1"/>
                </a:solidFill>
              </a:rPr>
              <a:t>Reinforces </a:t>
            </a:r>
            <a:r>
              <a:rPr lang="en-US" sz="2700" dirty="0">
                <a:solidFill>
                  <a:srgbClr val="FFFF00"/>
                </a:solidFill>
              </a:rPr>
              <a:t>free expression</a:t>
            </a:r>
            <a:r>
              <a:rPr lang="en-US" sz="2700" dirty="0">
                <a:solidFill>
                  <a:srgbClr val="FF0000"/>
                </a:solidFill>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BB811F-EC86-EE12-3268-49E1ACC5ABCD}"/>
              </a:ext>
            </a:extLst>
          </p:cNvPr>
          <p:cNvSpPr>
            <a:spLocks noGrp="1"/>
          </p:cNvSpPr>
          <p:nvPr>
            <p:ph type="title"/>
          </p:nvPr>
        </p:nvSpPr>
        <p:spPr>
          <a:xfrm>
            <a:off x="449263" y="123825"/>
            <a:ext cx="8353425" cy="828675"/>
          </a:xfrm>
        </p:spPr>
        <p:txBody>
          <a:bodyPr>
            <a:normAutofit fontScale="90000"/>
          </a:bodyPr>
          <a:lstStyle/>
          <a:p>
            <a:pPr>
              <a:defRPr/>
            </a:pPr>
            <a:r>
              <a:rPr lang="en-US" b="1" dirty="0">
                <a:solidFill>
                  <a:srgbClr val="FFFF00"/>
                </a:solidFill>
              </a:rPr>
              <a:t>Purpose of copyright in Canada</a:t>
            </a:r>
            <a:r>
              <a:rPr lang="en-US" b="1" dirty="0">
                <a:solidFill>
                  <a:srgbClr val="FF0000"/>
                </a:solidFill>
              </a:rPr>
              <a:t>?</a:t>
            </a:r>
            <a:br>
              <a:rPr lang="en-US" b="1" dirty="0">
                <a:solidFill>
                  <a:srgbClr val="FF0000"/>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A3F3B0F9-7D4E-D4E9-57CC-4ABFDF5A3FD3}"/>
              </a:ext>
            </a:extLst>
          </p:cNvPr>
          <p:cNvSpPr>
            <a:spLocks noGrp="1"/>
          </p:cNvSpPr>
          <p:nvPr>
            <p:ph idx="1"/>
          </p:nvPr>
        </p:nvSpPr>
        <p:spPr>
          <a:xfrm>
            <a:off x="512763" y="1058863"/>
            <a:ext cx="8118475" cy="3816350"/>
          </a:xfrm>
        </p:spPr>
        <p:txBody>
          <a:bodyPr>
            <a:noAutofit/>
          </a:bodyPr>
          <a:lstStyle/>
          <a:p>
            <a:pPr>
              <a:defRPr/>
            </a:pPr>
            <a:r>
              <a:rPr lang="en-US" sz="1950" i="1" u="sng" dirty="0" err="1">
                <a:solidFill>
                  <a:srgbClr val="00B0F0"/>
                </a:solidFill>
              </a:rPr>
              <a:t>Théberge</a:t>
            </a:r>
            <a:r>
              <a:rPr lang="en-US" sz="1950" i="1" dirty="0">
                <a:solidFill>
                  <a:srgbClr val="FF0000"/>
                </a:solidFill>
              </a:rPr>
              <a:t>: </a:t>
            </a:r>
          </a:p>
          <a:p>
            <a:pPr lvl="1">
              <a:buFont typeface="Courier New" panose="02070309020205020404" pitchFamily="49" charset="0"/>
              <a:buChar char="o"/>
              <a:defRPr/>
            </a:pPr>
            <a:r>
              <a:rPr lang="en-CA" sz="1950" i="1" dirty="0">
                <a:solidFill>
                  <a:schemeClr val="bg1"/>
                </a:solidFill>
              </a:rPr>
              <a:t>“[12] Generally speaking, </a:t>
            </a:r>
            <a:r>
              <a:rPr lang="en-CA" sz="1950" i="1" dirty="0">
                <a:solidFill>
                  <a:srgbClr val="FFFF00"/>
                </a:solidFill>
              </a:rPr>
              <a:t>Canadian copyright law has traditionally been more concerned with economic than moral rights</a:t>
            </a:r>
            <a:r>
              <a:rPr lang="en-CA" sz="1950" i="1" dirty="0">
                <a:solidFill>
                  <a:schemeClr val="bg1"/>
                </a:solidFill>
              </a:rPr>
              <a:t>.… The economic rights are based on a conception of artistic and literary works essentially as articles of commerce.” </a:t>
            </a:r>
            <a:r>
              <a:rPr lang="en-CA" sz="1950" dirty="0">
                <a:solidFill>
                  <a:schemeClr val="bg1"/>
                </a:solidFill>
              </a:rPr>
              <a:t>(Binnie J.)</a:t>
            </a:r>
          </a:p>
          <a:p>
            <a:pPr>
              <a:defRPr/>
            </a:pPr>
            <a:r>
              <a:rPr lang="en-US" sz="1950" dirty="0">
                <a:solidFill>
                  <a:schemeClr val="bg1"/>
                </a:solidFill>
              </a:rPr>
              <a:t>But </a:t>
            </a:r>
            <a:r>
              <a:rPr lang="en-US" sz="1950" i="1" u="sng" dirty="0" err="1">
                <a:solidFill>
                  <a:srgbClr val="00B0F0"/>
                </a:solidFill>
              </a:rPr>
              <a:t>Cinar</a:t>
            </a:r>
            <a:r>
              <a:rPr lang="en-US" sz="1950" i="1" u="sng" dirty="0">
                <a:solidFill>
                  <a:srgbClr val="00B0F0"/>
                </a:solidFill>
              </a:rPr>
              <a:t> Corp. v. Robinson</a:t>
            </a:r>
            <a:r>
              <a:rPr lang="en-US" sz="1950" i="1" dirty="0">
                <a:solidFill>
                  <a:srgbClr val="FF0000"/>
                </a:solidFill>
              </a:rPr>
              <a:t>? </a:t>
            </a:r>
            <a:endParaRPr lang="en-US" sz="1950" dirty="0">
              <a:solidFill>
                <a:srgbClr val="FF0000"/>
              </a:solidFill>
            </a:endParaRPr>
          </a:p>
          <a:p>
            <a:pPr lvl="1">
              <a:buFont typeface="Courier New" panose="02070309020205020404" pitchFamily="49" charset="0"/>
              <a:buChar char="o"/>
              <a:defRPr/>
            </a:pPr>
            <a:r>
              <a:rPr lang="en-US" sz="1950" i="1" dirty="0">
                <a:solidFill>
                  <a:schemeClr val="bg1"/>
                </a:solidFill>
              </a:rPr>
              <a:t>[114] … </a:t>
            </a:r>
            <a:r>
              <a:rPr lang="en-CA" sz="1950" i="1" dirty="0">
                <a:solidFill>
                  <a:schemeClr val="bg1"/>
                </a:solidFill>
              </a:rPr>
              <a:t>the infringement of copyright in this case interfered with </a:t>
            </a:r>
            <a:r>
              <a:rPr lang="en-CA" sz="1950" i="1" dirty="0">
                <a:solidFill>
                  <a:srgbClr val="FFFF00"/>
                </a:solidFill>
              </a:rPr>
              <a:t>Robinson’s personal rights to inviolability and to dignity</a:t>
            </a:r>
            <a:r>
              <a:rPr lang="en-CA" sz="1950" i="1" dirty="0">
                <a:solidFill>
                  <a:schemeClr val="bg1"/>
                </a:solidFill>
              </a:rPr>
              <a:t>, recognized by ss. 1 and 4 of the [Quebec] Charter.  </a:t>
            </a:r>
            <a:r>
              <a:rPr lang="en-CA" sz="1950" dirty="0">
                <a:solidFill>
                  <a:schemeClr val="bg1"/>
                </a:solidFill>
              </a:rPr>
              <a:t>(McLachlin CJ)</a:t>
            </a:r>
            <a:endParaRPr lang="en-US" sz="1950" dirty="0">
              <a:solidFill>
                <a:schemeClr val="bg1"/>
              </a:solidFill>
            </a:endParaRPr>
          </a:p>
        </p:txBody>
      </p:sp>
      <p:sp>
        <p:nvSpPr>
          <p:cNvPr id="129027" name="Slide Number Placeholder 3">
            <a:extLst>
              <a:ext uri="{FF2B5EF4-FFF2-40B4-BE49-F238E27FC236}">
                <a16:creationId xmlns:a16="http://schemas.microsoft.com/office/drawing/2014/main" id="{E65D2492-FDE1-2F19-2093-34514325F12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1E7E2E-15A0-E34C-84A0-8593AD811D4D}" type="slidenum">
              <a:rPr lang="en-US" altLang="en-US" smtClean="0"/>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F9FE97EC-0ECD-A4FD-81B1-2EF48651AAD3}"/>
              </a:ext>
            </a:extLst>
          </p:cNvPr>
          <p:cNvSpPr>
            <a:spLocks noGrp="1" noChangeArrowheads="1"/>
          </p:cNvSpPr>
          <p:nvPr>
            <p:ph type="title"/>
          </p:nvPr>
        </p:nvSpPr>
        <p:spPr bwMode="auto">
          <a:xfrm>
            <a:off x="1485900" y="619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Course Website </a:t>
            </a:r>
            <a:endParaRPr lang="en-US" altLang="en-US" sz="3300">
              <a:solidFill>
                <a:srgbClr val="FF0000"/>
              </a:solidFill>
            </a:endParaRPr>
          </a:p>
        </p:txBody>
      </p:sp>
      <p:sp>
        <p:nvSpPr>
          <p:cNvPr id="69634" name="TextBox 2">
            <a:extLst>
              <a:ext uri="{FF2B5EF4-FFF2-40B4-BE49-F238E27FC236}">
                <a16:creationId xmlns:a16="http://schemas.microsoft.com/office/drawing/2014/main" id="{3DE864D1-5559-BB8F-8CCF-17CBEBBAF78F}"/>
              </a:ext>
            </a:extLst>
          </p:cNvPr>
          <p:cNvSpPr txBox="1">
            <a:spLocks noChangeArrowheads="1"/>
          </p:cNvSpPr>
          <p:nvPr/>
        </p:nvSpPr>
        <p:spPr bwMode="auto">
          <a:xfrm>
            <a:off x="2673350" y="4443413"/>
            <a:ext cx="3795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hlinkClick r:id="rId2"/>
              </a:rPr>
              <a:t>https://iplaw.allard.ubc.ca/</a:t>
            </a:r>
            <a:r>
              <a:rPr lang="en-US" altLang="en-US"/>
              <a:t> </a:t>
            </a:r>
          </a:p>
        </p:txBody>
      </p:sp>
      <p:pic>
        <p:nvPicPr>
          <p:cNvPr id="8" name="Content Placeholder 7" descr="Graphical user interface, text&#10;&#10;Description automatically generated">
            <a:extLst>
              <a:ext uri="{FF2B5EF4-FFF2-40B4-BE49-F238E27FC236}">
                <a16:creationId xmlns:a16="http://schemas.microsoft.com/office/drawing/2014/main" id="{A2E04DCA-8BF1-73AD-9A85-C49C668813B2}"/>
              </a:ext>
            </a:extLst>
          </p:cNvPr>
          <p:cNvPicPr>
            <a:picLocks noGrp="1" noChangeAspect="1"/>
          </p:cNvPicPr>
          <p:nvPr>
            <p:ph sz="quarter" idx="10"/>
          </p:nvPr>
        </p:nvPicPr>
        <p:blipFill>
          <a:blip r:embed="rId3"/>
          <a:stretch>
            <a:fillRect/>
          </a:stretch>
        </p:blipFill>
        <p:spPr>
          <a:xfrm>
            <a:off x="3232150" y="823913"/>
            <a:ext cx="2679700" cy="3365500"/>
          </a:xfrm>
        </p:spPr>
      </p:pic>
      <p:pic>
        <p:nvPicPr>
          <p:cNvPr id="69636" name="Picture 2" descr="Graphical user interface, website&#10;&#10;Description automatically generated">
            <a:extLst>
              <a:ext uri="{FF2B5EF4-FFF2-40B4-BE49-F238E27FC236}">
                <a16:creationId xmlns:a16="http://schemas.microsoft.com/office/drawing/2014/main" id="{4B5A0462-BC94-A578-0577-3A921A2FA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030288"/>
            <a:ext cx="3960813"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5">
            <a:extLst>
              <a:ext uri="{FF2B5EF4-FFF2-40B4-BE49-F238E27FC236}">
                <a16:creationId xmlns:a16="http://schemas.microsoft.com/office/drawing/2014/main" id="{4E4A042B-22E8-0CC5-EBEA-852DF07129E1}"/>
              </a:ext>
            </a:extLst>
          </p:cNvPr>
          <p:cNvSpPr>
            <a:spLocks noGrp="1" noChangeArrowheads="1"/>
          </p:cNvSpPr>
          <p:nvPr>
            <p:ph type="title"/>
          </p:nvPr>
        </p:nvSpPr>
        <p:spPr bwMode="auto">
          <a:xfrm>
            <a:off x="1403350" y="55563"/>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Overview of copyright</a:t>
            </a:r>
          </a:p>
        </p:txBody>
      </p:sp>
      <p:sp>
        <p:nvSpPr>
          <p:cNvPr id="131074" name="Content Placeholder 1">
            <a:extLst>
              <a:ext uri="{FF2B5EF4-FFF2-40B4-BE49-F238E27FC236}">
                <a16:creationId xmlns:a16="http://schemas.microsoft.com/office/drawing/2014/main" id="{368E2ED8-0F80-8A20-6380-F13A42B96AA0}"/>
              </a:ext>
            </a:extLst>
          </p:cNvPr>
          <p:cNvSpPr>
            <a:spLocks noGrp="1" noChangeArrowheads="1"/>
          </p:cNvSpPr>
          <p:nvPr>
            <p:ph idx="1"/>
          </p:nvPr>
        </p:nvSpPr>
        <p:spPr bwMode="auto">
          <a:xfrm>
            <a:off x="179388" y="987425"/>
            <a:ext cx="8785225" cy="3887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100" b="1">
                <a:solidFill>
                  <a:schemeClr val="bg1"/>
                </a:solidFill>
              </a:rPr>
              <a:t>Purpose of copyright as articulated by the SCC</a:t>
            </a:r>
          </a:p>
          <a:p>
            <a:pPr lvl="1"/>
            <a:r>
              <a:rPr lang="en-US" altLang="en-US" sz="2100">
                <a:solidFill>
                  <a:schemeClr val="bg1"/>
                </a:solidFill>
              </a:rPr>
              <a:t>Former approach: “</a:t>
            </a:r>
            <a:r>
              <a:rPr lang="en-US" altLang="en-US" sz="2100">
                <a:solidFill>
                  <a:srgbClr val="FFFF00"/>
                </a:solidFill>
              </a:rPr>
              <a:t>author-centric</a:t>
            </a:r>
            <a:r>
              <a:rPr lang="en-US" altLang="en-US" sz="2100">
                <a:solidFill>
                  <a:schemeClr val="bg1"/>
                </a:solidFill>
              </a:rPr>
              <a:t>”</a:t>
            </a:r>
          </a:p>
          <a:p>
            <a:pPr lvl="1"/>
            <a:r>
              <a:rPr lang="en-US" altLang="en-US" sz="2100">
                <a:solidFill>
                  <a:schemeClr val="bg1"/>
                </a:solidFill>
              </a:rPr>
              <a:t>Shift in </a:t>
            </a:r>
            <a:r>
              <a:rPr lang="en-US" altLang="en-US" sz="2100" i="1" u="sng">
                <a:solidFill>
                  <a:srgbClr val="00B0F0"/>
                </a:solidFill>
              </a:rPr>
              <a:t>Théberge</a:t>
            </a:r>
            <a:endParaRPr lang="en-US" altLang="en-US" sz="2100" u="sng">
              <a:solidFill>
                <a:srgbClr val="00B0F0"/>
              </a:solidFill>
            </a:endParaRPr>
          </a:p>
          <a:p>
            <a:pPr lvl="2"/>
            <a:r>
              <a:rPr lang="en-US" altLang="en-US" sz="2100">
                <a:solidFill>
                  <a:schemeClr val="bg1"/>
                </a:solidFill>
              </a:rPr>
              <a:t>“</a:t>
            </a:r>
            <a:r>
              <a:rPr lang="en-US" altLang="en-US" sz="2100">
                <a:solidFill>
                  <a:srgbClr val="FFFF00"/>
                </a:solidFill>
              </a:rPr>
              <a:t>balance</a:t>
            </a:r>
            <a:r>
              <a:rPr lang="en-US" altLang="en-US" sz="2100">
                <a:solidFill>
                  <a:schemeClr val="bg1"/>
                </a:solidFill>
              </a:rPr>
              <a:t> between promoting </a:t>
            </a:r>
            <a:r>
              <a:rPr lang="en-US" altLang="en-US" sz="2100">
                <a:solidFill>
                  <a:srgbClr val="FFFF00"/>
                </a:solidFill>
              </a:rPr>
              <a:t>the public interest </a:t>
            </a:r>
            <a:r>
              <a:rPr lang="en-US" altLang="en-US" sz="2100">
                <a:solidFill>
                  <a:schemeClr val="bg1"/>
                </a:solidFill>
              </a:rPr>
              <a:t>in the encouragement and dissemination of works of the arts and intellect </a:t>
            </a:r>
            <a:r>
              <a:rPr lang="en-US" altLang="en-US" sz="2100">
                <a:solidFill>
                  <a:srgbClr val="FF0000"/>
                </a:solidFill>
              </a:rPr>
              <a:t>and </a:t>
            </a:r>
            <a:r>
              <a:rPr lang="en-US" altLang="en-US" sz="2100">
                <a:solidFill>
                  <a:schemeClr val="bg1"/>
                </a:solidFill>
              </a:rPr>
              <a:t>obtaining a </a:t>
            </a:r>
            <a:r>
              <a:rPr lang="en-US" altLang="en-US" sz="2100">
                <a:solidFill>
                  <a:srgbClr val="FFFF00"/>
                </a:solidFill>
              </a:rPr>
              <a:t>just reward </a:t>
            </a:r>
            <a:r>
              <a:rPr lang="en-US" altLang="en-US" sz="2100">
                <a:solidFill>
                  <a:schemeClr val="bg1"/>
                </a:solidFill>
              </a:rPr>
              <a:t>for the creator</a:t>
            </a:r>
            <a:r>
              <a:rPr lang="en-CA" altLang="en-US" sz="2100">
                <a:solidFill>
                  <a:schemeClr val="bg1"/>
                </a:solidFill>
              </a:rPr>
              <a:t>“ (para. 30)</a:t>
            </a:r>
          </a:p>
          <a:p>
            <a:pPr lvl="1"/>
            <a:r>
              <a:rPr lang="en-CA" altLang="en-US" sz="2100">
                <a:solidFill>
                  <a:schemeClr val="bg1"/>
                </a:solidFill>
              </a:rPr>
              <a:t>Refined in </a:t>
            </a:r>
            <a:r>
              <a:rPr lang="en-CA" altLang="en-US" sz="2100" i="1" u="sng">
                <a:solidFill>
                  <a:srgbClr val="00B0F0"/>
                </a:solidFill>
              </a:rPr>
              <a:t>Cinar Corporation v. Robinson</a:t>
            </a:r>
            <a:r>
              <a:rPr lang="en-CA" altLang="en-US" sz="2100" i="1">
                <a:solidFill>
                  <a:schemeClr val="bg1"/>
                </a:solidFill>
              </a:rPr>
              <a:t>, </a:t>
            </a:r>
            <a:r>
              <a:rPr lang="en-CA" altLang="en-US" sz="2100">
                <a:solidFill>
                  <a:schemeClr val="bg1"/>
                </a:solidFill>
              </a:rPr>
              <a:t>2013 SCC 73</a:t>
            </a:r>
          </a:p>
          <a:p>
            <a:pPr lvl="2"/>
            <a:r>
              <a:rPr lang="en-US" altLang="en-US" sz="2100" i="1">
                <a:solidFill>
                  <a:schemeClr val="bg1"/>
                </a:solidFill>
              </a:rPr>
              <a:t>Copyright Act </a:t>
            </a:r>
            <a:r>
              <a:rPr lang="en-US" altLang="en-US" sz="2100">
                <a:solidFill>
                  <a:schemeClr val="bg1"/>
                </a:solidFill>
              </a:rPr>
              <a:t>“seeks to ensure that an author will reap the benefits of his efforts, in order to incentivize the creation of new works” (para. 23)</a:t>
            </a:r>
            <a:endParaRPr lang="en-US" altLang="en-US" sz="2100" i="1">
              <a:solidFill>
                <a:schemeClr val="bg1"/>
              </a:solidFill>
            </a:endParaRPr>
          </a:p>
        </p:txBody>
      </p:sp>
      <p:sp>
        <p:nvSpPr>
          <p:cNvPr id="131075" name="Slide Number Placeholder 3">
            <a:extLst>
              <a:ext uri="{FF2B5EF4-FFF2-40B4-BE49-F238E27FC236}">
                <a16:creationId xmlns:a16="http://schemas.microsoft.com/office/drawing/2014/main" id="{6415D022-7FCA-2FB4-8040-369968021AF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5498545-CF22-6547-BF0A-DEAEB18336F6}" type="slidenum">
              <a:rPr lang="en-US" altLang="en-US" smtClean="0"/>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349C-7DF0-D674-8B91-42A8C761550E}"/>
              </a:ext>
            </a:extLst>
          </p:cNvPr>
          <p:cNvSpPr>
            <a:spLocks noGrp="1"/>
          </p:cNvSpPr>
          <p:nvPr>
            <p:ph type="title"/>
          </p:nvPr>
        </p:nvSpPr>
        <p:spPr>
          <a:xfrm>
            <a:off x="611188" y="79375"/>
            <a:ext cx="8137525" cy="2420938"/>
          </a:xfrm>
        </p:spPr>
        <p:txBody>
          <a:bodyPr>
            <a:normAutofit fontScale="90000"/>
          </a:bodyPr>
          <a:lstStyle/>
          <a:p>
            <a:pPr>
              <a:defRPr/>
            </a:pPr>
            <a:br>
              <a:rPr lang="en-US" sz="4000" i="1" dirty="0">
                <a:solidFill>
                  <a:schemeClr val="bg1"/>
                </a:solidFill>
              </a:rPr>
            </a:br>
            <a:r>
              <a:rPr lang="en-US" sz="4000" i="1" u="sng" dirty="0">
                <a:solidFill>
                  <a:schemeClr val="bg1"/>
                </a:solidFill>
              </a:rPr>
              <a:t>Théberge</a:t>
            </a:r>
            <a:r>
              <a:rPr lang="en-US" sz="4000" i="1" dirty="0">
                <a:solidFill>
                  <a:schemeClr val="bg1"/>
                </a:solidFill>
              </a:rPr>
              <a:t> promotes “</a:t>
            </a:r>
            <a:r>
              <a:rPr lang="en-US" sz="4000" i="1" dirty="0">
                <a:solidFill>
                  <a:srgbClr val="FFFF00"/>
                </a:solidFill>
              </a:rPr>
              <a:t>balance</a:t>
            </a:r>
            <a:r>
              <a:rPr lang="en-US" sz="4000" i="1" dirty="0">
                <a:solidFill>
                  <a:schemeClr val="bg1"/>
                </a:solidFill>
              </a:rPr>
              <a:t>” between the </a:t>
            </a:r>
            <a:r>
              <a:rPr lang="en-US" sz="4000" i="1" dirty="0">
                <a:solidFill>
                  <a:srgbClr val="FFFF00"/>
                </a:solidFill>
              </a:rPr>
              <a:t>public interest </a:t>
            </a:r>
            <a:r>
              <a:rPr lang="en-US" sz="4000" i="1" dirty="0">
                <a:solidFill>
                  <a:schemeClr val="bg1"/>
                </a:solidFill>
              </a:rPr>
              <a:t>in connecting </a:t>
            </a:r>
            <a:r>
              <a:rPr lang="en-US" sz="4000" i="1" dirty="0">
                <a:solidFill>
                  <a:srgbClr val="FF0000"/>
                </a:solidFill>
              </a:rPr>
              <a:t>&amp;</a:t>
            </a:r>
            <a:r>
              <a:rPr lang="en-US" sz="4000" i="1" dirty="0">
                <a:solidFill>
                  <a:schemeClr val="bg1"/>
                </a:solidFill>
              </a:rPr>
              <a:t> </a:t>
            </a:r>
            <a:r>
              <a:rPr lang="en-US" sz="4000" i="1" dirty="0">
                <a:solidFill>
                  <a:srgbClr val="FFFF00"/>
                </a:solidFill>
              </a:rPr>
              <a:t>just</a:t>
            </a:r>
            <a:r>
              <a:rPr lang="en-US" sz="4000" i="1" dirty="0">
                <a:solidFill>
                  <a:schemeClr val="bg1"/>
                </a:solidFill>
              </a:rPr>
              <a:t>  </a:t>
            </a:r>
            <a:r>
              <a:rPr lang="en-US" sz="4000" i="1" dirty="0">
                <a:solidFill>
                  <a:srgbClr val="FFFF00"/>
                </a:solidFill>
              </a:rPr>
              <a:t>reward</a:t>
            </a:r>
            <a:r>
              <a:rPr lang="en-US" sz="4000" i="1" dirty="0">
                <a:solidFill>
                  <a:schemeClr val="bg1"/>
                </a:solidFill>
              </a:rPr>
              <a:t> for the author</a:t>
            </a:r>
            <a:br>
              <a:rPr lang="en-US" dirty="0">
                <a:solidFill>
                  <a:schemeClr val="bg1"/>
                </a:solidFill>
              </a:rPr>
            </a:br>
            <a:endParaRPr lang="en-US" dirty="0"/>
          </a:p>
        </p:txBody>
      </p:sp>
      <p:pic>
        <p:nvPicPr>
          <p:cNvPr id="136194" name="Picture 3">
            <a:extLst>
              <a:ext uri="{FF2B5EF4-FFF2-40B4-BE49-F238E27FC236}">
                <a16:creationId xmlns:a16="http://schemas.microsoft.com/office/drawing/2014/main" id="{1696DF28-2398-D682-97D9-2C05444D3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2787650"/>
            <a:ext cx="305117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5">
            <a:extLst>
              <a:ext uri="{FF2B5EF4-FFF2-40B4-BE49-F238E27FC236}">
                <a16:creationId xmlns:a16="http://schemas.microsoft.com/office/drawing/2014/main" id="{F201EDB3-C866-1A9E-492A-96EFDDEBB0FA}"/>
              </a:ext>
            </a:extLst>
          </p:cNvPr>
          <p:cNvSpPr>
            <a:spLocks noGrp="1" noChangeArrowheads="1"/>
          </p:cNvSpPr>
          <p:nvPr>
            <p:ph type="title"/>
          </p:nvPr>
        </p:nvSpPr>
        <p:spPr bwMode="auto">
          <a:xfrm>
            <a:off x="1485900" y="195263"/>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Overview of copyright</a:t>
            </a:r>
          </a:p>
        </p:txBody>
      </p:sp>
      <p:sp>
        <p:nvSpPr>
          <p:cNvPr id="139266" name="Content Placeholder 1">
            <a:extLst>
              <a:ext uri="{FF2B5EF4-FFF2-40B4-BE49-F238E27FC236}">
                <a16:creationId xmlns:a16="http://schemas.microsoft.com/office/drawing/2014/main" id="{DE75DC49-E149-18D4-3384-B5E53909EF92}"/>
              </a:ext>
            </a:extLst>
          </p:cNvPr>
          <p:cNvSpPr>
            <a:spLocks noGrp="1" noChangeArrowheads="1"/>
          </p:cNvSpPr>
          <p:nvPr>
            <p:ph idx="1"/>
          </p:nvPr>
        </p:nvSpPr>
        <p:spPr bwMode="auto">
          <a:xfrm>
            <a:off x="215900" y="1203325"/>
            <a:ext cx="8712200" cy="3940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rPr>
              <a:t>Legislative authority over copyright in Canada</a:t>
            </a:r>
          </a:p>
          <a:p>
            <a:pPr lvl="1"/>
            <a:r>
              <a:rPr lang="en-US" altLang="en-US" sz="2400">
                <a:solidFill>
                  <a:srgbClr val="FFFF00"/>
                </a:solidFill>
              </a:rPr>
              <a:t>Federal Government </a:t>
            </a:r>
            <a:r>
              <a:rPr lang="en-US" altLang="en-US" sz="2400">
                <a:solidFill>
                  <a:schemeClr val="bg1"/>
                </a:solidFill>
              </a:rPr>
              <a:t>(</a:t>
            </a:r>
            <a:r>
              <a:rPr lang="en-US" altLang="en-US" sz="2400">
                <a:solidFill>
                  <a:srgbClr val="FF0000"/>
                </a:solidFill>
              </a:rPr>
              <a:t>s. 91(23) </a:t>
            </a:r>
            <a:r>
              <a:rPr lang="en-US" altLang="en-US" sz="2400">
                <a:solidFill>
                  <a:schemeClr val="bg1"/>
                </a:solidFill>
              </a:rPr>
              <a:t>Constitution Act, 1867)</a:t>
            </a:r>
          </a:p>
          <a:p>
            <a:pPr lvl="1"/>
            <a:r>
              <a:rPr lang="en-US" altLang="en-US" sz="2400">
                <a:solidFill>
                  <a:schemeClr val="bg1"/>
                </a:solidFill>
              </a:rPr>
              <a:t>First Copyright Act (1921, Came Into Force 1924) largely a copy of the UK Copyright Act of 1911</a:t>
            </a:r>
          </a:p>
          <a:p>
            <a:pPr lvl="1"/>
            <a:r>
              <a:rPr lang="en-US" altLang="en-US" sz="2400">
                <a:solidFill>
                  <a:srgbClr val="FFFF00"/>
                </a:solidFill>
              </a:rPr>
              <a:t>Modernization of Canadian copyright law</a:t>
            </a:r>
            <a:r>
              <a:rPr lang="en-US" altLang="en-US" sz="2400">
                <a:solidFill>
                  <a:srgbClr val="FF0000"/>
                </a:solidFill>
              </a:rPr>
              <a:t>:</a:t>
            </a:r>
            <a:r>
              <a:rPr lang="en-US" altLang="en-US" sz="2400">
                <a:solidFill>
                  <a:schemeClr val="bg1"/>
                </a:solidFill>
              </a:rPr>
              <a:t> a work constantly in progress</a:t>
            </a:r>
          </a:p>
          <a:p>
            <a:pPr lvl="1"/>
            <a:r>
              <a:rPr lang="en-US" altLang="en-US" sz="2400">
                <a:solidFill>
                  <a:schemeClr val="bg1"/>
                </a:solidFill>
              </a:rPr>
              <a:t>Bill C-11: Copyright Modernization Act (CIF 2012)</a:t>
            </a:r>
          </a:p>
          <a:p>
            <a:pPr lvl="1"/>
            <a:r>
              <a:rPr lang="en-US" altLang="en-US" sz="2400">
                <a:solidFill>
                  <a:srgbClr val="FFFF00"/>
                </a:solidFill>
              </a:rPr>
              <a:t>Relatively recent copyright extension for sound recordings</a:t>
            </a:r>
          </a:p>
        </p:txBody>
      </p:sp>
      <p:sp>
        <p:nvSpPr>
          <p:cNvPr id="139267" name="Slide Number Placeholder 3">
            <a:extLst>
              <a:ext uri="{FF2B5EF4-FFF2-40B4-BE49-F238E27FC236}">
                <a16:creationId xmlns:a16="http://schemas.microsoft.com/office/drawing/2014/main" id="{BBE3B2B9-D443-47B8-8516-E906E988A2C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FDA707-F59E-F246-918B-4D72FEA7F0F5}" type="slidenum">
              <a:rPr lang="en-US" altLang="en-US" smtClean="0"/>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Box 1">
            <a:extLst>
              <a:ext uri="{FF2B5EF4-FFF2-40B4-BE49-F238E27FC236}">
                <a16:creationId xmlns:a16="http://schemas.microsoft.com/office/drawing/2014/main" id="{778417E7-F085-7379-7FD2-8AF247305121}"/>
              </a:ext>
            </a:extLst>
          </p:cNvPr>
          <p:cNvSpPr txBox="1">
            <a:spLocks noChangeArrowheads="1"/>
          </p:cNvSpPr>
          <p:nvPr/>
        </p:nvSpPr>
        <p:spPr bwMode="auto">
          <a:xfrm>
            <a:off x="1374775" y="123825"/>
            <a:ext cx="63944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r>
              <a:rPr lang="en-US" altLang="en-US" sz="4400" b="1">
                <a:solidFill>
                  <a:srgbClr val="FF0000"/>
                </a:solidFill>
              </a:rPr>
              <a:t>?</a:t>
            </a:r>
            <a:endParaRPr lang="en-US" altLang="en-US" sz="4400">
              <a:solidFill>
                <a:srgbClr val="FF0000"/>
              </a:solidFill>
            </a:endParaRPr>
          </a:p>
        </p:txBody>
      </p:sp>
      <p:sp>
        <p:nvSpPr>
          <p:cNvPr id="4" name="TextBox 3">
            <a:extLst>
              <a:ext uri="{FF2B5EF4-FFF2-40B4-BE49-F238E27FC236}">
                <a16:creationId xmlns:a16="http://schemas.microsoft.com/office/drawing/2014/main" id="{CEE6CDB9-CADD-9584-6FA5-59F72352CD4A}"/>
              </a:ext>
            </a:extLst>
          </p:cNvPr>
          <p:cNvSpPr txBox="1"/>
          <p:nvPr/>
        </p:nvSpPr>
        <p:spPr>
          <a:xfrm>
            <a:off x="431800" y="1276350"/>
            <a:ext cx="8280400" cy="3554413"/>
          </a:xfrm>
          <a:prstGeom prst="rect">
            <a:avLst/>
          </a:prstGeom>
          <a:noFill/>
        </p:spPr>
        <p:txBody>
          <a:bodyPr>
            <a:spAutoFit/>
          </a:bodyPr>
          <a:lstStyle/>
          <a:p>
            <a:pPr>
              <a:buFont typeface="Arial" panose="020B0604020202020204" pitchFamily="34" charset="0"/>
              <a:buNone/>
              <a:defRPr/>
            </a:pPr>
            <a:r>
              <a:rPr lang="en-US" sz="2250" b="1" dirty="0">
                <a:solidFill>
                  <a:srgbClr val="00B0F0"/>
                </a:solidFill>
              </a:rPr>
              <a:t>Subsistence of copyright</a:t>
            </a:r>
          </a:p>
          <a:p>
            <a:pPr>
              <a:defRPr/>
            </a:pPr>
            <a:r>
              <a:rPr lang="en-US" sz="2250" b="1" dirty="0">
                <a:solidFill>
                  <a:schemeClr val="bg1"/>
                </a:solidFill>
              </a:rPr>
              <a:t>5.</a:t>
            </a:r>
            <a:r>
              <a:rPr lang="en-US" sz="2250" dirty="0">
                <a:solidFill>
                  <a:schemeClr val="bg1"/>
                </a:solidFill>
              </a:rPr>
              <a:t> (1) Subject to this Act, </a:t>
            </a:r>
            <a:r>
              <a:rPr lang="en-US" sz="2250" dirty="0">
                <a:solidFill>
                  <a:srgbClr val="FFFF00"/>
                </a:solidFill>
              </a:rPr>
              <a:t>copyright shall subsist in Canada</a:t>
            </a:r>
            <a:r>
              <a:rPr lang="en-US" sz="2250" dirty="0">
                <a:solidFill>
                  <a:schemeClr val="bg1"/>
                </a:solidFill>
              </a:rPr>
              <a:t>, for the term hereinafter mentioned, in </a:t>
            </a:r>
            <a:r>
              <a:rPr lang="en-US" sz="2250" dirty="0">
                <a:solidFill>
                  <a:srgbClr val="FFFF00"/>
                </a:solidFill>
              </a:rPr>
              <a:t>every original literary, dramatic, musical and artistic work</a:t>
            </a:r>
            <a:r>
              <a:rPr lang="en-US" sz="2250" dirty="0">
                <a:solidFill>
                  <a:schemeClr val="bg1"/>
                </a:solidFill>
              </a:rPr>
              <a:t> </a:t>
            </a:r>
            <a:r>
              <a:rPr lang="en-US" sz="2250" dirty="0">
                <a:solidFill>
                  <a:srgbClr val="FF0000"/>
                </a:solidFill>
              </a:rPr>
              <a:t>if </a:t>
            </a:r>
            <a:r>
              <a:rPr lang="en-US" sz="2250" dirty="0">
                <a:solidFill>
                  <a:schemeClr val="bg1"/>
                </a:solidFill>
              </a:rPr>
              <a:t>any </a:t>
            </a:r>
            <a:r>
              <a:rPr lang="en-US" sz="2250" dirty="0">
                <a:solidFill>
                  <a:srgbClr val="FFFF00"/>
                </a:solidFill>
              </a:rPr>
              <a:t>one</a:t>
            </a:r>
            <a:r>
              <a:rPr lang="en-US" sz="2250" dirty="0">
                <a:solidFill>
                  <a:schemeClr val="bg1"/>
                </a:solidFill>
              </a:rPr>
              <a:t> of the following </a:t>
            </a:r>
            <a:r>
              <a:rPr lang="en-US" sz="2250" dirty="0">
                <a:solidFill>
                  <a:srgbClr val="FFFF00"/>
                </a:solidFill>
              </a:rPr>
              <a:t>conditions</a:t>
            </a:r>
            <a:r>
              <a:rPr lang="en-US" sz="2250" dirty="0">
                <a:solidFill>
                  <a:schemeClr val="bg1"/>
                </a:solidFill>
              </a:rPr>
              <a:t> is met:</a:t>
            </a:r>
            <a:endParaRPr lang="en-CA" sz="2250" dirty="0">
              <a:solidFill>
                <a:schemeClr val="bg1"/>
              </a:solidFill>
            </a:endParaRPr>
          </a:p>
          <a:p>
            <a:pPr lvl="1">
              <a:defRPr/>
            </a:pPr>
            <a:r>
              <a:rPr lang="en-US" sz="2250" dirty="0">
                <a:solidFill>
                  <a:schemeClr val="bg1"/>
                </a:solidFill>
              </a:rPr>
              <a:t>(</a:t>
            </a:r>
            <a:r>
              <a:rPr lang="en-US" sz="2250" i="1" dirty="0">
                <a:solidFill>
                  <a:schemeClr val="bg1"/>
                </a:solidFill>
              </a:rPr>
              <a:t>a</a:t>
            </a:r>
            <a:r>
              <a:rPr lang="en-US" sz="2250" dirty="0">
                <a:solidFill>
                  <a:schemeClr val="bg1"/>
                </a:solidFill>
              </a:rPr>
              <a:t>) in the case of any work, whether published or unpublished, including a cinematographic work, the </a:t>
            </a:r>
            <a:r>
              <a:rPr lang="en-US" sz="2250" dirty="0">
                <a:solidFill>
                  <a:srgbClr val="FF0000"/>
                </a:solidFill>
              </a:rPr>
              <a:t>author</a:t>
            </a:r>
            <a:r>
              <a:rPr lang="en-US" sz="2250" dirty="0">
                <a:solidFill>
                  <a:schemeClr val="bg1"/>
                </a:solidFill>
              </a:rPr>
              <a:t> </a:t>
            </a:r>
            <a:r>
              <a:rPr lang="en-US" sz="2250" dirty="0">
                <a:solidFill>
                  <a:srgbClr val="FFFF00"/>
                </a:solidFill>
              </a:rPr>
              <a:t>was</a:t>
            </a:r>
            <a:r>
              <a:rPr lang="en-US" sz="2250" dirty="0">
                <a:solidFill>
                  <a:schemeClr val="bg1"/>
                </a:solidFill>
              </a:rPr>
              <a:t>, at the </a:t>
            </a:r>
            <a:r>
              <a:rPr lang="en-US" sz="2250" dirty="0">
                <a:solidFill>
                  <a:srgbClr val="FFFF00"/>
                </a:solidFill>
              </a:rPr>
              <a:t>date</a:t>
            </a:r>
            <a:r>
              <a:rPr lang="en-US" sz="2250" dirty="0">
                <a:solidFill>
                  <a:schemeClr val="bg1"/>
                </a:solidFill>
              </a:rPr>
              <a:t> </a:t>
            </a:r>
            <a:r>
              <a:rPr lang="en-US" sz="2250" dirty="0">
                <a:solidFill>
                  <a:srgbClr val="FFFF00"/>
                </a:solidFill>
              </a:rPr>
              <a:t>of the </a:t>
            </a:r>
            <a:r>
              <a:rPr lang="en-US" sz="2250" dirty="0">
                <a:solidFill>
                  <a:schemeClr val="bg1"/>
                </a:solidFill>
              </a:rPr>
              <a:t>making of the </a:t>
            </a:r>
            <a:r>
              <a:rPr lang="en-US" sz="2250" dirty="0">
                <a:solidFill>
                  <a:srgbClr val="FFFF00"/>
                </a:solidFill>
              </a:rPr>
              <a:t>work</a:t>
            </a:r>
            <a:r>
              <a:rPr lang="en-US" sz="2250" dirty="0">
                <a:solidFill>
                  <a:schemeClr val="bg1"/>
                </a:solidFill>
              </a:rPr>
              <a:t>, a</a:t>
            </a:r>
            <a:r>
              <a:rPr lang="en-US" sz="2250" dirty="0">
                <a:solidFill>
                  <a:srgbClr val="FFFF00"/>
                </a:solidFill>
              </a:rPr>
              <a:t> </a:t>
            </a:r>
            <a:r>
              <a:rPr lang="en-US" sz="2250" dirty="0">
                <a:solidFill>
                  <a:srgbClr val="FF0000"/>
                </a:solidFill>
              </a:rPr>
              <a:t>citizen or subject of</a:t>
            </a:r>
            <a:r>
              <a:rPr lang="en-US" sz="2250" dirty="0">
                <a:solidFill>
                  <a:schemeClr val="bg1"/>
                </a:solidFill>
              </a:rPr>
              <a:t>, or a person ordinarily resident in, </a:t>
            </a:r>
            <a:r>
              <a:rPr lang="en-US" sz="2250" dirty="0">
                <a:solidFill>
                  <a:srgbClr val="FF0000"/>
                </a:solidFill>
              </a:rPr>
              <a:t>a treaty country</a:t>
            </a:r>
            <a:r>
              <a:rPr lang="en-US" sz="2250" dirty="0">
                <a:solidFill>
                  <a:schemeClr val="bg1"/>
                </a:solidFill>
              </a:rPr>
              <a:t>;</a:t>
            </a:r>
            <a:endParaRPr lang="en-CA" sz="2250"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5">
            <a:extLst>
              <a:ext uri="{FF2B5EF4-FFF2-40B4-BE49-F238E27FC236}">
                <a16:creationId xmlns:a16="http://schemas.microsoft.com/office/drawing/2014/main" id="{E1B7FEED-60E3-E45D-D731-81FC43141403}"/>
              </a:ext>
            </a:extLst>
          </p:cNvPr>
          <p:cNvSpPr>
            <a:spLocks noGrp="1" noChangeArrowheads="1"/>
          </p:cNvSpPr>
          <p:nvPr>
            <p:ph type="title"/>
          </p:nvPr>
        </p:nvSpPr>
        <p:spPr bwMode="auto">
          <a:xfrm>
            <a:off x="1485900" y="133350"/>
            <a:ext cx="6172200" cy="69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2" name="Content Placeholder 1">
            <a:extLst>
              <a:ext uri="{FF2B5EF4-FFF2-40B4-BE49-F238E27FC236}">
                <a16:creationId xmlns:a16="http://schemas.microsoft.com/office/drawing/2014/main" id="{988E3D17-B938-C759-0346-ED1D8801DEA2}"/>
              </a:ext>
            </a:extLst>
          </p:cNvPr>
          <p:cNvSpPr>
            <a:spLocks noGrp="1"/>
          </p:cNvSpPr>
          <p:nvPr>
            <p:ph idx="1"/>
          </p:nvPr>
        </p:nvSpPr>
        <p:spPr>
          <a:xfrm>
            <a:off x="611188" y="1419225"/>
            <a:ext cx="8137525" cy="3479800"/>
          </a:xfrm>
        </p:spPr>
        <p:txBody>
          <a:bodyPr>
            <a:noAutofit/>
          </a:bodyPr>
          <a:lstStyle/>
          <a:p>
            <a:pPr marL="0" indent="0">
              <a:buFont typeface="Arial" panose="020B0604020202020204" pitchFamily="34" charset="0"/>
              <a:buNone/>
              <a:defRPr/>
            </a:pPr>
            <a:r>
              <a:rPr lang="en-US" sz="2100" b="1" dirty="0">
                <a:solidFill>
                  <a:srgbClr val="00B0F0"/>
                </a:solidFill>
              </a:rPr>
              <a:t>Fixation</a:t>
            </a:r>
          </a:p>
          <a:p>
            <a:pPr>
              <a:defRPr/>
            </a:pPr>
            <a:r>
              <a:rPr lang="en-US" sz="2100" dirty="0">
                <a:solidFill>
                  <a:schemeClr val="bg1"/>
                </a:solidFill>
              </a:rPr>
              <a:t>A requirement for the subsistence of copyright </a:t>
            </a:r>
            <a:r>
              <a:rPr lang="en-US" sz="2100" dirty="0">
                <a:solidFill>
                  <a:srgbClr val="FFFF00"/>
                </a:solidFill>
              </a:rPr>
              <a:t>imposed by judicial interpretation </a:t>
            </a:r>
          </a:p>
          <a:p>
            <a:pPr lvl="1">
              <a:defRPr/>
            </a:pPr>
            <a:r>
              <a:rPr lang="en-US" sz="2100" i="1" dirty="0">
                <a:solidFill>
                  <a:schemeClr val="bg1"/>
                </a:solidFill>
              </a:rPr>
              <a:t>“The work, to be capable of copyright protection, </a:t>
            </a:r>
            <a:r>
              <a:rPr lang="en-US" sz="2100" i="1" dirty="0">
                <a:solidFill>
                  <a:srgbClr val="FF0000"/>
                </a:solidFill>
              </a:rPr>
              <a:t>must be fixed in a tangible form</a:t>
            </a:r>
            <a:r>
              <a:rPr lang="en-US" sz="2100" i="1" dirty="0">
                <a:solidFill>
                  <a:schemeClr val="bg1"/>
                </a:solidFill>
              </a:rPr>
              <a:t>” </a:t>
            </a:r>
            <a:r>
              <a:rPr lang="en-US" sz="2100" dirty="0">
                <a:solidFill>
                  <a:schemeClr val="bg1"/>
                </a:solidFill>
              </a:rPr>
              <a:t>(</a:t>
            </a:r>
            <a:r>
              <a:rPr lang="en-CA" sz="2100" i="1" u="sng" dirty="0">
                <a:solidFill>
                  <a:srgbClr val="00B0F0"/>
                </a:solidFill>
              </a:rPr>
              <a:t>Canadian Admiral Corp. v. </a:t>
            </a:r>
            <a:r>
              <a:rPr lang="en-CA" sz="2100" i="1" u="sng" dirty="0" err="1">
                <a:solidFill>
                  <a:srgbClr val="00B0F0"/>
                </a:solidFill>
              </a:rPr>
              <a:t>Rediffusion</a:t>
            </a:r>
            <a:r>
              <a:rPr lang="en-CA" sz="2100" i="1" u="sng" dirty="0">
                <a:solidFill>
                  <a:srgbClr val="00B0F0"/>
                </a:solidFill>
              </a:rPr>
              <a:t> Inc</a:t>
            </a:r>
            <a:r>
              <a:rPr lang="en-CA" sz="2100" i="1" dirty="0">
                <a:solidFill>
                  <a:srgbClr val="00B0F0"/>
                </a:solidFill>
              </a:rPr>
              <a:t>.</a:t>
            </a:r>
            <a:r>
              <a:rPr lang="en-CA" sz="2100" dirty="0">
                <a:solidFill>
                  <a:srgbClr val="00B0F0"/>
                </a:solidFill>
              </a:rPr>
              <a:t>, </a:t>
            </a:r>
            <a:r>
              <a:rPr lang="en-CA" sz="2100" dirty="0">
                <a:solidFill>
                  <a:schemeClr val="bg1"/>
                </a:solidFill>
              </a:rPr>
              <a:t>[1954] Ex. CR 382, 20 CPR 75</a:t>
            </a:r>
          </a:p>
          <a:p>
            <a:pPr>
              <a:defRPr/>
            </a:pPr>
            <a:r>
              <a:rPr lang="en-CA" sz="2100" dirty="0">
                <a:solidFill>
                  <a:srgbClr val="FFFF00"/>
                </a:solidFill>
              </a:rPr>
              <a:t>Is the fixation requirement beneficial</a:t>
            </a:r>
            <a:r>
              <a:rPr lang="en-CA" sz="2100" dirty="0">
                <a:solidFill>
                  <a:srgbClr val="FF0000"/>
                </a:solidFill>
              </a:rPr>
              <a:t>?</a:t>
            </a:r>
            <a:r>
              <a:rPr lang="en-CA" sz="2100" dirty="0">
                <a:solidFill>
                  <a:srgbClr val="FFFF00"/>
                </a:solidFill>
              </a:rPr>
              <a:t> </a:t>
            </a:r>
          </a:p>
          <a:p>
            <a:pPr>
              <a:defRPr/>
            </a:pPr>
            <a:r>
              <a:rPr lang="en-CA" sz="2100" dirty="0">
                <a:solidFill>
                  <a:schemeClr val="bg1"/>
                </a:solidFill>
              </a:rPr>
              <a:t>Does add some certainty + more works in public domain</a:t>
            </a:r>
          </a:p>
        </p:txBody>
      </p:sp>
      <p:sp>
        <p:nvSpPr>
          <p:cNvPr id="149507" name="Slide Number Placeholder 3">
            <a:extLst>
              <a:ext uri="{FF2B5EF4-FFF2-40B4-BE49-F238E27FC236}">
                <a16:creationId xmlns:a16="http://schemas.microsoft.com/office/drawing/2014/main" id="{B33B7494-8993-A8F3-E1E6-DEC53A9B45A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846C7D1-C130-7446-B59B-E025B28D8F7F}" type="slidenum">
              <a:rPr lang="en-US" altLang="en-US" smtClean="0"/>
              <a:pPr/>
              <a:t>54</a:t>
            </a:fld>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a:extLst>
              <a:ext uri="{FF2B5EF4-FFF2-40B4-BE49-F238E27FC236}">
                <a16:creationId xmlns:a16="http://schemas.microsoft.com/office/drawing/2014/main" id="{343F8ABF-8F5C-BFD5-8D35-9A5E6C68EBD8}"/>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Result of </a:t>
            </a:r>
            <a:r>
              <a:rPr lang="en-US" altLang="en-US" b="1">
                <a:solidFill>
                  <a:schemeClr val="bg1"/>
                </a:solidFill>
              </a:rPr>
              <a:t>Fixation</a:t>
            </a:r>
            <a:r>
              <a:rPr lang="en-US" altLang="en-US" b="1">
                <a:solidFill>
                  <a:srgbClr val="FFFF00"/>
                </a:solidFill>
              </a:rPr>
              <a:t> Requirement</a:t>
            </a:r>
          </a:p>
        </p:txBody>
      </p:sp>
      <p:sp>
        <p:nvSpPr>
          <p:cNvPr id="151554" name="Content Placeholder 2">
            <a:extLst>
              <a:ext uri="{FF2B5EF4-FFF2-40B4-BE49-F238E27FC236}">
                <a16:creationId xmlns:a16="http://schemas.microsoft.com/office/drawing/2014/main" id="{AB43FC3B-FE05-35D6-05D3-7BAB64EDD18E}"/>
              </a:ext>
            </a:extLst>
          </p:cNvPr>
          <p:cNvSpPr>
            <a:spLocks noGrp="1" noChangeArrowheads="1"/>
          </p:cNvSpPr>
          <p:nvPr>
            <p:ph sz="quarter" idx="10"/>
          </p:nvPr>
        </p:nvSpPr>
        <p:spPr bwMode="auto">
          <a:xfrm>
            <a:off x="215900" y="1055688"/>
            <a:ext cx="8712200" cy="3843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solidFill>
                  <a:srgbClr val="00B0F0"/>
                </a:solidFill>
              </a:rPr>
              <a:t>Improvisational, performance art, kinetic pieces, open world massively multiplayer video game scenarios, </a:t>
            </a:r>
            <a:r>
              <a:rPr lang="en-US" altLang="en-US" sz="2800" dirty="0">
                <a:solidFill>
                  <a:srgbClr val="FF0000"/>
                </a:solidFill>
              </a:rPr>
              <a:t>are more at risk of not having copyright protection</a:t>
            </a:r>
            <a:r>
              <a:rPr lang="en-US" altLang="en-US" sz="2800" dirty="0">
                <a:solidFill>
                  <a:schemeClr val="bg1"/>
                </a:solidFill>
              </a:rPr>
              <a:t>. </a:t>
            </a:r>
            <a:r>
              <a:rPr lang="en-US" altLang="en-US" sz="2800" dirty="0">
                <a:solidFill>
                  <a:srgbClr val="FFFF00"/>
                </a:solidFill>
              </a:rPr>
              <a:t>See for example </a:t>
            </a:r>
            <a:r>
              <a:rPr lang="en-CA" altLang="en-US" sz="2800" dirty="0">
                <a:solidFill>
                  <a:srgbClr val="FFFF00"/>
                </a:solidFill>
              </a:rPr>
              <a:t> </a:t>
            </a:r>
            <a:r>
              <a:rPr lang="en-CA" altLang="en-US" sz="2800" i="1" u="sng" dirty="0" err="1">
                <a:solidFill>
                  <a:schemeClr val="bg1"/>
                </a:solidFill>
              </a:rPr>
              <a:t>Komesaroff</a:t>
            </a:r>
            <a:r>
              <a:rPr lang="en-CA" altLang="en-US" sz="2800" i="1" u="sng" dirty="0">
                <a:solidFill>
                  <a:schemeClr val="bg1"/>
                </a:solidFill>
              </a:rPr>
              <a:t> v. Mickle</a:t>
            </a:r>
            <a:r>
              <a:rPr lang="en-CA" altLang="en-US" sz="2800" b="1" dirty="0">
                <a:solidFill>
                  <a:srgbClr val="FFFF00"/>
                </a:solidFill>
              </a:rPr>
              <a:t>, [1988] R.P.C. 204 at 210 (</a:t>
            </a:r>
            <a:r>
              <a:rPr lang="en-CA" altLang="en-US" sz="2800" b="1" dirty="0" err="1">
                <a:solidFill>
                  <a:srgbClr val="FFFF00"/>
                </a:solidFill>
              </a:rPr>
              <a:t>Vict</a:t>
            </a:r>
            <a:r>
              <a:rPr lang="en-CA" altLang="en-US" sz="2800" b="1" dirty="0">
                <a:solidFill>
                  <a:srgbClr val="FFFF00"/>
                </a:solidFill>
              </a:rPr>
              <a:t>. S.C.</a:t>
            </a:r>
            <a:r>
              <a:rPr lang="en-CA" altLang="en-US" sz="2800" dirty="0">
                <a:solidFill>
                  <a:srgbClr val="FFFF00"/>
                </a:solidFill>
              </a:rPr>
              <a:t>), </a:t>
            </a:r>
            <a:r>
              <a:rPr lang="en-CA" altLang="en-US" sz="2800" dirty="0">
                <a:solidFill>
                  <a:schemeClr val="bg1"/>
                </a:solidFill>
              </a:rPr>
              <a:t>refusing protection to a moving sand sculpture. </a:t>
            </a:r>
          </a:p>
          <a:p>
            <a:r>
              <a:rPr lang="en-CA" altLang="en-US" sz="2800" dirty="0">
                <a:solidFill>
                  <a:schemeClr val="bg1"/>
                </a:solidFill>
              </a:rPr>
              <a:t>Content in RAM computer memory?</a:t>
            </a:r>
          </a:p>
          <a:p>
            <a:r>
              <a:rPr lang="en-CA" altLang="en-US" sz="2800" dirty="0">
                <a:solidFill>
                  <a:srgbClr val="00B0F0"/>
                </a:solidFill>
              </a:rPr>
              <a:t>Indigenous oral story-telling </a:t>
            </a:r>
            <a:endParaRPr lang="en-US" altLang="en-US" sz="2800" dirty="0">
              <a:solidFill>
                <a:srgbClr val="00B0F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5F84A6-16CD-4386-6E8F-2AD5335639BF}"/>
              </a:ext>
            </a:extLst>
          </p:cNvPr>
          <p:cNvSpPr txBox="1"/>
          <p:nvPr/>
        </p:nvSpPr>
        <p:spPr>
          <a:xfrm>
            <a:off x="233954" y="195486"/>
            <a:ext cx="8676093" cy="1938992"/>
          </a:xfrm>
          <a:prstGeom prst="rect">
            <a:avLst/>
          </a:prstGeom>
          <a:noFill/>
        </p:spPr>
        <p:txBody>
          <a:bodyPr wrap="none" rtlCol="0">
            <a:spAutoFit/>
          </a:bodyPr>
          <a:lstStyle/>
          <a:p>
            <a:pPr algn="ctr"/>
            <a:r>
              <a:rPr lang="en-US" sz="4000" dirty="0">
                <a:solidFill>
                  <a:srgbClr val="FF0000"/>
                </a:solidFill>
              </a:rPr>
              <a:t>Note</a:t>
            </a:r>
            <a:r>
              <a:rPr lang="en-US" sz="4000" dirty="0">
                <a:solidFill>
                  <a:schemeClr val="bg1"/>
                </a:solidFill>
              </a:rPr>
              <a:t> </a:t>
            </a:r>
            <a:r>
              <a:rPr lang="en-US" sz="4000" i="1" dirty="0" err="1">
                <a:solidFill>
                  <a:schemeClr val="bg1"/>
                </a:solidFill>
              </a:rPr>
              <a:t>Komesaroff</a:t>
            </a:r>
            <a:r>
              <a:rPr lang="en-US" sz="4000" i="1" dirty="0">
                <a:solidFill>
                  <a:schemeClr val="bg1"/>
                </a:solidFill>
              </a:rPr>
              <a:t> v. Mickle </a:t>
            </a:r>
            <a:endParaRPr lang="en-US" sz="4000" dirty="0">
              <a:solidFill>
                <a:srgbClr val="FFFF00"/>
              </a:solidFill>
            </a:endParaRPr>
          </a:p>
          <a:p>
            <a:pPr algn="ctr"/>
            <a:r>
              <a:rPr lang="en-US" sz="4000" dirty="0">
                <a:solidFill>
                  <a:srgbClr val="FFFF00"/>
                </a:solidFill>
              </a:rPr>
              <a:t>though cited often</a:t>
            </a:r>
            <a:r>
              <a:rPr lang="en-US" sz="4000" dirty="0">
                <a:solidFill>
                  <a:srgbClr val="FF0000"/>
                </a:solidFill>
              </a:rPr>
              <a:t>,</a:t>
            </a:r>
            <a:r>
              <a:rPr lang="en-US" sz="4000" dirty="0">
                <a:solidFill>
                  <a:srgbClr val="FFFF00"/>
                </a:solidFill>
              </a:rPr>
              <a:t> </a:t>
            </a:r>
          </a:p>
          <a:p>
            <a:pPr algn="ctr"/>
            <a:r>
              <a:rPr lang="en-US" sz="4000" dirty="0">
                <a:solidFill>
                  <a:srgbClr val="FF0000"/>
                </a:solidFill>
              </a:rPr>
              <a:t>is not </a:t>
            </a:r>
            <a:r>
              <a:rPr lang="en-US" sz="4000" dirty="0">
                <a:solidFill>
                  <a:srgbClr val="FFFF00"/>
                </a:solidFill>
              </a:rPr>
              <a:t>the world’s strongest precedent</a:t>
            </a:r>
          </a:p>
        </p:txBody>
      </p:sp>
      <p:pic>
        <p:nvPicPr>
          <p:cNvPr id="3" name="Picture 2">
            <a:extLst>
              <a:ext uri="{FF2B5EF4-FFF2-40B4-BE49-F238E27FC236}">
                <a16:creationId xmlns:a16="http://schemas.microsoft.com/office/drawing/2014/main" id="{0DB62312-8CCD-0F2A-CBA9-3266B8102499}"/>
              </a:ext>
            </a:extLst>
          </p:cNvPr>
          <p:cNvPicPr>
            <a:picLocks noChangeAspect="1"/>
          </p:cNvPicPr>
          <p:nvPr/>
        </p:nvPicPr>
        <p:blipFill>
          <a:blip r:embed="rId2"/>
          <a:stretch>
            <a:fillRect/>
          </a:stretch>
        </p:blipFill>
        <p:spPr>
          <a:xfrm>
            <a:off x="3619500" y="2569509"/>
            <a:ext cx="1905000" cy="1905000"/>
          </a:xfrm>
          <a:prstGeom prst="rect">
            <a:avLst/>
          </a:prstGeom>
        </p:spPr>
      </p:pic>
    </p:spTree>
    <p:extLst>
      <p:ext uri="{BB962C8B-B14F-4D97-AF65-F5344CB8AC3E}">
        <p14:creationId xmlns:p14="http://schemas.microsoft.com/office/powerpoint/2010/main" val="2744731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Box 2">
            <a:extLst>
              <a:ext uri="{FF2B5EF4-FFF2-40B4-BE49-F238E27FC236}">
                <a16:creationId xmlns:a16="http://schemas.microsoft.com/office/drawing/2014/main" id="{8A2283FA-D7D5-88F9-2D7E-618632C46399}"/>
              </a:ext>
            </a:extLst>
          </p:cNvPr>
          <p:cNvSpPr txBox="1">
            <a:spLocks noChangeArrowheads="1"/>
          </p:cNvSpPr>
          <p:nvPr/>
        </p:nvSpPr>
        <p:spPr bwMode="auto">
          <a:xfrm>
            <a:off x="358775" y="1492250"/>
            <a:ext cx="84264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2700" b="1" i="1" u="sng">
                <a:solidFill>
                  <a:srgbClr val="00B0F0"/>
                </a:solidFill>
              </a:rPr>
              <a:t>Gould Estate et al v. Stoddart Publishing Co. Ltd et al</a:t>
            </a:r>
            <a:r>
              <a:rPr lang="en-US" altLang="en-US" sz="2700" b="1" i="1">
                <a:solidFill>
                  <a:srgbClr val="00B0F0"/>
                </a:solidFill>
              </a:rPr>
              <a:t> </a:t>
            </a:r>
            <a:r>
              <a:rPr lang="en-US" altLang="en-US" sz="2700" b="1">
                <a:solidFill>
                  <a:schemeClr val="bg1"/>
                </a:solidFill>
              </a:rPr>
              <a:t>(1996)</a:t>
            </a:r>
            <a:endParaRPr lang="en-US" altLang="en-US" sz="2700" b="1" i="1">
              <a:solidFill>
                <a:schemeClr val="bg1"/>
              </a:solidFill>
            </a:endParaRPr>
          </a:p>
          <a:p>
            <a:pPr lvl="1"/>
            <a:r>
              <a:rPr lang="en-US" altLang="en-US" sz="2700">
                <a:solidFill>
                  <a:srgbClr val="FFFF00"/>
                </a:solidFill>
              </a:rPr>
              <a:t>Can copyright subsist in spoken words?</a:t>
            </a:r>
          </a:p>
          <a:p>
            <a:pPr lvl="2">
              <a:buFont typeface="Courier New" panose="02070309020205020404" pitchFamily="49" charset="0"/>
              <a:buChar char="o"/>
            </a:pPr>
            <a:r>
              <a:rPr lang="en-US" altLang="en-US" sz="2700">
                <a:solidFill>
                  <a:srgbClr val="FF0000"/>
                </a:solidFill>
              </a:rPr>
              <a:t>Not necessarily</a:t>
            </a:r>
            <a:r>
              <a:rPr lang="en-US" altLang="en-US" sz="2700">
                <a:solidFill>
                  <a:schemeClr val="bg1"/>
                </a:solidFill>
              </a:rPr>
              <a:t> </a:t>
            </a:r>
            <a:r>
              <a:rPr lang="en-US" altLang="en-US" sz="2700">
                <a:solidFill>
                  <a:srgbClr val="FFFF00"/>
                </a:solidFill>
              </a:rPr>
              <a:t>–</a:t>
            </a:r>
            <a:r>
              <a:rPr lang="en-US" altLang="en-US" sz="2700">
                <a:solidFill>
                  <a:schemeClr val="bg1"/>
                </a:solidFill>
              </a:rPr>
              <a:t> not every utterance made by individuals is a “valuable property right” </a:t>
            </a:r>
          </a:p>
          <a:p>
            <a:pPr lvl="1"/>
            <a:r>
              <a:rPr lang="en-US" altLang="en-US" sz="2700">
                <a:solidFill>
                  <a:schemeClr val="bg1"/>
                </a:solidFill>
              </a:rPr>
              <a:t>A person’s </a:t>
            </a:r>
            <a:r>
              <a:rPr lang="en-US" altLang="en-US" sz="2700">
                <a:solidFill>
                  <a:srgbClr val="FFFF00"/>
                </a:solidFill>
              </a:rPr>
              <a:t>oral statements are not literary creations</a:t>
            </a:r>
            <a:r>
              <a:rPr lang="en-US" altLang="en-US" sz="2700">
                <a:solidFill>
                  <a:schemeClr val="bg1"/>
                </a:solidFill>
              </a:rPr>
              <a:t> and </a:t>
            </a:r>
            <a:r>
              <a:rPr lang="en-US" altLang="en-US" sz="2700">
                <a:solidFill>
                  <a:srgbClr val="FF0000"/>
                </a:solidFill>
              </a:rPr>
              <a:t>do not </a:t>
            </a:r>
            <a:r>
              <a:rPr lang="en-US" altLang="en-US" sz="2700">
                <a:solidFill>
                  <a:schemeClr val="bg1"/>
                </a:solidFill>
              </a:rPr>
              <a:t>attract </a:t>
            </a:r>
            <a:r>
              <a:rPr lang="en-US" altLang="en-US" sz="2700">
                <a:solidFill>
                  <a:srgbClr val="FF0000"/>
                </a:solidFill>
              </a:rPr>
              <a:t>copyright protection</a:t>
            </a:r>
          </a:p>
        </p:txBody>
      </p:sp>
      <p:sp>
        <p:nvSpPr>
          <p:cNvPr id="152578" name="TextBox 3">
            <a:extLst>
              <a:ext uri="{FF2B5EF4-FFF2-40B4-BE49-F238E27FC236}">
                <a16:creationId xmlns:a16="http://schemas.microsoft.com/office/drawing/2014/main" id="{8996D383-7D41-5B1B-3DCB-CA9FC2D3721C}"/>
              </a:ext>
            </a:extLst>
          </p:cNvPr>
          <p:cNvSpPr txBox="1">
            <a:spLocks noChangeArrowheads="1"/>
          </p:cNvSpPr>
          <p:nvPr/>
        </p:nvSpPr>
        <p:spPr bwMode="auto">
          <a:xfrm>
            <a:off x="198438" y="339725"/>
            <a:ext cx="8747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 </a:t>
            </a:r>
            <a:r>
              <a:rPr lang="en-US" altLang="en-US" sz="4400" b="1">
                <a:solidFill>
                  <a:srgbClr val="FF0000"/>
                </a:solidFill>
              </a:rPr>
              <a:t>(</a:t>
            </a:r>
            <a:r>
              <a:rPr lang="en-US" altLang="en-US" sz="4400" b="1">
                <a:solidFill>
                  <a:schemeClr val="bg1"/>
                </a:solidFill>
              </a:rPr>
              <a:t>Fixation</a:t>
            </a:r>
            <a:r>
              <a:rPr lang="en-US" altLang="en-US" sz="4400" b="1">
                <a:solidFill>
                  <a:srgbClr val="FF0000"/>
                </a:solidFill>
              </a:rPr>
              <a:t>)</a:t>
            </a:r>
            <a:endParaRPr lang="en-US" altLang="en-US" sz="440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Box 2">
            <a:extLst>
              <a:ext uri="{FF2B5EF4-FFF2-40B4-BE49-F238E27FC236}">
                <a16:creationId xmlns:a16="http://schemas.microsoft.com/office/drawing/2014/main" id="{B0FC7989-2437-48A4-9785-4DB5D0834B6E}"/>
              </a:ext>
            </a:extLst>
          </p:cNvPr>
          <p:cNvSpPr txBox="1">
            <a:spLocks noChangeArrowheads="1"/>
          </p:cNvSpPr>
          <p:nvPr/>
        </p:nvSpPr>
        <p:spPr bwMode="auto">
          <a:xfrm>
            <a:off x="323850" y="1419225"/>
            <a:ext cx="84963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3800" b="1">
                <a:solidFill>
                  <a:schemeClr val="bg1"/>
                </a:solidFill>
              </a:rPr>
              <a:t>5.</a:t>
            </a:r>
            <a:r>
              <a:rPr lang="en-US" altLang="en-US" sz="3800">
                <a:solidFill>
                  <a:schemeClr val="bg1"/>
                </a:solidFill>
              </a:rPr>
              <a:t> (1) Subject to this Act, copyright shall subsist in Canada, for the term hereinafter mentioned, in every </a:t>
            </a:r>
            <a:r>
              <a:rPr lang="en-US" altLang="en-US" sz="3800">
                <a:solidFill>
                  <a:srgbClr val="FF0000"/>
                </a:solidFill>
              </a:rPr>
              <a:t>original</a:t>
            </a:r>
            <a:r>
              <a:rPr lang="en-US" altLang="en-US" sz="3800">
                <a:solidFill>
                  <a:schemeClr val="bg1"/>
                </a:solidFill>
              </a:rPr>
              <a:t> literary, dramatic, musical and artistic </a:t>
            </a:r>
            <a:r>
              <a:rPr lang="en-US" altLang="en-US" sz="3800">
                <a:solidFill>
                  <a:srgbClr val="FF0000"/>
                </a:solidFill>
              </a:rPr>
              <a:t>work</a:t>
            </a:r>
            <a:r>
              <a:rPr lang="en-US" altLang="en-US" sz="3800">
                <a:solidFill>
                  <a:schemeClr val="bg1"/>
                </a:solidFill>
              </a:rPr>
              <a:t> if</a:t>
            </a:r>
            <a:r>
              <a:rPr lang="en-US" altLang="en-US" sz="3800">
                <a:solidFill>
                  <a:srgbClr val="FF0000"/>
                </a:solidFill>
              </a:rPr>
              <a:t>…</a:t>
            </a:r>
            <a:endParaRPr lang="en-CA" altLang="en-US" sz="3800">
              <a:solidFill>
                <a:srgbClr val="FF0000"/>
              </a:solidFill>
            </a:endParaRPr>
          </a:p>
        </p:txBody>
      </p:sp>
      <p:sp>
        <p:nvSpPr>
          <p:cNvPr id="121858" name="TextBox 3">
            <a:extLst>
              <a:ext uri="{FF2B5EF4-FFF2-40B4-BE49-F238E27FC236}">
                <a16:creationId xmlns:a16="http://schemas.microsoft.com/office/drawing/2014/main" id="{11A1A714-EF48-D14F-F73E-346C528E778E}"/>
              </a:ext>
            </a:extLst>
          </p:cNvPr>
          <p:cNvSpPr txBox="1">
            <a:spLocks noChangeArrowheads="1"/>
          </p:cNvSpPr>
          <p:nvPr/>
        </p:nvSpPr>
        <p:spPr bwMode="auto">
          <a:xfrm>
            <a:off x="-15875" y="268288"/>
            <a:ext cx="91868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r>
              <a:rPr lang="en-US" altLang="en-US" sz="4400" b="1">
                <a:solidFill>
                  <a:srgbClr val="00B0F0"/>
                </a:solidFill>
              </a:rPr>
              <a:t>:</a:t>
            </a:r>
            <a:r>
              <a:rPr lang="en-US" altLang="en-US" sz="4400" b="1">
                <a:solidFill>
                  <a:srgbClr val="FFFF00"/>
                </a:solidFill>
              </a:rPr>
              <a:t> </a:t>
            </a:r>
            <a:r>
              <a:rPr lang="en-US" altLang="en-US" sz="4400" b="1">
                <a:solidFill>
                  <a:srgbClr val="FF0000"/>
                </a:solidFill>
              </a:rPr>
              <a:t>Originality</a:t>
            </a:r>
            <a:endParaRPr lang="en-US" altLang="en-US" sz="4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5">
            <a:extLst>
              <a:ext uri="{FF2B5EF4-FFF2-40B4-BE49-F238E27FC236}">
                <a16:creationId xmlns:a16="http://schemas.microsoft.com/office/drawing/2014/main" id="{EA067A67-C2DB-A1C2-7B55-93E46D636F48}"/>
              </a:ext>
            </a:extLst>
          </p:cNvPr>
          <p:cNvSpPr>
            <a:spLocks noGrp="1" noChangeArrowheads="1"/>
          </p:cNvSpPr>
          <p:nvPr>
            <p:ph type="title"/>
          </p:nvPr>
        </p:nvSpPr>
        <p:spPr bwMode="auto">
          <a:xfrm>
            <a:off x="1485900" y="206375"/>
            <a:ext cx="6172200" cy="684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2" name="Content Placeholder 1">
            <a:extLst>
              <a:ext uri="{FF2B5EF4-FFF2-40B4-BE49-F238E27FC236}">
                <a16:creationId xmlns:a16="http://schemas.microsoft.com/office/drawing/2014/main" id="{61D2ADC2-81F2-0D01-486E-DA48B5F8C6E7}"/>
              </a:ext>
            </a:extLst>
          </p:cNvPr>
          <p:cNvSpPr>
            <a:spLocks noGrp="1"/>
          </p:cNvSpPr>
          <p:nvPr>
            <p:ph idx="1"/>
          </p:nvPr>
        </p:nvSpPr>
        <p:spPr>
          <a:xfrm>
            <a:off x="250825" y="1347788"/>
            <a:ext cx="8208963" cy="3490912"/>
          </a:xfrm>
        </p:spPr>
        <p:txBody>
          <a:bodyPr>
            <a:normAutofit fontScale="92500" lnSpcReduction="10000"/>
          </a:bodyPr>
          <a:lstStyle/>
          <a:p>
            <a:pPr marL="0" indent="0">
              <a:buFont typeface="Arial" panose="020B0604020202020204" pitchFamily="34" charset="0"/>
              <a:buNone/>
              <a:defRPr/>
            </a:pPr>
            <a:r>
              <a:rPr lang="en-US" sz="2400" b="1" dirty="0">
                <a:solidFill>
                  <a:srgbClr val="00B0F0"/>
                </a:solidFill>
              </a:rPr>
              <a:t>Originality in </a:t>
            </a:r>
            <a:r>
              <a:rPr lang="en-US" sz="2400" b="1" dirty="0">
                <a:solidFill>
                  <a:srgbClr val="FF0000"/>
                </a:solidFill>
              </a:rPr>
              <a:t>Ca</a:t>
            </a:r>
            <a:r>
              <a:rPr lang="en-US" sz="2400" b="1" dirty="0">
                <a:solidFill>
                  <a:schemeClr val="bg1"/>
                </a:solidFill>
              </a:rPr>
              <a:t>na</a:t>
            </a:r>
            <a:r>
              <a:rPr lang="en-US" sz="2400" b="1" dirty="0">
                <a:solidFill>
                  <a:srgbClr val="FF0000"/>
                </a:solidFill>
              </a:rPr>
              <a:t>da</a:t>
            </a:r>
          </a:p>
          <a:p>
            <a:pPr>
              <a:lnSpc>
                <a:spcPct val="110000"/>
              </a:lnSpc>
              <a:defRPr/>
            </a:pPr>
            <a:r>
              <a:rPr lang="en-US" sz="2625" dirty="0">
                <a:solidFill>
                  <a:srgbClr val="FF0000"/>
                </a:solidFill>
              </a:rPr>
              <a:t>Pre-2004	</a:t>
            </a:r>
          </a:p>
          <a:p>
            <a:pPr lvl="1">
              <a:lnSpc>
                <a:spcPct val="110000"/>
              </a:lnSpc>
              <a:buFont typeface="Courier New" panose="02070309020205020404" pitchFamily="49" charset="0"/>
              <a:buChar char="o"/>
              <a:defRPr/>
            </a:pPr>
            <a:r>
              <a:rPr lang="en-US" sz="2625" dirty="0">
                <a:solidFill>
                  <a:srgbClr val="FF0000"/>
                </a:solidFill>
              </a:rPr>
              <a:t>“</a:t>
            </a:r>
            <a:r>
              <a:rPr lang="en-US" sz="2625" dirty="0">
                <a:solidFill>
                  <a:srgbClr val="FFFF00"/>
                </a:solidFill>
              </a:rPr>
              <a:t>Sweat of the brow</a:t>
            </a:r>
            <a:r>
              <a:rPr lang="en-US" sz="2625" dirty="0">
                <a:solidFill>
                  <a:srgbClr val="FF0000"/>
                </a:solidFill>
              </a:rPr>
              <a:t>”</a:t>
            </a:r>
            <a:r>
              <a:rPr lang="en-US" sz="2625" dirty="0">
                <a:solidFill>
                  <a:schemeClr val="bg1"/>
                </a:solidFill>
              </a:rPr>
              <a:t>: </a:t>
            </a:r>
          </a:p>
          <a:p>
            <a:pPr lvl="2">
              <a:lnSpc>
                <a:spcPct val="110000"/>
              </a:lnSpc>
              <a:buFont typeface="Wingdings" pitchFamily="2" charset="2"/>
              <a:buChar char="§"/>
              <a:defRPr/>
            </a:pPr>
            <a:r>
              <a:rPr lang="en-US" sz="2625" dirty="0">
                <a:solidFill>
                  <a:schemeClr val="bg1"/>
                </a:solidFill>
              </a:rPr>
              <a:t>Work receives copyright protection if it originates from an author and is more than a mere copy. </a:t>
            </a:r>
          </a:p>
          <a:p>
            <a:pPr lvl="1">
              <a:lnSpc>
                <a:spcPct val="110000"/>
              </a:lnSpc>
              <a:buFont typeface="Courier New" panose="02070309020205020404" pitchFamily="49" charset="0"/>
              <a:buChar char="o"/>
              <a:defRPr/>
            </a:pPr>
            <a:r>
              <a:rPr lang="en-US" sz="2625" dirty="0">
                <a:solidFill>
                  <a:srgbClr val="FF0000"/>
                </a:solidFill>
              </a:rPr>
              <a:t>“</a:t>
            </a:r>
            <a:r>
              <a:rPr lang="en-US" sz="2625" dirty="0">
                <a:solidFill>
                  <a:srgbClr val="FFFF00"/>
                </a:solidFill>
              </a:rPr>
              <a:t>Creativity</a:t>
            </a:r>
            <a:r>
              <a:rPr lang="en-US" sz="2625" dirty="0">
                <a:solidFill>
                  <a:srgbClr val="FF0000"/>
                </a:solidFill>
              </a:rPr>
              <a:t>”</a:t>
            </a:r>
          </a:p>
          <a:p>
            <a:pPr lvl="2">
              <a:lnSpc>
                <a:spcPct val="110000"/>
              </a:lnSpc>
              <a:buFont typeface="Wingdings" pitchFamily="2" charset="2"/>
              <a:buChar char="§"/>
              <a:defRPr/>
            </a:pPr>
            <a:r>
              <a:rPr lang="en-US" sz="2625" dirty="0">
                <a:solidFill>
                  <a:schemeClr val="bg1"/>
                </a:solidFill>
              </a:rPr>
              <a:t>A work must be the product of creativity in order to be original</a:t>
            </a:r>
          </a:p>
        </p:txBody>
      </p:sp>
      <p:sp>
        <p:nvSpPr>
          <p:cNvPr id="123907" name="Slide Number Placeholder 3">
            <a:extLst>
              <a:ext uri="{FF2B5EF4-FFF2-40B4-BE49-F238E27FC236}">
                <a16:creationId xmlns:a16="http://schemas.microsoft.com/office/drawing/2014/main" id="{57D762F2-9DEE-C246-798B-D8E55A912A7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924850-6281-F04A-8DFF-74D92E9ABF4A}" type="slidenum">
              <a:rPr lang="en-US" altLang="en-US" smtClean="0"/>
              <a:pPr/>
              <a:t>59</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AF128D-532A-871F-42EE-1A12C648EA68}"/>
              </a:ext>
            </a:extLst>
          </p:cNvPr>
          <p:cNvSpPr>
            <a:spLocks noGrp="1"/>
          </p:cNvSpPr>
          <p:nvPr>
            <p:ph sz="quarter" idx="10"/>
          </p:nvPr>
        </p:nvSpPr>
        <p:spPr>
          <a:xfrm>
            <a:off x="1485900" y="1075434"/>
            <a:ext cx="6172200" cy="2825029"/>
          </a:xfrm>
        </p:spPr>
        <p:txBody>
          <a:bodyPr/>
          <a:lstStyle/>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extLst>
      <p:ext uri="{BB962C8B-B14F-4D97-AF65-F5344CB8AC3E}">
        <p14:creationId xmlns:p14="http://schemas.microsoft.com/office/powerpoint/2010/main" val="3871659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Box 1">
            <a:extLst>
              <a:ext uri="{FF2B5EF4-FFF2-40B4-BE49-F238E27FC236}">
                <a16:creationId xmlns:a16="http://schemas.microsoft.com/office/drawing/2014/main" id="{57D88C58-2906-BBE7-B9AA-78B703D55156}"/>
              </a:ext>
            </a:extLst>
          </p:cNvPr>
          <p:cNvSpPr txBox="1">
            <a:spLocks noChangeArrowheads="1"/>
          </p:cNvSpPr>
          <p:nvPr/>
        </p:nvSpPr>
        <p:spPr bwMode="auto">
          <a:xfrm>
            <a:off x="701675" y="1276350"/>
            <a:ext cx="774065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2100" b="1">
                <a:solidFill>
                  <a:schemeClr val="bg1"/>
                </a:solidFill>
              </a:rPr>
              <a:t>Originality</a:t>
            </a:r>
          </a:p>
          <a:p>
            <a:pPr>
              <a:buFont typeface="Arial" panose="020B0604020202020204" pitchFamily="34" charset="0"/>
              <a:buNone/>
            </a:pPr>
            <a:r>
              <a:rPr lang="en-US" altLang="en-US" sz="2100" i="1" u="sng">
                <a:solidFill>
                  <a:srgbClr val="00B0F0"/>
                </a:solidFill>
              </a:rPr>
              <a:t>CCH Canadian Ltd. v. Law Society of Upper Canada</a:t>
            </a:r>
            <a:r>
              <a:rPr lang="en-US" altLang="en-US" sz="2100" i="1">
                <a:solidFill>
                  <a:srgbClr val="00B0F0"/>
                </a:solidFill>
              </a:rPr>
              <a:t>, </a:t>
            </a:r>
            <a:r>
              <a:rPr lang="en-US" altLang="en-US" sz="2100">
                <a:solidFill>
                  <a:schemeClr val="bg1"/>
                </a:solidFill>
              </a:rPr>
              <a:t>2004 SCC 13</a:t>
            </a:r>
          </a:p>
          <a:p>
            <a:pPr lvl="1">
              <a:buFont typeface="Courier New" panose="02070309020205020404" pitchFamily="49" charset="0"/>
              <a:buChar char="o"/>
            </a:pPr>
            <a:r>
              <a:rPr lang="en-US" altLang="en-US" sz="2100">
                <a:solidFill>
                  <a:schemeClr val="bg1"/>
                </a:solidFill>
              </a:rPr>
              <a:t>For a work to be original, you need an </a:t>
            </a:r>
            <a:r>
              <a:rPr lang="en-US" altLang="en-US" sz="2100">
                <a:solidFill>
                  <a:srgbClr val="FFFF00"/>
                </a:solidFill>
              </a:rPr>
              <a:t>exercise of skill and judgment</a:t>
            </a:r>
            <a:r>
              <a:rPr lang="en-US" altLang="en-US" sz="2100">
                <a:solidFill>
                  <a:schemeClr val="bg1"/>
                </a:solidFill>
              </a:rPr>
              <a:t> that is </a:t>
            </a:r>
            <a:r>
              <a:rPr lang="en-US" altLang="en-US" sz="2100">
                <a:solidFill>
                  <a:srgbClr val="FFFF00"/>
                </a:solidFill>
              </a:rPr>
              <a:t>more than </a:t>
            </a:r>
            <a:r>
              <a:rPr lang="en-US" altLang="en-US" sz="2100">
                <a:solidFill>
                  <a:schemeClr val="bg1"/>
                </a:solidFill>
              </a:rPr>
              <a:t>a purely </a:t>
            </a:r>
            <a:r>
              <a:rPr lang="en-US" altLang="en-US" sz="2100">
                <a:solidFill>
                  <a:srgbClr val="FFFF00"/>
                </a:solidFill>
              </a:rPr>
              <a:t>mechanical exercise</a:t>
            </a:r>
          </a:p>
          <a:p>
            <a:pPr lvl="1">
              <a:buFont typeface="Courier New" panose="02070309020205020404" pitchFamily="49" charset="0"/>
              <a:buChar char="o"/>
            </a:pPr>
            <a:r>
              <a:rPr lang="en-US" altLang="en-US" sz="2100">
                <a:solidFill>
                  <a:srgbClr val="FFFF00"/>
                </a:solidFill>
              </a:rPr>
              <a:t>Skill </a:t>
            </a:r>
            <a:r>
              <a:rPr lang="en-US" altLang="en-US" sz="2100">
                <a:solidFill>
                  <a:srgbClr val="FF0000"/>
                </a:solidFill>
              </a:rPr>
              <a:t>=</a:t>
            </a:r>
            <a:r>
              <a:rPr lang="en-US" altLang="en-US" sz="2100">
                <a:solidFill>
                  <a:srgbClr val="FFFF00"/>
                </a:solidFill>
              </a:rPr>
              <a:t> </a:t>
            </a:r>
            <a:r>
              <a:rPr lang="en-US" altLang="en-US" sz="2100">
                <a:solidFill>
                  <a:schemeClr val="bg1"/>
                </a:solidFill>
              </a:rPr>
              <a:t>use of one’s knowledge, developed aptitude or practiced ability in producing the work</a:t>
            </a:r>
          </a:p>
          <a:p>
            <a:pPr lvl="1">
              <a:buFont typeface="Courier New" panose="02070309020205020404" pitchFamily="49" charset="0"/>
              <a:buChar char="o"/>
            </a:pPr>
            <a:r>
              <a:rPr lang="en-US" altLang="en-US" sz="2100">
                <a:solidFill>
                  <a:srgbClr val="FFFF00"/>
                </a:solidFill>
              </a:rPr>
              <a:t>Judgment </a:t>
            </a:r>
            <a:r>
              <a:rPr lang="en-US" altLang="en-US" sz="2100">
                <a:solidFill>
                  <a:srgbClr val="FF0000"/>
                </a:solidFill>
              </a:rPr>
              <a:t>=</a:t>
            </a:r>
            <a:r>
              <a:rPr lang="en-US" altLang="en-US" sz="2100">
                <a:solidFill>
                  <a:srgbClr val="FFFF00"/>
                </a:solidFill>
              </a:rPr>
              <a:t> </a:t>
            </a:r>
            <a:r>
              <a:rPr lang="en-US" altLang="en-US" sz="2100">
                <a:solidFill>
                  <a:schemeClr val="bg1"/>
                </a:solidFill>
              </a:rPr>
              <a:t>use of one’s capacity for discernment or ability to form an opinion or evaluation by comparing different possible options in producing the work</a:t>
            </a:r>
          </a:p>
        </p:txBody>
      </p:sp>
      <p:sp>
        <p:nvSpPr>
          <p:cNvPr id="126978" name="TextBox 2">
            <a:extLst>
              <a:ext uri="{FF2B5EF4-FFF2-40B4-BE49-F238E27FC236}">
                <a16:creationId xmlns:a16="http://schemas.microsoft.com/office/drawing/2014/main" id="{F2729418-A17F-07EC-A8AE-E36922634ADC}"/>
              </a:ext>
            </a:extLst>
          </p:cNvPr>
          <p:cNvSpPr txBox="1">
            <a:spLocks noChangeArrowheads="1"/>
          </p:cNvSpPr>
          <p:nvPr/>
        </p:nvSpPr>
        <p:spPr bwMode="auto">
          <a:xfrm>
            <a:off x="1546225" y="201613"/>
            <a:ext cx="6051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a:extLst>
              <a:ext uri="{FF2B5EF4-FFF2-40B4-BE49-F238E27FC236}">
                <a16:creationId xmlns:a16="http://schemas.microsoft.com/office/drawing/2014/main" id="{EF94075F-6832-162D-20AD-1F400BC57F8D}"/>
              </a:ext>
            </a:extLst>
          </p:cNvPr>
          <p:cNvSpPr>
            <a:spLocks noGrp="1" noChangeArrowheads="1"/>
          </p:cNvSpPr>
          <p:nvPr>
            <p:ph type="title"/>
          </p:nvPr>
        </p:nvSpPr>
        <p:spPr bwMode="auto">
          <a:xfrm>
            <a:off x="1485900" y="155575"/>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Meaning that</a:t>
            </a:r>
            <a:r>
              <a:rPr lang="en-US" altLang="en-US" b="1">
                <a:solidFill>
                  <a:schemeClr val="bg1"/>
                </a:solidFill>
              </a:rPr>
              <a:t>…</a:t>
            </a:r>
          </a:p>
        </p:txBody>
      </p:sp>
      <p:sp>
        <p:nvSpPr>
          <p:cNvPr id="3" name="Content Placeholder 2">
            <a:extLst>
              <a:ext uri="{FF2B5EF4-FFF2-40B4-BE49-F238E27FC236}">
                <a16:creationId xmlns:a16="http://schemas.microsoft.com/office/drawing/2014/main" id="{C296270F-C0CF-3BA5-B825-97B9C1366E37}"/>
              </a:ext>
            </a:extLst>
          </p:cNvPr>
          <p:cNvSpPr>
            <a:spLocks noGrp="1"/>
          </p:cNvSpPr>
          <p:nvPr>
            <p:ph sz="quarter" idx="10"/>
          </p:nvPr>
        </p:nvSpPr>
        <p:spPr>
          <a:xfrm>
            <a:off x="1419225" y="917575"/>
            <a:ext cx="6448425" cy="3376613"/>
          </a:xfrm>
        </p:spPr>
        <p:txBody>
          <a:bodyPr>
            <a:noAutofit/>
          </a:bodyPr>
          <a:lstStyle/>
          <a:p>
            <a:pPr>
              <a:defRPr/>
            </a:pPr>
            <a:r>
              <a:rPr lang="en-CA" sz="2325" dirty="0">
                <a:solidFill>
                  <a:srgbClr val="FFFF00"/>
                </a:solidFill>
              </a:rPr>
              <a:t>Headnotes</a:t>
            </a:r>
            <a:r>
              <a:rPr lang="en-CA" sz="2325" dirty="0">
                <a:solidFill>
                  <a:schemeClr val="bg1"/>
                </a:solidFill>
              </a:rPr>
              <a:t>, </a:t>
            </a:r>
            <a:r>
              <a:rPr lang="en-CA" sz="2325" dirty="0">
                <a:solidFill>
                  <a:srgbClr val="FFFF00"/>
                </a:solidFill>
              </a:rPr>
              <a:t>case summaries</a:t>
            </a:r>
            <a:r>
              <a:rPr lang="en-CA" sz="2325" dirty="0">
                <a:solidFill>
                  <a:schemeClr val="bg1"/>
                </a:solidFill>
              </a:rPr>
              <a:t>, topical indexes &amp; compilations of reported judicial decisions originating from their authors and </a:t>
            </a:r>
            <a:r>
              <a:rPr lang="en-CA" sz="2325" dirty="0">
                <a:solidFill>
                  <a:srgbClr val="FFFF00"/>
                </a:solidFill>
              </a:rPr>
              <a:t>are not simply copies</a:t>
            </a:r>
            <a:r>
              <a:rPr lang="en-CA" sz="2325" dirty="0">
                <a:solidFill>
                  <a:schemeClr val="bg1"/>
                </a:solidFill>
              </a:rPr>
              <a:t>. There is more than trivial skill &amp; judgment in their creation (as every law student knows)</a:t>
            </a:r>
          </a:p>
          <a:p>
            <a:pPr>
              <a:defRPr/>
            </a:pPr>
            <a:r>
              <a:rPr lang="en-CA" sz="2325" dirty="0">
                <a:solidFill>
                  <a:schemeClr val="bg1"/>
                </a:solidFill>
              </a:rPr>
              <a:t>However, </a:t>
            </a:r>
            <a:r>
              <a:rPr lang="en-CA" sz="2325" dirty="0">
                <a:solidFill>
                  <a:srgbClr val="FFFF00"/>
                </a:solidFill>
              </a:rPr>
              <a:t>reported judicial decisions, by themselves, are not original works </a:t>
            </a:r>
            <a:r>
              <a:rPr lang="en-CA" sz="2325" dirty="0">
                <a:solidFill>
                  <a:srgbClr val="00B0F0"/>
                </a:solidFill>
              </a:rPr>
              <a:t>in which the publishers could claim copyright</a:t>
            </a:r>
            <a:r>
              <a:rPr lang="en-CA" sz="2325" dirty="0">
                <a:solidFill>
                  <a:schemeClr val="bg1"/>
                </a:solidFill>
              </a:rPr>
              <a:t>, even where typos and minor errors are fixed.</a:t>
            </a:r>
            <a:endParaRPr lang="en-US" sz="2325"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8DA0B0-02AB-0A4E-FB37-7F1BECC9DDC7}"/>
              </a:ext>
            </a:extLst>
          </p:cNvPr>
          <p:cNvSpPr>
            <a:spLocks noGrp="1"/>
          </p:cNvSpPr>
          <p:nvPr>
            <p:ph type="title"/>
          </p:nvPr>
        </p:nvSpPr>
        <p:spPr>
          <a:xfrm>
            <a:off x="347663" y="195263"/>
            <a:ext cx="8650287" cy="762000"/>
          </a:xfrm>
        </p:spPr>
        <p:txBody>
          <a:bodyPr>
            <a:normAutofit fontScale="90000"/>
          </a:bodyPr>
          <a:lstStyle/>
          <a:p>
            <a:pPr>
              <a:defRPr/>
            </a:pPr>
            <a:r>
              <a:rPr lang="en-US" sz="4000" b="1" dirty="0">
                <a:solidFill>
                  <a:srgbClr val="FFFF00"/>
                </a:solidFill>
              </a:rPr>
              <a:t>Can an </a:t>
            </a:r>
            <a:r>
              <a:rPr lang="en-US" sz="4000" b="1" dirty="0">
                <a:solidFill>
                  <a:srgbClr val="FF0000"/>
                </a:solidFill>
              </a:rPr>
              <a:t>A</a:t>
            </a:r>
            <a:r>
              <a:rPr lang="en-US" sz="4000" b="1" dirty="0">
                <a:solidFill>
                  <a:schemeClr val="bg1"/>
                </a:solidFill>
              </a:rPr>
              <a:t>.</a:t>
            </a:r>
            <a:r>
              <a:rPr lang="en-US" sz="4000" b="1" dirty="0">
                <a:solidFill>
                  <a:srgbClr val="FF0000"/>
                </a:solidFill>
              </a:rPr>
              <a:t>I</a:t>
            </a:r>
            <a:r>
              <a:rPr lang="en-US" sz="4000" b="1" dirty="0">
                <a:solidFill>
                  <a:schemeClr val="bg1"/>
                </a:solidFill>
              </a:rPr>
              <a:t>.</a:t>
            </a:r>
            <a:r>
              <a:rPr lang="en-US" sz="4000" b="1" dirty="0">
                <a:solidFill>
                  <a:srgbClr val="FFFF00"/>
                </a:solidFill>
              </a:rPr>
              <a:t> pass the </a:t>
            </a:r>
            <a:r>
              <a:rPr lang="en-US" sz="4000" b="1" dirty="0">
                <a:solidFill>
                  <a:srgbClr val="FF0000"/>
                </a:solidFill>
              </a:rPr>
              <a:t>“</a:t>
            </a:r>
            <a:r>
              <a:rPr lang="en-US" sz="4000" b="1" dirty="0">
                <a:solidFill>
                  <a:schemeClr val="bg1"/>
                </a:solidFill>
              </a:rPr>
              <a:t>McLachlin Test</a:t>
            </a:r>
            <a:r>
              <a:rPr lang="en-US" sz="4000" b="1" dirty="0">
                <a:solidFill>
                  <a:srgbClr val="FF0000"/>
                </a:solidFill>
              </a:rPr>
              <a:t>”</a:t>
            </a:r>
            <a:r>
              <a:rPr lang="en-US" sz="4000" b="1" dirty="0">
                <a:solidFill>
                  <a:srgbClr val="FFFF00"/>
                </a:solidFill>
              </a:rPr>
              <a:t>?</a:t>
            </a:r>
            <a:br>
              <a:rPr lang="en-US" dirty="0"/>
            </a:br>
            <a:endParaRPr lang="en-US" dirty="0"/>
          </a:p>
        </p:txBody>
      </p:sp>
      <p:sp>
        <p:nvSpPr>
          <p:cNvPr id="134146" name="Content Placeholder 2">
            <a:extLst>
              <a:ext uri="{FF2B5EF4-FFF2-40B4-BE49-F238E27FC236}">
                <a16:creationId xmlns:a16="http://schemas.microsoft.com/office/drawing/2014/main" id="{42A78E9E-E4A4-D030-8DDE-5D12C03E06DA}"/>
              </a:ext>
            </a:extLst>
          </p:cNvPr>
          <p:cNvSpPr>
            <a:spLocks noGrp="1" noChangeArrowheads="1"/>
          </p:cNvSpPr>
          <p:nvPr>
            <p:ph sz="quarter" idx="10"/>
          </p:nvPr>
        </p:nvSpPr>
        <p:spPr bwMode="auto">
          <a:xfrm>
            <a:off x="107950" y="1055688"/>
            <a:ext cx="9083675" cy="3892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i="1">
                <a:solidFill>
                  <a:schemeClr val="bg1"/>
                </a:solidFill>
              </a:rPr>
              <a:t>Can an A.I. exercise “</a:t>
            </a:r>
            <a:r>
              <a:rPr lang="en-US" altLang="en-US" sz="2800" i="1">
                <a:solidFill>
                  <a:srgbClr val="FFFF00"/>
                </a:solidFill>
              </a:rPr>
              <a:t>skill and judgment</a:t>
            </a:r>
            <a:r>
              <a:rPr lang="en-US" altLang="en-US" sz="2800" i="1">
                <a:solidFill>
                  <a:schemeClr val="bg1"/>
                </a:solidFill>
              </a:rPr>
              <a:t>”</a:t>
            </a:r>
            <a:r>
              <a:rPr lang="en-US" altLang="en-US" sz="2800" i="1">
                <a:solidFill>
                  <a:srgbClr val="FF0000"/>
                </a:solidFill>
              </a:rPr>
              <a:t>?</a:t>
            </a:r>
          </a:p>
          <a:p>
            <a:r>
              <a:rPr lang="en-US" altLang="en-US" sz="2800" i="1">
                <a:solidFill>
                  <a:schemeClr val="bg1"/>
                </a:solidFill>
              </a:rPr>
              <a:t>Perhaps yes, if test is “</a:t>
            </a:r>
            <a:r>
              <a:rPr lang="en-US" altLang="en-US" sz="2800" i="1">
                <a:solidFill>
                  <a:srgbClr val="FFFF00"/>
                </a:solidFill>
              </a:rPr>
              <a:t>ability to form an evaluation by comparing different possible options</a:t>
            </a:r>
            <a:r>
              <a:rPr lang="en-US" altLang="en-US" sz="2800" i="1">
                <a:solidFill>
                  <a:schemeClr val="bg1"/>
                </a:solidFill>
              </a:rPr>
              <a:t>”</a:t>
            </a:r>
            <a:r>
              <a:rPr lang="en-US" altLang="en-US" sz="2800" i="1">
                <a:solidFill>
                  <a:srgbClr val="FF0000"/>
                </a:solidFill>
              </a:rPr>
              <a:t>…</a:t>
            </a:r>
          </a:p>
          <a:p>
            <a:r>
              <a:rPr lang="en-US" altLang="en-US" sz="2800" i="1">
                <a:solidFill>
                  <a:schemeClr val="bg1"/>
                </a:solidFill>
              </a:rPr>
              <a:t>But does this skill and judgment “</a:t>
            </a:r>
            <a:r>
              <a:rPr lang="en-US" altLang="en-US" sz="2800" i="1">
                <a:solidFill>
                  <a:srgbClr val="FFFF00"/>
                </a:solidFill>
              </a:rPr>
              <a:t>necessarily involve </a:t>
            </a:r>
            <a:r>
              <a:rPr lang="en-US" altLang="en-US" sz="2800" i="1">
                <a:solidFill>
                  <a:srgbClr val="FF0000"/>
                </a:solidFill>
              </a:rPr>
              <a:t>intellectual </a:t>
            </a:r>
            <a:r>
              <a:rPr lang="en-US" altLang="en-US" sz="2800" i="1">
                <a:solidFill>
                  <a:srgbClr val="FFFF00"/>
                </a:solidFill>
              </a:rPr>
              <a:t>effort</a:t>
            </a:r>
            <a:r>
              <a:rPr lang="en-US" altLang="en-US" sz="2800" i="1">
                <a:solidFill>
                  <a:schemeClr val="bg1"/>
                </a:solidFill>
              </a:rPr>
              <a:t>”</a:t>
            </a:r>
            <a:r>
              <a:rPr lang="en-US" altLang="en-US" sz="2800" i="1">
                <a:solidFill>
                  <a:srgbClr val="FF0000"/>
                </a:solidFill>
              </a:rPr>
              <a:t>?</a:t>
            </a:r>
          </a:p>
          <a:p>
            <a:r>
              <a:rPr lang="en-US" altLang="en-US" sz="2800" i="1">
                <a:solidFill>
                  <a:schemeClr val="bg1"/>
                </a:solidFill>
              </a:rPr>
              <a:t>And more weirdly is what an A.I. does</a:t>
            </a:r>
            <a:r>
              <a:rPr lang="en-CA" altLang="en-US" sz="2800" i="1">
                <a:solidFill>
                  <a:schemeClr val="bg1"/>
                </a:solidFill>
              </a:rPr>
              <a:t> “</a:t>
            </a:r>
            <a:r>
              <a:rPr lang="en-CA" altLang="en-US" sz="2800" i="1">
                <a:solidFill>
                  <a:srgbClr val="FF0000"/>
                </a:solidFill>
              </a:rPr>
              <a:t>so trivial </a:t>
            </a:r>
            <a:r>
              <a:rPr lang="en-CA" altLang="en-US" sz="2800" i="1">
                <a:solidFill>
                  <a:schemeClr val="bg1"/>
                </a:solidFill>
              </a:rPr>
              <a:t>that it could be </a:t>
            </a:r>
            <a:r>
              <a:rPr lang="en-CA" altLang="en-US" sz="2800" i="1">
                <a:solidFill>
                  <a:srgbClr val="FFFF00"/>
                </a:solidFill>
              </a:rPr>
              <a:t>characterized as a purely mechanical exercise</a:t>
            </a:r>
            <a:r>
              <a:rPr lang="en-CA" altLang="en-US" sz="2800" i="1">
                <a:solidFill>
                  <a:schemeClr val="bg1"/>
                </a:solidFill>
              </a:rPr>
              <a:t>”</a:t>
            </a:r>
            <a:r>
              <a:rPr lang="en-CA" altLang="en-US" sz="2800" i="1">
                <a:solidFill>
                  <a:srgbClr val="FF0000"/>
                </a:solidFill>
              </a:rPr>
              <a:t>?</a:t>
            </a:r>
            <a:endParaRPr lang="en-US" altLang="en-US" sz="2800" i="1">
              <a:solidFill>
                <a:srgbClr val="FF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Box 1">
            <a:extLst>
              <a:ext uri="{FF2B5EF4-FFF2-40B4-BE49-F238E27FC236}">
                <a16:creationId xmlns:a16="http://schemas.microsoft.com/office/drawing/2014/main" id="{5B6A5D56-5A72-B011-8A09-24D6CBBF4BA4}"/>
              </a:ext>
            </a:extLst>
          </p:cNvPr>
          <p:cNvSpPr txBox="1">
            <a:spLocks noChangeArrowheads="1"/>
          </p:cNvSpPr>
          <p:nvPr/>
        </p:nvSpPr>
        <p:spPr bwMode="auto">
          <a:xfrm>
            <a:off x="1546225" y="411163"/>
            <a:ext cx="6051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
        <p:nvSpPr>
          <p:cNvPr id="138242" name="TextBox 2">
            <a:extLst>
              <a:ext uri="{FF2B5EF4-FFF2-40B4-BE49-F238E27FC236}">
                <a16:creationId xmlns:a16="http://schemas.microsoft.com/office/drawing/2014/main" id="{47739738-8D3A-75D8-F493-4CC00D52073D}"/>
              </a:ext>
            </a:extLst>
          </p:cNvPr>
          <p:cNvSpPr txBox="1">
            <a:spLocks noChangeArrowheads="1"/>
          </p:cNvSpPr>
          <p:nvPr/>
        </p:nvSpPr>
        <p:spPr bwMode="auto">
          <a:xfrm>
            <a:off x="468313" y="1779588"/>
            <a:ext cx="8064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FF00"/>
                </a:solidFill>
              </a:rPr>
              <a:t>Facts </a:t>
            </a:r>
            <a:r>
              <a:rPr lang="en-US" altLang="en-US" sz="3200" b="1">
                <a:solidFill>
                  <a:schemeClr val="bg1"/>
                </a:solidFill>
              </a:rPr>
              <a:t>and </a:t>
            </a:r>
            <a:r>
              <a:rPr lang="en-US" altLang="en-US" sz="3200" b="1">
                <a:solidFill>
                  <a:srgbClr val="FFFF00"/>
                </a:solidFill>
              </a:rPr>
              <a:t>ideas</a:t>
            </a:r>
          </a:p>
          <a:p>
            <a:pPr lvl="1"/>
            <a:r>
              <a:rPr lang="en-US" altLang="en-US" sz="3200">
                <a:solidFill>
                  <a:srgbClr val="FF0000"/>
                </a:solidFill>
              </a:rPr>
              <a:t>Not entitled to copyright protection</a:t>
            </a:r>
          </a:p>
          <a:p>
            <a:pPr lvl="1"/>
            <a:r>
              <a:rPr lang="en-US" altLang="en-US" sz="3200" i="1" u="sng">
                <a:solidFill>
                  <a:srgbClr val="00B0F0"/>
                </a:solidFill>
              </a:rPr>
              <a:t>Kenrick &amp; Co. v. Lawrence &amp; Co.</a:t>
            </a:r>
            <a:r>
              <a:rPr lang="en-US" altLang="en-US" sz="3200" i="1">
                <a:solidFill>
                  <a:srgbClr val="00B0F0"/>
                </a:solidFill>
              </a:rPr>
              <a:t> </a:t>
            </a:r>
            <a:r>
              <a:rPr lang="en-US" altLang="en-US" sz="3200">
                <a:solidFill>
                  <a:schemeClr val="bg1"/>
                </a:solidFill>
              </a:rPr>
              <a:t>(1890)</a:t>
            </a:r>
          </a:p>
          <a:p>
            <a:pPr lvl="2">
              <a:buFont typeface="Courier New" panose="02070309020205020404" pitchFamily="49" charset="0"/>
              <a:buChar char="o"/>
            </a:pPr>
            <a:r>
              <a:rPr lang="en-US" altLang="en-US" sz="3200">
                <a:solidFill>
                  <a:schemeClr val="bg1"/>
                </a:solidFill>
              </a:rPr>
              <a:t>How is idea separated from expression in this decision?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E42422CF-0A8F-F7F8-D382-20F235711AC2}"/>
              </a:ext>
            </a:extLst>
          </p:cNvPr>
          <p:cNvSpPr>
            <a:spLocks noGrp="1" noChangeArrowheads="1"/>
          </p:cNvSpPr>
          <p:nvPr>
            <p:ph type="title"/>
          </p:nvPr>
        </p:nvSpPr>
        <p:spPr bwMode="auto">
          <a:xfrm>
            <a:off x="1485900" y="12700"/>
            <a:ext cx="6172200" cy="719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endParaRPr lang="en-US" altLang="en-US"/>
          </a:p>
        </p:txBody>
      </p:sp>
      <p:sp>
        <p:nvSpPr>
          <p:cNvPr id="139266" name="Content Placeholder 2">
            <a:extLst>
              <a:ext uri="{FF2B5EF4-FFF2-40B4-BE49-F238E27FC236}">
                <a16:creationId xmlns:a16="http://schemas.microsoft.com/office/drawing/2014/main" id="{5F665175-EA5A-428F-F07F-9999CA16CF56}"/>
              </a:ext>
            </a:extLst>
          </p:cNvPr>
          <p:cNvSpPr>
            <a:spLocks noGrp="1" noChangeArrowheads="1"/>
          </p:cNvSpPr>
          <p:nvPr>
            <p:ph idx="1"/>
          </p:nvPr>
        </p:nvSpPr>
        <p:spPr bwMode="auto">
          <a:xfrm>
            <a:off x="142875" y="842963"/>
            <a:ext cx="8858250" cy="396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solidFill>
                  <a:schemeClr val="bg1"/>
                </a:solidFill>
              </a:rPr>
              <a:t>Plaintiff printers drew a </a:t>
            </a:r>
            <a:r>
              <a:rPr lang="en-US" altLang="en-US" sz="2400">
                <a:solidFill>
                  <a:srgbClr val="00B0F0"/>
                </a:solidFill>
              </a:rPr>
              <a:t>representation of hand holding a pencil completing a cross in a box as a method to instruct voters </a:t>
            </a:r>
            <a:r>
              <a:rPr lang="en-US" altLang="en-US" sz="2400">
                <a:solidFill>
                  <a:schemeClr val="bg1"/>
                </a:solidFill>
              </a:rPr>
              <a:t>who couldn’t  read  on how to exercise their democratic franchise.</a:t>
            </a:r>
          </a:p>
          <a:p>
            <a:r>
              <a:rPr lang="en-US" altLang="en-US" sz="2400">
                <a:solidFill>
                  <a:schemeClr val="bg1"/>
                </a:solidFill>
              </a:rPr>
              <a:t>Plaintiffs duly registered their drawing under the copyright laws of the time.</a:t>
            </a:r>
          </a:p>
          <a:p>
            <a:r>
              <a:rPr lang="en-US" altLang="en-US" sz="2400">
                <a:solidFill>
                  <a:schemeClr val="bg1"/>
                </a:solidFill>
              </a:rPr>
              <a:t>Defendants created a </a:t>
            </a:r>
            <a:r>
              <a:rPr lang="en-US" altLang="en-US" sz="2400">
                <a:solidFill>
                  <a:srgbClr val="FFFF00"/>
                </a:solidFill>
              </a:rPr>
              <a:t>similar but not identical drawing </a:t>
            </a:r>
            <a:r>
              <a:rPr lang="en-US" altLang="en-US" sz="2400">
                <a:solidFill>
                  <a:schemeClr val="bg1"/>
                </a:solidFill>
              </a:rPr>
              <a:t>for the same purpose and were sued by the plaintiffs for infringement.</a:t>
            </a:r>
          </a:p>
          <a:p>
            <a:r>
              <a:rPr lang="en-US" altLang="en-US" sz="2400">
                <a:solidFill>
                  <a:schemeClr val="bg1"/>
                </a:solidFill>
              </a:rPr>
              <a:t>The plaintiffs action failed.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Content Placeholder 2">
            <a:extLst>
              <a:ext uri="{FF2B5EF4-FFF2-40B4-BE49-F238E27FC236}">
                <a16:creationId xmlns:a16="http://schemas.microsoft.com/office/drawing/2014/main" id="{D2F02597-E540-8D4B-2EBE-A089E1C78367}"/>
              </a:ext>
            </a:extLst>
          </p:cNvPr>
          <p:cNvSpPr>
            <a:spLocks noGrp="1" noChangeArrowheads="1"/>
          </p:cNvSpPr>
          <p:nvPr>
            <p:ph sz="quarter" idx="10"/>
          </p:nvPr>
        </p:nvSpPr>
        <p:spPr bwMode="auto">
          <a:xfrm>
            <a:off x="940594" y="466725"/>
            <a:ext cx="7262812" cy="4210050"/>
          </a:xfrm>
          <a:prstGeom prst="rect">
            <a:avLst/>
          </a:prstGeom>
        </p:spPr>
        <p:txBody>
          <a:bodyPr vert="horz" wrap="square" lIns="91440" tIns="45720" rIns="91440" bIns="45720" numCol="1" anchor="t" anchorCtr="0" compatLnSpc="1">
            <a:prstTxWarp prst="textNoShape">
              <a:avLst/>
            </a:prstTxWarp>
            <a:normAutofit fontScale="92500"/>
          </a:bodyPr>
          <a:lstStyle/>
          <a:p>
            <a:pPr marL="0" indent="0">
              <a:buFont typeface="Arial" panose="020B0604020202020204" pitchFamily="34" charset="0"/>
              <a:buNone/>
              <a:defRPr/>
            </a:pPr>
            <a:r>
              <a:rPr lang="en-US" altLang="en-US" sz="2400" i="1" dirty="0">
                <a:solidFill>
                  <a:schemeClr val="bg1"/>
                </a:solidFill>
              </a:rPr>
              <a:t>“</a:t>
            </a:r>
            <a:r>
              <a:rPr lang="en-CA" altLang="en-US" sz="2400" i="1" dirty="0">
                <a:solidFill>
                  <a:schemeClr val="bg1"/>
                </a:solidFill>
              </a:rPr>
              <a:t>It seems to me, therefore, that although every drawing of whatever kind may be entitled to registration</a:t>
            </a:r>
            <a:r>
              <a:rPr lang="en-CA" altLang="en-US" sz="2400" i="1" dirty="0">
                <a:solidFill>
                  <a:srgbClr val="FFFF00"/>
                </a:solidFill>
              </a:rPr>
              <a:t>, the degree and kind of protection given must vary greatly with the character of the drawing</a:t>
            </a:r>
            <a:r>
              <a:rPr lang="en-CA" altLang="en-US" sz="2400" i="1" dirty="0">
                <a:solidFill>
                  <a:schemeClr val="bg1"/>
                </a:solidFill>
              </a:rPr>
              <a:t>, and that with such a drawing as we are dealing </a:t>
            </a:r>
            <a:r>
              <a:rPr lang="en-CA" altLang="en-US" sz="2400" i="1" dirty="0">
                <a:solidFill>
                  <a:srgbClr val="FFFF00"/>
                </a:solidFill>
              </a:rPr>
              <a:t>with the copyright must be confined to that which is special to the individual drawing over and above the idea</a:t>
            </a:r>
            <a:r>
              <a:rPr lang="en-CA" altLang="en-US" sz="2400" i="1" dirty="0">
                <a:solidFill>
                  <a:schemeClr val="bg1"/>
                </a:solidFill>
              </a:rPr>
              <a:t>...</a:t>
            </a:r>
            <a:r>
              <a:rPr lang="en-CA" altLang="en-US" sz="2400" i="1" dirty="0">
                <a:solidFill>
                  <a:srgbClr val="FF0000"/>
                </a:solidFill>
              </a:rPr>
              <a:t>there are scarcely more ways that one of drawing a pencil or the hand that holds it</a:t>
            </a:r>
            <a:r>
              <a:rPr lang="en-CA" altLang="en-US" sz="2400" i="1" dirty="0">
                <a:solidFill>
                  <a:schemeClr val="bg1"/>
                </a:solidFill>
              </a:rPr>
              <a:t>. If the particular arrangement of square, cross, hand, or pencil be relied upon </a:t>
            </a:r>
            <a:r>
              <a:rPr lang="en-CA" altLang="en-US" sz="2400" i="1" dirty="0">
                <a:solidFill>
                  <a:srgbClr val="FFFF00"/>
                </a:solidFill>
              </a:rPr>
              <a:t>it is nothing more than a claim of copyright for the subject, which in my opinion cannot possibly be supported</a:t>
            </a:r>
            <a:r>
              <a:rPr lang="en-CA" altLang="en-US" sz="2400" i="1" dirty="0">
                <a:solidFill>
                  <a:schemeClr val="bg1"/>
                </a:solidFill>
              </a:rPr>
              <a:t>.”</a:t>
            </a:r>
            <a:endParaRPr lang="en-US" altLang="en-US" sz="2400" i="1"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Box 1">
            <a:extLst>
              <a:ext uri="{FF2B5EF4-FFF2-40B4-BE49-F238E27FC236}">
                <a16:creationId xmlns:a16="http://schemas.microsoft.com/office/drawing/2014/main" id="{721CB71A-3EE0-AF58-DF3A-DB39A3737E45}"/>
              </a:ext>
            </a:extLst>
          </p:cNvPr>
          <p:cNvSpPr txBox="1">
            <a:spLocks noChangeArrowheads="1"/>
          </p:cNvSpPr>
          <p:nvPr/>
        </p:nvSpPr>
        <p:spPr bwMode="auto">
          <a:xfrm>
            <a:off x="1512888" y="300038"/>
            <a:ext cx="6118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300">
                <a:solidFill>
                  <a:srgbClr val="FFFFFF"/>
                </a:solidFill>
              </a:rPr>
              <a:t>IDEA</a:t>
            </a:r>
            <a:r>
              <a:rPr lang="en-US" altLang="en-US" sz="3300">
                <a:solidFill>
                  <a:srgbClr val="FF0000"/>
                </a:solidFill>
              </a:rPr>
              <a:t>/</a:t>
            </a:r>
            <a:r>
              <a:rPr lang="en-US" altLang="en-US" sz="3300">
                <a:solidFill>
                  <a:srgbClr val="FFFFFF"/>
                </a:solidFill>
              </a:rPr>
              <a:t>EPRESSION</a:t>
            </a:r>
          </a:p>
          <a:p>
            <a:pPr algn="ctr"/>
            <a:r>
              <a:rPr lang="en-US" altLang="en-US" sz="3300">
                <a:solidFill>
                  <a:srgbClr val="FFFF00"/>
                </a:solidFill>
              </a:rPr>
              <a:t>DICHOTOMY</a:t>
            </a:r>
          </a:p>
        </p:txBody>
      </p:sp>
      <p:sp>
        <p:nvSpPr>
          <p:cNvPr id="141314" name="Content Placeholder 3">
            <a:extLst>
              <a:ext uri="{FF2B5EF4-FFF2-40B4-BE49-F238E27FC236}">
                <a16:creationId xmlns:a16="http://schemas.microsoft.com/office/drawing/2014/main" id="{967C1CBF-A811-8768-7BD3-4FE331285BF0}"/>
              </a:ext>
            </a:extLst>
          </p:cNvPr>
          <p:cNvSpPr>
            <a:spLocks noGrp="1" noChangeArrowheads="1"/>
          </p:cNvSpPr>
          <p:nvPr>
            <p:ph sz="quarter" idx="10"/>
          </p:nvPr>
        </p:nvSpPr>
        <p:spPr bwMode="auto">
          <a:xfrm>
            <a:off x="576263" y="1851025"/>
            <a:ext cx="7991475" cy="2598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3000" i="1">
                <a:solidFill>
                  <a:srgbClr val="00B0F0"/>
                </a:solidFill>
              </a:rPr>
              <a:t>Donoghue v. Allied Newspapers Limited </a:t>
            </a:r>
            <a:r>
              <a:rPr lang="en-CA" altLang="en-US" sz="3000">
                <a:solidFill>
                  <a:schemeClr val="bg1"/>
                </a:solidFill>
              </a:rPr>
              <a:t>(1938) Ch 106</a:t>
            </a:r>
          </a:p>
          <a:p>
            <a:pPr marL="0" indent="0">
              <a:buFont typeface="Arial" panose="020B0604020202020204" pitchFamily="34" charset="0"/>
              <a:buNone/>
            </a:pPr>
            <a:r>
              <a:rPr lang="en-CA" altLang="en-US" sz="3000">
                <a:solidFill>
                  <a:schemeClr val="bg1"/>
                </a:solidFill>
              </a:rPr>
              <a:t>Copyright owner is</a:t>
            </a:r>
            <a:r>
              <a:rPr lang="en-CA" altLang="en-US" sz="3000">
                <a:solidFill>
                  <a:srgbClr val="FF0000"/>
                </a:solidFill>
              </a:rPr>
              <a:t>…</a:t>
            </a:r>
            <a:r>
              <a:rPr lang="en-CA" altLang="en-US" sz="3000" i="1">
                <a:solidFill>
                  <a:schemeClr val="bg1"/>
                </a:solidFill>
              </a:rPr>
              <a:t>"</a:t>
            </a:r>
            <a:r>
              <a:rPr lang="en-CA" altLang="en-US" sz="3000" i="1">
                <a:solidFill>
                  <a:srgbClr val="FFFF00"/>
                </a:solidFill>
              </a:rPr>
              <a:t>the person who has clothed the idea in form</a:t>
            </a:r>
            <a:r>
              <a:rPr lang="en-CA" altLang="en-US" sz="3000" i="1">
                <a:solidFill>
                  <a:schemeClr val="bg1"/>
                </a:solidFill>
              </a:rPr>
              <a:t>, whether by means of a picture, a play or a book"</a:t>
            </a:r>
            <a:endParaRPr lang="en-US" altLang="en-US" sz="3000" i="1">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a:extLst>
              <a:ext uri="{FF2B5EF4-FFF2-40B4-BE49-F238E27FC236}">
                <a16:creationId xmlns:a16="http://schemas.microsoft.com/office/drawing/2014/main" id="{B86EB831-F962-C44A-1100-F0671CD1180E}"/>
              </a:ext>
            </a:extLst>
          </p:cNvPr>
          <p:cNvSpPr>
            <a:spLocks noGrp="1" noChangeArrowheads="1"/>
          </p:cNvSpPr>
          <p:nvPr>
            <p:ph type="title"/>
          </p:nvPr>
        </p:nvSpPr>
        <p:spPr bwMode="auto">
          <a:xfrm>
            <a:off x="1485900" y="873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Footnote</a:t>
            </a:r>
            <a:r>
              <a:rPr lang="en-US" altLang="en-US">
                <a:solidFill>
                  <a:srgbClr val="FF0000"/>
                </a:solidFill>
              </a:rPr>
              <a:t>:</a:t>
            </a:r>
            <a:r>
              <a:rPr lang="en-US" altLang="en-US"/>
              <a:t> </a:t>
            </a:r>
            <a:r>
              <a:rPr lang="en-US" altLang="en-US">
                <a:solidFill>
                  <a:srgbClr val="FFFF00"/>
                </a:solidFill>
              </a:rPr>
              <a:t>No Copyright in Facts</a:t>
            </a:r>
          </a:p>
        </p:txBody>
      </p:sp>
      <p:pic>
        <p:nvPicPr>
          <p:cNvPr id="144386" name="Picture 5" descr="Text, letter&#10;&#10;Description automatically generated">
            <a:extLst>
              <a:ext uri="{FF2B5EF4-FFF2-40B4-BE49-F238E27FC236}">
                <a16:creationId xmlns:a16="http://schemas.microsoft.com/office/drawing/2014/main" id="{FDBE8A16-C62A-653F-608B-BFC94AD26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388" y="933450"/>
            <a:ext cx="395922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Content Placeholder 2">
            <a:extLst>
              <a:ext uri="{FF2B5EF4-FFF2-40B4-BE49-F238E27FC236}">
                <a16:creationId xmlns:a16="http://schemas.microsoft.com/office/drawing/2014/main" id="{CBE097B6-6ABA-05DE-2C23-5BF71816ADA1}"/>
              </a:ext>
            </a:extLst>
          </p:cNvPr>
          <p:cNvSpPr>
            <a:spLocks noGrp="1" noChangeArrowheads="1"/>
          </p:cNvSpPr>
          <p:nvPr>
            <p:ph sz="quarter" idx="10"/>
          </p:nvPr>
        </p:nvSpPr>
        <p:spPr bwMode="auto">
          <a:xfrm>
            <a:off x="395288" y="158750"/>
            <a:ext cx="8353425" cy="482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i="1">
                <a:solidFill>
                  <a:srgbClr val="FF0000"/>
                </a:solidFill>
              </a:rPr>
              <a:t>“</a:t>
            </a:r>
            <a:r>
              <a:rPr lang="en-CA" altLang="en-US" sz="2800" i="1">
                <a:solidFill>
                  <a:schemeClr val="bg1"/>
                </a:solidFill>
              </a:rPr>
              <a:t>[47]           Although the Documentary and the Book each recount some of the same facts of Francizska Halamajowa’s story, </a:t>
            </a:r>
            <a:r>
              <a:rPr lang="en-CA" altLang="en-US" sz="2800" i="1">
                <a:solidFill>
                  <a:srgbClr val="FFFF00"/>
                </a:solidFill>
              </a:rPr>
              <a:t>there is no substantial taking or use by the Respondents of anything owned by the Applicants because the use of common historical facts is not copyright infringement</a:t>
            </a:r>
            <a:r>
              <a:rPr lang="en-CA" altLang="en-US" sz="2800" i="1">
                <a:solidFill>
                  <a:schemeClr val="bg1"/>
                </a:solidFill>
              </a:rPr>
              <a:t>. The Respondents have not appropriated or taken a substantial portion of the Documentary’s originality. It is difficult to identify a single element taken that is not either something generic or merely a fact.</a:t>
            </a:r>
            <a:r>
              <a:rPr lang="en-CA" altLang="en-US" sz="2800" i="1">
                <a:solidFill>
                  <a:srgbClr val="FF0000"/>
                </a:solidFill>
              </a:rPr>
              <a:t>”</a:t>
            </a:r>
            <a:endParaRPr lang="en-US" altLang="en-US" sz="2800" i="1">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Box 1">
            <a:extLst>
              <a:ext uri="{FF2B5EF4-FFF2-40B4-BE49-F238E27FC236}">
                <a16:creationId xmlns:a16="http://schemas.microsoft.com/office/drawing/2014/main" id="{2EB64AC7-8B2A-D203-11C1-6725761CA58A}"/>
              </a:ext>
            </a:extLst>
          </p:cNvPr>
          <p:cNvSpPr txBox="1">
            <a:spLocks noChangeArrowheads="1"/>
          </p:cNvSpPr>
          <p:nvPr/>
        </p:nvSpPr>
        <p:spPr bwMode="auto">
          <a:xfrm>
            <a:off x="163513" y="339725"/>
            <a:ext cx="8816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800" b="1">
                <a:solidFill>
                  <a:srgbClr val="FFFF00"/>
                </a:solidFill>
              </a:rPr>
              <a:t>What is copyrightable</a:t>
            </a:r>
            <a:r>
              <a:rPr lang="en-US" altLang="en-US" sz="3800" b="1">
                <a:solidFill>
                  <a:schemeClr val="bg1"/>
                </a:solidFill>
              </a:rPr>
              <a:t>:</a:t>
            </a:r>
            <a:r>
              <a:rPr lang="en-US" altLang="en-US" sz="3800" b="1">
                <a:solidFill>
                  <a:srgbClr val="FFFF00"/>
                </a:solidFill>
              </a:rPr>
              <a:t> </a:t>
            </a:r>
            <a:r>
              <a:rPr lang="en-US" altLang="en-US" sz="3800" b="1">
                <a:solidFill>
                  <a:srgbClr val="FF0000"/>
                </a:solidFill>
              </a:rPr>
              <a:t>Artistic Works</a:t>
            </a:r>
            <a:endParaRPr lang="en-US" altLang="en-US" sz="3800"/>
          </a:p>
        </p:txBody>
      </p:sp>
      <p:sp>
        <p:nvSpPr>
          <p:cNvPr id="150530" name="TextBox 3">
            <a:extLst>
              <a:ext uri="{FF2B5EF4-FFF2-40B4-BE49-F238E27FC236}">
                <a16:creationId xmlns:a16="http://schemas.microsoft.com/office/drawing/2014/main" id="{218920D7-4724-FD64-5FF7-5E5F25A8F05A}"/>
              </a:ext>
            </a:extLst>
          </p:cNvPr>
          <p:cNvSpPr txBox="1">
            <a:spLocks noChangeArrowheads="1"/>
          </p:cNvSpPr>
          <p:nvPr/>
        </p:nvSpPr>
        <p:spPr bwMode="auto">
          <a:xfrm>
            <a:off x="503238" y="1492250"/>
            <a:ext cx="81375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3800" b="1">
                <a:solidFill>
                  <a:schemeClr val="bg1"/>
                </a:solidFill>
              </a:rPr>
              <a:t>5.</a:t>
            </a:r>
            <a:r>
              <a:rPr lang="en-US" altLang="en-US" sz="3800">
                <a:solidFill>
                  <a:schemeClr val="bg1"/>
                </a:solidFill>
              </a:rPr>
              <a:t> (1) Subject to this Act, copyright shall subsist in Canada, for the term hereinafter mentioned, </a:t>
            </a:r>
            <a:r>
              <a:rPr lang="en-US" altLang="en-US" sz="3800">
                <a:solidFill>
                  <a:srgbClr val="FF0000"/>
                </a:solidFill>
              </a:rPr>
              <a:t>in</a:t>
            </a:r>
            <a:r>
              <a:rPr lang="en-US" altLang="en-US" sz="3800">
                <a:solidFill>
                  <a:schemeClr val="bg1"/>
                </a:solidFill>
              </a:rPr>
              <a:t> every original </a:t>
            </a:r>
            <a:r>
              <a:rPr lang="en-US" altLang="en-US" sz="3800">
                <a:solidFill>
                  <a:srgbClr val="FF0000"/>
                </a:solidFill>
              </a:rPr>
              <a:t>literary, dramatic, musical and artistic work </a:t>
            </a:r>
            <a:r>
              <a:rPr lang="en-US" altLang="en-US" sz="3800">
                <a:solidFill>
                  <a:schemeClr val="bg1"/>
                </a:solidFill>
              </a:rPr>
              <a:t>if</a:t>
            </a:r>
            <a:r>
              <a:rPr lang="en-US" altLang="en-US" sz="3800">
                <a:solidFill>
                  <a:srgbClr val="FFFF00"/>
                </a:solidFill>
              </a:rPr>
              <a:t>…</a:t>
            </a:r>
            <a:endParaRPr lang="en-CA" altLang="en-US" sz="380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8739-AE9A-3FF9-8572-2DD90A4BB603}"/>
              </a:ext>
            </a:extLst>
          </p:cNvPr>
          <p:cNvSpPr>
            <a:spLocks noGrp="1"/>
          </p:cNvSpPr>
          <p:nvPr>
            <p:ph type="title"/>
          </p:nvPr>
        </p:nvSpPr>
        <p:spPr>
          <a:xfrm>
            <a:off x="1314450" y="0"/>
            <a:ext cx="6686550" cy="746125"/>
          </a:xfrm>
        </p:spPr>
        <p:txBody>
          <a:bodyPr>
            <a:noAutofit/>
          </a:bodyPr>
          <a:lstStyle/>
          <a:p>
            <a:pPr>
              <a:defRPr/>
            </a:pPr>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a:extLst>
              <a:ext uri="{FF2B5EF4-FFF2-40B4-BE49-F238E27FC236}">
                <a16:creationId xmlns:a16="http://schemas.microsoft.com/office/drawing/2014/main" id="{954E53EE-88AF-DD75-C39D-92B4AB73C907}"/>
              </a:ext>
            </a:extLst>
          </p:cNvPr>
          <p:cNvSpPr>
            <a:spLocks noGrp="1"/>
          </p:cNvSpPr>
          <p:nvPr>
            <p:ph sz="quarter" idx="10"/>
          </p:nvPr>
        </p:nvSpPr>
        <p:spPr>
          <a:xfrm>
            <a:off x="1314450" y="850900"/>
            <a:ext cx="6515100" cy="3846513"/>
          </a:xfrm>
        </p:spPr>
        <p:txBody>
          <a:bodyPr>
            <a:normAutofit fontScale="85000" lnSpcReduction="10000"/>
          </a:bodyPr>
          <a:lstStyle/>
          <a:p>
            <a:pPr marL="0" indent="0">
              <a:lnSpc>
                <a:spcPct val="110000"/>
              </a:lnSpc>
              <a:buFont typeface="Arial" panose="020B0604020202020204" pitchFamily="34" charset="0"/>
              <a:buNone/>
              <a:defRPr/>
            </a:pPr>
            <a:r>
              <a:rPr lang="en-CA" sz="2400" dirty="0">
                <a:solidFill>
                  <a:schemeClr val="bg1"/>
                </a:solidFill>
              </a:rPr>
              <a:t>1. Please create an account at </a:t>
            </a:r>
            <a:r>
              <a:rPr lang="en-CA" sz="2400" dirty="0">
                <a:solidFill>
                  <a:schemeClr val="bg1"/>
                </a:solidFill>
                <a:hlinkClick r:id="rId2"/>
              </a:rPr>
              <a:t>http://cms.ubc.ca/</a:t>
            </a:r>
            <a:r>
              <a:rPr lang="en-CA" sz="2400" dirty="0">
                <a:solidFill>
                  <a:schemeClr val="bg1"/>
                </a:solidFill>
              </a:rPr>
              <a:t> using your CWL.</a:t>
            </a:r>
          </a:p>
          <a:p>
            <a:pPr marL="0" indent="0">
              <a:lnSpc>
                <a:spcPct val="110000"/>
              </a:lnSpc>
              <a:buFont typeface="Arial" panose="020B0604020202020204" pitchFamily="34" charset="0"/>
              <a:buNone/>
              <a:defRPr/>
            </a:pPr>
            <a:r>
              <a:rPr lang="en-CA" sz="2400" dirty="0">
                <a:solidFill>
                  <a:schemeClr val="bg1"/>
                </a:solidFill>
              </a:rPr>
              <a:t>2. Once you create an account and sign in at </a:t>
            </a:r>
            <a:r>
              <a:rPr lang="en-CA" sz="2400" dirty="0">
                <a:solidFill>
                  <a:schemeClr val="bg1"/>
                </a:solidFill>
                <a:hlinkClick r:id="rId2"/>
              </a:rPr>
              <a:t>http://cms.ubc.ca/</a:t>
            </a:r>
            <a:r>
              <a:rPr lang="en-CA" sz="2400" dirty="0">
                <a:solidFill>
                  <a:schemeClr val="bg1"/>
                </a:solidFill>
              </a:rPr>
              <a:t> you can click your name in the top right. Halfway down the following page will be your WordPress email address.</a:t>
            </a:r>
          </a:p>
          <a:p>
            <a:pPr marL="0" indent="0">
              <a:lnSpc>
                <a:spcPct val="110000"/>
              </a:lnSpc>
              <a:buFont typeface="Arial" panose="020B0604020202020204" pitchFamily="34" charset="0"/>
              <a:buNone/>
              <a:defRPr/>
            </a:pPr>
            <a:r>
              <a:rPr lang="en-CA" sz="2400" dirty="0">
                <a:solidFill>
                  <a:schemeClr val="bg1"/>
                </a:solidFill>
              </a:rPr>
              <a:t>3. Send me your WordPress email address at </a:t>
            </a:r>
            <a:r>
              <a:rPr lang="en-CA" sz="2400" dirty="0">
                <a:solidFill>
                  <a:schemeClr val="bg1"/>
                </a:solidFill>
                <a:hlinkClick r:id="rId3"/>
              </a:rPr>
              <a:t>jon.festinger@ubc.ca</a:t>
            </a:r>
            <a:r>
              <a:rPr lang="en-CA" sz="2400" dirty="0">
                <a:solidFill>
                  <a:schemeClr val="bg1"/>
                </a:solidFill>
              </a:rPr>
              <a:t>  or at </a:t>
            </a:r>
            <a:r>
              <a:rPr lang="en-CA" sz="2400" dirty="0">
                <a:solidFill>
                  <a:schemeClr val="bg1"/>
                </a:solidFill>
                <a:hlinkClick r:id="rId4"/>
              </a:rPr>
              <a:t>jon_festinger@thecdm.ca</a:t>
            </a:r>
            <a:r>
              <a:rPr lang="en-CA" sz="2400" dirty="0">
                <a:solidFill>
                  <a:schemeClr val="bg1"/>
                </a:solidFill>
              </a:rPr>
              <a:t> </a:t>
            </a:r>
          </a:p>
          <a:p>
            <a:pPr marL="0" indent="0">
              <a:lnSpc>
                <a:spcPct val="110000"/>
              </a:lnSpc>
              <a:buFont typeface="Arial" panose="020B0604020202020204" pitchFamily="34" charset="0"/>
              <a:buNone/>
              <a:defRPr/>
            </a:pPr>
            <a:r>
              <a:rPr lang="en-CA" sz="2400" dirty="0">
                <a:solidFill>
                  <a:schemeClr val="bg1"/>
                </a:solidFill>
              </a:rPr>
              <a:t>4. Then, I will invite you to participate with authoring privileges via your WordPress email address.</a:t>
            </a:r>
          </a:p>
          <a:p>
            <a:pPr marL="0" indent="0">
              <a:buFont typeface="Arial" panose="020B0604020202020204" pitchFamily="34" charset="0"/>
              <a:buNone/>
              <a:defRPr/>
            </a:pPr>
            <a:endParaRPr lang="en-US" dirty="0"/>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527F81F-EB8C-6AC9-84FF-FC5AD56F173D}"/>
                  </a:ext>
                </a:extLst>
              </p14:cNvPr>
              <p14:cNvContentPartPr/>
              <p14:nvPr/>
            </p14:nvContentPartPr>
            <p14:xfrm>
              <a:off x="1304595" y="3652987"/>
              <a:ext cx="6215040" cy="144360"/>
            </p14:xfrm>
          </p:contentPart>
        </mc:Choice>
        <mc:Fallback xmlns="">
          <p:pic>
            <p:nvPicPr>
              <p:cNvPr id="5" name="Ink 4">
                <a:extLst>
                  <a:ext uri="{FF2B5EF4-FFF2-40B4-BE49-F238E27FC236}">
                    <a16:creationId xmlns:a16="http://schemas.microsoft.com/office/drawing/2014/main" id="{E527F81F-EB8C-6AC9-84FF-FC5AD56F173D}"/>
                  </a:ext>
                </a:extLst>
              </p:cNvPr>
              <p:cNvPicPr/>
              <p:nvPr/>
            </p:nvPicPr>
            <p:blipFill>
              <a:blip r:embed="rId6"/>
              <a:stretch>
                <a:fillRect/>
              </a:stretch>
            </p:blipFill>
            <p:spPr>
              <a:xfrm>
                <a:off x="1286955" y="3634987"/>
                <a:ext cx="625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95C1C2-8D43-61A2-19F0-D2841D7C714F}"/>
                  </a:ext>
                </a:extLst>
              </p14:cNvPr>
              <p14:cNvContentPartPr/>
              <p14:nvPr/>
            </p14:nvContentPartPr>
            <p14:xfrm>
              <a:off x="1218195" y="3888427"/>
              <a:ext cx="5393160" cy="158400"/>
            </p14:xfrm>
          </p:contentPart>
        </mc:Choice>
        <mc:Fallback xmlns="">
          <p:pic>
            <p:nvPicPr>
              <p:cNvPr id="6" name="Ink 5">
                <a:extLst>
                  <a:ext uri="{FF2B5EF4-FFF2-40B4-BE49-F238E27FC236}">
                    <a16:creationId xmlns:a16="http://schemas.microsoft.com/office/drawing/2014/main" id="{6595C1C2-8D43-61A2-19F0-D2841D7C714F}"/>
                  </a:ext>
                </a:extLst>
              </p:cNvPr>
              <p:cNvPicPr/>
              <p:nvPr/>
            </p:nvPicPr>
            <p:blipFill>
              <a:blip r:embed="rId8"/>
              <a:stretch>
                <a:fillRect/>
              </a:stretch>
            </p:blipFill>
            <p:spPr>
              <a:xfrm>
                <a:off x="1200195" y="3870787"/>
                <a:ext cx="5428800" cy="194040"/>
              </a:xfrm>
              <a:prstGeom prst="rect">
                <a:avLst/>
              </a:prstGeom>
            </p:spPr>
          </p:pic>
        </mc:Fallback>
      </mc:AlternateContent>
    </p:spTree>
    <p:extLst>
      <p:ext uri="{BB962C8B-B14F-4D97-AF65-F5344CB8AC3E}">
        <p14:creationId xmlns:p14="http://schemas.microsoft.com/office/powerpoint/2010/main" val="2209449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a:extLst>
              <a:ext uri="{FF2B5EF4-FFF2-40B4-BE49-F238E27FC236}">
                <a16:creationId xmlns:a16="http://schemas.microsoft.com/office/drawing/2014/main" id="{EE70F648-6517-C8C0-9127-912E8F9F7C2A}"/>
              </a:ext>
            </a:extLst>
          </p:cNvPr>
          <p:cNvSpPr>
            <a:spLocks noGrp="1" noChangeArrowheads="1"/>
          </p:cNvSpPr>
          <p:nvPr>
            <p:ph type="title"/>
          </p:nvPr>
        </p:nvSpPr>
        <p:spPr bwMode="auto">
          <a:xfrm>
            <a:off x="611188" y="14288"/>
            <a:ext cx="7046912" cy="769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b="1">
                <a:solidFill>
                  <a:srgbClr val="FFFF00"/>
                </a:solidFill>
              </a:rPr>
              <a:t>S. 2 Definitions</a:t>
            </a:r>
          </a:p>
        </p:txBody>
      </p:sp>
      <p:sp>
        <p:nvSpPr>
          <p:cNvPr id="3" name="Content Placeholder 2">
            <a:extLst>
              <a:ext uri="{FF2B5EF4-FFF2-40B4-BE49-F238E27FC236}">
                <a16:creationId xmlns:a16="http://schemas.microsoft.com/office/drawing/2014/main" id="{DF51B6F4-CC6B-7E05-7D54-8889CD527518}"/>
              </a:ext>
            </a:extLst>
          </p:cNvPr>
          <p:cNvSpPr>
            <a:spLocks noGrp="1"/>
          </p:cNvSpPr>
          <p:nvPr>
            <p:ph sz="quarter" idx="10"/>
          </p:nvPr>
        </p:nvSpPr>
        <p:spPr>
          <a:xfrm>
            <a:off x="468313" y="917575"/>
            <a:ext cx="8351837" cy="4078288"/>
          </a:xfrm>
        </p:spPr>
        <p:txBody>
          <a:bodyPr/>
          <a:lstStyle/>
          <a:p>
            <a:pPr marL="0" indent="0">
              <a:lnSpc>
                <a:spcPct val="110000"/>
              </a:lnSpc>
              <a:buFont typeface="Arial" panose="020B0604020202020204" pitchFamily="34" charset="0"/>
              <a:buNone/>
              <a:defRPr/>
            </a:pPr>
            <a:r>
              <a:rPr lang="en-CA" b="1" i="1" dirty="0">
                <a:solidFill>
                  <a:srgbClr val="FFFF00"/>
                </a:solidFill>
              </a:rPr>
              <a:t>literary work</a:t>
            </a:r>
            <a:r>
              <a:rPr lang="en-CA" dirty="0">
                <a:solidFill>
                  <a:srgbClr val="FFFF00"/>
                </a:solidFill>
              </a:rPr>
              <a:t> </a:t>
            </a:r>
            <a:r>
              <a:rPr lang="en-CA" dirty="0">
                <a:solidFill>
                  <a:schemeClr val="bg1"/>
                </a:solidFill>
              </a:rPr>
              <a:t>includes tables, </a:t>
            </a:r>
            <a:r>
              <a:rPr lang="en-CA" dirty="0">
                <a:solidFill>
                  <a:srgbClr val="FFFF00"/>
                </a:solidFill>
              </a:rPr>
              <a:t>computer programs</a:t>
            </a:r>
            <a:r>
              <a:rPr lang="en-CA" dirty="0">
                <a:solidFill>
                  <a:schemeClr val="bg1"/>
                </a:solidFill>
              </a:rPr>
              <a:t>, and </a:t>
            </a:r>
            <a:r>
              <a:rPr lang="en-CA" dirty="0">
                <a:solidFill>
                  <a:srgbClr val="FFFF00"/>
                </a:solidFill>
              </a:rPr>
              <a:t>compilations</a:t>
            </a:r>
            <a:r>
              <a:rPr lang="en-CA" dirty="0">
                <a:solidFill>
                  <a:schemeClr val="bg1"/>
                </a:solidFill>
              </a:rPr>
              <a:t> of literary works; (</a:t>
            </a:r>
            <a:r>
              <a:rPr lang="en-CA" i="1" dirty="0">
                <a:solidFill>
                  <a:schemeClr val="bg1"/>
                </a:solidFill>
              </a:rPr>
              <a:t>oeuvre </a:t>
            </a:r>
            <a:r>
              <a:rPr lang="en-CA" i="1" dirty="0" err="1">
                <a:solidFill>
                  <a:schemeClr val="bg1"/>
                </a:solidFill>
              </a:rPr>
              <a:t>littéraire</a:t>
            </a:r>
            <a:r>
              <a:rPr lang="en-CA" dirty="0">
                <a:solidFill>
                  <a:schemeClr val="bg1"/>
                </a:solidFill>
              </a:rPr>
              <a:t>)</a:t>
            </a:r>
            <a:endParaRPr lang="en-CA" b="1" i="1" dirty="0">
              <a:solidFill>
                <a:schemeClr val="bg1"/>
              </a:solidFill>
            </a:endParaRPr>
          </a:p>
          <a:p>
            <a:pPr marL="0" indent="0">
              <a:lnSpc>
                <a:spcPct val="110000"/>
              </a:lnSpc>
              <a:buFont typeface="Arial" panose="020B0604020202020204" pitchFamily="34" charset="0"/>
              <a:buNone/>
              <a:defRPr/>
            </a:pPr>
            <a:r>
              <a:rPr lang="en-CA" b="1" i="1" dirty="0">
                <a:solidFill>
                  <a:srgbClr val="FFFF00"/>
                </a:solidFill>
              </a:rPr>
              <a:t>dramatic work</a:t>
            </a:r>
            <a:r>
              <a:rPr lang="en-CA" dirty="0">
                <a:solidFill>
                  <a:srgbClr val="FFFF00"/>
                </a:solidFill>
              </a:rPr>
              <a:t> </a:t>
            </a:r>
            <a:r>
              <a:rPr lang="en-CA" dirty="0">
                <a:solidFill>
                  <a:schemeClr val="bg1"/>
                </a:solidFill>
              </a:rPr>
              <a:t>includes</a:t>
            </a:r>
          </a:p>
          <a:p>
            <a:pPr>
              <a:lnSpc>
                <a:spcPct val="110000"/>
              </a:lnSpc>
              <a:defRPr/>
            </a:pPr>
            <a:r>
              <a:rPr lang="en-CA" b="1" dirty="0">
                <a:solidFill>
                  <a:schemeClr val="bg1"/>
                </a:solidFill>
              </a:rPr>
              <a:t>(a)</a:t>
            </a:r>
            <a:r>
              <a:rPr lang="en-CA" dirty="0">
                <a:solidFill>
                  <a:schemeClr val="bg1"/>
                </a:solidFill>
              </a:rPr>
              <a:t> any </a:t>
            </a:r>
            <a:r>
              <a:rPr lang="en-CA" dirty="0">
                <a:solidFill>
                  <a:srgbClr val="FFFF00"/>
                </a:solidFill>
              </a:rPr>
              <a:t>piece for </a:t>
            </a:r>
            <a:r>
              <a:rPr lang="en-CA" dirty="0">
                <a:solidFill>
                  <a:schemeClr val="bg1"/>
                </a:solidFill>
              </a:rPr>
              <a:t>recitation, choreographic work or </a:t>
            </a:r>
            <a:r>
              <a:rPr lang="en-CA" dirty="0">
                <a:solidFill>
                  <a:srgbClr val="FFFF00"/>
                </a:solidFill>
              </a:rPr>
              <a:t>mime</a:t>
            </a:r>
            <a:r>
              <a:rPr lang="en-CA" dirty="0">
                <a:solidFill>
                  <a:schemeClr val="bg1"/>
                </a:solidFill>
              </a:rPr>
              <a:t>, the </a:t>
            </a:r>
            <a:r>
              <a:rPr lang="en-CA" dirty="0">
                <a:solidFill>
                  <a:srgbClr val="FFFF00"/>
                </a:solidFill>
              </a:rPr>
              <a:t>scenic arrangement </a:t>
            </a:r>
            <a:r>
              <a:rPr lang="en-CA" dirty="0">
                <a:solidFill>
                  <a:schemeClr val="bg1"/>
                </a:solidFill>
              </a:rPr>
              <a:t>or acting form of which is fixed in writing or otherwise,</a:t>
            </a:r>
          </a:p>
          <a:p>
            <a:pPr>
              <a:lnSpc>
                <a:spcPct val="110000"/>
              </a:lnSpc>
              <a:defRPr/>
            </a:pPr>
            <a:r>
              <a:rPr lang="en-CA" b="1" dirty="0">
                <a:solidFill>
                  <a:schemeClr val="bg1"/>
                </a:solidFill>
              </a:rPr>
              <a:t>(b)</a:t>
            </a:r>
            <a:r>
              <a:rPr lang="en-CA" dirty="0">
                <a:solidFill>
                  <a:schemeClr val="bg1"/>
                </a:solidFill>
              </a:rPr>
              <a:t> any cinematographic work, and</a:t>
            </a:r>
          </a:p>
          <a:p>
            <a:pPr>
              <a:lnSpc>
                <a:spcPct val="110000"/>
              </a:lnSpc>
              <a:defRPr/>
            </a:pPr>
            <a:r>
              <a:rPr lang="en-CA" b="1" dirty="0">
                <a:solidFill>
                  <a:schemeClr val="bg1"/>
                </a:solidFill>
              </a:rPr>
              <a:t>(c)</a:t>
            </a:r>
            <a:r>
              <a:rPr lang="en-CA" dirty="0">
                <a:solidFill>
                  <a:schemeClr val="bg1"/>
                </a:solidFill>
              </a:rPr>
              <a:t> any compilation of dramatic works; (</a:t>
            </a:r>
            <a:r>
              <a:rPr lang="en-CA" i="1" dirty="0">
                <a:solidFill>
                  <a:schemeClr val="bg1"/>
                </a:solidFill>
              </a:rPr>
              <a:t>oeuvre </a:t>
            </a:r>
            <a:r>
              <a:rPr lang="en-CA" i="1" dirty="0" err="1">
                <a:solidFill>
                  <a:schemeClr val="bg1"/>
                </a:solidFill>
              </a:rPr>
              <a:t>dramatique</a:t>
            </a:r>
            <a:r>
              <a:rPr lang="en-CA" dirty="0">
                <a:solidFill>
                  <a:schemeClr val="bg1"/>
                </a:solidFill>
              </a:rPr>
              <a:t>)</a:t>
            </a:r>
          </a:p>
          <a:p>
            <a:pPr marL="0" indent="0">
              <a:lnSpc>
                <a:spcPct val="110000"/>
              </a:lnSpc>
              <a:buFont typeface="Arial" panose="020B0604020202020204" pitchFamily="34" charset="0"/>
              <a:buNone/>
              <a:defRPr/>
            </a:pPr>
            <a:r>
              <a:rPr lang="en-CA" b="1" i="1" dirty="0">
                <a:solidFill>
                  <a:srgbClr val="FFFF00"/>
                </a:solidFill>
              </a:rPr>
              <a:t>musical work</a:t>
            </a:r>
            <a:r>
              <a:rPr lang="en-CA" dirty="0">
                <a:solidFill>
                  <a:srgbClr val="FFFF00"/>
                </a:solidFill>
              </a:rPr>
              <a:t> </a:t>
            </a:r>
            <a:r>
              <a:rPr lang="en-CA" dirty="0">
                <a:solidFill>
                  <a:schemeClr val="bg1"/>
                </a:solidFill>
              </a:rPr>
              <a:t>means any work of music or musical composition, with or without words, and includes any compilation thereof; (</a:t>
            </a:r>
            <a:r>
              <a:rPr lang="en-CA" i="1" dirty="0">
                <a:solidFill>
                  <a:schemeClr val="bg1"/>
                </a:solidFill>
              </a:rPr>
              <a:t>oeuvre musicale</a:t>
            </a:r>
            <a:r>
              <a:rPr lang="en-CA" dirty="0">
                <a:solidFill>
                  <a:schemeClr val="bg1"/>
                </a:solidFill>
              </a:rPr>
              <a:t>)</a:t>
            </a:r>
          </a:p>
          <a:p>
            <a:pPr marL="0" indent="0">
              <a:lnSpc>
                <a:spcPct val="110000"/>
              </a:lnSpc>
              <a:buFont typeface="Arial" panose="020B0604020202020204" pitchFamily="34" charset="0"/>
              <a:buNone/>
              <a:defRPr/>
            </a:pPr>
            <a:r>
              <a:rPr lang="en-CA" b="1" i="1" dirty="0">
                <a:solidFill>
                  <a:srgbClr val="FFFF00"/>
                </a:solidFill>
              </a:rPr>
              <a:t>artistic work</a:t>
            </a:r>
            <a:r>
              <a:rPr lang="en-CA" dirty="0">
                <a:solidFill>
                  <a:srgbClr val="FFFF00"/>
                </a:solidFill>
              </a:rPr>
              <a:t> </a:t>
            </a:r>
            <a:r>
              <a:rPr lang="en-CA" dirty="0">
                <a:solidFill>
                  <a:schemeClr val="bg1"/>
                </a:solidFill>
              </a:rPr>
              <a:t>includes paintings, drawings, maps, charts, plans, photographs, engravings, sculptures, works of artistic craftsmanship, </a:t>
            </a:r>
            <a:r>
              <a:rPr lang="en-CA" dirty="0">
                <a:solidFill>
                  <a:srgbClr val="FFFF00"/>
                </a:solidFill>
              </a:rPr>
              <a:t>architectural works</a:t>
            </a:r>
            <a:r>
              <a:rPr lang="en-CA" dirty="0">
                <a:solidFill>
                  <a:schemeClr val="bg1"/>
                </a:solidFill>
              </a:rPr>
              <a:t>, and compilations of artistic works; (</a:t>
            </a:r>
            <a:r>
              <a:rPr lang="en-CA" i="1" dirty="0">
                <a:solidFill>
                  <a:schemeClr val="bg1"/>
                </a:solidFill>
              </a:rPr>
              <a:t>oeuvre </a:t>
            </a:r>
            <a:r>
              <a:rPr lang="en-CA" i="1" dirty="0" err="1">
                <a:solidFill>
                  <a:schemeClr val="bg1"/>
                </a:solidFill>
              </a:rPr>
              <a:t>artistique</a:t>
            </a:r>
            <a:r>
              <a:rPr lang="en-CA" dirty="0">
                <a:solidFill>
                  <a:schemeClr val="bg1"/>
                </a:solidFill>
              </a:rPr>
              <a:t>)</a:t>
            </a:r>
            <a:endParaRPr lang="en-US" dirty="0">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Box 1">
            <a:extLst>
              <a:ext uri="{FF2B5EF4-FFF2-40B4-BE49-F238E27FC236}">
                <a16:creationId xmlns:a16="http://schemas.microsoft.com/office/drawing/2014/main" id="{77E5CE61-FF00-F5BF-6A3A-C05582BAB792}"/>
              </a:ext>
            </a:extLst>
          </p:cNvPr>
          <p:cNvSpPr txBox="1">
            <a:spLocks noChangeArrowheads="1"/>
          </p:cNvSpPr>
          <p:nvPr/>
        </p:nvSpPr>
        <p:spPr bwMode="auto">
          <a:xfrm>
            <a:off x="1546225" y="555625"/>
            <a:ext cx="6051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
        <p:nvSpPr>
          <p:cNvPr id="3" name="TextBox 2">
            <a:extLst>
              <a:ext uri="{FF2B5EF4-FFF2-40B4-BE49-F238E27FC236}">
                <a16:creationId xmlns:a16="http://schemas.microsoft.com/office/drawing/2014/main" id="{51C36CFF-166F-BFC5-386A-E663571E0BFC}"/>
              </a:ext>
            </a:extLst>
          </p:cNvPr>
          <p:cNvSpPr txBox="1"/>
          <p:nvPr/>
        </p:nvSpPr>
        <p:spPr>
          <a:xfrm>
            <a:off x="279400" y="1779588"/>
            <a:ext cx="8585200" cy="1816100"/>
          </a:xfrm>
          <a:prstGeom prst="rect">
            <a:avLst/>
          </a:prstGeom>
          <a:noFill/>
        </p:spPr>
        <p:txBody>
          <a:bodyPr wrap="none">
            <a:spAutoFit/>
          </a:bodyPr>
          <a:lstStyle/>
          <a:p>
            <a:pPr marL="0" lvl="1">
              <a:defRPr/>
            </a:pPr>
            <a:r>
              <a:rPr lang="en-US" sz="2800" i="1" u="sng" dirty="0">
                <a:solidFill>
                  <a:srgbClr val="00B0F0"/>
                </a:solidFill>
                <a:latin typeface="Arial" charset="0"/>
              </a:rPr>
              <a:t>University of London Press, Ltd. v. University Tutorial</a:t>
            </a:r>
          </a:p>
          <a:p>
            <a:pPr marL="0" lvl="1">
              <a:defRPr/>
            </a:pPr>
            <a:r>
              <a:rPr lang="en-US" sz="2800" i="1" u="sng" dirty="0">
                <a:solidFill>
                  <a:srgbClr val="00B0F0"/>
                </a:solidFill>
                <a:latin typeface="Arial" charset="0"/>
              </a:rPr>
              <a:t> Press, Ltd</a:t>
            </a:r>
            <a:r>
              <a:rPr lang="en-US" sz="2800" i="1" dirty="0">
                <a:solidFill>
                  <a:srgbClr val="00B0F0"/>
                </a:solidFill>
                <a:latin typeface="Arial" charset="0"/>
              </a:rPr>
              <a:t>. </a:t>
            </a:r>
            <a:r>
              <a:rPr lang="en-US" sz="2800" dirty="0">
                <a:solidFill>
                  <a:schemeClr val="bg1"/>
                </a:solidFill>
                <a:latin typeface="Arial" charset="0"/>
              </a:rPr>
              <a:t>[1916] 2 Ch. 601</a:t>
            </a:r>
            <a:endParaRPr lang="en-US" sz="2800" i="1" dirty="0">
              <a:solidFill>
                <a:schemeClr val="bg1"/>
              </a:solidFill>
              <a:latin typeface="Arial" charset="0"/>
            </a:endParaRPr>
          </a:p>
          <a:p>
            <a:pPr lvl="1">
              <a:defRPr/>
            </a:pPr>
            <a:r>
              <a:rPr lang="en-US" sz="2800" dirty="0">
                <a:solidFill>
                  <a:srgbClr val="FFFF00"/>
                </a:solidFill>
                <a:latin typeface="Arial" charset="0"/>
              </a:rPr>
              <a:t>Literary merit and quality </a:t>
            </a:r>
            <a:r>
              <a:rPr lang="en-US" sz="2800" dirty="0">
                <a:solidFill>
                  <a:srgbClr val="FF0000"/>
                </a:solidFill>
                <a:latin typeface="Arial" charset="0"/>
              </a:rPr>
              <a:t>are not factors</a:t>
            </a:r>
            <a:r>
              <a:rPr lang="en-US" sz="2800" dirty="0">
                <a:solidFill>
                  <a:schemeClr val="bg1"/>
                </a:solidFill>
                <a:latin typeface="Arial" charset="0"/>
              </a:rPr>
              <a:t> </a:t>
            </a:r>
          </a:p>
          <a:p>
            <a:pPr lvl="1">
              <a:defRPr/>
            </a:pPr>
            <a:r>
              <a:rPr lang="en-US" sz="2800" dirty="0">
                <a:solidFill>
                  <a:schemeClr val="bg1"/>
                </a:solidFill>
                <a:latin typeface="Arial" charset="0"/>
              </a:rPr>
              <a:t>when assessing if something is a literary work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Content Placeholder 2">
            <a:extLst>
              <a:ext uri="{FF2B5EF4-FFF2-40B4-BE49-F238E27FC236}">
                <a16:creationId xmlns:a16="http://schemas.microsoft.com/office/drawing/2014/main" id="{7165A45C-70BE-0F26-65D0-F86174C41217}"/>
              </a:ext>
            </a:extLst>
          </p:cNvPr>
          <p:cNvSpPr>
            <a:spLocks noGrp="1" noChangeArrowheads="1"/>
          </p:cNvSpPr>
          <p:nvPr>
            <p:ph sz="quarter" idx="10"/>
          </p:nvPr>
        </p:nvSpPr>
        <p:spPr bwMode="auto">
          <a:xfrm>
            <a:off x="287338" y="411163"/>
            <a:ext cx="8569325" cy="4545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000" b="1">
                <a:solidFill>
                  <a:srgbClr val="FFFF00"/>
                </a:solidFill>
              </a:rPr>
              <a:t>Peterson J. </a:t>
            </a:r>
            <a:r>
              <a:rPr lang="en-CA" altLang="en-US" sz="2000" i="1">
                <a:solidFill>
                  <a:schemeClr val="bg1"/>
                </a:solidFill>
              </a:rPr>
              <a:t>“Assuming that they are ``literary work'’, the question then is whether they are original…Copyright Acts are not concerned with the originality of ideas, but with the expression of thought, and, in the case of ``literary work'’, with the expression of thought in print or writing…In the present case it was not suggested that any of the papers were copied…  If an author, for purposes of copyright, must not draw on the stock of knowledge which is common to himself and others who are students of the same branch of learning, only those historians who discovered fresh historical facts could acquire copyright for their works…The objections with which I have dealt do not appear to me to have any substance, and, after all, there remains the rough practical test that what is worth copying is prima facie worth protecting. </a:t>
            </a:r>
            <a:r>
              <a:rPr lang="en-CA" altLang="en-US" sz="2000" i="1">
                <a:solidFill>
                  <a:srgbClr val="FFFF00"/>
                </a:solidFill>
              </a:rPr>
              <a:t>In my judgment, then, the papers set by Professor Lodge and Mr. Jackson are "original literary work"</a:t>
            </a:r>
            <a:r>
              <a:rPr lang="en-CA" altLang="en-US" sz="2000" i="1">
                <a:solidFill>
                  <a:schemeClr val="bg1"/>
                </a:solidFill>
              </a:rPr>
              <a:t> and proper subject for copyright under the Act of 1911.”</a:t>
            </a:r>
            <a:endParaRPr lang="en-US" altLang="en-US" sz="2000" i="1">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Box 3">
            <a:extLst>
              <a:ext uri="{FF2B5EF4-FFF2-40B4-BE49-F238E27FC236}">
                <a16:creationId xmlns:a16="http://schemas.microsoft.com/office/drawing/2014/main" id="{0193DB81-95DB-8891-E7C3-A4ADD71D21AF}"/>
              </a:ext>
            </a:extLst>
          </p:cNvPr>
          <p:cNvSpPr txBox="1">
            <a:spLocks noChangeArrowheads="1"/>
          </p:cNvSpPr>
          <p:nvPr/>
        </p:nvSpPr>
        <p:spPr bwMode="auto">
          <a:xfrm>
            <a:off x="1520825" y="123825"/>
            <a:ext cx="6102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
        <p:nvSpPr>
          <p:cNvPr id="6" name="TextBox 5">
            <a:extLst>
              <a:ext uri="{FF2B5EF4-FFF2-40B4-BE49-F238E27FC236}">
                <a16:creationId xmlns:a16="http://schemas.microsoft.com/office/drawing/2014/main" id="{B653A610-529C-0271-6247-3860DAE3D728}"/>
              </a:ext>
            </a:extLst>
          </p:cNvPr>
          <p:cNvSpPr txBox="1"/>
          <p:nvPr/>
        </p:nvSpPr>
        <p:spPr>
          <a:xfrm>
            <a:off x="358775" y="1160463"/>
            <a:ext cx="8426450" cy="3694112"/>
          </a:xfrm>
          <a:prstGeom prst="rect">
            <a:avLst/>
          </a:prstGeom>
          <a:noFill/>
        </p:spPr>
        <p:txBody>
          <a:bodyPr>
            <a:spAutoFit/>
          </a:bodyPr>
          <a:lstStyle/>
          <a:p>
            <a:pPr marL="0" lvl="1">
              <a:buFont typeface="Arial" panose="020B0604020202020204" pitchFamily="34" charset="0"/>
              <a:buNone/>
              <a:defRPr/>
            </a:pPr>
            <a:r>
              <a:rPr lang="en-US" sz="2600" i="1" u="sng" dirty="0">
                <a:solidFill>
                  <a:srgbClr val="00B0F0"/>
                </a:solidFill>
              </a:rPr>
              <a:t>Exxon Corp v. Exxon Insurance Consultants International Ltd., </a:t>
            </a:r>
            <a:r>
              <a:rPr lang="en-US" sz="2600" dirty="0">
                <a:solidFill>
                  <a:schemeClr val="bg1"/>
                </a:solidFill>
              </a:rPr>
              <a:t>[1981] 3 All E.R. 241 (</a:t>
            </a:r>
            <a:r>
              <a:rPr lang="en-US" sz="2600" dirty="0" err="1">
                <a:solidFill>
                  <a:schemeClr val="bg1"/>
                </a:solidFill>
              </a:rPr>
              <a:t>Ch.D</a:t>
            </a:r>
            <a:r>
              <a:rPr lang="en-US" sz="2600" dirty="0">
                <a:solidFill>
                  <a:schemeClr val="bg1"/>
                </a:solidFill>
              </a:rPr>
              <a:t>)</a:t>
            </a:r>
            <a:r>
              <a:rPr lang="en-US" sz="2600" i="1" dirty="0">
                <a:solidFill>
                  <a:schemeClr val="bg1"/>
                </a:solidFill>
              </a:rPr>
              <a:t> </a:t>
            </a:r>
          </a:p>
          <a:p>
            <a:pPr marL="257175" lvl="1" indent="-257175">
              <a:defRPr/>
            </a:pPr>
            <a:r>
              <a:rPr lang="en-CA" sz="2600" dirty="0">
                <a:solidFill>
                  <a:schemeClr val="bg1"/>
                </a:solidFill>
              </a:rPr>
              <a:t>Plaintiff, Exxon Corp, had claimed the copyright of the word and went on to file an injunction to stop the defendant company from using the word 'Exxon'</a:t>
            </a:r>
            <a:endParaRPr lang="en-US" sz="2600" i="1" dirty="0">
              <a:solidFill>
                <a:schemeClr val="bg1"/>
              </a:solidFill>
            </a:endParaRPr>
          </a:p>
          <a:p>
            <a:pPr lvl="1">
              <a:buFont typeface="Courier New" panose="02070309020205020404" pitchFamily="49" charset="0"/>
              <a:buChar char="o"/>
              <a:defRPr/>
            </a:pPr>
            <a:r>
              <a:rPr lang="en-US" sz="2600" dirty="0">
                <a:solidFill>
                  <a:srgbClr val="FFFF00"/>
                </a:solidFill>
              </a:rPr>
              <a:t>Some expression </a:t>
            </a:r>
            <a:r>
              <a:rPr lang="en-US" sz="2600" dirty="0">
                <a:solidFill>
                  <a:schemeClr val="bg1"/>
                </a:solidFill>
              </a:rPr>
              <a:t>is </a:t>
            </a:r>
            <a:r>
              <a:rPr lang="en-US" sz="2600" dirty="0">
                <a:solidFill>
                  <a:srgbClr val="FFFF00"/>
                </a:solidFill>
              </a:rPr>
              <a:t>not eligible </a:t>
            </a:r>
            <a:r>
              <a:rPr lang="en-US" sz="2600" dirty="0">
                <a:solidFill>
                  <a:schemeClr val="bg1"/>
                </a:solidFill>
              </a:rPr>
              <a:t>for copyright protection because it is </a:t>
            </a:r>
            <a:r>
              <a:rPr lang="en-US" sz="2600" dirty="0">
                <a:solidFill>
                  <a:srgbClr val="FF0000"/>
                </a:solidFill>
              </a:rPr>
              <a:t>too minimal to satisfy </a:t>
            </a:r>
            <a:r>
              <a:rPr lang="en-US" sz="2600" dirty="0">
                <a:solidFill>
                  <a:schemeClr val="bg1"/>
                </a:solidFill>
              </a:rPr>
              <a:t>the requirements of an </a:t>
            </a:r>
            <a:r>
              <a:rPr lang="ja-JP" altLang="en-US" sz="2600">
                <a:solidFill>
                  <a:schemeClr val="bg1"/>
                </a:solidFill>
              </a:rPr>
              <a:t>“</a:t>
            </a:r>
            <a:r>
              <a:rPr lang="en-US" sz="2600" dirty="0">
                <a:solidFill>
                  <a:schemeClr val="bg1"/>
                </a:solidFill>
              </a:rPr>
              <a:t>original literary work</a:t>
            </a:r>
            <a:r>
              <a:rPr lang="ja-JP" altLang="en-US" sz="2600">
                <a:solidFill>
                  <a:schemeClr val="bg1"/>
                </a:solidFill>
              </a:rPr>
              <a:t>”</a:t>
            </a:r>
            <a:r>
              <a:rPr lang="en-US" sz="2600" dirty="0">
                <a:solidFill>
                  <a:schemeClr val="bg1"/>
                </a:solidFill>
              </a:rPr>
              <a:t> under s. 2. </a:t>
            </a:r>
          </a:p>
          <a:p>
            <a:pPr>
              <a:defRPr/>
            </a:pPr>
            <a:r>
              <a:rPr lang="en-US" sz="2600" dirty="0">
                <a:solidFill>
                  <a:srgbClr val="FFFF00"/>
                </a:solidFill>
              </a:rPr>
              <a:t>What about </a:t>
            </a:r>
            <a:r>
              <a:rPr lang="en-US" sz="2600" dirty="0">
                <a:solidFill>
                  <a:srgbClr val="00B0F0"/>
                </a:solidFill>
              </a:rPr>
              <a:t>Twitter       messages</a:t>
            </a:r>
            <a:r>
              <a:rPr lang="en-US" sz="2600" dirty="0">
                <a:solidFill>
                  <a:srgbClr val="FF0000"/>
                </a:solidFill>
              </a:rPr>
              <a:t>?</a:t>
            </a:r>
          </a:p>
        </p:txBody>
      </p:sp>
      <p:pic>
        <p:nvPicPr>
          <p:cNvPr id="158723" name="Picture 6">
            <a:extLst>
              <a:ext uri="{FF2B5EF4-FFF2-40B4-BE49-F238E27FC236}">
                <a16:creationId xmlns:a16="http://schemas.microsoft.com/office/drawing/2014/main" id="{C4D3E99E-CFBD-8086-472D-7ABF4BE79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414838"/>
            <a:ext cx="4397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Box 2">
            <a:extLst>
              <a:ext uri="{FF2B5EF4-FFF2-40B4-BE49-F238E27FC236}">
                <a16:creationId xmlns:a16="http://schemas.microsoft.com/office/drawing/2014/main" id="{D6043912-1F85-7E2D-5104-211139B4A8DF}"/>
              </a:ext>
            </a:extLst>
          </p:cNvPr>
          <p:cNvSpPr txBox="1">
            <a:spLocks noChangeArrowheads="1"/>
          </p:cNvSpPr>
          <p:nvPr/>
        </p:nvSpPr>
        <p:spPr bwMode="auto">
          <a:xfrm>
            <a:off x="1547812" y="111854"/>
            <a:ext cx="60483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dirty="0">
                <a:solidFill>
                  <a:srgbClr val="FFFF00"/>
                </a:solidFill>
              </a:rPr>
              <a:t>What is copyrightable</a:t>
            </a:r>
            <a:endParaRPr lang="en-US" altLang="en-US" sz="4400" dirty="0"/>
          </a:p>
        </p:txBody>
      </p:sp>
      <p:sp>
        <p:nvSpPr>
          <p:cNvPr id="6" name="TextBox 5">
            <a:extLst>
              <a:ext uri="{FF2B5EF4-FFF2-40B4-BE49-F238E27FC236}">
                <a16:creationId xmlns:a16="http://schemas.microsoft.com/office/drawing/2014/main" id="{60A4D371-223F-20E5-DE5E-6EDFFCE64391}"/>
              </a:ext>
            </a:extLst>
          </p:cNvPr>
          <p:cNvSpPr txBox="1"/>
          <p:nvPr/>
        </p:nvSpPr>
        <p:spPr>
          <a:xfrm>
            <a:off x="186535" y="910381"/>
            <a:ext cx="8770927" cy="2246769"/>
          </a:xfrm>
          <a:prstGeom prst="rect">
            <a:avLst/>
          </a:prstGeom>
          <a:noFill/>
        </p:spPr>
        <p:txBody>
          <a:bodyPr wrap="none">
            <a:spAutoFit/>
          </a:bodyPr>
          <a:lstStyle/>
          <a:p>
            <a:pPr>
              <a:defRPr/>
            </a:pPr>
            <a:r>
              <a:rPr lang="en-CA" sz="2800" i="1" dirty="0">
                <a:solidFill>
                  <a:srgbClr val="00B0F0"/>
                </a:solidFill>
              </a:rPr>
              <a:t>Francis Day and Hunter v. 20</a:t>
            </a:r>
            <a:r>
              <a:rPr lang="en-CA" sz="2800" i="1" baseline="30000" dirty="0">
                <a:solidFill>
                  <a:srgbClr val="00B0F0"/>
                </a:solidFill>
              </a:rPr>
              <a:t>th</a:t>
            </a:r>
            <a:r>
              <a:rPr lang="en-CA" sz="2800" i="1" dirty="0">
                <a:solidFill>
                  <a:srgbClr val="00B0F0"/>
                </a:solidFill>
              </a:rPr>
              <a:t> Century Fox Corp, Ltd.</a:t>
            </a:r>
          </a:p>
          <a:p>
            <a:pPr algn="ctr">
              <a:defRPr/>
            </a:pPr>
            <a:r>
              <a:rPr lang="en-CA" sz="2000" b="0" i="0" dirty="0">
                <a:solidFill>
                  <a:schemeClr val="bg1"/>
                </a:solidFill>
                <a:effectLst/>
                <a:latin typeface="Arial" panose="020B0604020202020204" pitchFamily="34" charset="0"/>
              </a:rPr>
              <a:t>[1939] UKPC 68, [1940] AC 112, [1939] 4 DLR 353 </a:t>
            </a:r>
          </a:p>
          <a:p>
            <a:pPr algn="ctr">
              <a:defRPr/>
            </a:pPr>
            <a:r>
              <a:rPr lang="en-CA" sz="2000" b="0" i="0" dirty="0">
                <a:solidFill>
                  <a:schemeClr val="bg1"/>
                </a:solidFill>
                <a:effectLst/>
                <a:latin typeface="Arial" panose="020B0604020202020204" pitchFamily="34" charset="0"/>
              </a:rPr>
              <a:t>(Privy Council on appeal from Ontario C.A.)</a:t>
            </a:r>
            <a:endParaRPr lang="en-CA" sz="2800" i="1" dirty="0">
              <a:solidFill>
                <a:schemeClr val="bg1"/>
              </a:solidFill>
            </a:endParaRPr>
          </a:p>
          <a:p>
            <a:pPr marL="914400" lvl="1" indent="-457200" algn="ctr">
              <a:buFont typeface="Arial" panose="020B0604020202020204" pitchFamily="34" charset="0"/>
              <a:buChar char="•"/>
              <a:defRPr/>
            </a:pPr>
            <a:r>
              <a:rPr lang="en-CA" sz="3600" dirty="0">
                <a:solidFill>
                  <a:srgbClr val="FFFF00"/>
                </a:solidFill>
              </a:rPr>
              <a:t>Generally</a:t>
            </a:r>
            <a:r>
              <a:rPr lang="en-CA" sz="3600" dirty="0">
                <a:solidFill>
                  <a:srgbClr val="FF0000"/>
                </a:solidFill>
              </a:rPr>
              <a:t>,</a:t>
            </a:r>
            <a:r>
              <a:rPr lang="en-CA" sz="3600" dirty="0">
                <a:solidFill>
                  <a:srgbClr val="FFFF00"/>
                </a:solidFill>
              </a:rPr>
              <a:t> there is no separate </a:t>
            </a:r>
          </a:p>
          <a:p>
            <a:pPr lvl="1" algn="ctr">
              <a:defRPr/>
            </a:pPr>
            <a:r>
              <a:rPr lang="en-CA" sz="3600" dirty="0">
                <a:solidFill>
                  <a:srgbClr val="FFFF00"/>
                </a:solidFill>
              </a:rPr>
              <a:t>copyright in the title of a work</a:t>
            </a:r>
          </a:p>
        </p:txBody>
      </p:sp>
      <p:pic>
        <p:nvPicPr>
          <p:cNvPr id="163843" name="Picture 6" descr="A screenshot of a cell phone&#10;&#10;Description automatically generated">
            <a:extLst>
              <a:ext uri="{FF2B5EF4-FFF2-40B4-BE49-F238E27FC236}">
                <a16:creationId xmlns:a16="http://schemas.microsoft.com/office/drawing/2014/main" id="{5A74AB54-4B93-CA4C-F57D-1917FEF99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3175000"/>
            <a:ext cx="64452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extBox 2">
            <a:extLst>
              <a:ext uri="{FF2B5EF4-FFF2-40B4-BE49-F238E27FC236}">
                <a16:creationId xmlns:a16="http://schemas.microsoft.com/office/drawing/2014/main" id="{277B49AB-F44D-720F-2110-C7FEFD9C08E5}"/>
              </a:ext>
            </a:extLst>
          </p:cNvPr>
          <p:cNvSpPr txBox="1">
            <a:spLocks noChangeArrowheads="1"/>
          </p:cNvSpPr>
          <p:nvPr/>
        </p:nvSpPr>
        <p:spPr bwMode="auto">
          <a:xfrm>
            <a:off x="684213" y="1201738"/>
            <a:ext cx="77755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CA" altLang="en-US" sz="4000" i="1" u="sng" dirty="0">
                <a:solidFill>
                  <a:srgbClr val="00B0F0"/>
                </a:solidFill>
              </a:rPr>
              <a:t>Francis Day and Hunter v. 20</a:t>
            </a:r>
            <a:r>
              <a:rPr lang="en-CA" altLang="en-US" sz="4000" i="1" u="sng" baseline="30000" dirty="0">
                <a:solidFill>
                  <a:srgbClr val="00B0F0"/>
                </a:solidFill>
              </a:rPr>
              <a:t>th</a:t>
            </a:r>
            <a:r>
              <a:rPr lang="en-CA" altLang="en-US" sz="4000" i="1" u="sng" dirty="0">
                <a:solidFill>
                  <a:srgbClr val="00B0F0"/>
                </a:solidFill>
              </a:rPr>
              <a:t> Century Fox Corp, Ltd.</a:t>
            </a:r>
          </a:p>
          <a:p>
            <a:pPr lvl="1"/>
            <a:r>
              <a:rPr lang="en-US" altLang="en-US" sz="4000" dirty="0">
                <a:solidFill>
                  <a:srgbClr val="FFFF00"/>
                </a:solidFill>
              </a:rPr>
              <a:t>NOTE</a:t>
            </a:r>
            <a:r>
              <a:rPr lang="en-US" altLang="en-US" sz="4000" dirty="0">
                <a:solidFill>
                  <a:srgbClr val="FF0000"/>
                </a:solidFill>
              </a:rPr>
              <a:t>:</a:t>
            </a:r>
            <a:r>
              <a:rPr lang="en-US" altLang="en-US" sz="4000" dirty="0">
                <a:solidFill>
                  <a:schemeClr val="bg1"/>
                </a:solidFill>
              </a:rPr>
              <a:t> definition of a “</a:t>
            </a:r>
            <a:r>
              <a:rPr lang="en-US" altLang="en-US" sz="4000" dirty="0">
                <a:solidFill>
                  <a:srgbClr val="FFFF00"/>
                </a:solidFill>
              </a:rPr>
              <a:t>work</a:t>
            </a:r>
            <a:r>
              <a:rPr lang="en-US" altLang="en-US" sz="4000" dirty="0">
                <a:solidFill>
                  <a:schemeClr val="bg1"/>
                </a:solidFill>
              </a:rPr>
              <a:t>” in the Copyright Act - </a:t>
            </a:r>
            <a:r>
              <a:rPr lang="en-US" altLang="en-US" sz="4000" dirty="0">
                <a:solidFill>
                  <a:srgbClr val="FFFF00"/>
                </a:solidFill>
              </a:rPr>
              <a:t>includes</a:t>
            </a:r>
            <a:r>
              <a:rPr lang="en-US" altLang="en-US" sz="4000" dirty="0">
                <a:solidFill>
                  <a:schemeClr val="bg1"/>
                </a:solidFill>
              </a:rPr>
              <a:t> “the </a:t>
            </a:r>
            <a:r>
              <a:rPr lang="en-US" altLang="en-US" sz="4000" dirty="0">
                <a:solidFill>
                  <a:srgbClr val="FFFF00"/>
                </a:solidFill>
              </a:rPr>
              <a:t>title</a:t>
            </a:r>
            <a:r>
              <a:rPr lang="en-US" altLang="en-US" sz="4000" dirty="0">
                <a:solidFill>
                  <a:schemeClr val="bg1"/>
                </a:solidFill>
              </a:rPr>
              <a:t> thereof </a:t>
            </a:r>
            <a:r>
              <a:rPr lang="en-US" altLang="en-US" sz="4000" dirty="0">
                <a:solidFill>
                  <a:srgbClr val="FF0000"/>
                </a:solidFill>
              </a:rPr>
              <a:t>when such title is original and distinctive</a:t>
            </a:r>
            <a:r>
              <a:rPr lang="en-US" altLang="en-US" sz="4000" dirty="0">
                <a:solidFill>
                  <a:schemeClr val="bg1"/>
                </a:solidFill>
              </a:rPr>
              <a:t>”</a:t>
            </a:r>
          </a:p>
        </p:txBody>
      </p:sp>
      <p:sp>
        <p:nvSpPr>
          <p:cNvPr id="171010" name="TextBox 3">
            <a:extLst>
              <a:ext uri="{FF2B5EF4-FFF2-40B4-BE49-F238E27FC236}">
                <a16:creationId xmlns:a16="http://schemas.microsoft.com/office/drawing/2014/main" id="{866D4D94-1B79-0F40-A604-733316BC2488}"/>
              </a:ext>
            </a:extLst>
          </p:cNvPr>
          <p:cNvSpPr txBox="1">
            <a:spLocks noChangeArrowheads="1"/>
          </p:cNvSpPr>
          <p:nvPr/>
        </p:nvSpPr>
        <p:spPr bwMode="auto">
          <a:xfrm>
            <a:off x="3130550" y="146050"/>
            <a:ext cx="28829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0000"/>
                </a:solidFill>
              </a:rPr>
              <a:t>Exception</a:t>
            </a:r>
            <a:endParaRPr lang="en-US" altLang="en-US" sz="4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a:extLst>
              <a:ext uri="{FF2B5EF4-FFF2-40B4-BE49-F238E27FC236}">
                <a16:creationId xmlns:a16="http://schemas.microsoft.com/office/drawing/2014/main" id="{FF410FCE-2C1E-3A80-3D72-C042EADC839B}"/>
              </a:ext>
            </a:extLst>
          </p:cNvPr>
          <p:cNvSpPr>
            <a:spLocks noGrp="1" noChangeArrowheads="1"/>
          </p:cNvSpPr>
          <p:nvPr>
            <p:ph type="title"/>
          </p:nvPr>
        </p:nvSpPr>
        <p:spPr bwMode="auto">
          <a:xfrm>
            <a:off x="457200" y="484188"/>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Note also </a:t>
            </a:r>
            <a:r>
              <a:rPr lang="en-US" altLang="en-US" sz="4000" b="1">
                <a:solidFill>
                  <a:srgbClr val="00B0F0"/>
                </a:solidFill>
              </a:rPr>
              <a:t>Trademark</a:t>
            </a:r>
            <a:r>
              <a:rPr lang="en-US" altLang="en-US" sz="4000" b="1">
                <a:solidFill>
                  <a:srgbClr val="FFFF00"/>
                </a:solidFill>
              </a:rPr>
              <a:t> alternative</a:t>
            </a:r>
          </a:p>
        </p:txBody>
      </p:sp>
      <p:pic>
        <p:nvPicPr>
          <p:cNvPr id="172034" name="Picture 2">
            <a:extLst>
              <a:ext uri="{FF2B5EF4-FFF2-40B4-BE49-F238E27FC236}">
                <a16:creationId xmlns:a16="http://schemas.microsoft.com/office/drawing/2014/main" id="{2E48DE03-1A10-D620-C6F9-0F7568103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8" y="1779588"/>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extBox 1">
            <a:extLst>
              <a:ext uri="{FF2B5EF4-FFF2-40B4-BE49-F238E27FC236}">
                <a16:creationId xmlns:a16="http://schemas.microsoft.com/office/drawing/2014/main" id="{26D53CAB-6E06-9214-7846-84C2AFAC2C9A}"/>
              </a:ext>
            </a:extLst>
          </p:cNvPr>
          <p:cNvSpPr txBox="1">
            <a:spLocks noChangeArrowheads="1"/>
          </p:cNvSpPr>
          <p:nvPr/>
        </p:nvSpPr>
        <p:spPr bwMode="auto">
          <a:xfrm>
            <a:off x="315913" y="411163"/>
            <a:ext cx="8512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b="1">
                <a:solidFill>
                  <a:srgbClr val="FFFF00"/>
                </a:solidFill>
              </a:rPr>
              <a:t>What is copyrightable</a:t>
            </a:r>
            <a:r>
              <a:rPr lang="en-US" altLang="en-US" sz="3600" b="1">
                <a:solidFill>
                  <a:schemeClr val="bg1"/>
                </a:solidFill>
              </a:rPr>
              <a:t>:</a:t>
            </a:r>
            <a:r>
              <a:rPr lang="en-US" altLang="en-US" sz="3600" b="1">
                <a:solidFill>
                  <a:srgbClr val="FFFF00"/>
                </a:solidFill>
              </a:rPr>
              <a:t> </a:t>
            </a:r>
            <a:r>
              <a:rPr lang="en-US" altLang="en-US" sz="3600" b="1">
                <a:solidFill>
                  <a:srgbClr val="FF0000"/>
                </a:solidFill>
              </a:rPr>
              <a:t>Dramatic Work</a:t>
            </a:r>
            <a:endParaRPr lang="en-US" altLang="en-US" sz="3600"/>
          </a:p>
        </p:txBody>
      </p:sp>
      <p:sp>
        <p:nvSpPr>
          <p:cNvPr id="174082" name="TextBox 3">
            <a:extLst>
              <a:ext uri="{FF2B5EF4-FFF2-40B4-BE49-F238E27FC236}">
                <a16:creationId xmlns:a16="http://schemas.microsoft.com/office/drawing/2014/main" id="{8634165D-04C6-3990-FABB-913BEA99A1F4}"/>
              </a:ext>
            </a:extLst>
          </p:cNvPr>
          <p:cNvSpPr txBox="1">
            <a:spLocks noChangeArrowheads="1"/>
          </p:cNvSpPr>
          <p:nvPr/>
        </p:nvSpPr>
        <p:spPr bwMode="auto">
          <a:xfrm>
            <a:off x="392113" y="1562100"/>
            <a:ext cx="83597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4000" b="1">
                <a:solidFill>
                  <a:schemeClr val="bg1"/>
                </a:solidFill>
              </a:rPr>
              <a:t>5.</a:t>
            </a:r>
            <a:r>
              <a:rPr lang="en-US" altLang="en-US" sz="4000">
                <a:solidFill>
                  <a:schemeClr val="bg1"/>
                </a:solidFill>
              </a:rPr>
              <a:t> (1) Subject to this Act, copyright shall subsist in Canada, for the term hereinafter mentioned, in every original literary, </a:t>
            </a:r>
            <a:r>
              <a:rPr lang="en-US" altLang="en-US" sz="4000">
                <a:solidFill>
                  <a:srgbClr val="FF0000"/>
                </a:solidFill>
              </a:rPr>
              <a:t>dramatic</a:t>
            </a:r>
            <a:r>
              <a:rPr lang="en-US" altLang="en-US" sz="4000">
                <a:solidFill>
                  <a:schemeClr val="bg1"/>
                </a:solidFill>
              </a:rPr>
              <a:t>, musical and artistic </a:t>
            </a:r>
            <a:r>
              <a:rPr lang="en-US" altLang="en-US" sz="4000">
                <a:solidFill>
                  <a:srgbClr val="FF0000"/>
                </a:solidFill>
              </a:rPr>
              <a:t>work</a:t>
            </a:r>
            <a:r>
              <a:rPr lang="en-US" altLang="en-US" sz="4000">
                <a:solidFill>
                  <a:schemeClr val="bg1"/>
                </a:solidFill>
              </a:rPr>
              <a:t> </a:t>
            </a:r>
            <a:r>
              <a:rPr lang="en-US" altLang="en-US" sz="4000">
                <a:solidFill>
                  <a:srgbClr val="FFFF00"/>
                </a:solidFill>
              </a:rPr>
              <a:t>if</a:t>
            </a:r>
            <a:r>
              <a:rPr lang="en-US" altLang="en-US" sz="4000">
                <a:solidFill>
                  <a:schemeClr val="bg1"/>
                </a:solidFill>
              </a:rPr>
              <a:t>…</a:t>
            </a:r>
            <a:endParaRPr lang="en-CA" altLang="en-US" sz="4000">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5">
            <a:extLst>
              <a:ext uri="{FF2B5EF4-FFF2-40B4-BE49-F238E27FC236}">
                <a16:creationId xmlns:a16="http://schemas.microsoft.com/office/drawing/2014/main" id="{BF26B694-77D3-B9CF-73CA-4E93F846BBEA}"/>
              </a:ext>
            </a:extLst>
          </p:cNvPr>
          <p:cNvSpPr>
            <a:spLocks noGrp="1" noChangeArrowheads="1"/>
          </p:cNvSpPr>
          <p:nvPr>
            <p:ph type="title"/>
          </p:nvPr>
        </p:nvSpPr>
        <p:spPr bwMode="auto">
          <a:xfrm>
            <a:off x="1485900" y="125413"/>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2" name="Content Placeholder 1">
            <a:extLst>
              <a:ext uri="{FF2B5EF4-FFF2-40B4-BE49-F238E27FC236}">
                <a16:creationId xmlns:a16="http://schemas.microsoft.com/office/drawing/2014/main" id="{2F1796DD-E844-E43B-F64B-1992F8AAB6AA}"/>
              </a:ext>
            </a:extLst>
          </p:cNvPr>
          <p:cNvSpPr>
            <a:spLocks noGrp="1"/>
          </p:cNvSpPr>
          <p:nvPr>
            <p:ph idx="1"/>
          </p:nvPr>
        </p:nvSpPr>
        <p:spPr>
          <a:xfrm>
            <a:off x="539750" y="982663"/>
            <a:ext cx="8280400" cy="3965575"/>
          </a:xfrm>
        </p:spPr>
        <p:txBody>
          <a:bodyPr>
            <a:normAutofit fontScale="85000" lnSpcReduction="20000"/>
          </a:bodyPr>
          <a:lstStyle/>
          <a:p>
            <a:pPr marL="0" indent="0">
              <a:lnSpc>
                <a:spcPct val="120000"/>
              </a:lnSpc>
              <a:buFont typeface="Arial" panose="020B0604020202020204" pitchFamily="34" charset="0"/>
              <a:buNone/>
              <a:defRPr/>
            </a:pPr>
            <a:r>
              <a:rPr lang="en-US" sz="2700" b="1" dirty="0">
                <a:solidFill>
                  <a:srgbClr val="FF0000"/>
                </a:solidFill>
              </a:rPr>
              <a:t>Dramatic work</a:t>
            </a:r>
          </a:p>
          <a:p>
            <a:pPr lvl="1">
              <a:lnSpc>
                <a:spcPct val="120000"/>
              </a:lnSpc>
              <a:buFont typeface="Arial" panose="020B0604020202020204" pitchFamily="34" charset="0"/>
              <a:buChar char="•"/>
              <a:defRPr/>
            </a:pPr>
            <a:r>
              <a:rPr lang="en-US" sz="2700" dirty="0">
                <a:solidFill>
                  <a:srgbClr val="FFFF00"/>
                </a:solidFill>
              </a:rPr>
              <a:t>Must have a story, a thread of consecutively based events </a:t>
            </a:r>
            <a:r>
              <a:rPr lang="en-US" sz="2700" dirty="0">
                <a:solidFill>
                  <a:schemeClr val="bg1"/>
                </a:solidFill>
              </a:rPr>
              <a:t>either narrated or presented by dialogue or action or both </a:t>
            </a:r>
            <a:r>
              <a:rPr lang="en-US" sz="2700" dirty="0">
                <a:solidFill>
                  <a:srgbClr val="FFFF00"/>
                </a:solidFill>
              </a:rPr>
              <a:t>(</a:t>
            </a:r>
            <a:r>
              <a:rPr lang="en-US" sz="2700" i="1" u="sng" dirty="0">
                <a:solidFill>
                  <a:srgbClr val="00B0F0"/>
                </a:solidFill>
              </a:rPr>
              <a:t>Hutton v. CBC</a:t>
            </a:r>
            <a:r>
              <a:rPr lang="en-US" sz="2700" i="1" dirty="0">
                <a:solidFill>
                  <a:srgbClr val="00B0F0"/>
                </a:solidFill>
              </a:rPr>
              <a:t> </a:t>
            </a:r>
            <a:r>
              <a:rPr lang="en-US" sz="2700" dirty="0">
                <a:solidFill>
                  <a:srgbClr val="FFFF00"/>
                </a:solidFill>
              </a:rPr>
              <a:t>(1989))</a:t>
            </a:r>
          </a:p>
          <a:p>
            <a:pPr lvl="1">
              <a:lnSpc>
                <a:spcPct val="120000"/>
              </a:lnSpc>
              <a:buFont typeface="Arial" panose="020B0604020202020204" pitchFamily="34" charset="0"/>
              <a:buChar char="•"/>
              <a:defRPr/>
            </a:pPr>
            <a:r>
              <a:rPr lang="en-US" sz="2700" dirty="0">
                <a:solidFill>
                  <a:schemeClr val="bg1"/>
                </a:solidFill>
              </a:rPr>
              <a:t>Or (based on s. 2):</a:t>
            </a:r>
          </a:p>
          <a:p>
            <a:pPr lvl="2">
              <a:lnSpc>
                <a:spcPct val="120000"/>
              </a:lnSpc>
              <a:buFont typeface="Courier New" panose="02070309020205020404" pitchFamily="49" charset="0"/>
              <a:buChar char="o"/>
              <a:defRPr/>
            </a:pPr>
            <a:r>
              <a:rPr lang="en-US" sz="2700" dirty="0">
                <a:solidFill>
                  <a:schemeClr val="bg1"/>
                </a:solidFill>
              </a:rPr>
              <a:t>Choreography, </a:t>
            </a:r>
            <a:r>
              <a:rPr lang="en-US" sz="2700" dirty="0">
                <a:solidFill>
                  <a:srgbClr val="FFFF00"/>
                </a:solidFill>
              </a:rPr>
              <a:t>mime</a:t>
            </a:r>
            <a:r>
              <a:rPr lang="en-US" sz="2700" dirty="0">
                <a:solidFill>
                  <a:schemeClr val="bg1"/>
                </a:solidFill>
              </a:rPr>
              <a:t> and recitation piece with </a:t>
            </a:r>
            <a:r>
              <a:rPr lang="en-US" sz="2700" dirty="0">
                <a:solidFill>
                  <a:srgbClr val="FFFF00"/>
                </a:solidFill>
              </a:rPr>
              <a:t>scenic arrangement </a:t>
            </a:r>
            <a:r>
              <a:rPr lang="en-US" sz="2700" dirty="0">
                <a:solidFill>
                  <a:schemeClr val="bg1"/>
                </a:solidFill>
              </a:rPr>
              <a:t>or acting form fixed in writing or otherwise</a:t>
            </a:r>
          </a:p>
          <a:p>
            <a:pPr lvl="2">
              <a:lnSpc>
                <a:spcPct val="120000"/>
              </a:lnSpc>
              <a:buFont typeface="Courier New" panose="02070309020205020404" pitchFamily="49" charset="0"/>
              <a:buChar char="o"/>
              <a:defRPr/>
            </a:pPr>
            <a:r>
              <a:rPr lang="en-US" sz="2700" dirty="0">
                <a:solidFill>
                  <a:schemeClr val="bg1"/>
                </a:solidFill>
              </a:rPr>
              <a:t>Cinematographic work</a:t>
            </a:r>
          </a:p>
          <a:p>
            <a:pPr lvl="2">
              <a:lnSpc>
                <a:spcPct val="120000"/>
              </a:lnSpc>
              <a:buFont typeface="Courier New" panose="02070309020205020404" pitchFamily="49" charset="0"/>
              <a:buChar char="o"/>
              <a:defRPr/>
            </a:pPr>
            <a:r>
              <a:rPr lang="en-US" sz="2700" dirty="0">
                <a:solidFill>
                  <a:schemeClr val="bg1"/>
                </a:solidFill>
              </a:rPr>
              <a:t>Compilation of dramatic works</a:t>
            </a:r>
          </a:p>
          <a:p>
            <a:pPr lvl="1">
              <a:defRPr/>
            </a:pPr>
            <a:endParaRPr lang="en-US" dirty="0"/>
          </a:p>
        </p:txBody>
      </p:sp>
      <p:sp>
        <p:nvSpPr>
          <p:cNvPr id="175107" name="Slide Number Placeholder 3">
            <a:extLst>
              <a:ext uri="{FF2B5EF4-FFF2-40B4-BE49-F238E27FC236}">
                <a16:creationId xmlns:a16="http://schemas.microsoft.com/office/drawing/2014/main" id="{BF713466-422D-21D8-7264-D5B55E07F2A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94E69DB-6F2A-C04A-A6D7-337F9398502A}" type="slidenum">
              <a:rPr lang="en-US" altLang="en-US" smtClean="0"/>
              <a:pPr/>
              <a:t>78</a:t>
            </a:fld>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a:extLst>
              <a:ext uri="{FF2B5EF4-FFF2-40B4-BE49-F238E27FC236}">
                <a16:creationId xmlns:a16="http://schemas.microsoft.com/office/drawing/2014/main" id="{038E1907-2FF5-7A49-580F-17CC86713DCE}"/>
              </a:ext>
            </a:extLst>
          </p:cNvPr>
          <p:cNvSpPr>
            <a:spLocks noGrp="1" noChangeArrowheads="1"/>
          </p:cNvSpPr>
          <p:nvPr>
            <p:ph type="title"/>
          </p:nvPr>
        </p:nvSpPr>
        <p:spPr bwMode="auto">
          <a:xfrm>
            <a:off x="581025" y="165100"/>
            <a:ext cx="798195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1994</a:t>
            </a:r>
          </a:p>
        </p:txBody>
      </p:sp>
      <p:sp>
        <p:nvSpPr>
          <p:cNvPr id="177154" name="Content Placeholder 2">
            <a:extLst>
              <a:ext uri="{FF2B5EF4-FFF2-40B4-BE49-F238E27FC236}">
                <a16:creationId xmlns:a16="http://schemas.microsoft.com/office/drawing/2014/main" id="{E22E0ACC-82F0-48AC-A987-DCB3E2D9168B}"/>
              </a:ext>
            </a:extLst>
          </p:cNvPr>
          <p:cNvSpPr>
            <a:spLocks noGrp="1" noChangeArrowheads="1"/>
          </p:cNvSpPr>
          <p:nvPr>
            <p:ph sz="quarter" idx="10"/>
          </p:nvPr>
        </p:nvSpPr>
        <p:spPr bwMode="auto">
          <a:xfrm>
            <a:off x="431800" y="927100"/>
            <a:ext cx="8280400" cy="3868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US" altLang="en-US" i="1" dirty="0">
                <a:solidFill>
                  <a:schemeClr val="bg1"/>
                </a:solidFill>
              </a:rPr>
              <a:t>Copyright Act </a:t>
            </a:r>
            <a:r>
              <a:rPr lang="en-US" altLang="en-US" dirty="0">
                <a:solidFill>
                  <a:schemeClr val="bg1"/>
                </a:solidFill>
              </a:rPr>
              <a:t>was </a:t>
            </a:r>
            <a:r>
              <a:rPr lang="en-US" altLang="en-US" dirty="0">
                <a:solidFill>
                  <a:srgbClr val="FFFF00"/>
                </a:solidFill>
              </a:rPr>
              <a:t>amended</a:t>
            </a:r>
            <a:r>
              <a:rPr lang="en-US" altLang="en-US" dirty="0">
                <a:solidFill>
                  <a:schemeClr val="bg1"/>
                </a:solidFill>
              </a:rPr>
              <a:t> to provide:</a:t>
            </a:r>
          </a:p>
          <a:p>
            <a:pPr lvl="1">
              <a:lnSpc>
                <a:spcPct val="110000"/>
              </a:lnSpc>
            </a:pPr>
            <a:r>
              <a:rPr lang="en-US" altLang="en-US" dirty="0">
                <a:solidFill>
                  <a:schemeClr val="bg1"/>
                </a:solidFill>
              </a:rPr>
              <a:t>"dramatic work" includes</a:t>
            </a:r>
            <a:r>
              <a:rPr lang="en-CA" altLang="en-US" dirty="0">
                <a:solidFill>
                  <a:schemeClr val="bg1"/>
                </a:solidFill>
              </a:rPr>
              <a:t> </a:t>
            </a:r>
          </a:p>
          <a:p>
            <a:pPr marL="685800" lvl="2" indent="0">
              <a:lnSpc>
                <a:spcPct val="110000"/>
              </a:lnSpc>
              <a:buFont typeface="Arial" panose="020B0604020202020204" pitchFamily="34" charset="0"/>
              <a:buNone/>
            </a:pPr>
            <a:r>
              <a:rPr lang="en-US" altLang="en-US" dirty="0">
                <a:solidFill>
                  <a:schemeClr val="bg1"/>
                </a:solidFill>
              </a:rPr>
              <a:t>(</a:t>
            </a:r>
            <a:r>
              <a:rPr lang="en-US" altLang="en-US" i="1" dirty="0">
                <a:solidFill>
                  <a:schemeClr val="bg1"/>
                </a:solidFill>
              </a:rPr>
              <a:t>a</a:t>
            </a:r>
            <a:r>
              <a:rPr lang="en-US" altLang="en-US" dirty="0">
                <a:solidFill>
                  <a:schemeClr val="bg1"/>
                </a:solidFill>
              </a:rPr>
              <a:t>) </a:t>
            </a:r>
            <a:r>
              <a:rPr lang="en-US" altLang="en-US" dirty="0">
                <a:solidFill>
                  <a:srgbClr val="FFFF00"/>
                </a:solidFill>
              </a:rPr>
              <a:t>any piece for recitation, choreographic work or mime</a:t>
            </a:r>
            <a:r>
              <a:rPr lang="en-US" altLang="en-US" dirty="0">
                <a:solidFill>
                  <a:schemeClr val="bg1"/>
                </a:solidFill>
              </a:rPr>
              <a:t>, the scenic arrangement or acting form of which is fixed in writing or otherwise,</a:t>
            </a:r>
            <a:endParaRPr lang="en-CA" altLang="en-US" dirty="0">
              <a:solidFill>
                <a:schemeClr val="bg1"/>
              </a:solidFill>
            </a:endParaRPr>
          </a:p>
          <a:p>
            <a:pPr marL="685800" lvl="2" indent="0">
              <a:lnSpc>
                <a:spcPct val="110000"/>
              </a:lnSpc>
              <a:buFont typeface="Arial" panose="020B0604020202020204" pitchFamily="34" charset="0"/>
              <a:buNone/>
            </a:pPr>
            <a:r>
              <a:rPr lang="en-US" altLang="en-US" dirty="0">
                <a:solidFill>
                  <a:schemeClr val="bg1"/>
                </a:solidFill>
              </a:rPr>
              <a:t>(</a:t>
            </a:r>
            <a:r>
              <a:rPr lang="en-US" altLang="en-US" i="1" dirty="0">
                <a:solidFill>
                  <a:schemeClr val="bg1"/>
                </a:solidFill>
              </a:rPr>
              <a:t>b</a:t>
            </a:r>
            <a:r>
              <a:rPr lang="en-US" altLang="en-US" dirty="0">
                <a:solidFill>
                  <a:schemeClr val="bg1"/>
                </a:solidFill>
              </a:rPr>
              <a:t>) any cinematographic work, and</a:t>
            </a:r>
            <a:endParaRPr lang="en-CA" altLang="en-US" dirty="0">
              <a:solidFill>
                <a:schemeClr val="bg1"/>
              </a:solidFill>
            </a:endParaRPr>
          </a:p>
          <a:p>
            <a:pPr marL="685800" lvl="2" indent="0">
              <a:lnSpc>
                <a:spcPct val="110000"/>
              </a:lnSpc>
              <a:buFont typeface="Arial" panose="020B0604020202020204" pitchFamily="34" charset="0"/>
              <a:buNone/>
            </a:pPr>
            <a:r>
              <a:rPr lang="en-CA" altLang="en-US" dirty="0">
                <a:solidFill>
                  <a:schemeClr val="bg1"/>
                </a:solidFill>
              </a:rPr>
              <a:t>(</a:t>
            </a:r>
            <a:r>
              <a:rPr lang="en-CA" altLang="en-US" i="1" dirty="0">
                <a:solidFill>
                  <a:schemeClr val="bg1"/>
                </a:solidFill>
              </a:rPr>
              <a:t>c</a:t>
            </a:r>
            <a:r>
              <a:rPr lang="en-CA" altLang="en-US" dirty="0">
                <a:solidFill>
                  <a:schemeClr val="bg1"/>
                </a:solidFill>
              </a:rPr>
              <a:t>) any compilation of dramatic works;</a:t>
            </a:r>
          </a:p>
          <a:p>
            <a:pPr>
              <a:lnSpc>
                <a:spcPct val="110000"/>
              </a:lnSpc>
            </a:pPr>
            <a:r>
              <a:rPr lang="en-CA" altLang="en-US" dirty="0">
                <a:solidFill>
                  <a:schemeClr val="bg1"/>
                </a:solidFill>
              </a:rPr>
              <a:t>[Cinematographic work – defined as </a:t>
            </a:r>
            <a:r>
              <a:rPr lang="en-CA" altLang="en-US" dirty="0">
                <a:solidFill>
                  <a:srgbClr val="FFFF00"/>
                </a:solidFill>
              </a:rPr>
              <a:t>“</a:t>
            </a:r>
            <a:r>
              <a:rPr lang="en-US" altLang="en-US" dirty="0" err="1">
                <a:solidFill>
                  <a:srgbClr val="FFFF00"/>
                </a:solidFill>
              </a:rPr>
              <a:t>includ</a:t>
            </a:r>
            <a:r>
              <a:rPr lang="en-US" altLang="en-US" dirty="0">
                <a:solidFill>
                  <a:srgbClr val="FFFF00"/>
                </a:solidFill>
              </a:rPr>
              <a:t>[</a:t>
            </a:r>
            <a:r>
              <a:rPr lang="en-US" altLang="en-US" dirty="0" err="1">
                <a:solidFill>
                  <a:srgbClr val="FFFF00"/>
                </a:solidFill>
              </a:rPr>
              <a:t>ing</a:t>
            </a:r>
            <a:r>
              <a:rPr lang="en-US" altLang="en-US" dirty="0">
                <a:solidFill>
                  <a:srgbClr val="FFFF00"/>
                </a:solidFill>
              </a:rPr>
              <a:t>] any work expressed by any process analogous to cinematography</a:t>
            </a:r>
            <a:r>
              <a:rPr lang="en-US" altLang="en-US" dirty="0">
                <a:solidFill>
                  <a:schemeClr val="bg1"/>
                </a:solidFill>
              </a:rPr>
              <a:t> (motion-picture photography – tv, video, film, etc.), whether or not accompanied by a soundtrack” </a:t>
            </a:r>
            <a:r>
              <a:rPr lang="en-CA" altLang="en-US" dirty="0">
                <a:solidFill>
                  <a:schemeClr val="bg1"/>
                </a:solidFill>
              </a:rPr>
              <a:t>]</a:t>
            </a:r>
          </a:p>
          <a:p>
            <a:pPr>
              <a:lnSpc>
                <a:spcPct val="110000"/>
              </a:lnSpc>
            </a:pPr>
            <a:r>
              <a:rPr lang="en-US" altLang="en-US" dirty="0">
                <a:solidFill>
                  <a:schemeClr val="bg1"/>
                </a:solidFill>
              </a:rPr>
              <a:t>[Choreographic work</a:t>
            </a:r>
            <a:r>
              <a:rPr lang="en-US" altLang="en-US" i="1" dirty="0">
                <a:solidFill>
                  <a:schemeClr val="bg1"/>
                </a:solidFill>
              </a:rPr>
              <a:t> –</a:t>
            </a:r>
            <a:r>
              <a:rPr lang="en-US" altLang="en-US" dirty="0">
                <a:solidFill>
                  <a:schemeClr val="bg1"/>
                </a:solidFill>
              </a:rPr>
              <a:t>defined as “</a:t>
            </a:r>
            <a:r>
              <a:rPr lang="en-US" altLang="en-US" dirty="0" err="1">
                <a:solidFill>
                  <a:schemeClr val="bg1"/>
                </a:solidFill>
              </a:rPr>
              <a:t>includ</a:t>
            </a:r>
            <a:r>
              <a:rPr lang="en-US" altLang="en-US" dirty="0">
                <a:solidFill>
                  <a:schemeClr val="bg1"/>
                </a:solidFill>
              </a:rPr>
              <a:t>[</a:t>
            </a:r>
            <a:r>
              <a:rPr lang="en-US" altLang="en-US" dirty="0" err="1">
                <a:solidFill>
                  <a:schemeClr val="bg1"/>
                </a:solidFill>
              </a:rPr>
              <a:t>ing</a:t>
            </a:r>
            <a:r>
              <a:rPr lang="en-US" altLang="en-US" dirty="0">
                <a:solidFill>
                  <a:schemeClr val="bg1"/>
                </a:solidFill>
              </a:rPr>
              <a:t>] </a:t>
            </a:r>
            <a:r>
              <a:rPr lang="en-US" altLang="en-US" dirty="0">
                <a:solidFill>
                  <a:srgbClr val="FFFF00"/>
                </a:solidFill>
              </a:rPr>
              <a:t>any work of choreography</a:t>
            </a:r>
            <a:r>
              <a:rPr lang="en-US" altLang="en-US" dirty="0">
                <a:solidFill>
                  <a:schemeClr val="bg1"/>
                </a:solidFill>
              </a:rPr>
              <a:t>, whether or not it has any story line;]</a:t>
            </a:r>
            <a:endParaRPr lang="en-CA" altLang="en-US" dirty="0">
              <a:solidFill>
                <a:schemeClr val="bg1"/>
              </a:solidFill>
            </a:endParaRPr>
          </a:p>
          <a:p>
            <a:endParaRPr lang="en-US" altLang="en-US" dirty="0"/>
          </a:p>
          <a:p>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D01162-DE4E-8737-78FE-4B5350B919E7}"/>
              </a:ext>
            </a:extLst>
          </p:cNvPr>
          <p:cNvSpPr txBox="1"/>
          <p:nvPr/>
        </p:nvSpPr>
        <p:spPr>
          <a:xfrm>
            <a:off x="746749" y="267494"/>
            <a:ext cx="7202613" cy="1938992"/>
          </a:xfrm>
          <a:prstGeom prst="rect">
            <a:avLst/>
          </a:prstGeom>
          <a:noFill/>
        </p:spPr>
        <p:txBody>
          <a:bodyPr wrap="none" rtlCol="0">
            <a:spAutoFit/>
          </a:bodyPr>
          <a:lstStyle/>
          <a:p>
            <a:pPr algn="ctr"/>
            <a:r>
              <a:rPr lang="en-US" sz="4000" dirty="0">
                <a:solidFill>
                  <a:schemeClr val="bg1"/>
                </a:solidFill>
              </a:rPr>
              <a:t>Have responded to everyone</a:t>
            </a:r>
            <a:r>
              <a:rPr lang="en-US" sz="4000" dirty="0">
                <a:solidFill>
                  <a:srgbClr val="FF0000"/>
                </a:solidFill>
              </a:rPr>
              <a:t>? </a:t>
            </a:r>
          </a:p>
          <a:p>
            <a:pPr algn="ctr"/>
            <a:r>
              <a:rPr lang="en-US" sz="4000" b="1" dirty="0">
                <a:solidFill>
                  <a:srgbClr val="FF0000"/>
                </a:solidFill>
              </a:rPr>
              <a:t>+ </a:t>
            </a:r>
          </a:p>
          <a:p>
            <a:pPr algn="ctr"/>
            <a:r>
              <a:rPr lang="en-US" sz="4000" dirty="0">
                <a:solidFill>
                  <a:srgbClr val="FF0000"/>
                </a:solidFill>
              </a:rPr>
              <a:t>…</a:t>
            </a:r>
            <a:r>
              <a:rPr lang="en-US" sz="4000" dirty="0">
                <a:solidFill>
                  <a:schemeClr val="bg1"/>
                </a:solidFill>
              </a:rPr>
              <a:t>to some who didn</a:t>
            </a:r>
            <a:r>
              <a:rPr lang="en-US" sz="4000" dirty="0">
                <a:solidFill>
                  <a:srgbClr val="FF0000"/>
                </a:solidFill>
              </a:rPr>
              <a:t>’</a:t>
            </a:r>
            <a:r>
              <a:rPr lang="en-US" sz="4000" dirty="0">
                <a:solidFill>
                  <a:schemeClr val="bg1"/>
                </a:solidFill>
              </a:rPr>
              <a:t>t ask</a:t>
            </a:r>
            <a:r>
              <a:rPr lang="en-US" sz="4000" dirty="0">
                <a:solidFill>
                  <a:srgbClr val="FF0000"/>
                </a:solidFill>
              </a:rPr>
              <a:t>?</a:t>
            </a:r>
          </a:p>
        </p:txBody>
      </p:sp>
      <p:pic>
        <p:nvPicPr>
          <p:cNvPr id="4" name="Picture 3">
            <a:extLst>
              <a:ext uri="{FF2B5EF4-FFF2-40B4-BE49-F238E27FC236}">
                <a16:creationId xmlns:a16="http://schemas.microsoft.com/office/drawing/2014/main" id="{1B97C450-D8A1-4AB9-F8C2-948F0FBF745A}"/>
              </a:ext>
            </a:extLst>
          </p:cNvPr>
          <p:cNvPicPr>
            <a:picLocks noChangeAspect="1"/>
          </p:cNvPicPr>
          <p:nvPr/>
        </p:nvPicPr>
        <p:blipFill>
          <a:blip r:embed="rId2"/>
          <a:stretch>
            <a:fillRect/>
          </a:stretch>
        </p:blipFill>
        <p:spPr>
          <a:xfrm>
            <a:off x="3200567" y="2355726"/>
            <a:ext cx="2742865" cy="2643758"/>
          </a:xfrm>
          <a:prstGeom prst="rect">
            <a:avLst/>
          </a:prstGeom>
        </p:spPr>
      </p:pic>
    </p:spTree>
    <p:extLst>
      <p:ext uri="{BB962C8B-B14F-4D97-AF65-F5344CB8AC3E}">
        <p14:creationId xmlns:p14="http://schemas.microsoft.com/office/powerpoint/2010/main" val="11297903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Box 1">
            <a:extLst>
              <a:ext uri="{FF2B5EF4-FFF2-40B4-BE49-F238E27FC236}">
                <a16:creationId xmlns:a16="http://schemas.microsoft.com/office/drawing/2014/main" id="{982EBEB7-5401-AA0B-2619-E9514EC58C32}"/>
              </a:ext>
            </a:extLst>
          </p:cNvPr>
          <p:cNvSpPr txBox="1">
            <a:spLocks noChangeArrowheads="1"/>
          </p:cNvSpPr>
          <p:nvPr/>
        </p:nvSpPr>
        <p:spPr bwMode="auto">
          <a:xfrm>
            <a:off x="1546225" y="131763"/>
            <a:ext cx="6051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
        <p:nvSpPr>
          <p:cNvPr id="4" name="TextBox 3">
            <a:extLst>
              <a:ext uri="{FF2B5EF4-FFF2-40B4-BE49-F238E27FC236}">
                <a16:creationId xmlns:a16="http://schemas.microsoft.com/office/drawing/2014/main" id="{18D8903F-C942-3A8E-CF6F-E709146C360E}"/>
              </a:ext>
            </a:extLst>
          </p:cNvPr>
          <p:cNvSpPr txBox="1"/>
          <p:nvPr/>
        </p:nvSpPr>
        <p:spPr>
          <a:xfrm>
            <a:off x="215900" y="1017588"/>
            <a:ext cx="8712200" cy="3108325"/>
          </a:xfrm>
          <a:prstGeom prst="rect">
            <a:avLst/>
          </a:prstGeom>
          <a:noFill/>
        </p:spPr>
        <p:txBody>
          <a:bodyPr>
            <a:spAutoFit/>
          </a:bodyPr>
          <a:lstStyle/>
          <a:p>
            <a:pPr>
              <a:buFont typeface="Arial" panose="020B0604020202020204" pitchFamily="34" charset="0"/>
              <a:buNone/>
              <a:defRPr/>
            </a:pPr>
            <a:r>
              <a:rPr lang="en-US" sz="2800" i="1" u="sng" dirty="0">
                <a:solidFill>
                  <a:srgbClr val="00B0F0"/>
                </a:solidFill>
              </a:rPr>
              <a:t>FWS Joint Sports Claimants v. Canada </a:t>
            </a:r>
            <a:r>
              <a:rPr lang="en-US" sz="2800" i="1" dirty="0">
                <a:solidFill>
                  <a:schemeClr val="bg1"/>
                </a:solidFill>
              </a:rPr>
              <a:t>1991 FCA (CB)</a:t>
            </a:r>
          </a:p>
          <a:p>
            <a:pPr marL="342900" indent="-342900">
              <a:buFont typeface="Arial" panose="020B0604020202020204" pitchFamily="34" charset="0"/>
              <a:buChar char="•"/>
              <a:defRPr/>
            </a:pPr>
            <a:r>
              <a:rPr lang="en-US" sz="2800" dirty="0">
                <a:solidFill>
                  <a:srgbClr val="FFFF00"/>
                </a:solidFill>
              </a:rPr>
              <a:t>No copyright in a sporting event per se </a:t>
            </a:r>
            <a:r>
              <a:rPr lang="en-US" sz="2800" dirty="0">
                <a:solidFill>
                  <a:schemeClr val="bg1"/>
                </a:solidFill>
              </a:rPr>
              <a:t>though television production of a sporting event is copyrightable</a:t>
            </a:r>
          </a:p>
          <a:p>
            <a:pPr marL="342900" indent="-342900">
              <a:buFont typeface="Arial" panose="020B0604020202020204" pitchFamily="34" charset="0"/>
              <a:buChar char="•"/>
              <a:defRPr/>
            </a:pPr>
            <a:r>
              <a:rPr lang="en-US" sz="2800" dirty="0">
                <a:solidFill>
                  <a:schemeClr val="bg1"/>
                </a:solidFill>
              </a:rPr>
              <a:t>Unpredictable and incompatible with the notion of a choreographic piece of art</a:t>
            </a:r>
            <a:r>
              <a:rPr lang="en-US" sz="2800" dirty="0">
                <a:solidFill>
                  <a:srgbClr val="FFFF00"/>
                </a:solidFill>
              </a:rPr>
              <a:t>?</a:t>
            </a:r>
          </a:p>
        </p:txBody>
      </p:sp>
      <p:pic>
        <p:nvPicPr>
          <p:cNvPr id="178179" name="Picture 4">
            <a:extLst>
              <a:ext uri="{FF2B5EF4-FFF2-40B4-BE49-F238E27FC236}">
                <a16:creationId xmlns:a16="http://schemas.microsoft.com/office/drawing/2014/main" id="{C5A266B6-A200-7FAA-E3B0-85A9E6624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200" y="3925888"/>
            <a:ext cx="1679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5">
            <a:extLst>
              <a:ext uri="{FF2B5EF4-FFF2-40B4-BE49-F238E27FC236}">
                <a16:creationId xmlns:a16="http://schemas.microsoft.com/office/drawing/2014/main" id="{849F2238-EF69-98D4-3E99-9BBEA1E18F6A}"/>
              </a:ext>
            </a:extLst>
          </p:cNvPr>
          <p:cNvSpPr>
            <a:spLocks noGrp="1" noChangeArrowheads="1"/>
          </p:cNvSpPr>
          <p:nvPr>
            <p:ph type="title"/>
          </p:nvPr>
        </p:nvSpPr>
        <p:spPr bwMode="auto">
          <a:xfrm>
            <a:off x="1485900" y="7938"/>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179202" name="Content Placeholder 1">
            <a:extLst>
              <a:ext uri="{FF2B5EF4-FFF2-40B4-BE49-F238E27FC236}">
                <a16:creationId xmlns:a16="http://schemas.microsoft.com/office/drawing/2014/main" id="{119AF8E1-8B2F-2C54-366A-2128A5070088}"/>
              </a:ext>
            </a:extLst>
          </p:cNvPr>
          <p:cNvSpPr>
            <a:spLocks noGrp="1" noChangeArrowheads="1"/>
          </p:cNvSpPr>
          <p:nvPr>
            <p:ph idx="1"/>
          </p:nvPr>
        </p:nvSpPr>
        <p:spPr bwMode="auto">
          <a:xfrm>
            <a:off x="819150" y="1058863"/>
            <a:ext cx="7505700" cy="3446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3000" i="1" u="sng">
                <a:solidFill>
                  <a:srgbClr val="00B0F0"/>
                </a:solidFill>
              </a:rPr>
              <a:t>National Basketball Association v. Motorola, Inc.</a:t>
            </a:r>
            <a:r>
              <a:rPr lang="en-CA" altLang="en-US" sz="3000" i="1">
                <a:solidFill>
                  <a:srgbClr val="00B0F0"/>
                </a:solidFill>
              </a:rPr>
              <a:t>,</a:t>
            </a:r>
            <a:r>
              <a:rPr lang="en-CA" altLang="en-US" sz="3000">
                <a:solidFill>
                  <a:srgbClr val="00B0F0"/>
                </a:solidFill>
              </a:rPr>
              <a:t> </a:t>
            </a:r>
            <a:r>
              <a:rPr lang="en-CA" altLang="en-US" sz="3000">
                <a:solidFill>
                  <a:schemeClr val="bg1"/>
                </a:solidFill>
              </a:rPr>
              <a:t>105 F 3d. 841 (2</a:t>
            </a:r>
            <a:r>
              <a:rPr lang="en-CA" altLang="en-US" sz="3000" baseline="30000">
                <a:solidFill>
                  <a:schemeClr val="bg1"/>
                </a:solidFill>
              </a:rPr>
              <a:t>nd</a:t>
            </a:r>
            <a:r>
              <a:rPr lang="en-CA" altLang="en-US" sz="3000">
                <a:solidFill>
                  <a:schemeClr val="bg1"/>
                </a:solidFill>
              </a:rPr>
              <a:t> Cir. 1997)</a:t>
            </a:r>
          </a:p>
          <a:p>
            <a:pPr lvl="1">
              <a:buFont typeface="Arial" panose="020B0604020202020204" pitchFamily="34" charset="0"/>
              <a:buChar char="•"/>
            </a:pPr>
            <a:r>
              <a:rPr lang="en-CA" altLang="en-US" sz="3000">
                <a:solidFill>
                  <a:schemeClr val="bg1"/>
                </a:solidFill>
              </a:rPr>
              <a:t>You </a:t>
            </a:r>
            <a:r>
              <a:rPr lang="en-CA" altLang="en-US" sz="3000">
                <a:solidFill>
                  <a:srgbClr val="FF0000"/>
                </a:solidFill>
              </a:rPr>
              <a:t>cannot</a:t>
            </a:r>
            <a:r>
              <a:rPr lang="en-CA" altLang="en-US" sz="3000">
                <a:solidFill>
                  <a:schemeClr val="bg1"/>
                </a:solidFill>
              </a:rPr>
              <a:t> have </a:t>
            </a:r>
            <a:r>
              <a:rPr lang="en-CA" altLang="en-US" sz="3000">
                <a:solidFill>
                  <a:srgbClr val="FFFF00"/>
                </a:solidFill>
              </a:rPr>
              <a:t>copyright </a:t>
            </a:r>
            <a:r>
              <a:rPr lang="en-CA" altLang="en-US" sz="3000">
                <a:solidFill>
                  <a:schemeClr val="bg1"/>
                </a:solidFill>
              </a:rPr>
              <a:t>in</a:t>
            </a:r>
            <a:r>
              <a:rPr lang="en-CA" altLang="en-US" sz="3000">
                <a:solidFill>
                  <a:srgbClr val="FFFF00"/>
                </a:solidFill>
              </a:rPr>
              <a:t> specific athletic feats</a:t>
            </a:r>
          </a:p>
          <a:p>
            <a:pPr lvl="1">
              <a:buFont typeface="Arial" panose="020B0604020202020204" pitchFamily="34" charset="0"/>
              <a:buChar char="•"/>
            </a:pPr>
            <a:r>
              <a:rPr lang="en-CA" altLang="en-US" sz="3000">
                <a:solidFill>
                  <a:schemeClr val="bg1"/>
                </a:solidFill>
              </a:rPr>
              <a:t>Not in scores either</a:t>
            </a:r>
          </a:p>
        </p:txBody>
      </p:sp>
      <p:sp>
        <p:nvSpPr>
          <p:cNvPr id="179203" name="Slide Number Placeholder 3">
            <a:extLst>
              <a:ext uri="{FF2B5EF4-FFF2-40B4-BE49-F238E27FC236}">
                <a16:creationId xmlns:a16="http://schemas.microsoft.com/office/drawing/2014/main" id="{D96512EE-4B16-4140-7601-734F1F11E7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43A63C-3D6B-614C-BBEF-9ED0C97E9C9B}" type="slidenum">
              <a:rPr lang="en-US" altLang="en-US" smtClean="0"/>
              <a:pPr/>
              <a:t>81</a:t>
            </a:fld>
            <a:endParaRPr lang="en-US" altLang="en-US"/>
          </a:p>
        </p:txBody>
      </p:sp>
      <p:pic>
        <p:nvPicPr>
          <p:cNvPr id="179204" name="Picture 6" descr="A close up of a sign&#10;&#10;Description automatically generated">
            <a:extLst>
              <a:ext uri="{FF2B5EF4-FFF2-40B4-BE49-F238E27FC236}">
                <a16:creationId xmlns:a16="http://schemas.microsoft.com/office/drawing/2014/main" id="{56D59B8F-DD25-7709-0DBF-8C62913F9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488" y="3292475"/>
            <a:ext cx="1090612"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a:extLst>
              <a:ext uri="{FF2B5EF4-FFF2-40B4-BE49-F238E27FC236}">
                <a16:creationId xmlns:a16="http://schemas.microsoft.com/office/drawing/2014/main" id="{A9401EA9-D8B5-1E47-5EA1-521EC481C53B}"/>
              </a:ext>
            </a:extLst>
          </p:cNvPr>
          <p:cNvSpPr>
            <a:spLocks noGrp="1" noChangeArrowheads="1"/>
          </p:cNvSpPr>
          <p:nvPr>
            <p:ph type="title"/>
          </p:nvPr>
        </p:nvSpPr>
        <p:spPr bwMode="auto">
          <a:xfrm>
            <a:off x="1485900" y="71438"/>
            <a:ext cx="6172200" cy="1155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FFFF00"/>
                </a:solidFill>
              </a:rPr>
              <a:t>Dance </a:t>
            </a:r>
            <a:r>
              <a:rPr lang="en-US" altLang="en-US" dirty="0">
                <a:solidFill>
                  <a:srgbClr val="FF0000"/>
                </a:solidFill>
              </a:rPr>
              <a:t>&amp;</a:t>
            </a:r>
            <a:r>
              <a:rPr lang="en-US" altLang="en-US" dirty="0">
                <a:solidFill>
                  <a:srgbClr val="FFFF00"/>
                </a:solidFill>
              </a:rPr>
              <a:t> choreography is a very challenging area in practical terms</a:t>
            </a:r>
          </a:p>
        </p:txBody>
      </p:sp>
      <p:pic>
        <p:nvPicPr>
          <p:cNvPr id="183298" name="Picture 3">
            <a:extLst>
              <a:ext uri="{FF2B5EF4-FFF2-40B4-BE49-F238E27FC236}">
                <a16:creationId xmlns:a16="http://schemas.microsoft.com/office/drawing/2014/main" id="{CCC21D6D-74C3-624F-FFFA-2E0DACC50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738" y="1562100"/>
            <a:ext cx="394652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2" descr="Graphical user interface&#10;&#10;Description automatically generated">
            <a:extLst>
              <a:ext uri="{FF2B5EF4-FFF2-40B4-BE49-F238E27FC236}">
                <a16:creationId xmlns:a16="http://schemas.microsoft.com/office/drawing/2014/main" id="{BC536D34-162E-60CB-2BF5-E8C149574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111125"/>
            <a:ext cx="409257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89441" name="Title 1">
            <a:extLst>
              <a:ext uri="{FF2B5EF4-FFF2-40B4-BE49-F238E27FC236}">
                <a16:creationId xmlns:a16="http://schemas.microsoft.com/office/drawing/2014/main" id="{A89F0AA9-144B-FAD0-9E87-A93B5AEE32F9}"/>
              </a:ext>
            </a:extLst>
          </p:cNvPr>
          <p:cNvSpPr>
            <a:spLocks noGrp="1" noChangeArrowheads="1"/>
          </p:cNvSpPr>
          <p:nvPr>
            <p:ph type="title"/>
          </p:nvPr>
        </p:nvSpPr>
        <p:spPr bwMode="auto">
          <a:xfrm>
            <a:off x="1485900" y="195486"/>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a:solidFill>
                  <a:srgbClr val="FFFF00"/>
                </a:solidFill>
              </a:rPr>
              <a:t>Related</a:t>
            </a:r>
            <a:r>
              <a:rPr lang="en-US" altLang="en-US" sz="4400">
                <a:solidFill>
                  <a:srgbClr val="FF0000"/>
                </a:solidFill>
              </a:rPr>
              <a:t>?</a:t>
            </a:r>
            <a:r>
              <a:rPr lang="en-US" altLang="en-US" sz="4400">
                <a:solidFill>
                  <a:schemeClr val="bg1"/>
                </a:solidFill>
              </a:rPr>
              <a:t>…</a:t>
            </a:r>
          </a:p>
        </p:txBody>
      </p:sp>
      <p:pic>
        <p:nvPicPr>
          <p:cNvPr id="189442" name="Picture 3">
            <a:extLst>
              <a:ext uri="{FF2B5EF4-FFF2-40B4-BE49-F238E27FC236}">
                <a16:creationId xmlns:a16="http://schemas.microsoft.com/office/drawing/2014/main" id="{4CA9CFBF-5B31-29EC-8991-AADCA1EC1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88" y="1203325"/>
            <a:ext cx="441642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5">
            <a:extLst>
              <a:ext uri="{FF2B5EF4-FFF2-40B4-BE49-F238E27FC236}">
                <a16:creationId xmlns:a16="http://schemas.microsoft.com/office/drawing/2014/main" id="{20FA79E3-7718-86B9-49DA-09D6BC9F05E8}"/>
              </a:ext>
            </a:extLst>
          </p:cNvPr>
          <p:cNvSpPr>
            <a:spLocks noGrp="1" noChangeArrowheads="1"/>
          </p:cNvSpPr>
          <p:nvPr>
            <p:ph type="title"/>
          </p:nvPr>
        </p:nvSpPr>
        <p:spPr bwMode="auto">
          <a:xfrm>
            <a:off x="1485900" y="20637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193538" name="Content Placeholder 1">
            <a:extLst>
              <a:ext uri="{FF2B5EF4-FFF2-40B4-BE49-F238E27FC236}">
                <a16:creationId xmlns:a16="http://schemas.microsoft.com/office/drawing/2014/main" id="{9501D00D-799D-072E-E461-5C774BDA2C07}"/>
              </a:ext>
            </a:extLst>
          </p:cNvPr>
          <p:cNvSpPr>
            <a:spLocks noGrp="1" noChangeArrowheads="1"/>
          </p:cNvSpPr>
          <p:nvPr>
            <p:ph idx="1"/>
          </p:nvPr>
        </p:nvSpPr>
        <p:spPr bwMode="auto">
          <a:xfrm>
            <a:off x="468313" y="1557338"/>
            <a:ext cx="8207375" cy="3359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700">
                <a:solidFill>
                  <a:srgbClr val="00B0F0"/>
                </a:solidFill>
              </a:rPr>
              <a:t>Artistic works</a:t>
            </a:r>
          </a:p>
          <a:p>
            <a:pPr lvl="1">
              <a:buFont typeface="Arial" panose="020B0604020202020204" pitchFamily="34" charset="0"/>
              <a:buChar char="•"/>
            </a:pPr>
            <a:r>
              <a:rPr lang="en-US" altLang="en-US" sz="2700">
                <a:solidFill>
                  <a:schemeClr val="bg1"/>
                </a:solidFill>
              </a:rPr>
              <a:t>“</a:t>
            </a:r>
            <a:r>
              <a:rPr lang="en-US" altLang="en-US" sz="2700">
                <a:solidFill>
                  <a:srgbClr val="FFFF00"/>
                </a:solidFill>
              </a:rPr>
              <a:t>artistic work</a:t>
            </a:r>
            <a:r>
              <a:rPr lang="en-US" altLang="en-US" sz="2700">
                <a:solidFill>
                  <a:schemeClr val="bg1"/>
                </a:solidFill>
              </a:rPr>
              <a:t>” defined in s. 2 as including:</a:t>
            </a:r>
          </a:p>
          <a:p>
            <a:pPr lvl="2">
              <a:buFont typeface="Courier New" panose="02070309020205020404" pitchFamily="49" charset="0"/>
              <a:buChar char="o"/>
            </a:pPr>
            <a:r>
              <a:rPr lang="en-CA" altLang="en-US" sz="2700">
                <a:solidFill>
                  <a:schemeClr val="bg1"/>
                </a:solidFill>
              </a:rPr>
              <a:t>paintings, drawings, maps, charts, plans, photographs, engravings, sculptures, </a:t>
            </a:r>
            <a:r>
              <a:rPr lang="en-CA" altLang="en-US" sz="2700">
                <a:solidFill>
                  <a:srgbClr val="FFFF00"/>
                </a:solidFill>
              </a:rPr>
              <a:t>works of artistic craftsmanship</a:t>
            </a:r>
            <a:r>
              <a:rPr lang="en-CA" altLang="en-US" sz="2700">
                <a:solidFill>
                  <a:schemeClr val="bg1"/>
                </a:solidFill>
              </a:rPr>
              <a:t>, architectural works, and compilations of artistic works.</a:t>
            </a:r>
          </a:p>
        </p:txBody>
      </p:sp>
      <p:sp>
        <p:nvSpPr>
          <p:cNvPr id="193539" name="Slide Number Placeholder 3">
            <a:extLst>
              <a:ext uri="{FF2B5EF4-FFF2-40B4-BE49-F238E27FC236}">
                <a16:creationId xmlns:a16="http://schemas.microsoft.com/office/drawing/2014/main" id="{A5786769-8B61-F493-C377-2C622BC88CF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4890E95-A93C-6149-B22D-47729B77D84B}" type="slidenum">
              <a:rPr lang="en-US" altLang="en-US" smtClean="0"/>
              <a:pPr/>
              <a:t>85</a:t>
            </a:fld>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5">
            <a:extLst>
              <a:ext uri="{FF2B5EF4-FFF2-40B4-BE49-F238E27FC236}">
                <a16:creationId xmlns:a16="http://schemas.microsoft.com/office/drawing/2014/main" id="{915F22D7-518E-BF71-0B8F-6683DCDC5405}"/>
              </a:ext>
            </a:extLst>
          </p:cNvPr>
          <p:cNvSpPr>
            <a:spLocks noGrp="1" noChangeArrowheads="1"/>
          </p:cNvSpPr>
          <p:nvPr>
            <p:ph type="title"/>
          </p:nvPr>
        </p:nvSpPr>
        <p:spPr bwMode="auto">
          <a:xfrm>
            <a:off x="1485900" y="111125"/>
            <a:ext cx="6172200" cy="62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2" name="Content Placeholder 1">
            <a:extLst>
              <a:ext uri="{FF2B5EF4-FFF2-40B4-BE49-F238E27FC236}">
                <a16:creationId xmlns:a16="http://schemas.microsoft.com/office/drawing/2014/main" id="{F1F7C8D3-AAAC-8769-1725-BBE4A9FE67BA}"/>
              </a:ext>
            </a:extLst>
          </p:cNvPr>
          <p:cNvSpPr>
            <a:spLocks noGrp="1"/>
          </p:cNvSpPr>
          <p:nvPr>
            <p:ph idx="1"/>
          </p:nvPr>
        </p:nvSpPr>
        <p:spPr>
          <a:xfrm>
            <a:off x="576263" y="1203325"/>
            <a:ext cx="7991475" cy="3570288"/>
          </a:xfrm>
        </p:spPr>
        <p:txBody>
          <a:bodyPr>
            <a:noAutofit/>
          </a:bodyPr>
          <a:lstStyle/>
          <a:p>
            <a:pPr marL="0" indent="0">
              <a:buFont typeface="Arial" panose="020B0604020202020204" pitchFamily="34" charset="0"/>
              <a:buNone/>
              <a:defRPr/>
            </a:pPr>
            <a:r>
              <a:rPr lang="en-US" sz="2325" b="1" dirty="0">
                <a:solidFill>
                  <a:srgbClr val="FF0000"/>
                </a:solidFill>
              </a:rPr>
              <a:t>Artistic works</a:t>
            </a:r>
          </a:p>
          <a:p>
            <a:pPr>
              <a:defRPr/>
            </a:pPr>
            <a:r>
              <a:rPr lang="en-US" sz="2325" i="1" u="sng" dirty="0">
                <a:solidFill>
                  <a:srgbClr val="00B0F0"/>
                </a:solidFill>
              </a:rPr>
              <a:t>DRG Inc. v. </a:t>
            </a:r>
            <a:r>
              <a:rPr lang="en-US" sz="2325" i="1" u="sng" dirty="0" err="1">
                <a:solidFill>
                  <a:srgbClr val="00B0F0"/>
                </a:solidFill>
              </a:rPr>
              <a:t>Datfile</a:t>
            </a:r>
            <a:r>
              <a:rPr lang="en-US" sz="2325" i="1" u="sng" dirty="0">
                <a:solidFill>
                  <a:srgbClr val="00B0F0"/>
                </a:solidFill>
              </a:rPr>
              <a:t> Ltd. </a:t>
            </a:r>
            <a:r>
              <a:rPr lang="en-CA" sz="2325" dirty="0">
                <a:solidFill>
                  <a:schemeClr val="bg1"/>
                </a:solidFill>
              </a:rPr>
              <a:t>[1988] 2 F.C. 243</a:t>
            </a:r>
            <a:endParaRPr lang="en-US" sz="2325" i="1" u="sng" dirty="0">
              <a:solidFill>
                <a:schemeClr val="bg1"/>
              </a:solidFill>
            </a:endParaRPr>
          </a:p>
          <a:p>
            <a:pPr lvl="1">
              <a:buFont typeface="Courier New" panose="02070309020205020404" pitchFamily="49" charset="0"/>
              <a:buChar char="o"/>
              <a:defRPr/>
            </a:pPr>
            <a:r>
              <a:rPr lang="en-CA" sz="1800" dirty="0">
                <a:solidFill>
                  <a:schemeClr val="bg1"/>
                </a:solidFill>
              </a:rPr>
              <a:t>Two series of </a:t>
            </a:r>
            <a:r>
              <a:rPr lang="en-CA" sz="1800" dirty="0">
                <a:solidFill>
                  <a:srgbClr val="FFFF00"/>
                </a:solidFill>
              </a:rPr>
              <a:t>colour coded labels </a:t>
            </a:r>
            <a:r>
              <a:rPr lang="en-CA" sz="1800" dirty="0">
                <a:solidFill>
                  <a:schemeClr val="bg1"/>
                </a:solidFill>
              </a:rPr>
              <a:t>were registered under the </a:t>
            </a:r>
            <a:r>
              <a:rPr lang="en-CA" sz="1800" i="1" dirty="0">
                <a:solidFill>
                  <a:schemeClr val="bg1"/>
                </a:solidFill>
              </a:rPr>
              <a:t>Copyright Act</a:t>
            </a:r>
            <a:r>
              <a:rPr lang="en-CA" sz="1800" dirty="0">
                <a:solidFill>
                  <a:schemeClr val="bg1"/>
                </a:solidFill>
              </a:rPr>
              <a:t>. It was </a:t>
            </a:r>
            <a:r>
              <a:rPr lang="en-CA" sz="1800" dirty="0">
                <a:solidFill>
                  <a:srgbClr val="FF0000"/>
                </a:solidFill>
              </a:rPr>
              <a:t>unsuccessfully argued </a:t>
            </a:r>
            <a:r>
              <a:rPr lang="en-CA" sz="1800" dirty="0">
                <a:solidFill>
                  <a:srgbClr val="FFFF00"/>
                </a:solidFill>
              </a:rPr>
              <a:t>that the registrations were not properly the subject of copyright</a:t>
            </a:r>
            <a:r>
              <a:rPr lang="en-CA" sz="1800" dirty="0">
                <a:solidFill>
                  <a:schemeClr val="bg1"/>
                </a:solidFill>
              </a:rPr>
              <a:t>.</a:t>
            </a:r>
          </a:p>
          <a:p>
            <a:pPr lvl="1">
              <a:buFont typeface="Courier New" panose="02070309020205020404" pitchFamily="49" charset="0"/>
              <a:buChar char="o"/>
              <a:defRPr/>
            </a:pPr>
            <a:r>
              <a:rPr lang="en-US" sz="1800" dirty="0">
                <a:solidFill>
                  <a:srgbClr val="FFFF00"/>
                </a:solidFill>
              </a:rPr>
              <a:t>Court found that an artistic work is a work that finds expression in a visual medium</a:t>
            </a:r>
            <a:r>
              <a:rPr lang="en-US" sz="1800" dirty="0">
                <a:solidFill>
                  <a:schemeClr val="bg1"/>
                </a:solidFill>
              </a:rPr>
              <a:t>.</a:t>
            </a:r>
          </a:p>
          <a:p>
            <a:pPr lvl="1">
              <a:buFont typeface="Courier New" panose="02070309020205020404" pitchFamily="49" charset="0"/>
              <a:buChar char="o"/>
              <a:defRPr/>
            </a:pPr>
            <a:r>
              <a:rPr lang="en-US" sz="1800" dirty="0">
                <a:solidFill>
                  <a:srgbClr val="FF0000"/>
                </a:solidFill>
              </a:rPr>
              <a:t>Artistic merit, artist</a:t>
            </a:r>
            <a:r>
              <a:rPr lang="ja-JP" altLang="en-US" sz="1800" dirty="0">
                <a:solidFill>
                  <a:srgbClr val="FF0000"/>
                </a:solidFill>
              </a:rPr>
              <a:t>’</a:t>
            </a:r>
            <a:r>
              <a:rPr lang="en-US" sz="1800" dirty="0">
                <a:solidFill>
                  <a:srgbClr val="FF0000"/>
                </a:solidFill>
              </a:rPr>
              <a:t>s intention to create </a:t>
            </a:r>
            <a:r>
              <a:rPr lang="ja-JP" altLang="en-US" sz="1800" dirty="0">
                <a:solidFill>
                  <a:schemeClr val="bg1"/>
                </a:solidFill>
              </a:rPr>
              <a:t>“</a:t>
            </a:r>
            <a:r>
              <a:rPr lang="en-US" sz="1800" dirty="0">
                <a:solidFill>
                  <a:srgbClr val="FF0000"/>
                </a:solidFill>
              </a:rPr>
              <a:t>art</a:t>
            </a:r>
            <a:r>
              <a:rPr lang="ja-JP" altLang="en-US" sz="1800" dirty="0">
                <a:solidFill>
                  <a:schemeClr val="bg1"/>
                </a:solidFill>
              </a:rPr>
              <a:t>”</a:t>
            </a:r>
            <a:r>
              <a:rPr lang="en-US" sz="1800" dirty="0">
                <a:solidFill>
                  <a:schemeClr val="bg1"/>
                </a:solidFill>
              </a:rPr>
              <a:t> </a:t>
            </a:r>
            <a:r>
              <a:rPr lang="en-US" sz="1800" dirty="0">
                <a:solidFill>
                  <a:srgbClr val="FF0000"/>
                </a:solidFill>
              </a:rPr>
              <a:t>and the actual aesthetic value of the work are not pertinent to the question of whether a work meets the classification of </a:t>
            </a:r>
            <a:r>
              <a:rPr lang="ja-JP" altLang="en-US" sz="1800" dirty="0">
                <a:solidFill>
                  <a:schemeClr val="bg1"/>
                </a:solidFill>
              </a:rPr>
              <a:t>“</a:t>
            </a:r>
            <a:r>
              <a:rPr lang="en-US" sz="1800" dirty="0">
                <a:solidFill>
                  <a:srgbClr val="FF0000"/>
                </a:solidFill>
              </a:rPr>
              <a:t>artistic work</a:t>
            </a:r>
            <a:r>
              <a:rPr lang="ja-JP" altLang="en-US" sz="1800" dirty="0">
                <a:solidFill>
                  <a:schemeClr val="bg1"/>
                </a:solidFill>
              </a:rPr>
              <a:t>”</a:t>
            </a:r>
            <a:r>
              <a:rPr lang="en-US" sz="1800" dirty="0">
                <a:solidFill>
                  <a:schemeClr val="bg1"/>
                </a:solidFill>
              </a:rPr>
              <a:t> </a:t>
            </a:r>
          </a:p>
        </p:txBody>
      </p:sp>
      <p:sp>
        <p:nvSpPr>
          <p:cNvPr id="198659" name="Slide Number Placeholder 3">
            <a:extLst>
              <a:ext uri="{FF2B5EF4-FFF2-40B4-BE49-F238E27FC236}">
                <a16:creationId xmlns:a16="http://schemas.microsoft.com/office/drawing/2014/main" id="{36E8A401-9733-91F8-9618-342D1C97206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46FC4B5-FEB9-1348-9CBB-B4CD0E496BB0}" type="slidenum">
              <a:rPr lang="en-US" altLang="en-US" smtClean="0"/>
              <a:pPr/>
              <a:t>86</a:t>
            </a:fld>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a:extLst>
              <a:ext uri="{FF2B5EF4-FFF2-40B4-BE49-F238E27FC236}">
                <a16:creationId xmlns:a16="http://schemas.microsoft.com/office/drawing/2014/main" id="{91AAF13D-6A41-C1A8-0FC5-06FE4B2F9E5C}"/>
              </a:ext>
            </a:extLst>
          </p:cNvPr>
          <p:cNvSpPr>
            <a:spLocks noGrp="1" noChangeArrowheads="1"/>
          </p:cNvSpPr>
          <p:nvPr>
            <p:ph type="title"/>
          </p:nvPr>
        </p:nvSpPr>
        <p:spPr bwMode="auto">
          <a:xfrm>
            <a:off x="1328738" y="165100"/>
            <a:ext cx="6329362"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latin typeface="Andale Mono" panose="020B0509000000000004" pitchFamily="49" charset="0"/>
              </a:rPr>
              <a:t>Copyrighting Data</a:t>
            </a:r>
            <a:r>
              <a:rPr lang="en-US" altLang="en-US">
                <a:solidFill>
                  <a:srgbClr val="FF0000"/>
                </a:solidFill>
                <a:latin typeface="Andale Mono" panose="020B0509000000000004" pitchFamily="49" charset="0"/>
              </a:rPr>
              <a:t>?</a:t>
            </a:r>
          </a:p>
        </p:txBody>
      </p:sp>
      <p:sp>
        <p:nvSpPr>
          <p:cNvPr id="203778" name="Content Placeholder 2">
            <a:extLst>
              <a:ext uri="{FF2B5EF4-FFF2-40B4-BE49-F238E27FC236}">
                <a16:creationId xmlns:a16="http://schemas.microsoft.com/office/drawing/2014/main" id="{EF6C2922-45CA-713C-94F5-A60FB387A4C3}"/>
              </a:ext>
            </a:extLst>
          </p:cNvPr>
          <p:cNvSpPr>
            <a:spLocks noGrp="1" noChangeArrowheads="1"/>
          </p:cNvSpPr>
          <p:nvPr>
            <p:ph sz="quarter" idx="10"/>
          </p:nvPr>
        </p:nvSpPr>
        <p:spPr bwMode="auto">
          <a:xfrm>
            <a:off x="215900" y="1136650"/>
            <a:ext cx="8712200" cy="3846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200" i="1">
                <a:solidFill>
                  <a:srgbClr val="00B0F0"/>
                </a:solidFill>
              </a:rPr>
              <a:t>Geophysical Service Incorporated v. Encana Corporation</a:t>
            </a:r>
            <a:r>
              <a:rPr lang="en-US" altLang="en-US" sz="2200" i="1">
                <a:solidFill>
                  <a:schemeClr val="bg1"/>
                </a:solidFill>
              </a:rPr>
              <a:t>, </a:t>
            </a:r>
            <a:r>
              <a:rPr lang="en-US" altLang="en-US" sz="2200">
                <a:solidFill>
                  <a:schemeClr val="bg1"/>
                </a:solidFill>
              </a:rPr>
              <a:t>2016 ABQB 230 </a:t>
            </a:r>
          </a:p>
          <a:p>
            <a:pPr marL="0" indent="0">
              <a:buFont typeface="Arial" panose="020B0604020202020204" pitchFamily="34" charset="0"/>
              <a:buNone/>
            </a:pPr>
            <a:r>
              <a:rPr lang="en-US" altLang="en-US" sz="2200">
                <a:solidFill>
                  <a:schemeClr val="bg1"/>
                </a:solidFill>
              </a:rPr>
              <a:t>It appears from the case that is </a:t>
            </a:r>
            <a:r>
              <a:rPr lang="en-US" altLang="en-US" sz="2200">
                <a:solidFill>
                  <a:srgbClr val="FFFF00"/>
                </a:solidFill>
              </a:rPr>
              <a:t>not the raw data that is copyrightable</a:t>
            </a:r>
            <a:r>
              <a:rPr lang="en-US" altLang="en-US" sz="2200">
                <a:solidFill>
                  <a:schemeClr val="bg1"/>
                </a:solidFill>
              </a:rPr>
              <a:t> as those would simply be facts, </a:t>
            </a:r>
            <a:r>
              <a:rPr lang="en-US" altLang="en-US" sz="2200">
                <a:solidFill>
                  <a:srgbClr val="FF0000"/>
                </a:solidFill>
              </a:rPr>
              <a:t>but how the data is presented</a:t>
            </a:r>
            <a:r>
              <a:rPr lang="en-US" altLang="en-US" sz="2200">
                <a:solidFill>
                  <a:schemeClr val="bg1"/>
                </a:solidFill>
              </a:rPr>
              <a:t>.</a:t>
            </a:r>
          </a:p>
          <a:p>
            <a:pPr marL="300038" lvl="1" indent="0">
              <a:buFont typeface="Arial" panose="020B0604020202020204" pitchFamily="34" charset="0"/>
              <a:buNone/>
            </a:pPr>
            <a:r>
              <a:rPr lang="en-US" altLang="en-US" sz="2200" i="1">
                <a:solidFill>
                  <a:schemeClr val="bg1"/>
                </a:solidFill>
              </a:rPr>
              <a:t>“[76] I find the seismic sections, i.e. </a:t>
            </a:r>
            <a:r>
              <a:rPr lang="en-US" altLang="en-US" sz="2200" i="1">
                <a:solidFill>
                  <a:srgbClr val="FFFF00"/>
                </a:solidFill>
              </a:rPr>
              <a:t>the squiggly or zebra lines, fit within the definition of an artistic work, similar to a map, plan or chart, or a compilation of an artistic work, since the product is the result of selection or arrangement of the data, or sound </a:t>
            </a:r>
            <a:r>
              <a:rPr lang="en-US" altLang="en-US" sz="2200" i="1">
                <a:solidFill>
                  <a:schemeClr val="bg1"/>
                </a:solidFill>
              </a:rPr>
              <a:t>recordings, from the geology of the subsurface.”</a:t>
            </a:r>
          </a:p>
          <a:p>
            <a:pPr marL="0" indent="0">
              <a:buFont typeface="Arial" panose="020B0604020202020204" pitchFamily="34" charset="0"/>
              <a:buNone/>
            </a:pPr>
            <a:r>
              <a:rPr lang="en-US" altLang="en-US" sz="2200">
                <a:solidFill>
                  <a:schemeClr val="bg1"/>
                </a:solidFill>
              </a:rPr>
              <a:t>Do you agree</a:t>
            </a:r>
            <a:r>
              <a:rPr lang="en-US" altLang="en-US" sz="2200">
                <a:solidFill>
                  <a:srgbClr val="FF0000"/>
                </a:solidFill>
              </a:rPr>
              <a:t>?</a:t>
            </a:r>
            <a:r>
              <a:rPr lang="en-US" altLang="en-US" sz="2200">
                <a:solidFill>
                  <a:schemeClr val="bg1"/>
                </a:solidFill>
              </a:rPr>
              <a:t> Alta. C.A. confirmed &amp; SCC denied leave.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B2A627-D8AB-3AEB-AE41-2B9D7026BAC2}"/>
              </a:ext>
            </a:extLst>
          </p:cNvPr>
          <p:cNvSpPr txBox="1"/>
          <p:nvPr/>
        </p:nvSpPr>
        <p:spPr>
          <a:xfrm>
            <a:off x="1546973" y="987574"/>
            <a:ext cx="6050054" cy="769441"/>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highlight>
                  <a:srgbClr val="000000"/>
                </a:highlight>
                <a:uLnTx/>
                <a:uFillTx/>
                <a:latin typeface="Arial" panose="020B0604020202020204" pitchFamily="34" charset="0"/>
                <a:ea typeface="MS PGothic" panose="020B0600070205080204" pitchFamily="34" charset="-128"/>
                <a:cs typeface="+mn-cs"/>
              </a:rPr>
              <a:t>What is copyrightable</a:t>
            </a:r>
            <a:endParaRPr kumimoji="0" lang="en-US" sz="4400" b="0" i="0" u="none" strike="noStrike" kern="1200" cap="none" spc="0" normalizeH="0" baseline="0" noProof="0" dirty="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4" name="TextBox 3">
            <a:extLst>
              <a:ext uri="{FF2B5EF4-FFF2-40B4-BE49-F238E27FC236}">
                <a16:creationId xmlns:a16="http://schemas.microsoft.com/office/drawing/2014/main" id="{A313AED1-AE27-C10C-CF46-EC05E3E42E12}"/>
              </a:ext>
            </a:extLst>
          </p:cNvPr>
          <p:cNvSpPr txBox="1"/>
          <p:nvPr/>
        </p:nvSpPr>
        <p:spPr>
          <a:xfrm>
            <a:off x="467544" y="2780578"/>
            <a:ext cx="8208912" cy="646331"/>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3600" b="0" i="0" u="none" strike="noStrike" kern="1200" cap="none" spc="0" normalizeH="0" baseline="0" noProof="0" dirty="0">
                <a:ln>
                  <a:noFill/>
                </a:ln>
                <a:solidFill>
                  <a:srgbClr val="FFFFFF"/>
                </a:solidFill>
                <a:effectLst/>
                <a:highlight>
                  <a:srgbClr val="000000"/>
                </a:highlight>
                <a:uLnTx/>
                <a:uFillTx/>
                <a:latin typeface="Arial" panose="020B0604020202020204" pitchFamily="34" charset="0"/>
                <a:ea typeface="MS PGothic" panose="020B0600070205080204" pitchFamily="34" charset="-128"/>
                <a:cs typeface="+mn-cs"/>
              </a:rPr>
              <a:t>Is a fireworks display a dramatic work</a:t>
            </a:r>
            <a:r>
              <a:rPr kumimoji="0" lang="en-CA" sz="3600" b="0" i="0" u="none" strike="noStrike" kern="1200" cap="none" spc="0" normalizeH="0" baseline="0" noProof="0" dirty="0">
                <a:ln>
                  <a:noFill/>
                </a:ln>
                <a:solidFill>
                  <a:srgbClr val="FF0000"/>
                </a:solidFill>
                <a:effectLst/>
                <a:highlight>
                  <a:srgbClr val="000000"/>
                </a:highlight>
                <a:uLnTx/>
                <a:uFillTx/>
                <a:latin typeface="Arial" panose="020B0604020202020204" pitchFamily="34" charset="0"/>
                <a:ea typeface="MS PGothic" panose="020B0600070205080204" pitchFamily="34" charset="-128"/>
                <a:cs typeface="+mn-cs"/>
              </a:rPr>
              <a:t>?</a:t>
            </a:r>
            <a:r>
              <a:rPr kumimoji="0" lang="en-CA" sz="3600" b="0" i="0" u="none" strike="noStrike" kern="1200" cap="none" spc="0" normalizeH="0" baseline="0" noProof="0" dirty="0">
                <a:ln>
                  <a:noFill/>
                </a:ln>
                <a:solidFill>
                  <a:srgbClr val="FFFFFF"/>
                </a:solidFill>
                <a:effectLst/>
                <a:highlight>
                  <a:srgbClr val="000000"/>
                </a:highlight>
                <a:uLnTx/>
                <a:uFillTx/>
                <a:latin typeface="Arial" panose="020B0604020202020204" pitchFamily="34" charset="0"/>
                <a:ea typeface="MS PGothic" panose="020B0600070205080204" pitchFamily="34" charset="-128"/>
                <a:cs typeface="+mn-cs"/>
              </a:rPr>
              <a:t> </a:t>
            </a:r>
            <a:endParaRPr kumimoji="0" lang="en-US" sz="3600" b="0" i="0" u="none" strike="noStrike" kern="1200" cap="none" spc="0" normalizeH="0" baseline="0" noProof="0" dirty="0">
              <a:ln>
                <a:noFill/>
              </a:ln>
              <a:solidFill>
                <a:srgbClr val="FFFFFF"/>
              </a:solidFill>
              <a:effectLst/>
              <a:highlight>
                <a:srgbClr val="000000"/>
              </a:highligh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Box 1">
            <a:extLst>
              <a:ext uri="{FF2B5EF4-FFF2-40B4-BE49-F238E27FC236}">
                <a16:creationId xmlns:a16="http://schemas.microsoft.com/office/drawing/2014/main" id="{2FADAEAC-24D0-97E8-D792-4B3349AB044B}"/>
              </a:ext>
            </a:extLst>
          </p:cNvPr>
          <p:cNvSpPr txBox="1">
            <a:spLocks noChangeArrowheads="1"/>
          </p:cNvSpPr>
          <p:nvPr/>
        </p:nvSpPr>
        <p:spPr bwMode="auto">
          <a:xfrm>
            <a:off x="3756025" y="155575"/>
            <a:ext cx="1609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chemeClr val="bg1"/>
                </a:solidFill>
              </a:rPr>
              <a:t>Poses</a:t>
            </a:r>
          </a:p>
        </p:txBody>
      </p:sp>
      <p:pic>
        <p:nvPicPr>
          <p:cNvPr id="126978" name="Picture 3" descr="Graphical user interface, text&#10;&#10;Description automatically generated">
            <a:extLst>
              <a:ext uri="{FF2B5EF4-FFF2-40B4-BE49-F238E27FC236}">
                <a16:creationId xmlns:a16="http://schemas.microsoft.com/office/drawing/2014/main" id="{618D2153-0190-1B1A-6503-2CD1CA16F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88" y="903288"/>
            <a:ext cx="419100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45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B087-575E-6BEC-61A4-117B75E801E8}"/>
              </a:ext>
            </a:extLst>
          </p:cNvPr>
          <p:cNvSpPr>
            <a:spLocks noGrp="1"/>
          </p:cNvSpPr>
          <p:nvPr>
            <p:ph type="title"/>
          </p:nvPr>
        </p:nvSpPr>
        <p:spPr>
          <a:xfrm>
            <a:off x="1811338" y="14288"/>
            <a:ext cx="5846762" cy="720725"/>
          </a:xfrm>
        </p:spPr>
        <p:txBody>
          <a:bodyPr>
            <a:noAutofit/>
          </a:bodyPr>
          <a:lstStyle/>
          <a:p>
            <a:pPr>
              <a:defRPr/>
            </a:pPr>
            <a:r>
              <a:rPr lang="en-US" sz="4500" b="1" dirty="0">
                <a:solidFill>
                  <a:srgbClr val="FFFF00"/>
                </a:solidFill>
                <a:latin typeface="+mn-lt"/>
              </a:rPr>
              <a:t>Why post?</a:t>
            </a:r>
          </a:p>
        </p:txBody>
      </p:sp>
      <p:sp>
        <p:nvSpPr>
          <p:cNvPr id="3" name="Content Placeholder 2">
            <a:extLst>
              <a:ext uri="{FF2B5EF4-FFF2-40B4-BE49-F238E27FC236}">
                <a16:creationId xmlns:a16="http://schemas.microsoft.com/office/drawing/2014/main" id="{BF0E8926-96B7-8263-066A-BB7A6AC40DC2}"/>
              </a:ext>
            </a:extLst>
          </p:cNvPr>
          <p:cNvSpPr>
            <a:spLocks noGrp="1"/>
          </p:cNvSpPr>
          <p:nvPr>
            <p:ph sz="quarter" idx="10"/>
          </p:nvPr>
        </p:nvSpPr>
        <p:spPr>
          <a:xfrm>
            <a:off x="1485900" y="885825"/>
            <a:ext cx="6515100" cy="3552825"/>
          </a:xfrm>
        </p:spPr>
        <p:txBody>
          <a:bodyPr>
            <a:normAutofit fontScale="25000" lnSpcReduction="20000"/>
          </a:bodyPr>
          <a:lstStyle/>
          <a:p>
            <a:pPr>
              <a:lnSpc>
                <a:spcPct val="120000"/>
              </a:lnSpc>
              <a:buFont typeface="Arial" panose="020B0604020202020204" pitchFamily="34" charset="0"/>
              <a:buAutoNum type="arabicPeriod"/>
              <a:defRPr/>
            </a:pPr>
            <a:r>
              <a:rPr lang="en-US" sz="10800" dirty="0">
                <a:solidFill>
                  <a:schemeClr val="bg1"/>
                </a:solidFill>
                <a:cs typeface="Lucida Console"/>
              </a:rPr>
              <a:t>Engaging and engaging others is the key.</a:t>
            </a:r>
          </a:p>
          <a:p>
            <a:pPr>
              <a:lnSpc>
                <a:spcPct val="120000"/>
              </a:lnSpc>
              <a:buFont typeface="Arial" panose="020B0604020202020204" pitchFamily="34" charset="0"/>
              <a:buAutoNum type="arabicPeriod"/>
              <a:defRPr/>
            </a:pPr>
            <a:r>
              <a:rPr lang="en-US" sz="10800" dirty="0">
                <a:solidFill>
                  <a:schemeClr val="bg1"/>
                </a:solidFill>
                <a:cs typeface="Lucida Console"/>
              </a:rPr>
              <a:t>Because you don’t love speaking up in class.</a:t>
            </a:r>
          </a:p>
          <a:p>
            <a:pPr>
              <a:lnSpc>
                <a:spcPct val="120000"/>
              </a:lnSpc>
              <a:buFont typeface="Arial" panose="020B0604020202020204" pitchFamily="34" charset="0"/>
              <a:buAutoNum type="arabicPeriod"/>
              <a:defRPr/>
            </a:pPr>
            <a:r>
              <a:rPr lang="en-US" sz="10800" dirty="0">
                <a:solidFill>
                  <a:schemeClr val="bg1"/>
                </a:solidFill>
                <a:cs typeface="Lucida Console"/>
              </a:rPr>
              <a:t>Because you just saw or realized something, and you’ll never remember it unless you post it now.</a:t>
            </a:r>
            <a:endParaRPr lang="en-US" sz="3000" dirty="0">
              <a:solidFill>
                <a:schemeClr val="bg1"/>
              </a:solidFill>
              <a:cs typeface="Lucida Console"/>
            </a:endParaRPr>
          </a:p>
          <a:p>
            <a:pPr marL="0" indent="0">
              <a:buFont typeface="Arial" panose="020B0604020202020204" pitchFamily="34" charset="0"/>
              <a:buNone/>
              <a:defRPr/>
            </a:pPr>
            <a:r>
              <a:rPr lang="en-US" sz="3000" dirty="0">
                <a:solidFill>
                  <a:schemeClr val="bg1"/>
                </a:solidFill>
                <a:cs typeface="Lucida Console"/>
              </a:rPr>
              <a:t>    </a:t>
            </a:r>
            <a:endParaRPr lang="en-US" sz="3000" dirty="0">
              <a:solidFill>
                <a:srgbClr val="FFFF00"/>
              </a:solidFill>
              <a:cs typeface="Lucida Console"/>
            </a:endParaRPr>
          </a:p>
        </p:txBody>
      </p:sp>
    </p:spTree>
    <p:extLst>
      <p:ext uri="{BB962C8B-B14F-4D97-AF65-F5344CB8AC3E}">
        <p14:creationId xmlns:p14="http://schemas.microsoft.com/office/powerpoint/2010/main" val="31852270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Graphical user interface, application, Teams&#10;&#10;Description automatically generated">
            <a:extLst>
              <a:ext uri="{FF2B5EF4-FFF2-40B4-BE49-F238E27FC236}">
                <a16:creationId xmlns:a16="http://schemas.microsoft.com/office/drawing/2014/main" id="{B965F342-98F2-CCDC-B560-016BD72D8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3" y="376238"/>
            <a:ext cx="62896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6043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9C18B8D5-0938-C46D-D495-FE6C29AE4DCF}"/>
              </a:ext>
            </a:extLst>
          </p:cNvPr>
          <p:cNvSpPr txBox="1">
            <a:spLocks noChangeArrowheads="1"/>
          </p:cNvSpPr>
          <p:nvPr/>
        </p:nvSpPr>
        <p:spPr bwMode="auto">
          <a:xfrm>
            <a:off x="3067050" y="136525"/>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solidFill>
                  <a:schemeClr val="bg1"/>
                </a:solidFill>
              </a:rPr>
              <a:t>The original article</a:t>
            </a:r>
            <a:r>
              <a:rPr lang="en-US" altLang="en-US">
                <a:solidFill>
                  <a:srgbClr val="FF0000"/>
                </a:solidFill>
              </a:rPr>
              <a:t>…</a:t>
            </a:r>
          </a:p>
        </p:txBody>
      </p:sp>
      <p:pic>
        <p:nvPicPr>
          <p:cNvPr id="142338" name="Picture 3" descr="A picture containing text, person, screenshot&#10;&#10;Description automatically generated">
            <a:extLst>
              <a:ext uri="{FF2B5EF4-FFF2-40B4-BE49-F238E27FC236}">
                <a16:creationId xmlns:a16="http://schemas.microsoft.com/office/drawing/2014/main" id="{FB9D2197-9C6E-6E4B-64E0-24DBB53E4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752475"/>
            <a:ext cx="49149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3225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99A2-5B45-58C9-0539-98548DEA3287}"/>
              </a:ext>
            </a:extLst>
          </p:cNvPr>
          <p:cNvSpPr>
            <a:spLocks noGrp="1"/>
          </p:cNvSpPr>
          <p:nvPr>
            <p:ph type="title"/>
          </p:nvPr>
        </p:nvSpPr>
        <p:spPr>
          <a:xfrm>
            <a:off x="1485900" y="86601"/>
            <a:ext cx="6172200" cy="920344"/>
          </a:xfrm>
        </p:spPr>
        <p:txBody>
          <a:bodyPr>
            <a:no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Introducing</a:t>
            </a:r>
          </a:p>
        </p:txBody>
      </p:sp>
      <p:sp>
        <p:nvSpPr>
          <p:cNvPr id="152578" name="Content Placeholder 2">
            <a:extLst>
              <a:ext uri="{FF2B5EF4-FFF2-40B4-BE49-F238E27FC236}">
                <a16:creationId xmlns:a16="http://schemas.microsoft.com/office/drawing/2014/main" id="{1A5E98F9-8B56-C351-C6FE-8024189F2B08}"/>
              </a:ext>
            </a:extLst>
          </p:cNvPr>
          <p:cNvSpPr>
            <a:spLocks noGrp="1" noChangeArrowheads="1"/>
          </p:cNvSpPr>
          <p:nvPr>
            <p:ph sz="quarter" idx="10"/>
          </p:nvPr>
        </p:nvSpPr>
        <p:spPr bwMode="auto">
          <a:xfrm>
            <a:off x="1263650" y="1157288"/>
            <a:ext cx="6634163" cy="313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CA" altLang="en-US" sz="4500">
                <a:solidFill>
                  <a:schemeClr val="bg1"/>
                </a:solidFill>
              </a:rPr>
              <a:t>“Rights of Copyright Owners”</a:t>
            </a:r>
          </a:p>
          <a:p>
            <a:pPr marL="0" indent="0" algn="ctr">
              <a:buFont typeface="Arial" panose="020B0604020202020204" pitchFamily="34" charset="0"/>
              <a:buNone/>
            </a:pPr>
            <a:r>
              <a:rPr lang="en-US" altLang="en-US" sz="2700">
                <a:solidFill>
                  <a:srgbClr val="FFFF00"/>
                </a:solidFill>
              </a:rPr>
              <a:t>What rights should be part of the bundle of rights of copyright owners</a:t>
            </a:r>
            <a:r>
              <a:rPr lang="en-US" altLang="en-US" sz="2700">
                <a:solidFill>
                  <a:srgbClr val="FF0000"/>
                </a:solidFill>
              </a:rPr>
              <a:t>?</a:t>
            </a:r>
            <a:r>
              <a:rPr lang="en-US" altLang="en-US" sz="2700">
                <a:solidFill>
                  <a:srgbClr val="FFFF00"/>
                </a:solidFill>
              </a:rPr>
              <a:t> </a:t>
            </a:r>
          </a:p>
          <a:p>
            <a:pPr marL="0" indent="0" algn="ctr">
              <a:buFont typeface="Arial" panose="020B0604020202020204" pitchFamily="34" charset="0"/>
              <a:buNone/>
            </a:pPr>
            <a:endParaRPr lang="en-US" altLang="en-US" sz="4500">
              <a:solidFill>
                <a:schemeClr val="bg1"/>
              </a:solidFill>
            </a:endParaRPr>
          </a:p>
        </p:txBody>
      </p:sp>
      <p:pic>
        <p:nvPicPr>
          <p:cNvPr id="152579" name="Picture 4">
            <a:extLst>
              <a:ext uri="{FF2B5EF4-FFF2-40B4-BE49-F238E27FC236}">
                <a16:creationId xmlns:a16="http://schemas.microsoft.com/office/drawing/2014/main" id="{F74088DC-F866-0994-3257-80161083F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3" y="3709988"/>
            <a:ext cx="20859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5">
            <a:extLst>
              <a:ext uri="{FF2B5EF4-FFF2-40B4-BE49-F238E27FC236}">
                <a16:creationId xmlns:a16="http://schemas.microsoft.com/office/drawing/2014/main" id="{F5026DC1-FC8C-2370-CAC3-81DBF08C85FD}"/>
              </a:ext>
            </a:extLst>
          </p:cNvPr>
          <p:cNvSpPr>
            <a:spLocks noGrp="1" noChangeArrowheads="1"/>
          </p:cNvSpPr>
          <p:nvPr>
            <p:ph type="title"/>
          </p:nvPr>
        </p:nvSpPr>
        <p:spPr bwMode="auto">
          <a:xfrm>
            <a:off x="0" y="117475"/>
            <a:ext cx="91440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EC51A294-0300-5BD5-B7F6-B2B79A16A75F}"/>
              </a:ext>
            </a:extLst>
          </p:cNvPr>
          <p:cNvSpPr>
            <a:spLocks noGrp="1"/>
          </p:cNvSpPr>
          <p:nvPr>
            <p:ph idx="1"/>
          </p:nvPr>
        </p:nvSpPr>
        <p:spPr/>
        <p:txBody>
          <a:bodyPr>
            <a:normAutofit fontScale="25000" lnSpcReduction="20000"/>
          </a:bodyPr>
          <a:lstStyle/>
          <a:p>
            <a:pPr>
              <a:defRPr/>
            </a:pPr>
            <a:endParaRPr lang="en-US" dirty="0"/>
          </a:p>
          <a:p>
            <a:pPr lvl="1">
              <a:defRPr/>
            </a:pPr>
            <a:endParaRPr lang="en-US" dirty="0"/>
          </a:p>
        </p:txBody>
      </p:sp>
      <p:sp>
        <p:nvSpPr>
          <p:cNvPr id="154627" name="Slide Number Placeholder 3">
            <a:extLst>
              <a:ext uri="{FF2B5EF4-FFF2-40B4-BE49-F238E27FC236}">
                <a16:creationId xmlns:a16="http://schemas.microsoft.com/office/drawing/2014/main" id="{DE0593D6-F9D0-2835-59F1-069EF290087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90C09C-F16E-4548-A910-0B49BB4A546C}" type="slidenum">
              <a:rPr lang="en-US" altLang="en-US" smtClean="0"/>
              <a:pPr/>
              <a:t>93</a:t>
            </a:fld>
            <a:endParaRPr lang="en-US" altLang="en-US"/>
          </a:p>
        </p:txBody>
      </p:sp>
      <p:sp>
        <p:nvSpPr>
          <p:cNvPr id="3" name="TextBox 2">
            <a:extLst>
              <a:ext uri="{FF2B5EF4-FFF2-40B4-BE49-F238E27FC236}">
                <a16:creationId xmlns:a16="http://schemas.microsoft.com/office/drawing/2014/main" id="{D4C4C07A-D5A8-7300-AA99-27182CDD5CAA}"/>
              </a:ext>
            </a:extLst>
          </p:cNvPr>
          <p:cNvSpPr txBox="1"/>
          <p:nvPr/>
        </p:nvSpPr>
        <p:spPr>
          <a:xfrm>
            <a:off x="358775" y="1492250"/>
            <a:ext cx="8426450" cy="3046413"/>
          </a:xfrm>
          <a:prstGeom prst="rect">
            <a:avLst/>
          </a:prstGeom>
          <a:noFill/>
        </p:spPr>
        <p:txBody>
          <a:bodyPr>
            <a:spAutoFit/>
          </a:bodyPr>
          <a:lstStyle/>
          <a:p>
            <a:pPr>
              <a:buFont typeface="Arial" panose="020B0604020202020204" pitchFamily="34" charset="0"/>
              <a:buNone/>
              <a:defRPr/>
            </a:pPr>
            <a:r>
              <a:rPr lang="en-US" sz="3200" dirty="0">
                <a:solidFill>
                  <a:schemeClr val="bg1"/>
                </a:solidFill>
              </a:rPr>
              <a:t>Three </a:t>
            </a:r>
            <a:r>
              <a:rPr lang="en-US" sz="3200" dirty="0">
                <a:solidFill>
                  <a:srgbClr val="FF0000"/>
                </a:solidFill>
              </a:rPr>
              <a:t>fundamental rights</a:t>
            </a:r>
            <a:r>
              <a:rPr lang="en-US" sz="3200" dirty="0">
                <a:solidFill>
                  <a:schemeClr val="bg1"/>
                </a:solidFill>
              </a:rPr>
              <a:t>:</a:t>
            </a:r>
          </a:p>
          <a:p>
            <a:pPr marL="342900" indent="-342900">
              <a:buFont typeface="Arial" panose="020B0604020202020204" pitchFamily="34" charset="0"/>
              <a:buChar char="•"/>
              <a:defRPr/>
            </a:pPr>
            <a:r>
              <a:rPr lang="en-US" sz="3200" dirty="0">
                <a:solidFill>
                  <a:srgbClr val="FFFF00"/>
                </a:solidFill>
              </a:rPr>
              <a:t>Produce</a:t>
            </a:r>
            <a:r>
              <a:rPr lang="en-US" sz="3200" dirty="0">
                <a:solidFill>
                  <a:schemeClr val="bg1"/>
                </a:solidFill>
              </a:rPr>
              <a:t> or reproduce </a:t>
            </a:r>
          </a:p>
          <a:p>
            <a:pPr>
              <a:defRPr/>
            </a:pPr>
            <a:r>
              <a:rPr lang="en-US" sz="3200" dirty="0">
                <a:solidFill>
                  <a:schemeClr val="bg1"/>
                </a:solidFill>
              </a:rPr>
              <a:t>the work (3(1))</a:t>
            </a:r>
          </a:p>
          <a:p>
            <a:pPr marL="342900" indent="-342900">
              <a:buFont typeface="Arial" panose="020B0604020202020204" pitchFamily="34" charset="0"/>
              <a:buChar char="•"/>
              <a:defRPr/>
            </a:pPr>
            <a:r>
              <a:rPr lang="en-US" sz="3200" dirty="0">
                <a:solidFill>
                  <a:srgbClr val="FFFF00"/>
                </a:solidFill>
              </a:rPr>
              <a:t>Perform </a:t>
            </a:r>
            <a:r>
              <a:rPr lang="en-US" sz="3200" dirty="0">
                <a:solidFill>
                  <a:schemeClr val="bg1"/>
                </a:solidFill>
              </a:rPr>
              <a:t>the work </a:t>
            </a:r>
          </a:p>
          <a:p>
            <a:pPr>
              <a:defRPr/>
            </a:pPr>
            <a:r>
              <a:rPr lang="en-US" sz="3200" dirty="0">
                <a:solidFill>
                  <a:schemeClr val="bg1"/>
                </a:solidFill>
              </a:rPr>
              <a:t>(including broadcasting rights) (3(1))</a:t>
            </a:r>
          </a:p>
          <a:p>
            <a:pPr marL="342900" indent="-342900">
              <a:buFont typeface="Arial" panose="020B0604020202020204" pitchFamily="34" charset="0"/>
              <a:buChar char="•"/>
              <a:defRPr/>
            </a:pPr>
            <a:r>
              <a:rPr lang="en-US" sz="3200" dirty="0">
                <a:solidFill>
                  <a:schemeClr val="bg1"/>
                </a:solidFill>
              </a:rPr>
              <a:t>The right to </a:t>
            </a:r>
            <a:r>
              <a:rPr lang="en-US" sz="3200" dirty="0">
                <a:solidFill>
                  <a:srgbClr val="FFFF00"/>
                </a:solidFill>
              </a:rPr>
              <a:t>publish</a:t>
            </a:r>
            <a:r>
              <a:rPr lang="en-US" sz="3200" dirty="0">
                <a:solidFill>
                  <a:schemeClr val="bg1"/>
                </a:solidFill>
              </a:rPr>
              <a:t> (3(1))</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Box 1">
            <a:extLst>
              <a:ext uri="{FF2B5EF4-FFF2-40B4-BE49-F238E27FC236}">
                <a16:creationId xmlns:a16="http://schemas.microsoft.com/office/drawing/2014/main" id="{A659089D-C352-C6FB-3943-D2461F485271}"/>
              </a:ext>
            </a:extLst>
          </p:cNvPr>
          <p:cNvSpPr txBox="1">
            <a:spLocks noChangeArrowheads="1"/>
          </p:cNvSpPr>
          <p:nvPr/>
        </p:nvSpPr>
        <p:spPr bwMode="auto">
          <a:xfrm>
            <a:off x="971550" y="241300"/>
            <a:ext cx="5988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FF00"/>
                </a:solidFill>
              </a:rPr>
              <a:t>Rights of the copyright owner</a:t>
            </a:r>
            <a:endParaRPr lang="en-US" altLang="en-US" sz="3200"/>
          </a:p>
        </p:txBody>
      </p:sp>
      <p:sp>
        <p:nvSpPr>
          <p:cNvPr id="157698" name="TextBox 2">
            <a:extLst>
              <a:ext uri="{FF2B5EF4-FFF2-40B4-BE49-F238E27FC236}">
                <a16:creationId xmlns:a16="http://schemas.microsoft.com/office/drawing/2014/main" id="{BC685E31-505B-E940-6294-E0C796E2136D}"/>
              </a:ext>
            </a:extLst>
          </p:cNvPr>
          <p:cNvSpPr txBox="1">
            <a:spLocks noChangeArrowheads="1"/>
          </p:cNvSpPr>
          <p:nvPr/>
        </p:nvSpPr>
        <p:spPr bwMode="auto">
          <a:xfrm>
            <a:off x="411163" y="1131888"/>
            <a:ext cx="86677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2000">
                <a:solidFill>
                  <a:schemeClr val="bg1"/>
                </a:solidFill>
              </a:rPr>
              <a:t>Produce … any </a:t>
            </a:r>
            <a:r>
              <a:rPr lang="en-US" altLang="en-US" sz="2000">
                <a:solidFill>
                  <a:srgbClr val="FFFF00"/>
                </a:solidFill>
              </a:rPr>
              <a:t>translation</a:t>
            </a:r>
            <a:r>
              <a:rPr lang="en-US" altLang="en-US" sz="2000">
                <a:solidFill>
                  <a:schemeClr val="bg1"/>
                </a:solidFill>
              </a:rPr>
              <a:t> (3(1)(a))</a:t>
            </a:r>
          </a:p>
          <a:p>
            <a:pPr>
              <a:buFont typeface="Arial" panose="020B0604020202020204" pitchFamily="34" charset="0"/>
              <a:buChar char="•"/>
            </a:pPr>
            <a:r>
              <a:rPr lang="en-US" altLang="en-US" sz="2000">
                <a:solidFill>
                  <a:srgbClr val="FFFF00"/>
                </a:solidFill>
              </a:rPr>
              <a:t>Convert</a:t>
            </a:r>
            <a:r>
              <a:rPr lang="en-US" altLang="en-US" sz="2000">
                <a:solidFill>
                  <a:schemeClr val="bg1"/>
                </a:solidFill>
              </a:rPr>
              <a:t> dramatic work into non-dramatic work (3(1)(b)</a:t>
            </a:r>
          </a:p>
          <a:p>
            <a:pPr>
              <a:buFont typeface="Arial" panose="020B0604020202020204" pitchFamily="34" charset="0"/>
              <a:buChar char="•"/>
            </a:pPr>
            <a:r>
              <a:rPr lang="en-US" altLang="en-US" sz="2000">
                <a:solidFill>
                  <a:srgbClr val="FFFF00"/>
                </a:solidFill>
              </a:rPr>
              <a:t>Convert</a:t>
            </a:r>
            <a:r>
              <a:rPr lang="en-US" altLang="en-US" sz="2000">
                <a:solidFill>
                  <a:schemeClr val="bg1"/>
                </a:solidFill>
              </a:rPr>
              <a:t> non-dramatic work into dramatic work (3(1)(c))</a:t>
            </a:r>
          </a:p>
          <a:p>
            <a:pPr>
              <a:buFont typeface="Arial" panose="020B0604020202020204" pitchFamily="34" charset="0"/>
              <a:buChar char="•"/>
            </a:pPr>
            <a:r>
              <a:rPr lang="en-US" altLang="en-US" sz="2000">
                <a:solidFill>
                  <a:schemeClr val="bg1"/>
                </a:solidFill>
              </a:rPr>
              <a:t>To make a </a:t>
            </a:r>
            <a:r>
              <a:rPr lang="en-US" altLang="en-US" sz="2000">
                <a:solidFill>
                  <a:srgbClr val="FFFF00"/>
                </a:solidFill>
              </a:rPr>
              <a:t>sound recording</a:t>
            </a:r>
            <a:r>
              <a:rPr lang="en-US" altLang="en-US" sz="2000">
                <a:solidFill>
                  <a:schemeClr val="bg1"/>
                </a:solidFill>
              </a:rPr>
              <a:t>, etc. of a literary, etc. work (3(1)(d))</a:t>
            </a:r>
          </a:p>
          <a:p>
            <a:pPr>
              <a:buFont typeface="Arial" panose="020B0604020202020204" pitchFamily="34" charset="0"/>
              <a:buChar char="•"/>
            </a:pPr>
            <a:r>
              <a:rPr lang="en-US" altLang="en-US" sz="2000">
                <a:solidFill>
                  <a:srgbClr val="FFFF00"/>
                </a:solidFill>
              </a:rPr>
              <a:t>Reproduce</a:t>
            </a:r>
            <a:r>
              <a:rPr lang="en-US" altLang="en-US" sz="2000">
                <a:solidFill>
                  <a:schemeClr val="bg1"/>
                </a:solidFill>
              </a:rPr>
              <a:t>, etc. a literary, etc. work </a:t>
            </a:r>
            <a:r>
              <a:rPr lang="en-US" altLang="en-US" sz="2000">
                <a:solidFill>
                  <a:srgbClr val="FFFF00"/>
                </a:solidFill>
              </a:rPr>
              <a:t>as a cinematographic work </a:t>
            </a:r>
            <a:r>
              <a:rPr lang="en-US" altLang="en-US" sz="2000">
                <a:solidFill>
                  <a:schemeClr val="bg1"/>
                </a:solidFill>
              </a:rPr>
              <a:t>(3(1)(e))</a:t>
            </a:r>
          </a:p>
          <a:p>
            <a:pPr>
              <a:buFont typeface="Arial" panose="020B0604020202020204" pitchFamily="34" charset="0"/>
              <a:buChar char="•"/>
            </a:pPr>
            <a:r>
              <a:rPr lang="en-US" altLang="en-US" sz="2000">
                <a:solidFill>
                  <a:schemeClr val="bg1"/>
                </a:solidFill>
              </a:rPr>
              <a:t>Communicate a work to the public by </a:t>
            </a:r>
            <a:r>
              <a:rPr lang="en-US" altLang="en-US" sz="2000">
                <a:solidFill>
                  <a:srgbClr val="FFFF00"/>
                </a:solidFill>
              </a:rPr>
              <a:t>telecommunication</a:t>
            </a:r>
            <a:r>
              <a:rPr lang="en-US" altLang="en-US" sz="2000">
                <a:solidFill>
                  <a:schemeClr val="bg1"/>
                </a:solidFill>
              </a:rPr>
              <a:t> (3(1)(f))</a:t>
            </a:r>
          </a:p>
          <a:p>
            <a:pPr>
              <a:buFont typeface="Arial" panose="020B0604020202020204" pitchFamily="34" charset="0"/>
              <a:buChar char="•"/>
            </a:pPr>
            <a:r>
              <a:rPr lang="en-US" altLang="en-US" sz="2000">
                <a:solidFill>
                  <a:schemeClr val="bg1"/>
                </a:solidFill>
              </a:rPr>
              <a:t>Present an artistic work at a </a:t>
            </a:r>
            <a:r>
              <a:rPr lang="en-US" altLang="en-US" sz="2000">
                <a:solidFill>
                  <a:srgbClr val="FFFF00"/>
                </a:solidFill>
              </a:rPr>
              <a:t>public exhibition</a:t>
            </a:r>
            <a:r>
              <a:rPr lang="en-US" altLang="en-US" sz="2000">
                <a:solidFill>
                  <a:schemeClr val="bg1"/>
                </a:solidFill>
              </a:rPr>
              <a:t>…. (3(1)(g))</a:t>
            </a:r>
          </a:p>
          <a:p>
            <a:pPr>
              <a:buFont typeface="Arial" panose="020B0604020202020204" pitchFamily="34" charset="0"/>
              <a:buChar char="•"/>
            </a:pPr>
            <a:r>
              <a:rPr lang="en-US" altLang="en-US" sz="2000">
                <a:solidFill>
                  <a:srgbClr val="FFFF00"/>
                </a:solidFill>
              </a:rPr>
              <a:t>Rent</a:t>
            </a:r>
            <a:r>
              <a:rPr lang="en-US" altLang="en-US" sz="2000">
                <a:solidFill>
                  <a:schemeClr val="bg1"/>
                </a:solidFill>
              </a:rPr>
              <a:t> out a computer program, etc. (3(1)(h))</a:t>
            </a:r>
          </a:p>
          <a:p>
            <a:pPr>
              <a:buFont typeface="Arial" panose="020B0604020202020204" pitchFamily="34" charset="0"/>
              <a:buChar char="•"/>
            </a:pPr>
            <a:r>
              <a:rPr lang="en-US" altLang="en-US" sz="2000">
                <a:solidFill>
                  <a:srgbClr val="FFFF00"/>
                </a:solidFill>
              </a:rPr>
              <a:t>Rent</a:t>
            </a:r>
            <a:r>
              <a:rPr lang="en-US" altLang="en-US" sz="2000">
                <a:solidFill>
                  <a:schemeClr val="bg1"/>
                </a:solidFill>
              </a:rPr>
              <a:t> out a sound recording of a musical work … (3(1)(i))</a:t>
            </a:r>
          </a:p>
          <a:p>
            <a:pPr>
              <a:buFont typeface="Arial" panose="020B0604020202020204" pitchFamily="34" charset="0"/>
              <a:buChar char="•"/>
            </a:pPr>
            <a:r>
              <a:rPr lang="en-US" altLang="en-US" sz="2000">
                <a:solidFill>
                  <a:srgbClr val="FFFF00"/>
                </a:solidFill>
              </a:rPr>
              <a:t>Sell or transfer </a:t>
            </a:r>
            <a:r>
              <a:rPr lang="en-US" altLang="en-US" sz="2000">
                <a:solidFill>
                  <a:schemeClr val="bg1"/>
                </a:solidFill>
              </a:rPr>
              <a:t>ownership of tangible object … (3(1)(j)</a:t>
            </a:r>
          </a:p>
          <a:p>
            <a:pPr>
              <a:buFont typeface="Arial" panose="020B0604020202020204" pitchFamily="34" charset="0"/>
              <a:buChar char="•"/>
            </a:pPr>
            <a:r>
              <a:rPr lang="en-US" altLang="en-US" sz="2000">
                <a:solidFill>
                  <a:srgbClr val="FFFF00"/>
                </a:solidFill>
              </a:rPr>
              <a:t>Authorize any of above acts </a:t>
            </a:r>
            <a:r>
              <a:rPr lang="en-US" altLang="en-US" sz="2000">
                <a:solidFill>
                  <a:schemeClr val="bg1"/>
                </a:solidFill>
              </a:rPr>
              <a:t>(3(1))</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Content Placeholder 2">
            <a:extLst>
              <a:ext uri="{FF2B5EF4-FFF2-40B4-BE49-F238E27FC236}">
                <a16:creationId xmlns:a16="http://schemas.microsoft.com/office/drawing/2014/main" id="{7762C0C1-EC49-D3ED-C844-60BB8028BDA4}"/>
              </a:ext>
            </a:extLst>
          </p:cNvPr>
          <p:cNvSpPr>
            <a:spLocks noGrp="1" noChangeArrowheads="1"/>
          </p:cNvSpPr>
          <p:nvPr>
            <p:ph sz="quarter" idx="10"/>
          </p:nvPr>
        </p:nvSpPr>
        <p:spPr bwMode="auto">
          <a:xfrm>
            <a:off x="1485900" y="1104900"/>
            <a:ext cx="6172200" cy="3189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a:solidFill>
                  <a:schemeClr val="bg1"/>
                </a:solidFill>
                <a:latin typeface="Times New Roman" panose="02020603050405020304" pitchFamily="18" charset="0"/>
                <a:cs typeface="Times New Roman" panose="02020603050405020304" pitchFamily="18" charset="0"/>
              </a:rPr>
              <a:t>Derivative Rights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Box 1">
            <a:extLst>
              <a:ext uri="{FF2B5EF4-FFF2-40B4-BE49-F238E27FC236}">
                <a16:creationId xmlns:a16="http://schemas.microsoft.com/office/drawing/2014/main" id="{D2AEBA07-57CD-1C7E-190D-264F7726078D}"/>
              </a:ext>
            </a:extLst>
          </p:cNvPr>
          <p:cNvSpPr txBox="1">
            <a:spLocks noChangeArrowheads="1"/>
          </p:cNvSpPr>
          <p:nvPr/>
        </p:nvSpPr>
        <p:spPr bwMode="auto">
          <a:xfrm>
            <a:off x="481013" y="123825"/>
            <a:ext cx="8181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Rights of the copyright owner</a:t>
            </a:r>
            <a:endParaRPr lang="en-US" altLang="en-US" sz="4400"/>
          </a:p>
        </p:txBody>
      </p:sp>
      <p:sp>
        <p:nvSpPr>
          <p:cNvPr id="166914" name="TextBox 2">
            <a:extLst>
              <a:ext uri="{FF2B5EF4-FFF2-40B4-BE49-F238E27FC236}">
                <a16:creationId xmlns:a16="http://schemas.microsoft.com/office/drawing/2014/main" id="{FBB8E8DF-F6D3-C7B1-AB98-D1D065946E9F}"/>
              </a:ext>
            </a:extLst>
          </p:cNvPr>
          <p:cNvSpPr txBox="1">
            <a:spLocks noChangeArrowheads="1"/>
          </p:cNvSpPr>
          <p:nvPr/>
        </p:nvSpPr>
        <p:spPr bwMode="auto">
          <a:xfrm>
            <a:off x="1011238" y="1563688"/>
            <a:ext cx="7121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4400">
                <a:solidFill>
                  <a:schemeClr val="bg1"/>
                </a:solidFill>
              </a:rPr>
              <a:t>For how long should these </a:t>
            </a:r>
          </a:p>
          <a:p>
            <a:pPr>
              <a:buFont typeface="Arial" panose="020B0604020202020204" pitchFamily="34" charset="0"/>
              <a:buNone/>
            </a:pPr>
            <a:r>
              <a:rPr lang="en-US" altLang="en-US" sz="4400">
                <a:solidFill>
                  <a:schemeClr val="bg1"/>
                </a:solidFill>
              </a:rPr>
              <a:t>rights last</a:t>
            </a:r>
            <a:r>
              <a:rPr lang="en-US" altLang="en-US" sz="4400">
                <a:solidFill>
                  <a:srgbClr val="FF0000"/>
                </a:solidFill>
              </a:rPr>
              <a:t>?</a:t>
            </a:r>
            <a:r>
              <a:rPr lang="en-US" altLang="en-US" sz="4400">
                <a:solidFill>
                  <a:schemeClr val="bg1"/>
                </a:solidFill>
              </a:rPr>
              <a:t> </a:t>
            </a:r>
          </a:p>
          <a:p>
            <a:pPr>
              <a:buFont typeface="Arial" panose="020B0604020202020204" pitchFamily="34" charset="0"/>
              <a:buNone/>
            </a:pPr>
            <a:r>
              <a:rPr lang="en-US" altLang="en-US" sz="4400">
                <a:solidFill>
                  <a:schemeClr val="bg1"/>
                </a:solidFill>
              </a:rPr>
              <a:t>What should be the term of </a:t>
            </a:r>
          </a:p>
          <a:p>
            <a:pPr>
              <a:buFont typeface="Arial" panose="020B0604020202020204" pitchFamily="34" charset="0"/>
              <a:buNone/>
            </a:pPr>
            <a:r>
              <a:rPr lang="en-US" altLang="en-US" sz="4400">
                <a:solidFill>
                  <a:schemeClr val="bg1"/>
                </a:solidFill>
              </a:rPr>
              <a:t>copyright</a:t>
            </a:r>
            <a:r>
              <a:rPr lang="en-US" altLang="en-US" sz="4400">
                <a:solidFill>
                  <a:srgbClr val="FF0000"/>
                </a:solidFill>
              </a:rPr>
              <a: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5">
            <a:extLst>
              <a:ext uri="{FF2B5EF4-FFF2-40B4-BE49-F238E27FC236}">
                <a16:creationId xmlns:a16="http://schemas.microsoft.com/office/drawing/2014/main" id="{C0142A05-94CF-88A1-44CB-6DDA0DEC7271}"/>
              </a:ext>
            </a:extLst>
          </p:cNvPr>
          <p:cNvSpPr>
            <a:spLocks noGrp="1" noChangeArrowheads="1"/>
          </p:cNvSpPr>
          <p:nvPr>
            <p:ph type="title"/>
          </p:nvPr>
        </p:nvSpPr>
        <p:spPr bwMode="auto">
          <a:xfrm>
            <a:off x="107950" y="125413"/>
            <a:ext cx="89281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Rights of the copyright owner</a:t>
            </a:r>
          </a:p>
        </p:txBody>
      </p:sp>
      <p:sp>
        <p:nvSpPr>
          <p:cNvPr id="2" name="Content Placeholder 1">
            <a:extLst>
              <a:ext uri="{FF2B5EF4-FFF2-40B4-BE49-F238E27FC236}">
                <a16:creationId xmlns:a16="http://schemas.microsoft.com/office/drawing/2014/main" id="{7452601D-A679-0BDF-FBF1-5F5D8EF4C1D8}"/>
              </a:ext>
            </a:extLst>
          </p:cNvPr>
          <p:cNvSpPr>
            <a:spLocks noGrp="1"/>
          </p:cNvSpPr>
          <p:nvPr>
            <p:ph idx="1"/>
          </p:nvPr>
        </p:nvSpPr>
        <p:spPr>
          <a:xfrm>
            <a:off x="107950" y="1058863"/>
            <a:ext cx="8928100" cy="3636962"/>
          </a:xfrm>
        </p:spPr>
        <p:txBody>
          <a:bodyPr>
            <a:noAutofit/>
          </a:bodyPr>
          <a:lstStyle/>
          <a:p>
            <a:pPr marL="0" indent="0">
              <a:buFont typeface="Arial" panose="020B0604020202020204" pitchFamily="34" charset="0"/>
              <a:buNone/>
              <a:defRPr/>
            </a:pPr>
            <a:r>
              <a:rPr lang="en-US" sz="2600" dirty="0">
                <a:solidFill>
                  <a:schemeClr val="bg1"/>
                </a:solidFill>
              </a:rPr>
              <a:t>Term of copyright in Canada (ss. 6-12)</a:t>
            </a:r>
          </a:p>
          <a:p>
            <a:pPr>
              <a:defRPr/>
            </a:pPr>
            <a:r>
              <a:rPr lang="en-US" sz="2600" dirty="0">
                <a:solidFill>
                  <a:srgbClr val="92D050"/>
                </a:solidFill>
              </a:rPr>
              <a:t>Anonymous or pseudonymous works</a:t>
            </a:r>
          </a:p>
          <a:p>
            <a:pPr lvl="1">
              <a:buFont typeface="Courier New" panose="02070309020205020404" pitchFamily="49" charset="0"/>
              <a:buChar char="o"/>
              <a:defRPr/>
            </a:pPr>
            <a:r>
              <a:rPr lang="en-US" sz="2600" dirty="0">
                <a:solidFill>
                  <a:schemeClr val="bg1"/>
                </a:solidFill>
              </a:rPr>
              <a:t>70 years from end of the year in which the work was published; </a:t>
            </a:r>
            <a:r>
              <a:rPr lang="en-US" sz="2600" dirty="0">
                <a:solidFill>
                  <a:srgbClr val="FF0000"/>
                </a:solidFill>
              </a:rPr>
              <a:t>or </a:t>
            </a:r>
            <a:r>
              <a:rPr lang="en-US" sz="2600" dirty="0">
                <a:solidFill>
                  <a:schemeClr val="bg1"/>
                </a:solidFill>
              </a:rPr>
              <a:t>75 years from the end of the year in which it was made (</a:t>
            </a:r>
            <a:r>
              <a:rPr lang="en-US" sz="2600" dirty="0">
                <a:solidFill>
                  <a:srgbClr val="FFFF00"/>
                </a:solidFill>
              </a:rPr>
              <a:t>whichever ends earlier</a:t>
            </a:r>
            <a:r>
              <a:rPr lang="en-US" sz="2600" dirty="0">
                <a:solidFill>
                  <a:schemeClr val="bg1"/>
                </a:solidFill>
              </a:rPr>
              <a:t>) (s. 6.1)</a:t>
            </a:r>
          </a:p>
          <a:p>
            <a:pPr>
              <a:defRPr/>
            </a:pPr>
            <a:r>
              <a:rPr lang="en-US" sz="2600" dirty="0">
                <a:solidFill>
                  <a:srgbClr val="92D050"/>
                </a:solidFill>
              </a:rPr>
              <a:t>Crown </a:t>
            </a:r>
          </a:p>
          <a:p>
            <a:pPr lvl="1">
              <a:buFont typeface="Courier New" panose="02070309020205020404" pitchFamily="49" charset="0"/>
              <a:buChar char="o"/>
              <a:defRPr/>
            </a:pPr>
            <a:r>
              <a:rPr lang="en-US" sz="2600" dirty="0">
                <a:solidFill>
                  <a:schemeClr val="bg1"/>
                </a:solidFill>
              </a:rPr>
              <a:t>70 years from end of the calendar year in which the work is first published (s. 12)</a:t>
            </a:r>
          </a:p>
        </p:txBody>
      </p:sp>
      <p:sp>
        <p:nvSpPr>
          <p:cNvPr id="172035" name="Slide Number Placeholder 3">
            <a:extLst>
              <a:ext uri="{FF2B5EF4-FFF2-40B4-BE49-F238E27FC236}">
                <a16:creationId xmlns:a16="http://schemas.microsoft.com/office/drawing/2014/main" id="{1AA0E473-5879-E326-195F-ED5B4D890F3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3C508D9-E260-E745-9A1E-DCF65003F436}" type="slidenum">
              <a:rPr lang="en-US" altLang="en-US" smtClean="0"/>
              <a:pPr/>
              <a:t>97</a:t>
            </a:fld>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a:extLst>
              <a:ext uri="{FF2B5EF4-FFF2-40B4-BE49-F238E27FC236}">
                <a16:creationId xmlns:a16="http://schemas.microsoft.com/office/drawing/2014/main" id="{80078D90-1798-0C77-3382-45CD260C4095}"/>
              </a:ext>
            </a:extLst>
          </p:cNvPr>
          <p:cNvSpPr>
            <a:spLocks noGrp="1" noChangeArrowheads="1"/>
          </p:cNvSpPr>
          <p:nvPr>
            <p:ph type="title"/>
          </p:nvPr>
        </p:nvSpPr>
        <p:spPr bwMode="auto">
          <a:xfrm>
            <a:off x="1485900" y="0"/>
            <a:ext cx="6172200" cy="62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History</a:t>
            </a:r>
            <a:r>
              <a:rPr lang="en-US" altLang="en-US" sz="3300" b="1">
                <a:solidFill>
                  <a:srgbClr val="FF0000"/>
                </a:solidFill>
              </a:rPr>
              <a:t>:</a:t>
            </a:r>
          </a:p>
        </p:txBody>
      </p:sp>
      <p:sp>
        <p:nvSpPr>
          <p:cNvPr id="174082" name="Content Placeholder 2">
            <a:extLst>
              <a:ext uri="{FF2B5EF4-FFF2-40B4-BE49-F238E27FC236}">
                <a16:creationId xmlns:a16="http://schemas.microsoft.com/office/drawing/2014/main" id="{8E0382B4-DCD6-D184-7DCD-67D835EC5822}"/>
              </a:ext>
            </a:extLst>
          </p:cNvPr>
          <p:cNvSpPr>
            <a:spLocks noGrp="1" noChangeArrowheads="1"/>
          </p:cNvSpPr>
          <p:nvPr>
            <p:ph sz="quarter" idx="10"/>
          </p:nvPr>
        </p:nvSpPr>
        <p:spPr bwMode="auto">
          <a:xfrm>
            <a:off x="323850" y="628650"/>
            <a:ext cx="8496300" cy="4371975"/>
          </a:xfrm>
          <a:prstGeom prst="rect">
            <a:avLst/>
          </a:prstGeom>
        </p:spPr>
        <p:txBody>
          <a:bodyPr vert="horz" wrap="square" lIns="91440" tIns="45720" rIns="91440" bIns="45720" numCol="1" anchor="t" anchorCtr="0" compatLnSpc="1">
            <a:prstTxWarp prst="textNoShape">
              <a:avLst/>
            </a:prstTxWarp>
            <a:normAutofit fontScale="92500" lnSpcReduction="10000"/>
          </a:bodyPr>
          <a:lstStyle/>
          <a:p>
            <a:pPr marL="0" indent="0">
              <a:lnSpc>
                <a:spcPct val="110000"/>
              </a:lnSpc>
              <a:buFont typeface="Arial" panose="020B0604020202020204" pitchFamily="34" charset="0"/>
              <a:buNone/>
              <a:defRPr/>
            </a:pPr>
            <a:r>
              <a:rPr lang="en-CA" altLang="en-US" sz="2400" b="1" dirty="0">
                <a:solidFill>
                  <a:srgbClr val="FF0000"/>
                </a:solidFill>
              </a:rPr>
              <a:t>Canada</a:t>
            </a:r>
            <a:r>
              <a:rPr lang="en-CA" altLang="en-US" sz="2400" b="1" dirty="0">
                <a:solidFill>
                  <a:schemeClr val="bg1"/>
                </a:solidFill>
              </a:rPr>
              <a:t>–</a:t>
            </a:r>
            <a:r>
              <a:rPr lang="en-CA" altLang="en-US" sz="2400" b="1" dirty="0">
                <a:solidFill>
                  <a:srgbClr val="00B0F0"/>
                </a:solidFill>
              </a:rPr>
              <a:t>United States</a:t>
            </a:r>
            <a:r>
              <a:rPr lang="en-CA" altLang="en-US" sz="2400" b="1" dirty="0">
                <a:solidFill>
                  <a:schemeClr val="bg1"/>
                </a:solidFill>
              </a:rPr>
              <a:t>–</a:t>
            </a:r>
            <a:r>
              <a:rPr lang="en-CA" altLang="en-US" sz="2400" b="1" dirty="0">
                <a:solidFill>
                  <a:srgbClr val="92D050"/>
                </a:solidFill>
              </a:rPr>
              <a:t>Mexico Agreement </a:t>
            </a:r>
            <a:r>
              <a:rPr lang="en-CA" altLang="en-US" sz="2400" b="1" dirty="0">
                <a:solidFill>
                  <a:schemeClr val="bg1"/>
                </a:solidFill>
              </a:rPr>
              <a:t>(CUSMA)</a:t>
            </a:r>
          </a:p>
          <a:p>
            <a:pPr marL="0" indent="0">
              <a:lnSpc>
                <a:spcPct val="110000"/>
              </a:lnSpc>
              <a:buFont typeface="Arial" panose="020B0604020202020204" pitchFamily="34" charset="0"/>
              <a:buNone/>
              <a:defRPr/>
            </a:pPr>
            <a:r>
              <a:rPr lang="en-CA" altLang="en-US" sz="2400" dirty="0">
                <a:solidFill>
                  <a:schemeClr val="bg1"/>
                </a:solidFill>
              </a:rPr>
              <a:t>CUSMA came into force July 1, 2020. Under CUSMA, copyright terms have been amended. </a:t>
            </a:r>
          </a:p>
          <a:p>
            <a:pPr marL="0" indent="0">
              <a:lnSpc>
                <a:spcPct val="110000"/>
              </a:lnSpc>
              <a:buFont typeface="Arial" panose="020B0604020202020204" pitchFamily="34" charset="0"/>
              <a:buNone/>
              <a:defRPr/>
            </a:pPr>
            <a:r>
              <a:rPr lang="en-CA" altLang="en-US" sz="2400" dirty="0">
                <a:solidFill>
                  <a:srgbClr val="FF0000"/>
                </a:solidFill>
              </a:rPr>
              <a:t>Canada had 2.5 years to revise legislation </a:t>
            </a:r>
            <a:r>
              <a:rPr lang="en-CA" altLang="en-US" sz="2400" dirty="0">
                <a:solidFill>
                  <a:schemeClr val="bg1"/>
                </a:solidFill>
              </a:rPr>
              <a:t>(the </a:t>
            </a:r>
            <a:r>
              <a:rPr lang="en-CA" altLang="en-US" sz="2400" i="1" dirty="0">
                <a:solidFill>
                  <a:schemeClr val="bg1"/>
                </a:solidFill>
              </a:rPr>
              <a:t>Copyright Act</a:t>
            </a:r>
            <a:r>
              <a:rPr lang="en-CA" altLang="en-US" sz="2400" dirty="0">
                <a:solidFill>
                  <a:schemeClr val="bg1"/>
                </a:solidFill>
              </a:rPr>
              <a:t>) </a:t>
            </a:r>
            <a:r>
              <a:rPr lang="en-CA" altLang="en-US" sz="2400" dirty="0">
                <a:solidFill>
                  <a:srgbClr val="FFFF00"/>
                </a:solidFill>
              </a:rPr>
              <a:t>to state the following</a:t>
            </a:r>
            <a:r>
              <a:rPr lang="en-CA" altLang="en-US" sz="2400" dirty="0">
                <a:solidFill>
                  <a:schemeClr val="bg1"/>
                </a:solidFill>
              </a:rPr>
              <a:t>:</a:t>
            </a:r>
          </a:p>
          <a:p>
            <a:pPr marL="828675" lvl="1" indent="-342900">
              <a:lnSpc>
                <a:spcPct val="110000"/>
              </a:lnSpc>
              <a:buFont typeface="Arial" panose="020B0604020202020204" pitchFamily="34" charset="0"/>
              <a:buChar char="•"/>
              <a:defRPr/>
            </a:pPr>
            <a:r>
              <a:rPr lang="en-CA" altLang="en-US" sz="2400" dirty="0">
                <a:solidFill>
                  <a:schemeClr val="bg1"/>
                </a:solidFill>
              </a:rPr>
              <a:t>there is a general term of copyright protection of </a:t>
            </a:r>
            <a:r>
              <a:rPr lang="en-CA" altLang="en-US" sz="2400" dirty="0">
                <a:solidFill>
                  <a:srgbClr val="FFFF00"/>
                </a:solidFill>
              </a:rPr>
              <a:t>“life plus 70 years” </a:t>
            </a:r>
            <a:r>
              <a:rPr lang="en-CA" altLang="en-US" sz="2400" dirty="0">
                <a:solidFill>
                  <a:schemeClr val="bg1"/>
                </a:solidFill>
              </a:rPr>
              <a:t>for written works (increased from the current 50 years), and</a:t>
            </a:r>
          </a:p>
          <a:p>
            <a:pPr marL="828675" lvl="1" indent="-342900">
              <a:lnSpc>
                <a:spcPct val="110000"/>
              </a:lnSpc>
              <a:buFont typeface="Arial" panose="020B0604020202020204" pitchFamily="34" charset="0"/>
              <a:buChar char="•"/>
              <a:defRPr/>
            </a:pPr>
            <a:r>
              <a:rPr lang="en-CA" altLang="en-US" sz="2400" dirty="0">
                <a:solidFill>
                  <a:srgbClr val="FFFF00"/>
                </a:solidFill>
              </a:rPr>
              <a:t>75 years for performances and sound recordings </a:t>
            </a:r>
            <a:r>
              <a:rPr lang="en-CA" altLang="en-US" sz="2400" dirty="0">
                <a:solidFill>
                  <a:schemeClr val="bg1"/>
                </a:solidFill>
              </a:rPr>
              <a:t>(increased from the current 70 years)</a:t>
            </a:r>
          </a:p>
          <a:p>
            <a:pPr marL="85725" indent="0">
              <a:lnSpc>
                <a:spcPct val="110000"/>
              </a:lnSpc>
              <a:buFont typeface="Arial" panose="020B0604020202020204" pitchFamily="34" charset="0"/>
              <a:buNone/>
              <a:defRPr/>
            </a:pPr>
            <a:r>
              <a:rPr lang="en-CA" altLang="en-US" sz="2400" b="1" dirty="0">
                <a:solidFill>
                  <a:srgbClr val="FF0000"/>
                </a:solidFill>
              </a:rPr>
              <a:t>Came into force December 30, 2022</a:t>
            </a:r>
          </a:p>
          <a:p>
            <a:pPr marL="0" indent="0">
              <a:buFont typeface="Arial" panose="020B0604020202020204" pitchFamily="34" charset="0"/>
              <a:buNone/>
              <a:defRPr/>
            </a:pPr>
            <a:endParaRPr lang="en-US" alt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5">
            <a:extLst>
              <a:ext uri="{FF2B5EF4-FFF2-40B4-BE49-F238E27FC236}">
                <a16:creationId xmlns:a16="http://schemas.microsoft.com/office/drawing/2014/main" id="{0E7CBAAA-6ECC-37C9-2FB0-B2D4FBD14A82}"/>
              </a:ext>
            </a:extLst>
          </p:cNvPr>
          <p:cNvSpPr>
            <a:spLocks noGrp="1" noChangeArrowheads="1"/>
          </p:cNvSpPr>
          <p:nvPr>
            <p:ph type="title"/>
          </p:nvPr>
        </p:nvSpPr>
        <p:spPr bwMode="auto">
          <a:xfrm>
            <a:off x="107950" y="133350"/>
            <a:ext cx="8928100" cy="69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3F8DB723-65BE-2EFB-1DAE-0D4A83DFE5D0}"/>
              </a:ext>
            </a:extLst>
          </p:cNvPr>
          <p:cNvSpPr>
            <a:spLocks noGrp="1"/>
          </p:cNvSpPr>
          <p:nvPr>
            <p:ph idx="1"/>
          </p:nvPr>
        </p:nvSpPr>
        <p:spPr>
          <a:xfrm>
            <a:off x="323850" y="1058863"/>
            <a:ext cx="8424863" cy="3951287"/>
          </a:xfrm>
        </p:spPr>
        <p:txBody>
          <a:bodyPr>
            <a:normAutofit lnSpcReduction="10000"/>
          </a:bodyPr>
          <a:lstStyle/>
          <a:p>
            <a:pPr marL="0" indent="0">
              <a:lnSpc>
                <a:spcPct val="110000"/>
              </a:lnSpc>
              <a:buFont typeface="Arial" panose="020B0604020202020204" pitchFamily="34" charset="0"/>
              <a:buNone/>
              <a:defRPr/>
            </a:pPr>
            <a:r>
              <a:rPr lang="en-US" sz="2100" dirty="0">
                <a:solidFill>
                  <a:schemeClr val="bg1"/>
                </a:solidFill>
              </a:rPr>
              <a:t>Who owns the rights? (ss. 13, 14)</a:t>
            </a:r>
          </a:p>
          <a:p>
            <a:pPr>
              <a:lnSpc>
                <a:spcPct val="110000"/>
              </a:lnSpc>
              <a:defRPr/>
            </a:pPr>
            <a:r>
              <a:rPr lang="en-US" sz="2100" dirty="0">
                <a:solidFill>
                  <a:schemeClr val="bg1"/>
                </a:solidFill>
              </a:rPr>
              <a:t>s. 13(1): </a:t>
            </a:r>
            <a:r>
              <a:rPr lang="en-US" sz="2100" dirty="0">
                <a:solidFill>
                  <a:srgbClr val="FFFF00"/>
                </a:solidFill>
              </a:rPr>
              <a:t>the author is the first owner of copyright</a:t>
            </a:r>
          </a:p>
          <a:p>
            <a:pPr>
              <a:lnSpc>
                <a:spcPct val="110000"/>
              </a:lnSpc>
              <a:defRPr/>
            </a:pPr>
            <a:r>
              <a:rPr lang="en-US" sz="2100" dirty="0">
                <a:solidFill>
                  <a:schemeClr val="bg1"/>
                </a:solidFill>
              </a:rPr>
              <a:t>s. 13(3): </a:t>
            </a:r>
            <a:r>
              <a:rPr lang="en-US" sz="2100" dirty="0">
                <a:solidFill>
                  <a:srgbClr val="FFFF00"/>
                </a:solidFill>
              </a:rPr>
              <a:t>employment exception</a:t>
            </a:r>
          </a:p>
          <a:p>
            <a:pPr marL="0" indent="0">
              <a:lnSpc>
                <a:spcPct val="110000"/>
              </a:lnSpc>
              <a:buFont typeface="Arial" panose="020B0604020202020204" pitchFamily="34" charset="0"/>
              <a:buNone/>
              <a:defRPr/>
            </a:pPr>
            <a:r>
              <a:rPr lang="en-US" sz="1800" i="1" dirty="0">
                <a:solidFill>
                  <a:schemeClr val="bg1"/>
                </a:solidFill>
              </a:rPr>
              <a:t>“13</a:t>
            </a:r>
            <a:r>
              <a:rPr lang="en-CA" sz="1800" b="1" i="1" dirty="0">
                <a:solidFill>
                  <a:schemeClr val="bg1"/>
                </a:solidFill>
              </a:rPr>
              <a:t>(3)</a:t>
            </a:r>
            <a:r>
              <a:rPr lang="en-CA" sz="1800" i="1" dirty="0">
                <a:solidFill>
                  <a:schemeClr val="bg1"/>
                </a:solidFill>
              </a:rPr>
              <a:t> </a:t>
            </a:r>
            <a:r>
              <a:rPr lang="en-CA" sz="1800" i="1" dirty="0">
                <a:solidFill>
                  <a:srgbClr val="FF0000"/>
                </a:solidFill>
              </a:rPr>
              <a:t>Where the author of a work was in the employment </a:t>
            </a:r>
            <a:r>
              <a:rPr lang="en-CA" sz="1800" i="1" dirty="0">
                <a:solidFill>
                  <a:schemeClr val="bg1"/>
                </a:solidFill>
              </a:rPr>
              <a:t>of some other person under a contract of service or apprenticeship and the work was made in the course of his employment by that person, </a:t>
            </a:r>
            <a:r>
              <a:rPr lang="en-CA" sz="1800" i="1" dirty="0">
                <a:solidFill>
                  <a:srgbClr val="92D050"/>
                </a:solidFill>
              </a:rPr>
              <a:t>the person by whom the author was employed shall</a:t>
            </a:r>
            <a:r>
              <a:rPr lang="en-CA" sz="1800" i="1" dirty="0">
                <a:solidFill>
                  <a:schemeClr val="bg1"/>
                </a:solidFill>
              </a:rPr>
              <a:t>, </a:t>
            </a:r>
            <a:r>
              <a:rPr lang="en-CA" sz="1800" i="1" dirty="0">
                <a:solidFill>
                  <a:srgbClr val="FFFF00"/>
                </a:solidFill>
              </a:rPr>
              <a:t>in the absence of any agreement to the contrary</a:t>
            </a:r>
            <a:r>
              <a:rPr lang="en-CA" sz="1800" i="1" dirty="0">
                <a:solidFill>
                  <a:schemeClr val="bg1"/>
                </a:solidFill>
              </a:rPr>
              <a:t>, </a:t>
            </a:r>
            <a:r>
              <a:rPr lang="en-CA" sz="1800" i="1" dirty="0">
                <a:solidFill>
                  <a:srgbClr val="92D050"/>
                </a:solidFill>
              </a:rPr>
              <a:t>be the first owner of the copyright</a:t>
            </a:r>
            <a:r>
              <a:rPr lang="en-CA" sz="1800" i="1" dirty="0">
                <a:solidFill>
                  <a:schemeClr val="bg1"/>
                </a:solidFill>
              </a:rPr>
              <a:t>, but where the work is an article or other contribution to a newspaper, magazine or similar periodical, there shall, in the absence of any agreement to the contrary, be deemed to be reserved to the author a right to restrain the publication of the work, otherwise than as part of a newspaper, magazine or similar periodical”</a:t>
            </a:r>
            <a:endParaRPr lang="en-US" sz="1800" i="1" dirty="0">
              <a:solidFill>
                <a:schemeClr val="bg1"/>
              </a:solidFill>
            </a:endParaRPr>
          </a:p>
          <a:p>
            <a:pPr>
              <a:defRPr/>
            </a:pPr>
            <a:endParaRPr lang="en-US" dirty="0"/>
          </a:p>
        </p:txBody>
      </p:sp>
      <p:sp>
        <p:nvSpPr>
          <p:cNvPr id="175107" name="Slide Number Placeholder 3">
            <a:extLst>
              <a:ext uri="{FF2B5EF4-FFF2-40B4-BE49-F238E27FC236}">
                <a16:creationId xmlns:a16="http://schemas.microsoft.com/office/drawing/2014/main" id="{F481DB92-8B4C-2B52-500B-293B636280E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FE51F6-5E12-8F4B-A84E-C4A48BE954EA}" type="slidenum">
              <a:rPr lang="en-US" altLang="en-US" smtClean="0"/>
              <a:pPr/>
              <a:t>99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10417</TotalTime>
  <Words>8983</Words>
  <Application>Microsoft Macintosh PowerPoint</Application>
  <PresentationFormat>On-screen Show (16:9)</PresentationFormat>
  <Paragraphs>688</Paragraphs>
  <Slides>219</Slides>
  <Notes>41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219</vt:i4>
      </vt:variant>
    </vt:vector>
  </HeadingPairs>
  <TitlesOfParts>
    <vt:vector size="236" baseType="lpstr">
      <vt:lpstr>ＭＳ Ｐゴシック</vt:lpstr>
      <vt:lpstr>American Typewriter</vt:lpstr>
      <vt:lpstr>Andale Mono</vt:lpstr>
      <vt:lpstr>Apple Chancery</vt:lpstr>
      <vt:lpstr>Arial</vt:lpstr>
      <vt:lpstr>Calibri</vt:lpstr>
      <vt:lpstr>Courier New</vt:lpstr>
      <vt:lpstr>Lucida Console</vt:lpstr>
      <vt:lpstr>OCR A Std</vt:lpstr>
      <vt:lpstr>Open Sans</vt:lpstr>
      <vt:lpstr>P22 Typewriter</vt:lpstr>
      <vt:lpstr>Times New Roman</vt:lpstr>
      <vt:lpstr>Verdana</vt:lpstr>
      <vt:lpstr>Whitney Book</vt:lpstr>
      <vt:lpstr>WhitneyHTF-Bold</vt:lpstr>
      <vt:lpstr>Wingdings</vt:lpstr>
      <vt:lpstr>Office Theme</vt:lpstr>
      <vt:lpstr>PowerPoint Presentation</vt:lpstr>
      <vt:lpstr>PowerPoint Presentation</vt:lpstr>
      <vt:lpstr>Text: Let me know if any issues @ Bookstore</vt:lpstr>
      <vt:lpstr>Former Text</vt:lpstr>
      <vt:lpstr>Course Website </vt:lpstr>
      <vt:lpstr>PowerPoint Presentation</vt:lpstr>
      <vt:lpstr> For full privileges on the website  </vt:lpstr>
      <vt:lpstr>PowerPoint Presentation</vt:lpstr>
      <vt:lpstr>Why post?</vt:lpstr>
      <vt:lpstr>Tips:</vt:lpstr>
      <vt:lpstr>PowerPoint Presentation</vt:lpstr>
      <vt:lpstr>Anything &amp; everything can be done via email if you prefer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of this Course</vt:lpstr>
      <vt:lpstr>Let’s talk about…</vt:lpstr>
      <vt:lpstr>A modest proposal…</vt:lpstr>
      <vt:lpstr>PowerPoint Presentation</vt:lpstr>
      <vt:lpstr>PowerPoint Presentation</vt:lpstr>
      <vt:lpstr>PowerPoint Presentation</vt:lpstr>
      <vt:lpstr>PowerPoint Presentation</vt:lpstr>
      <vt:lpstr>PowerPoint Presentation</vt:lpstr>
      <vt:lpstr>Office “Hours”: Ideally Tuesdays  just after class but am flexible…</vt:lpstr>
      <vt:lpstr>PowerPoint Presentation</vt:lpstr>
      <vt:lpstr>Pause</vt:lpstr>
      <vt:lpstr>PowerPoint Presentation</vt:lpstr>
      <vt:lpstr>Entirely optional but please…</vt:lpstr>
      <vt:lpstr>PowerPoint Presentation</vt:lpstr>
      <vt:lpstr>PowerPoint Presentation</vt:lpstr>
      <vt:lpstr>PowerPoint Presentation</vt:lpstr>
      <vt:lpstr>Pause</vt:lpstr>
      <vt:lpstr>PowerPoint Presentation</vt:lpstr>
      <vt:lpstr>PowerPoint Presentation</vt:lpstr>
      <vt:lpstr>PowerPoint Presentation</vt:lpstr>
      <vt:lpstr>Overview of copyright</vt:lpstr>
      <vt:lpstr>Purpose of copyright in Canada? </vt:lpstr>
      <vt:lpstr>Overview of copyright</vt:lpstr>
      <vt:lpstr> Théberge promotes “balance” between the public interest in connecting &amp; just  reward for the author </vt:lpstr>
      <vt:lpstr>Overview of copyright</vt:lpstr>
      <vt:lpstr>PowerPoint Presentation</vt:lpstr>
      <vt:lpstr>What is copyrightable</vt:lpstr>
      <vt:lpstr>Result of Fixation Requirement</vt:lpstr>
      <vt:lpstr>PowerPoint Presentation</vt:lpstr>
      <vt:lpstr>PowerPoint Presentation</vt:lpstr>
      <vt:lpstr>PowerPoint Presentation</vt:lpstr>
      <vt:lpstr>What is copyrightable</vt:lpstr>
      <vt:lpstr>PowerPoint Presentation</vt:lpstr>
      <vt:lpstr>Meaning that…</vt:lpstr>
      <vt:lpstr>Can an A.I. pass the “McLachlin Test”? </vt:lpstr>
      <vt:lpstr>PowerPoint Presentation</vt:lpstr>
      <vt:lpstr>What is copyrightable</vt:lpstr>
      <vt:lpstr>PowerPoint Presentation</vt:lpstr>
      <vt:lpstr>PowerPoint Presentation</vt:lpstr>
      <vt:lpstr>Footnote: No Copyright in Facts</vt:lpstr>
      <vt:lpstr>PowerPoint Presentation</vt:lpstr>
      <vt:lpstr>PowerPoint Presentation</vt:lpstr>
      <vt:lpstr>S. 2 Definitions</vt:lpstr>
      <vt:lpstr>PowerPoint Presentation</vt:lpstr>
      <vt:lpstr>PowerPoint Presentation</vt:lpstr>
      <vt:lpstr>PowerPoint Presentation</vt:lpstr>
      <vt:lpstr>PowerPoint Presentation</vt:lpstr>
      <vt:lpstr>PowerPoint Presentation</vt:lpstr>
      <vt:lpstr>Note also Trademark alternative</vt:lpstr>
      <vt:lpstr>PowerPoint Presentation</vt:lpstr>
      <vt:lpstr>What is copyrightable</vt:lpstr>
      <vt:lpstr>1994</vt:lpstr>
      <vt:lpstr>PowerPoint Presentation</vt:lpstr>
      <vt:lpstr>What is copyrightable</vt:lpstr>
      <vt:lpstr>Dance &amp; choreography is a very challenging area in practical terms</vt:lpstr>
      <vt:lpstr>PowerPoint Presentation</vt:lpstr>
      <vt:lpstr>Related?…</vt:lpstr>
      <vt:lpstr>What is copyrightable</vt:lpstr>
      <vt:lpstr>What is copyrightable</vt:lpstr>
      <vt:lpstr>Copyrighting Data?</vt:lpstr>
      <vt:lpstr>PowerPoint Presentation</vt:lpstr>
      <vt:lpstr>PowerPoint Presentation</vt:lpstr>
      <vt:lpstr>PowerPoint Presentation</vt:lpstr>
      <vt:lpstr>PowerPoint Presentation</vt:lpstr>
      <vt:lpstr>Introducing</vt:lpstr>
      <vt:lpstr>Rights of the copyright owner</vt:lpstr>
      <vt:lpstr>PowerPoint Presentation</vt:lpstr>
      <vt:lpstr>PowerPoint Presentation</vt:lpstr>
      <vt:lpstr>PowerPoint Presentation</vt:lpstr>
      <vt:lpstr>Rights of the copyright owner</vt:lpstr>
      <vt:lpstr>History:</vt:lpstr>
      <vt:lpstr>Rights of the copyright owner</vt:lpstr>
      <vt:lpstr>Rights of the copyright owner</vt:lpstr>
      <vt:lpstr>Consultant/Independent Contractor</vt:lpstr>
      <vt:lpstr>Rights of the copyright owner</vt:lpstr>
      <vt:lpstr>Rights of the copyright owner</vt:lpstr>
      <vt:lpstr>PowerPoint Presentation</vt:lpstr>
      <vt:lpstr>Pause</vt:lpstr>
      <vt:lpstr>PowerPoint Presentation</vt:lpstr>
      <vt:lpstr>PowerPoint Presentation</vt:lpstr>
      <vt:lpstr>Broadly, three sperate questions</vt:lpstr>
      <vt:lpstr>PowerPoint Presentation</vt:lpstr>
      <vt:lpstr>PowerPoint Presentation</vt:lpstr>
      <vt:lpstr>A.I. &amp; Copyright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  Doctrine of Independent Creation  </vt:lpstr>
      <vt:lpstr>PowerPoint Presentation</vt:lpstr>
      <vt:lpstr>PowerPoint Presentation</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Begging the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Rights of the copyright owner</vt:lpstr>
      <vt:lpstr>s. 14: Reversionary Interest (con’d)</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PowerPoint Presentation</vt:lpstr>
      <vt:lpstr>Court found for Apple; Found flexibility in the Act</vt:lpstr>
      <vt:lpstr>PowerPoint Presentation</vt:lpstr>
      <vt:lpstr>PowerPoint Presentation</vt:lpstr>
      <vt:lpstr>PowerPoint Presentation</vt:lpstr>
      <vt:lpstr>Pause</vt:lpstr>
      <vt:lpstr>Rights of the copyright owner</vt:lpstr>
      <vt:lpstr>Rights of the copyright owner</vt:lpstr>
      <vt:lpstr>PowerPoint Presentation</vt:lpstr>
      <vt:lpstr>PowerPoint Presentation</vt:lpstr>
      <vt:lpstr>Rights of the copyright owner: CBC v. SODRAC 2003 Inc. [2015] 3 SCR 615  </vt:lpstr>
      <vt:lpstr>Rights of the copyright owner</vt:lpstr>
      <vt:lpstr>Rothstein J. for the majority</vt:lpstr>
      <vt:lpstr>Rights of the copyright owner</vt:lpstr>
      <vt:lpstr>Rights of the copyright owner</vt:lpstr>
      <vt:lpstr>PowerPoint Presentation</vt:lpstr>
      <vt:lpstr>PowerPoint Presentation</vt:lpstr>
      <vt:lpstr>PowerPoint Presentation</vt:lpstr>
      <vt:lpstr>Pause</vt:lpstr>
      <vt:lpstr>PowerPoint Presentation</vt:lpstr>
      <vt:lpstr>PowerPoint Presentation</vt:lpstr>
      <vt:lpstr>Rights of the copyright owner</vt:lpstr>
      <vt:lpstr>Summary of Cinar</vt:lpstr>
      <vt:lpstr>Summary of Cinar</vt:lpstr>
      <vt:lpstr>PowerPoint Presentation</vt:lpstr>
      <vt:lpstr>PowerPoint Presentation</vt:lpstr>
      <vt:lpstr>Pause</vt:lpstr>
      <vt:lpstr>PowerPoint Presentation</vt:lpstr>
      <vt:lpstr>S.3 Copyright Act</vt:lpstr>
      <vt:lpstr>Rights of the copyright owner</vt:lpstr>
      <vt:lpstr>Rights of the copyright owner</vt:lpstr>
      <vt:lpstr>Net Result</vt:lpstr>
      <vt:lpstr>Rights of the copyright owner</vt:lpstr>
      <vt:lpstr>Rights of the copyright owner</vt:lpstr>
      <vt:lpstr>PowerPoint Presentation</vt:lpstr>
      <vt:lpstr>Rights of the copyright owner</vt:lpstr>
      <vt:lpstr>Rights of the copyright owner</vt:lpstr>
      <vt:lpstr>Rights of the copyright owner</vt:lpstr>
      <vt:lpstr>PowerPoint Presentation</vt:lpstr>
      <vt:lpstr>PowerPoint Presentation</vt:lpstr>
      <vt:lpstr>Pause</vt:lpstr>
      <vt:lpstr>PowerPoint Presentation</vt:lpstr>
      <vt:lpstr>Coming Soon</vt:lpstr>
      <vt:lpstr>PowerPoint Presentation</vt:lpstr>
      <vt:lpstr>PowerPoint Presentation</vt:lpstr>
      <vt:lpstr>  Always include a cat picture</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Jon Festinger</cp:lastModifiedBy>
  <cp:revision>342</cp:revision>
  <cp:lastPrinted>2016-07-11T18:15:24Z</cp:lastPrinted>
  <dcterms:created xsi:type="dcterms:W3CDTF">2010-06-15T20:07:28Z</dcterms:created>
  <dcterms:modified xsi:type="dcterms:W3CDTF">2024-02-05T01:27:16Z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7616244</vt:lpwstr>
  </property>
  <property fmtid="{D5CDD505-2E9C-101B-9397-08002B2CF9AE}" name="NXPowerLiteSettings" pid="3">
    <vt:lpwstr>C700052003A000</vt:lpwstr>
  </property>
  <property fmtid="{D5CDD505-2E9C-101B-9397-08002B2CF9AE}" name="NXPowerLiteVersion" pid="4">
    <vt:lpwstr>D8.0.8</vt:lpwstr>
  </property>
</Properties>
</file>