
<file path=[Content_Types].xml><?xml version="1.0" encoding="utf-8"?>
<Types xmlns="http://schemas.openxmlformats.org/package/2006/content-types">
  <Default ContentType="image/x-emf" Extension="emf"/>
  <Default ContentType="image/jpeg" Extension="jpeg"/>
  <Default ContentType="image/png" Extension="png"/>
  <Default ContentType="application/vnd.openxmlformats-package.relationships+xml" Extension="rels"/>
  <Default ContentType="image/tiff" Extension="tiff"/>
  <Default ContentType="application/xml" Extension="xml"/>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slide+xml" PartName="/ppt/slides/slide86.xml"/>
  <Override ContentType="application/vnd.openxmlformats-officedocument.presentationml.slide+xml" PartName="/ppt/slides/slide87.xml"/>
  <Override ContentType="application/vnd.openxmlformats-officedocument.presentationml.slide+xml" PartName="/ppt/slides/slide88.xml"/>
  <Override ContentType="application/vnd.openxmlformats-officedocument.presentationml.slide+xml" PartName="/ppt/slides/slide89.xml"/>
  <Override ContentType="application/vnd.openxmlformats-officedocument.presentationml.slide+xml" PartName="/ppt/slides/slide90.xml"/>
  <Override ContentType="application/vnd.openxmlformats-officedocument.presentationml.slide+xml" PartName="/ppt/slides/slide91.xml"/>
  <Override ContentType="application/vnd.openxmlformats-officedocument.presentationml.slide+xml" PartName="/ppt/slides/slide92.xml"/>
  <Override ContentType="application/vnd.openxmlformats-officedocument.presentationml.slide+xml" PartName="/ppt/slides/slide93.xml"/>
  <Override ContentType="application/vnd.openxmlformats-officedocument.presentationml.slide+xml" PartName="/ppt/slides/slide94.xml"/>
  <Override ContentType="application/vnd.openxmlformats-officedocument.presentationml.slide+xml" PartName="/ppt/slides/slide95.xml"/>
  <Override ContentType="application/vnd.openxmlformats-officedocument.presentationml.slide+xml" PartName="/ppt/slides/slide96.xml"/>
  <Override ContentType="application/vnd.openxmlformats-officedocument.presentationml.slide+xml" PartName="/ppt/slides/slide97.xml"/>
  <Override ContentType="application/vnd.openxmlformats-officedocument.presentationml.slide+xml" PartName="/ppt/slides/slide98.xml"/>
  <Override ContentType="application/vnd.openxmlformats-officedocument.presentationml.slide+xml" PartName="/ppt/slides/slide99.xml"/>
  <Override ContentType="application/vnd.openxmlformats-officedocument.presentationml.slide+xml" PartName="/ppt/slides/slide100.xml"/>
  <Override ContentType="application/vnd.openxmlformats-officedocument.presentationml.slide+xml" PartName="/ppt/slides/slide101.xml"/>
  <Override ContentType="application/vnd.openxmlformats-officedocument.presentationml.slide+xml" PartName="/ppt/slides/slide102.xml"/>
  <Override ContentType="application/vnd.openxmlformats-officedocument.presentationml.slide+xml" PartName="/ppt/slides/slide103.xml"/>
  <Override ContentType="application/vnd.openxmlformats-officedocument.presentationml.slide+xml" PartName="/ppt/slides/slide104.xml"/>
  <Override ContentType="application/vnd.openxmlformats-officedocument.presentationml.slide+xml" PartName="/ppt/slides/slide105.xml"/>
  <Override ContentType="application/vnd.openxmlformats-officedocument.presentationml.slide+xml" PartName="/ppt/slides/slide106.xml"/>
  <Override ContentType="application/vnd.openxmlformats-officedocument.presentationml.slide+xml" PartName="/ppt/slides/slide107.xml"/>
  <Override ContentType="application/vnd.openxmlformats-officedocument.presentationml.slide+xml" PartName="/ppt/slides/slide108.xml"/>
  <Override ContentType="application/vnd.openxmlformats-officedocument.presentationml.slide+xml" PartName="/ppt/slides/slide109.xml"/>
  <Override ContentType="application/vnd.openxmlformats-officedocument.presentationml.slide+xml" PartName="/ppt/slides/slide110.xml"/>
  <Override ContentType="application/vnd.openxmlformats-officedocument.presentationml.slide+xml" PartName="/ppt/slides/slide111.xml"/>
  <Override ContentType="application/vnd.openxmlformats-officedocument.presentationml.slide+xml" PartName="/ppt/slides/slide112.xml"/>
  <Override ContentType="application/vnd.openxmlformats-officedocument.presentationml.slide+xml" PartName="/ppt/slides/slide113.xml"/>
  <Override ContentType="application/vnd.openxmlformats-officedocument.presentationml.slide+xml" PartName="/ppt/slides/slide114.xml"/>
  <Override ContentType="application/vnd.openxmlformats-officedocument.presentationml.slide+xml" PartName="/ppt/slides/slide115.xml"/>
  <Override ContentType="application/vnd.openxmlformats-officedocument.presentationml.slide+xml" PartName="/ppt/slides/slide116.xml"/>
  <Override ContentType="application/vnd.openxmlformats-officedocument.presentationml.slide+xml" PartName="/ppt/slides/slide117.xml"/>
  <Override ContentType="application/vnd.openxmlformats-officedocument.presentationml.slide+xml" PartName="/ppt/slides/slide118.xml"/>
  <Override ContentType="application/vnd.openxmlformats-officedocument.presentationml.slide+xml" PartName="/ppt/slides/slide119.xml"/>
  <Override ContentType="application/vnd.openxmlformats-officedocument.presentationml.slide+xml" PartName="/ppt/slides/slide120.xml"/>
  <Override ContentType="application/vnd.openxmlformats-officedocument.presentationml.slide+xml" PartName="/ppt/slides/slide121.xml"/>
  <Override ContentType="application/vnd.openxmlformats-officedocument.presentationml.slide+xml" PartName="/ppt/slides/slide122.xml"/>
  <Override ContentType="application/vnd.openxmlformats-officedocument.presentationml.slide+xml" PartName="/ppt/slides/slide123.xml"/>
  <Override ContentType="application/vnd.openxmlformats-officedocument.presentationml.slide+xml" PartName="/ppt/slides/slide124.xml"/>
  <Override ContentType="application/vnd.openxmlformats-officedocument.presentationml.slide+xml" PartName="/ppt/slides/slide125.xml"/>
  <Override ContentType="application/vnd.openxmlformats-officedocument.presentationml.slide+xml" PartName="/ppt/slides/slide126.xml"/>
  <Override ContentType="application/vnd.openxmlformats-officedocument.presentationml.slide+xml" PartName="/ppt/slides/slide127.xml"/>
  <Override ContentType="application/vnd.openxmlformats-officedocument.presentationml.slide+xml" PartName="/ppt/slides/slide128.xml"/>
  <Override ContentType="application/vnd.openxmlformats-officedocument.presentationml.slide+xml" PartName="/ppt/slides/slide129.xml"/>
  <Override ContentType="application/vnd.openxmlformats-officedocument.presentationml.slide+xml" PartName="/ppt/slides/slide130.xml"/>
  <Override ContentType="application/vnd.openxmlformats-officedocument.presentationml.slide+xml" PartName="/ppt/slides/slide131.xml"/>
  <Override ContentType="application/vnd.openxmlformats-officedocument.presentationml.slide+xml" PartName="/ppt/slides/slide132.xml"/>
  <Override ContentType="application/vnd.openxmlformats-officedocument.presentationml.slide+xml" PartName="/ppt/slides/slide133.xml"/>
  <Override ContentType="application/vnd.openxmlformats-officedocument.presentationml.slide+xml" PartName="/ppt/slides/slide134.xml"/>
  <Override ContentType="application/vnd.openxmlformats-officedocument.presentationml.slide+xml" PartName="/ppt/slides/slide135.xml"/>
  <Override ContentType="application/vnd.openxmlformats-officedocument.presentationml.slide+xml" PartName="/ppt/slides/slide136.xml"/>
  <Override ContentType="application/vnd.openxmlformats-officedocument.presentationml.slide+xml" PartName="/ppt/slides/slide137.xml"/>
  <Override ContentType="application/vnd.openxmlformats-officedocument.presentationml.slide+xml" PartName="/ppt/slides/slide138.xml"/>
  <Override ContentType="application/vnd.openxmlformats-officedocument.presentationml.slide+xml" PartName="/ppt/slides/slide139.xml"/>
  <Override ContentType="application/vnd.openxmlformats-officedocument.presentationml.slide+xml" PartName="/ppt/slides/slide140.xml"/>
  <Override ContentType="application/vnd.openxmlformats-officedocument.presentationml.slide+xml" PartName="/ppt/slides/slide141.xml"/>
  <Override ContentType="application/vnd.openxmlformats-officedocument.presentationml.slide+xml" PartName="/ppt/slides/slide142.xml"/>
  <Override ContentType="application/vnd.openxmlformats-officedocument.presentationml.slide+xml" PartName="/ppt/slides/slide143.xml"/>
  <Override ContentType="application/vnd.openxmlformats-officedocument.presentationml.slide+xml" PartName="/ppt/slides/slide144.xml"/>
  <Override ContentType="application/vnd.openxmlformats-officedocument.presentationml.slide+xml" PartName="/ppt/slides/slide145.xml"/>
  <Override ContentType="application/vnd.openxmlformats-officedocument.presentationml.slide+xml" PartName="/ppt/slides/slide146.xml"/>
  <Override ContentType="application/vnd.openxmlformats-officedocument.presentationml.slide+xml" PartName="/ppt/slides/slide147.xml"/>
  <Override ContentType="application/vnd.openxmlformats-officedocument.presentationml.slide+xml" PartName="/ppt/slides/slide148.xml"/>
  <Override ContentType="application/vnd.openxmlformats-officedocument.presentationml.slide+xml" PartName="/ppt/slides/slide149.xml"/>
  <Override ContentType="application/vnd.openxmlformats-officedocument.presentationml.slide+xml" PartName="/ppt/slides/slide150.xml"/>
  <Override ContentType="application/vnd.openxmlformats-officedocument.presentationml.slide+xml" PartName="/ppt/slides/slide151.xml"/>
  <Override ContentType="application/vnd.openxmlformats-officedocument.presentationml.slide+xml" PartName="/ppt/slides/slide152.xml"/>
  <Override ContentType="application/vnd.openxmlformats-officedocument.presentationml.slide+xml" PartName="/ppt/slides/slide153.xml"/>
  <Override ContentType="application/vnd.openxmlformats-officedocument.presentationml.slide+xml" PartName="/ppt/slides/slide154.xml"/>
  <Override ContentType="application/vnd.openxmlformats-officedocument.presentationml.slide+xml" PartName="/ppt/slides/slide155.xml"/>
  <Override ContentType="application/vnd.openxmlformats-officedocument.presentationml.slide+xml" PartName="/ppt/slides/slide156.xml"/>
  <Override ContentType="application/vnd.openxmlformats-officedocument.presentationml.slide+xml" PartName="/ppt/slides/slide157.xml"/>
  <Override ContentType="application/vnd.openxmlformats-officedocument.presentationml.slide+xml" PartName="/ppt/slides/slide158.xml"/>
  <Override ContentType="application/vnd.openxmlformats-officedocument.presentationml.slide+xml" PartName="/ppt/slides/slide159.xml"/>
  <Override ContentType="application/vnd.openxmlformats-officedocument.presentationml.slide+xml" PartName="/ppt/slides/slide160.xml"/>
  <Override ContentType="application/vnd.openxmlformats-officedocument.presentationml.slide+xml" PartName="/ppt/slides/slide161.xml"/>
  <Override ContentType="application/vnd.openxmlformats-officedocument.presentationml.slide+xml" PartName="/ppt/slides/slide162.xml"/>
  <Override ContentType="application/vnd.openxmlformats-officedocument.presentationml.slide+xml" PartName="/ppt/slides/slide163.xml"/>
  <Override ContentType="application/vnd.openxmlformats-officedocument.presentationml.slide+xml" PartName="/ppt/slides/slide164.xml"/>
  <Override ContentType="application/vnd.openxmlformats-officedocument.presentationml.slide+xml" PartName="/ppt/slides/slide165.xml"/>
  <Override ContentType="application/vnd.openxmlformats-officedocument.presentationml.slide+xml" PartName="/ppt/slides/slide166.xml"/>
  <Override ContentType="application/vnd.openxmlformats-officedocument.presentationml.slide+xml" PartName="/ppt/slides/slide167.xml"/>
  <Override ContentType="application/vnd.openxmlformats-officedocument.presentationml.slide+xml" PartName="/ppt/slides/slide168.xml"/>
  <Override ContentType="application/vnd.openxmlformats-officedocument.presentationml.slide+xml" PartName="/ppt/slides/slide169.xml"/>
  <Override ContentType="application/vnd.openxmlformats-officedocument.presentationml.slide+xml" PartName="/ppt/slides/slide170.xml"/>
  <Override ContentType="application/vnd.openxmlformats-officedocument.presentationml.slide+xml" PartName="/ppt/slides/slide171.xml"/>
  <Override ContentType="application/vnd.openxmlformats-officedocument.presentationml.slide+xml" PartName="/ppt/slides/slide172.xml"/>
  <Override ContentType="application/vnd.openxmlformats-officedocument.presentationml.slide+xml" PartName="/ppt/slides/slide173.xml"/>
  <Override ContentType="application/vnd.openxmlformats-officedocument.presentationml.slide+xml" PartName="/ppt/slides/slide174.xml"/>
  <Override ContentType="application/vnd.openxmlformats-officedocument.presentationml.slide+xml" PartName="/ppt/slides/slide175.xml"/>
  <Override ContentType="application/vnd.openxmlformats-officedocument.presentationml.slide+xml" PartName="/ppt/slides/slide176.xml"/>
  <Override ContentType="application/vnd.openxmlformats-officedocument.presentationml.slide+xml" PartName="/ppt/slides/slide177.xml"/>
  <Override ContentType="application/vnd.openxmlformats-officedocument.presentationml.slide+xml" PartName="/ppt/slides/slide178.xml"/>
  <Override ContentType="application/vnd.openxmlformats-officedocument.presentationml.slide+xml" PartName="/ppt/slides/slide179.xml"/>
  <Override ContentType="application/vnd.openxmlformats-officedocument.presentationml.slide+xml" PartName="/ppt/slides/slide180.xml"/>
  <Override ContentType="application/vnd.openxmlformats-officedocument.presentationml.slide+xml" PartName="/ppt/slides/slide181.xml"/>
  <Override ContentType="application/vnd.openxmlformats-officedocument.presentationml.slide+xml" PartName="/ppt/slides/slide182.xml"/>
  <Override ContentType="application/vnd.openxmlformats-officedocument.presentationml.slide+xml" PartName="/ppt/slides/slide183.xml"/>
  <Override ContentType="application/vnd.openxmlformats-officedocument.presentationml.slide+xml" PartName="/ppt/slides/slide184.xml"/>
  <Override ContentType="application/vnd.openxmlformats-officedocument.presentationml.slide+xml" PartName="/ppt/slides/slide185.xml"/>
  <Override ContentType="application/vnd.openxmlformats-officedocument.presentationml.slide+xml" PartName="/ppt/slides/slide186.xml"/>
  <Override ContentType="application/vnd.openxmlformats-officedocument.presentationml.slide+xml" PartName="/ppt/slides/slide187.xml"/>
  <Override ContentType="application/vnd.openxmlformats-officedocument.presentationml.slide+xml" PartName="/ppt/slides/slide188.xml"/>
  <Override ContentType="application/vnd.openxmlformats-officedocument.presentationml.slide+xml" PartName="/ppt/slides/slide189.xml"/>
  <Override ContentType="application/vnd.openxmlformats-officedocument.presentationml.slide+xml" PartName="/ppt/slides/slide190.xml"/>
  <Override ContentType="application/vnd.openxmlformats-officedocument.presentationml.slide+xml" PartName="/ppt/slides/slide191.xml"/>
  <Override ContentType="application/vnd.openxmlformats-officedocument.presentationml.slide+xml" PartName="/ppt/slides/slide192.xml"/>
  <Override ContentType="application/vnd.openxmlformats-officedocument.presentationml.slide+xml" PartName="/ppt/slides/slide193.xml"/>
  <Override ContentType="application/vnd.openxmlformats-officedocument.presentationml.slide+xml" PartName="/ppt/slides/slide194.xml"/>
  <Override ContentType="application/vnd.openxmlformats-officedocument.presentationml.slide+xml" PartName="/ppt/slides/slide195.xml"/>
  <Override ContentType="application/vnd.openxmlformats-officedocument.presentationml.slide+xml" PartName="/ppt/slides/slide196.xml"/>
  <Override ContentType="application/vnd.openxmlformats-officedocument.presentationml.slide+xml" PartName="/ppt/slides/slide197.xml"/>
  <Override ContentType="application/vnd.openxmlformats-officedocument.presentationml.slide+xml" PartName="/ppt/slides/slide198.xml"/>
  <Override ContentType="application/vnd.openxmlformats-officedocument.presentationml.slide+xml" PartName="/ppt/slides/slide199.xml"/>
  <Override ContentType="application/vnd.openxmlformats-officedocument.presentationml.slide+xml" PartName="/ppt/slides/slide200.xml"/>
  <Override ContentType="application/vnd.openxmlformats-officedocument.presentationml.slide+xml" PartName="/ppt/slides/slide201.xml"/>
  <Override ContentType="application/vnd.openxmlformats-officedocument.presentationml.slide+xml" PartName="/ppt/slides/slide202.xml"/>
  <Override ContentType="application/vnd.openxmlformats-officedocument.presentationml.slide+xml" PartName="/ppt/slides/slide203.xml"/>
  <Override ContentType="application/vnd.openxmlformats-officedocument.presentationml.slide+xml" PartName="/ppt/slides/slide204.xml"/>
  <Override ContentType="application/vnd.openxmlformats-officedocument.presentationml.slide+xml" PartName="/ppt/slides/slide205.xml"/>
  <Override ContentType="application/vnd.openxmlformats-officedocument.presentationml.slide+xml" PartName="/ppt/slides/slide206.xml"/>
  <Override ContentType="application/vnd.openxmlformats-officedocument.presentationml.slide+xml" PartName="/ppt/slides/slide207.xml"/>
  <Override ContentType="application/vnd.openxmlformats-officedocument.presentationml.slide+xml" PartName="/ppt/slides/slide208.xml"/>
  <Override ContentType="application/vnd.openxmlformats-officedocument.presentationml.slide+xml" PartName="/ppt/slides/slide209.xml"/>
  <Override ContentType="application/vnd.openxmlformats-officedocument.presentationml.slide+xml" PartName="/ppt/slides/slide210.xml"/>
  <Override ContentType="application/vnd.openxmlformats-officedocument.presentationml.slide+xml" PartName="/ppt/slides/slide211.xml"/>
  <Override ContentType="application/vnd.openxmlformats-officedocument.presentationml.slide+xml" PartName="/ppt/slides/slide212.xml"/>
  <Override ContentType="application/vnd.openxmlformats-officedocument.presentationml.slide+xml" PartName="/ppt/slides/slide213.xml"/>
  <Override ContentType="application/vnd.openxmlformats-officedocument.presentationml.slide+xml" PartName="/ppt/slides/slide214.xml"/>
  <Override ContentType="application/vnd.openxmlformats-officedocument.presentationml.slide+xml" PartName="/ppt/slides/slide215.xml"/>
  <Override ContentType="application/vnd.openxmlformats-officedocument.presentationml.slide+xml" PartName="/ppt/slides/slide216.xml"/>
  <Override ContentType="application/vnd.openxmlformats-officedocument.presentationml.slide+xml" PartName="/ppt/slides/slide217.xml"/>
  <Override ContentType="application/vnd.openxmlformats-officedocument.presentationml.slide+xml" PartName="/ppt/slides/slide218.xml"/>
  <Override ContentType="application/vnd.openxmlformats-officedocument.presentationml.slide+xml" PartName="/ppt/slides/slide219.xml"/>
  <Override ContentType="application/vnd.openxmlformats-officedocument.presentationml.slide+xml" PartName="/ppt/slides/slide220.xml"/>
  <Override ContentType="application/vnd.openxmlformats-officedocument.presentationml.slide+xml" PartName="/ppt/slides/slide221.xml"/>
  <Override ContentType="application/vnd.openxmlformats-officedocument.presentationml.slide+xml" PartName="/ppt/slides/slide222.xml"/>
  <Override ContentType="application/vnd.openxmlformats-officedocument.presentationml.slide+xml" PartName="/ppt/slides/slide223.xml"/>
  <Override ContentType="application/vnd.openxmlformats-officedocument.presentationml.slide+xml" PartName="/ppt/slides/slide224.xml"/>
  <Override ContentType="application/vnd.openxmlformats-officedocument.presentationml.slide+xml" PartName="/ppt/slides/slide225.xml"/>
  <Override ContentType="application/vnd.openxmlformats-officedocument.presentationml.slide+xml" PartName="/ppt/slides/slide226.xml"/>
  <Override ContentType="application/vnd.openxmlformats-officedocument.presentationml.slide+xml" PartName="/ppt/slides/slide227.xml"/>
  <Override ContentType="application/vnd.openxmlformats-officedocument.presentationml.slide+xml" PartName="/ppt/slides/slide228.xml"/>
  <Override ContentType="application/vnd.openxmlformats-officedocument.presentationml.slide+xml" PartName="/ppt/slides/slide229.xml"/>
  <Override ContentType="application/vnd.openxmlformats-officedocument.presentationml.slide+xml" PartName="/ppt/slides/slide230.xml"/>
  <Override ContentType="application/vnd.openxmlformats-officedocument.presentationml.slide+xml" PartName="/ppt/slides/slide231.xml"/>
  <Override ContentType="application/vnd.openxmlformats-officedocument.presentationml.slide+xml" PartName="/ppt/slides/slide232.xml"/>
  <Override ContentType="application/vnd.openxmlformats-officedocument.presentationml.slide+xml" PartName="/ppt/slides/slide233.xml"/>
  <Override ContentType="application/vnd.openxmlformats-officedocument.presentationml.slide+xml" PartName="/ppt/slides/slide234.xml"/>
  <Override ContentType="application/vnd.openxmlformats-officedocument.presentationml.slide+xml" PartName="/ppt/slides/slide235.xml"/>
  <Override ContentType="application/vnd.openxmlformats-officedocument.presentationml.slide+xml" PartName="/ppt/slides/slide236.xml"/>
  <Override ContentType="application/vnd.openxmlformats-officedocument.presentationml.slide+xml" PartName="/ppt/slides/slide237.xml"/>
  <Override ContentType="application/vnd.openxmlformats-officedocument.presentationml.slide+xml" PartName="/ppt/slides/slide238.xml"/>
  <Override ContentType="application/vnd.openxmlformats-officedocument.presentationml.slide+xml" PartName="/ppt/slides/slide239.xml"/>
  <Override ContentType="application/vnd.openxmlformats-officedocument.presentationml.slide+xml" PartName="/ppt/slides/slide240.xml"/>
  <Override ContentType="application/vnd.openxmlformats-officedocument.presentationml.slide+xml" PartName="/ppt/slides/slide241.xml"/>
  <Override ContentType="application/vnd.openxmlformats-officedocument.presentationml.slide+xml" PartName="/ppt/slides/slide242.xml"/>
  <Override ContentType="application/vnd.openxmlformats-officedocument.presentationml.slide+xml" PartName="/ppt/slides/slide243.xml"/>
  <Override ContentType="application/vnd.openxmlformats-officedocument.presentationml.slide+xml" PartName="/ppt/slides/slide244.xml"/>
  <Override ContentType="application/vnd.openxmlformats-officedocument.presentationml.slide+xml" PartName="/ppt/slides/slide245.xml"/>
  <Override ContentType="application/vnd.openxmlformats-officedocument.presentationml.slide+xml" PartName="/ppt/slides/slide246.xml"/>
  <Override ContentType="application/vnd.openxmlformats-officedocument.presentationml.slide+xml" PartName="/ppt/slides/slide247.xml"/>
  <Override ContentType="application/vnd.openxmlformats-officedocument.presentationml.slide+xml" PartName="/ppt/slides/slide248.xml"/>
  <Override ContentType="application/vnd.openxmlformats-officedocument.presentationml.slide+xml" PartName="/ppt/slides/slide249.xml"/>
  <Override ContentType="application/vnd.openxmlformats-officedocument.presentationml.slide+xml" PartName="/ppt/slides/slide250.xml"/>
  <Override ContentType="application/vnd.openxmlformats-officedocument.presentationml.slide+xml" PartName="/ppt/slides/slide251.xml"/>
  <Override ContentType="application/vnd.openxmlformats-officedocument.presentationml.slide+xml" PartName="/ppt/slides/slide252.xml"/>
  <Override ContentType="application/vnd.openxmlformats-officedocument.presentationml.slide+xml" PartName="/ppt/slides/slide253.xml"/>
  <Override ContentType="application/vnd.openxmlformats-officedocument.presentationml.notesMaster+xml" PartName="/ppt/notesMasters/notesMaster1.xml"/>
  <Override ContentType="application/vnd.openxmlformats-officedocument.presentationml.handoutMaster+xml" PartName="/ppt/handoutMasters/handoutMaster1.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25.xml"/>
  <Override ContentType="application/vnd.openxmlformats-officedocument.presentationml.slideLayout+xml" PartName="/ppt/slideLayouts/slideLayout26.xml"/>
  <Override ContentType="application/vnd.openxmlformats-officedocument.presentationml.slideLayout+xml" PartName="/ppt/slideLayouts/slideLayout27.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1.xml"/>
  <Override ContentType="application/inkml+xml" PartName="/ppt/ink/ink1.xml"/>
  <Override ContentType="application/inkml+xml" PartName="/ppt/ink/ink2.xml"/>
  <Override ContentType="application/inkml+xml" PartName="/ppt/ink/ink3.xml"/>
  <Override ContentType="application/inkml+xml" PartName="/ppt/ink/ink4.xml"/>
  <Override ContentType="application/inkml+xml" PartName="/ppt/ink/ink5.xml"/>
  <Override ContentType="application/inkml+xml" PartName="/ppt/ink/ink6.xml"/>
  <Override ContentType="application/inkml+xml" PartName="/ppt/ink/ink7.xml"/>
  <Override ContentType="application/inkml+xml" PartName="/ppt/ink/ink8.xml"/>
  <Override ContentType="application/inkml+xml" PartName="/ppt/ink/ink9.xml"/>
  <Override ContentType="application/inkml+xml" PartName="/ppt/ink/ink10.xml"/>
  <Override ContentType="application/inkml+xml" PartName="/ppt/ink/ink11.xml"/>
  <Override ContentType="application/inkml+xml" PartName="/ppt/ink/ink12.xml"/>
  <Override ContentType="application/inkml+xml" PartName="/ppt/ink/ink13.xml"/>
  <Override ContentType="application/inkml+xml" PartName="/ppt/ink/ink14.xml"/>
  <Override ContentType="application/inkml+xml" PartName="/ppt/ink/ink15.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app.xml" Type="http://schemas.openxmlformats.org/officeDocument/2006/relationships/extended-properties"/><Relationship Id="rId2" Target="docProps/core.xml" Type="http://schemas.openxmlformats.org/package/2006/relationships/metadata/core-properties"/><Relationship Id="rId1" Target="ppt/presentation.xml" Type="http://schemas.openxmlformats.org/officeDocument/2006/relationships/officeDocument"/><Relationship Id="rId4"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5"/>
  </p:notesMasterIdLst>
  <p:handoutMasterIdLst>
    <p:handoutMasterId r:id="rId256"/>
  </p:handoutMasterIdLst>
  <p:sldIdLst>
    <p:sldId id="298" r:id="rId2"/>
    <p:sldId id="7697" r:id="rId3"/>
    <p:sldId id="7698" r:id="rId4"/>
    <p:sldId id="7699" r:id="rId5"/>
    <p:sldId id="7700" r:id="rId6"/>
    <p:sldId id="3625" r:id="rId7"/>
    <p:sldId id="1087" r:id="rId8"/>
    <p:sldId id="7751" r:id="rId9"/>
    <p:sldId id="1155" r:id="rId10"/>
    <p:sldId id="1088" r:id="rId11"/>
    <p:sldId id="5447" r:id="rId12"/>
    <p:sldId id="7701" r:id="rId13"/>
    <p:sldId id="5631" r:id="rId14"/>
    <p:sldId id="5624" r:id="rId15"/>
    <p:sldId id="5625" r:id="rId16"/>
    <p:sldId id="5626" r:id="rId17"/>
    <p:sldId id="5627" r:id="rId18"/>
    <p:sldId id="5628" r:id="rId19"/>
    <p:sldId id="5629" r:id="rId20"/>
    <p:sldId id="6342" r:id="rId21"/>
    <p:sldId id="6348" r:id="rId22"/>
    <p:sldId id="6349" r:id="rId23"/>
    <p:sldId id="7702" r:id="rId24"/>
    <p:sldId id="7703" r:id="rId25"/>
    <p:sldId id="6343" r:id="rId26"/>
    <p:sldId id="6344" r:id="rId27"/>
    <p:sldId id="5429" r:id="rId28"/>
    <p:sldId id="3598" r:id="rId29"/>
    <p:sldId id="7636" r:id="rId30"/>
    <p:sldId id="5432" r:id="rId31"/>
    <p:sldId id="3561" r:id="rId32"/>
    <p:sldId id="3550" r:id="rId33"/>
    <p:sldId id="3565" r:id="rId34"/>
    <p:sldId id="5448" r:id="rId35"/>
    <p:sldId id="3541" r:id="rId36"/>
    <p:sldId id="7753" r:id="rId37"/>
    <p:sldId id="5433" r:id="rId38"/>
    <p:sldId id="7679" r:id="rId39"/>
    <p:sldId id="7638" r:id="rId40"/>
    <p:sldId id="7706" r:id="rId41"/>
    <p:sldId id="6316" r:id="rId42"/>
    <p:sldId id="6324" r:id="rId43"/>
    <p:sldId id="6325" r:id="rId44"/>
    <p:sldId id="6326" r:id="rId45"/>
    <p:sldId id="6327" r:id="rId46"/>
    <p:sldId id="6328" r:id="rId47"/>
    <p:sldId id="6329" r:id="rId48"/>
    <p:sldId id="6330" r:id="rId49"/>
    <p:sldId id="6331" r:id="rId50"/>
    <p:sldId id="6332" r:id="rId51"/>
    <p:sldId id="6333" r:id="rId52"/>
    <p:sldId id="6336" r:id="rId53"/>
    <p:sldId id="6337" r:id="rId54"/>
    <p:sldId id="6338" r:id="rId55"/>
    <p:sldId id="6339" r:id="rId56"/>
    <p:sldId id="6334" r:id="rId57"/>
    <p:sldId id="1080" r:id="rId58"/>
    <p:sldId id="7704" r:id="rId59"/>
    <p:sldId id="7705" r:id="rId60"/>
    <p:sldId id="3542" r:id="rId61"/>
    <p:sldId id="3549" r:id="rId62"/>
    <p:sldId id="7746" r:id="rId63"/>
    <p:sldId id="7681" r:id="rId64"/>
    <p:sldId id="1172" r:id="rId65"/>
    <p:sldId id="3544" r:id="rId66"/>
    <p:sldId id="7724" r:id="rId67"/>
    <p:sldId id="3572" r:id="rId68"/>
    <p:sldId id="1082" r:id="rId69"/>
    <p:sldId id="5536" r:id="rId70"/>
    <p:sldId id="5537" r:id="rId71"/>
    <p:sldId id="5538" r:id="rId72"/>
    <p:sldId id="5550" r:id="rId73"/>
    <p:sldId id="5471" r:id="rId74"/>
    <p:sldId id="299" r:id="rId75"/>
    <p:sldId id="5474" r:id="rId76"/>
    <p:sldId id="3571" r:id="rId77"/>
    <p:sldId id="300" r:id="rId78"/>
    <p:sldId id="3635" r:id="rId79"/>
    <p:sldId id="5563" r:id="rId80"/>
    <p:sldId id="3636" r:id="rId81"/>
    <p:sldId id="3607" r:id="rId82"/>
    <p:sldId id="5565" r:id="rId83"/>
    <p:sldId id="3610" r:id="rId84"/>
    <p:sldId id="7729" r:id="rId85"/>
    <p:sldId id="3937" r:id="rId86"/>
    <p:sldId id="7747" r:id="rId87"/>
    <p:sldId id="3637" r:id="rId88"/>
    <p:sldId id="6365" r:id="rId89"/>
    <p:sldId id="6414" r:id="rId90"/>
    <p:sldId id="6415" r:id="rId91"/>
    <p:sldId id="6416" r:id="rId92"/>
    <p:sldId id="6417" r:id="rId93"/>
    <p:sldId id="5573" r:id="rId94"/>
    <p:sldId id="5562" r:id="rId95"/>
    <p:sldId id="5566" r:id="rId96"/>
    <p:sldId id="5567" r:id="rId97"/>
    <p:sldId id="308" r:id="rId98"/>
    <p:sldId id="3611" r:id="rId99"/>
    <p:sldId id="5568" r:id="rId100"/>
    <p:sldId id="3612" r:id="rId101"/>
    <p:sldId id="5569" r:id="rId102"/>
    <p:sldId id="3613" r:id="rId103"/>
    <p:sldId id="3623" r:id="rId104"/>
    <p:sldId id="5570" r:id="rId105"/>
    <p:sldId id="3953" r:id="rId106"/>
    <p:sldId id="5561" r:id="rId107"/>
    <p:sldId id="3639" r:id="rId108"/>
    <p:sldId id="5571" r:id="rId109"/>
    <p:sldId id="3603" r:id="rId110"/>
    <p:sldId id="5479" r:id="rId111"/>
    <p:sldId id="3640" r:id="rId112"/>
    <p:sldId id="5612" r:id="rId113"/>
    <p:sldId id="5614" r:id="rId114"/>
    <p:sldId id="3942" r:id="rId115"/>
    <p:sldId id="3943" r:id="rId116"/>
    <p:sldId id="3944" r:id="rId117"/>
    <p:sldId id="7730" r:id="rId118"/>
    <p:sldId id="7731" r:id="rId119"/>
    <p:sldId id="7732" r:id="rId120"/>
    <p:sldId id="7733" r:id="rId121"/>
    <p:sldId id="7734" r:id="rId122"/>
    <p:sldId id="7735" r:id="rId123"/>
    <p:sldId id="7684" r:id="rId124"/>
    <p:sldId id="7685" r:id="rId125"/>
    <p:sldId id="7736" r:id="rId126"/>
    <p:sldId id="5589" r:id="rId127"/>
    <p:sldId id="7737" r:id="rId128"/>
    <p:sldId id="5590" r:id="rId129"/>
    <p:sldId id="5599" r:id="rId130"/>
    <p:sldId id="5595" r:id="rId131"/>
    <p:sldId id="3615" r:id="rId132"/>
    <p:sldId id="5600" r:id="rId133"/>
    <p:sldId id="3576" r:id="rId134"/>
    <p:sldId id="289" r:id="rId135"/>
    <p:sldId id="5591" r:id="rId136"/>
    <p:sldId id="5601" r:id="rId137"/>
    <p:sldId id="5602" r:id="rId138"/>
    <p:sldId id="7738" r:id="rId139"/>
    <p:sldId id="3580" r:id="rId140"/>
    <p:sldId id="3581" r:id="rId141"/>
    <p:sldId id="3582" r:id="rId142"/>
    <p:sldId id="3586" r:id="rId143"/>
    <p:sldId id="3587" r:id="rId144"/>
    <p:sldId id="5603" r:id="rId145"/>
    <p:sldId id="3617" r:id="rId146"/>
    <p:sldId id="5592" r:id="rId147"/>
    <p:sldId id="5604" r:id="rId148"/>
    <p:sldId id="272" r:id="rId149"/>
    <p:sldId id="3619" r:id="rId150"/>
    <p:sldId id="5605" r:id="rId151"/>
    <p:sldId id="275" r:id="rId152"/>
    <p:sldId id="3620" r:id="rId153"/>
    <p:sldId id="3621" r:id="rId154"/>
    <p:sldId id="5434" r:id="rId155"/>
    <p:sldId id="5435" r:id="rId156"/>
    <p:sldId id="5577" r:id="rId157"/>
    <p:sldId id="5439" r:id="rId158"/>
    <p:sldId id="5436" r:id="rId159"/>
    <p:sldId id="5437" r:id="rId160"/>
    <p:sldId id="5440" r:id="rId161"/>
    <p:sldId id="5548" r:id="rId162"/>
    <p:sldId id="280" r:id="rId163"/>
    <p:sldId id="5606" r:id="rId164"/>
    <p:sldId id="3590" r:id="rId165"/>
    <p:sldId id="3591" r:id="rId166"/>
    <p:sldId id="277" r:id="rId167"/>
    <p:sldId id="3622" r:id="rId168"/>
    <p:sldId id="281" r:id="rId169"/>
    <p:sldId id="4115" r:id="rId170"/>
    <p:sldId id="5769" r:id="rId171"/>
    <p:sldId id="6401" r:id="rId172"/>
    <p:sldId id="5607" r:id="rId173"/>
    <p:sldId id="3592" r:id="rId174"/>
    <p:sldId id="3593" r:id="rId175"/>
    <p:sldId id="7749" r:id="rId176"/>
    <p:sldId id="7739" r:id="rId177"/>
    <p:sldId id="7740" r:id="rId178"/>
    <p:sldId id="7741" r:id="rId179"/>
    <p:sldId id="7742" r:id="rId180"/>
    <p:sldId id="7743" r:id="rId181"/>
    <p:sldId id="7744" r:id="rId182"/>
    <p:sldId id="5609" r:id="rId183"/>
    <p:sldId id="3594" r:id="rId184"/>
    <p:sldId id="6412" r:id="rId185"/>
    <p:sldId id="5542" r:id="rId186"/>
    <p:sldId id="5543" r:id="rId187"/>
    <p:sldId id="5578" r:id="rId188"/>
    <p:sldId id="7716" r:id="rId189"/>
    <p:sldId id="6425" r:id="rId190"/>
    <p:sldId id="6426" r:id="rId191"/>
    <p:sldId id="6427" r:id="rId192"/>
    <p:sldId id="6428" r:id="rId193"/>
    <p:sldId id="6429" r:id="rId194"/>
    <p:sldId id="6430" r:id="rId195"/>
    <p:sldId id="6431" r:id="rId196"/>
    <p:sldId id="6432" r:id="rId197"/>
    <p:sldId id="6433" r:id="rId198"/>
    <p:sldId id="6434" r:id="rId199"/>
    <p:sldId id="6435" r:id="rId200"/>
    <p:sldId id="6436" r:id="rId201"/>
    <p:sldId id="6437" r:id="rId202"/>
    <p:sldId id="6438" r:id="rId203"/>
    <p:sldId id="6439" r:id="rId204"/>
    <p:sldId id="6440" r:id="rId205"/>
    <p:sldId id="6441" r:id="rId206"/>
    <p:sldId id="6442" r:id="rId207"/>
    <p:sldId id="7752" r:id="rId208"/>
    <p:sldId id="6450" r:id="rId209"/>
    <p:sldId id="6451" r:id="rId210"/>
    <p:sldId id="6452" r:id="rId211"/>
    <p:sldId id="5610" r:id="rId212"/>
    <p:sldId id="5579" r:id="rId213"/>
    <p:sldId id="5593" r:id="rId214"/>
    <p:sldId id="6121" r:id="rId215"/>
    <p:sldId id="7718" r:id="rId216"/>
    <p:sldId id="4090" r:id="rId217"/>
    <p:sldId id="318" r:id="rId218"/>
    <p:sldId id="5669" r:id="rId219"/>
    <p:sldId id="5670" r:id="rId220"/>
    <p:sldId id="3699" r:id="rId221"/>
    <p:sldId id="5753" r:id="rId222"/>
    <p:sldId id="5754" r:id="rId223"/>
    <p:sldId id="3697" r:id="rId224"/>
    <p:sldId id="3698" r:id="rId225"/>
    <p:sldId id="5545" r:id="rId226"/>
    <p:sldId id="5546" r:id="rId227"/>
    <p:sldId id="5547" r:id="rId228"/>
    <p:sldId id="5671" r:id="rId229"/>
    <p:sldId id="4091" r:id="rId230"/>
    <p:sldId id="5673" r:id="rId231"/>
    <p:sldId id="4093" r:id="rId232"/>
    <p:sldId id="3633" r:id="rId233"/>
    <p:sldId id="3701" r:id="rId234"/>
    <p:sldId id="5580" r:id="rId235"/>
    <p:sldId id="4094" r:id="rId236"/>
    <p:sldId id="4095" r:id="rId237"/>
    <p:sldId id="4096" r:id="rId238"/>
    <p:sldId id="3705" r:id="rId239"/>
    <p:sldId id="3706" r:id="rId240"/>
    <p:sldId id="5674" r:id="rId241"/>
    <p:sldId id="5755" r:id="rId242"/>
    <p:sldId id="5756" r:id="rId243"/>
    <p:sldId id="4097" r:id="rId244"/>
    <p:sldId id="3708" r:id="rId245"/>
    <p:sldId id="5759" r:id="rId246"/>
    <p:sldId id="5760" r:id="rId247"/>
    <p:sldId id="6465" r:id="rId248"/>
    <p:sldId id="7719" r:id="rId249"/>
    <p:sldId id="7720" r:id="rId250"/>
    <p:sldId id="2539" r:id="rId251"/>
    <p:sldId id="823" r:id="rId252"/>
    <p:sldId id="2125" r:id="rId253"/>
    <p:sldId id="313" r:id="rId254"/>
  </p:sldIdLst>
  <p:sldSz cx="9144000" cy="5143500" type="screen16x9"/>
  <p:notesSz cx="6858000" cy="9144000"/>
  <p:defaultTex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orient="horz" pos="1188">
          <p15:clr>
            <a:srgbClr val="A4A3A4"/>
          </p15:clr>
        </p15:guide>
        <p15:guide id="3" orient="horz" pos="972">
          <p15:clr>
            <a:srgbClr val="A4A3A4"/>
          </p15:clr>
        </p15:guide>
        <p15:guide id="4" orient="horz" pos="756">
          <p15:clr>
            <a:srgbClr val="A4A3A4"/>
          </p15:clr>
        </p15:guide>
        <p15:guide id="5" orient="horz" pos="1080">
          <p15:clr>
            <a:srgbClr val="A4A3A4"/>
          </p15:clr>
        </p15:guide>
        <p15:guide id="6" orient="horz" pos="1404">
          <p15:clr>
            <a:srgbClr val="A4A3A4"/>
          </p15:clr>
        </p15:guide>
        <p15:guide id="7" orient="horz" pos="1296">
          <p15:clr>
            <a:srgbClr val="A4A3A4"/>
          </p15:clr>
        </p15:guide>
        <p15:guide id="8" orient="horz" pos="864">
          <p15:clr>
            <a:srgbClr val="A4A3A4"/>
          </p15:clr>
        </p15:guide>
        <p15:guide id="9" pos="2880">
          <p15:clr>
            <a:srgbClr val="A4A3A4"/>
          </p15:clr>
        </p15:guide>
        <p15:guide id="10" pos="1728">
          <p15:clr>
            <a:srgbClr val="A4A3A4"/>
          </p15:clr>
        </p15:guide>
        <p15:guide id="11" pos="721">
          <p15:clr>
            <a:srgbClr val="A4A3A4"/>
          </p15:clr>
        </p15:guide>
        <p15:guide id="12" pos="1144">
          <p15:clr>
            <a:srgbClr val="A4A3A4"/>
          </p15:clr>
        </p15:guide>
        <p15:guide id="13" pos="3455">
          <p15:clr>
            <a:srgbClr val="A4A3A4"/>
          </p15:clr>
        </p15:guide>
        <p15:guide id="14" pos="5184">
          <p15:clr>
            <a:srgbClr val="A4A3A4"/>
          </p15:clr>
        </p15:guide>
        <p15:guide id="15" pos="2305">
          <p15:clr>
            <a:srgbClr val="A4A3A4"/>
          </p15:clr>
        </p15:guide>
        <p15:guide id="16" pos="403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909"/>
    <p:restoredTop sz="94762"/>
  </p:normalViewPr>
  <p:slideViewPr>
    <p:cSldViewPr snapToObjects="1">
      <p:cViewPr varScale="1">
        <p:scale>
          <a:sx n="161" d="100"/>
          <a:sy n="161" d="100"/>
        </p:scale>
        <p:origin x="440" y="200"/>
      </p:cViewPr>
      <p:guideLst>
        <p:guide orient="horz" pos="1620"/>
        <p:guide orient="horz" pos="1188"/>
        <p:guide orient="horz" pos="972"/>
        <p:guide orient="horz" pos="756"/>
        <p:guide orient="horz" pos="1080"/>
        <p:guide orient="horz" pos="1404"/>
        <p:guide orient="horz" pos="1296"/>
        <p:guide orient="horz" pos="864"/>
        <p:guide pos="2880"/>
        <p:guide pos="1728"/>
        <p:guide pos="721"/>
        <p:guide pos="1144"/>
        <p:guide pos="3455"/>
        <p:guide pos="5184"/>
        <p:guide pos="2305"/>
        <p:guide pos="403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0"/>
    </p:cViewPr>
  </p:sorterViewPr>
  <p:notesViewPr>
    <p:cSldViewPr snapToObjects="1">
      <p:cViewPr varScale="1">
        <p:scale>
          <a:sx n="121" d="100"/>
          <a:sy n="121" d="100"/>
        </p:scale>
        <p:origin x="324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viewProps" Target="view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theme" Target="theme/theme1.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tableStyles" Target="tableStyles.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notesMaster" Target="notesMasters/notesMaster1.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handoutMaster" Target="handoutMasters/handoutMaster1.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B703B16-6862-D189-C008-62729E632E8C}"/>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875C1470-7E20-0023-852B-4BF3A149ED52}"/>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151FA547-E71D-BA40-A1C6-FEBEF3A71F9D}" type="datetime1">
              <a:rPr lang="en-US" altLang="en-US"/>
              <a:pPr>
                <a:defRPr/>
              </a:pPr>
              <a:t>1/30/24</a:t>
            </a:fld>
            <a:endParaRPr lang="en-US" altLang="en-US"/>
          </a:p>
        </p:txBody>
      </p:sp>
      <p:sp>
        <p:nvSpPr>
          <p:cNvPr id="4" name="Footer Placeholder 3">
            <a:extLst>
              <a:ext uri="{FF2B5EF4-FFF2-40B4-BE49-F238E27FC236}">
                <a16:creationId xmlns:a16="http://schemas.microsoft.com/office/drawing/2014/main" id="{4385ABF8-955D-EA57-E59E-726CA20246CC}"/>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DA65FC14-1E9F-0AEE-F8E0-769963361667}"/>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F6F1340-48BF-3149-932A-4C39D19EA92F}"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1T03:07:35.279"/>
    </inkml:context>
    <inkml:brush xml:id="br0">
      <inkml:brushProperty name="width" value="0.1" units="cm"/>
      <inkml:brushProperty name="height" value="0.1" units="cm"/>
      <inkml:brushProperty name="color" value="#E71224"/>
    </inkml:brush>
  </inkml:definitions>
  <inkml:trace contextRef="#ctx0" brushRef="#br0">1 142 24575,'54'0'0,"0"0"0,21 2 0,7 2 0,-9 1 0,4 0 0,3 2 0,10 1 0,4 2 0,1-1 0,-21-2 0,2 1 0,-1-1 0,1-1 0,0 0 0,0-1 0,-1-1 0,1 0 0,20 0 0,0-1 0,-2-1 0,-7-2 0,-3 0 0,-1 0 0,-5 0 0,-3 0 0,0 0 0,-7 0 0,-2 1 0,0 1 0,26 1 0,-2 2 0,-8 3 0,-2 2 0,-13 1 0,-2 2 0,-5-1 0,-1-1 0,0-1 0,1-2 0,-1-3 0,3-2 0,17-1 0,4-1 0,10-1 0,1 0 0,2 1 0,1-1 0,1 2 0,-1 0 0,-11-1 0,-3 1 0,-7 0 0,-1 1 0,-1 1 0,-1-1 0,-4 2 0,-1-1 0,4 1 0,1-1 0,3 0 0,-1-2 0,-7 0 0,-3-1 0,-10-1 0,-2 0 0,36 0 0,-13 0 0,11 0 0,-4 0 0,8 0 0,8 0 0,-14 0 0,7 0 0,5 0 0,2 0 0,2 0-207,-6 0 0,3 0 1,2 0-1,2 0 0,-1 0 1,-1 0 206,-14 0 0,1 0 0,0 0 0,-1 0 0,1 0 0,-2 0 0,-1 0 0,9 0 0,0 0 0,-1-1 0,-2 1 0,-2 0 0,-4-1 0,18 1 0,-4-1 0,-5 0 0,-3 0 0,6 0 0,-5-1 0,-6 1 0,15-1 0,-8 1 0,-16 0 0,-5 0 0,-9 2 0,0-2 0,5-1 0,3-2 620,16-7 0,5-5-620,-16 0 0,3-3 0,2-1 0,10-3 0,3-2 0,2-1 0,-19 6 0,1-1 0,1 1 0,0 0 0,0 3 0,0 0 0,0 1 0,0 1 0,22-1 0,-1 2 0,-1 2 0,-4 3 0,-1 0 0,-2 3 0,-8 2 0,-2 1 0,-2 1 0,-8 1 0,-2 0 0,-3 0 0,19 1 0,-6 0 0,-17 0 0,-5 0 0,28 0 0,-22 0 0,-11 5 0,-8 1 0,0-1 0,0 0 0,3-5 0,2 0 0,-7 0 0,-13 0 0,-10 0 0,26 0 0,7 0 0,11 0 0,6 1 0,9 0 0,6 2 0,-1 2 0,6 2 0,3 1 0,2 1 0,-7 0 0,2 1 0,2 1 0,0 1 0,0 0 0,0 1 0,1 1 0,0-1 0,-1 2 0,-1-1 0,-4 0 0,-1 1 0,-1-1 0,-1 0 0,-1 0 0,9 1 0,0-1 0,-3-1 0,-4-1 0,12 1 0,-4-2 0,-2-1 0,-11-2 0,-2 0 0,-2-3 0,27-3 0,-4-6 0,-11-6 0,-1-3 0,-5-2 0,-1-1 0,-5-1 0,-2 1 0,-8 4 0,0 3 0,3 3 0,2 2 0,9 2 0,2 1 0,2 1 0,2 0 0,2 0 0,0 0 0,-6 0 0,-3 0 0,-12 0 0,-3 0 0,-5-1 0,-3-1 0,29-6 0,-14-4 0,-15-2 0,-15 1 0,-17 5 0,-11 4 0,-8 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20:06.043"/>
    </inkml:context>
    <inkml:brush xml:id="br0">
      <inkml:brushProperty name="width" value="0.05" units="cm"/>
      <inkml:brushProperty name="height" value="0.05" units="cm"/>
      <inkml:brushProperty name="color" value="#E71224"/>
    </inkml:brush>
  </inkml:definitions>
  <inkml:trace contextRef="#ctx0" brushRef="#br0">689 1 24575,'-28'0'0,"-19"5"0,-22 4 0,-7 2 0,10-1 0,14-2 0,5-1 0,-6 2 0,-8 7 0,0 1 0,9 5 0,15 0 0,15 0 0,10 3 0,8 3 0,2 7 0,2 8 0,2 4 0,2-4 0,1-5 0,0-7 0,-1-1 0,-1 3 0,-1 11 0,-2 17 0,-2 11 0,-2 3 0,-1-9 0,1-13 0,2-16 0,2-11 0,0-5 0,0-2 0,0 2 0,0 1 0,0 3 0,0 1 0,1 6 0,4-1 0,3 0 0,4 2 0,5-4 0,3 0 0,6-4 0,7-7 0,9 0 0,10 1 0,9 5 0,4 4 0,-4 0 0,-7-4 0,-9-6 0,-4-7 0,4-6 0,7-3 0,5-2 0,7 0 0,5 0 0,7 0 0,14 0 0,-37 0 0,2 0 0,6 0 0,3 0 0,8 0 0,4 0 0,6 0 0,2 0 0,0 0 0,0 0 0,-2 0 0,0 0 0,-5 0 0,-1 0 0,1 0 0,0 0 0,12 0 0,2 0 0,-23 0 0,2 0 0,0 0 0,2 0 0,0 0 0,0 0 0,-2 0 0,-1 0 0,-1 0 0,24 0 0,-2 0 0,-5 0 0,-1 0 0,0-1 0,-1 0 0,-1-2 0,-1 0 0,-4-1 0,-2-1 0,-7 0 0,-2-1 0,-6 0 0,-1 1 0,-4 2 0,-1 1 0,-2-1 0,-2 2 0,43 1 0,-6 0 0,-3 0 0,-1 0 0,-6 0 0,-13 0 0,-17 0 0,-15-1 0,-14-1 0,-7-4 0,-5-5 0,-4-7 0,0-12 0,-2-10 0,0-29 0,1 18 0,0-5 0,2-11 0,1-3 0,1-10 0,0-1 0,1 4 0,-1 2 0,-2 9 0,-1 3 0,-3 8 0,-3 3 0,-11-25 0,-6 22 0,-5 20 0,-2 17 0,-2 9 0,-8 7 0,-13 5 0,-17 6 0,-22 9 0,38-8 0,-3 1 0,-3-1 0,-2-1 0,1-1 0,-1-3 0,2-1 0,1-2 0,1-1 0,1-2 0,-3-4 0,-1-2 0,-4-2 0,-1-2 0,-2-1 0,-1-1 0,0 0 0,0-1 0,3 2 0,1 1 0,2-1 0,1-1 0,0 0 0,1 0 0,-2 0 0,0 1 0,1-1 0,-2 0 0,-7 4 0,-1 1 0,-2 2 0,-2 1 0,-4 2 0,-2 1 0,-4 2 0,-1 0 0,0 0 0,0 0 0,-6 0 0,0 0 0,0 0 0,-1 0 0,1 0 0,-1 0 0,0 0 0,1 0 0,3 0 0,1 0 0,5 0 0,2 0 0,6 0 0,3 0 0,11 0 0,2 0 0,-36 0 0,20 0 0,14 0 0,10 0 0,6 0 0,6 0 0,15 0 0,8 0 0,11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6T07:12:27.923"/>
    </inkml:context>
    <inkml:brush xml:id="br0">
      <inkml:brushProperty name="width" value="0.035" units="cm"/>
      <inkml:brushProperty name="height" value="0.035" units="cm"/>
      <inkml:brushProperty name="color" value="#E71224"/>
    </inkml:brush>
  </inkml:definitions>
  <inkml:trace contextRef="#ctx0" brushRef="#br0">444 17 24575,'-15'0'0,"-9"0"0,-12 0 0,-3 0 0,3 2 0,6 1 0,5 3 0,-1 2 0,2 1 0,4-2 0,4-1 0,6-1 0,1 0 0,-1 2 0,-3 3 0,-2 3 0,-3 2 0,-3 3 0,1 2 0,2 0 0,6-2 0,7-1 0,4-1 0,1 2 0,0 3 0,0 3 0,0 4 0,0 1 0,0 1 0,0-2 0,0-2 0,0 0 0,0-3 0,0-1 0,1-3 0,1 0 0,0 1 0,1 2 0,3 2 0,4 3 0,5 1 0,7 3 0,9 2 0,6-1 0,6 1 0,2-4 0,2-3 0,1-5 0,1-4 0,1-4 0,4-4 0,8-4 0,9-3 0,1-2 0,9 0 0,4-4 0,3-10 0,3-8 0,-12-5 0,-8 0 0,-7 5 0,-6 6 0,-5 2 0,-7 2 0,-10-1 0,-6 0 0,-9-1 0,-6-7 0,-5-10 0,-6-11 0,-5-5 0,-7-4 0,-7 3 0,-6 3 0,-3 2 0,-2 2 0,3 3 0,3 5 0,2 7 0,4 7 0,0 5 0,-2 3 0,-4-1 0,-3 0 0,-6-1 0,-7-2 0,-6 3 0,-4-1 0,0 5 0,3 2 0,2 3 0,3 1 0,2 0 0,1-4 0,2-2 0,-2-3 0,-2 0 0,0 1 0,2 2 0,3 0 0,4 1 0,2 3 0,1 1 0,2 1 0,0 2 0,2-1 0,4-1 0,16-7 0,-2 6 0,12-4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7T19:37:48.026"/>
    </inkml:context>
    <inkml:brush xml:id="br0">
      <inkml:brushProperty name="width" value="0.05" units="cm"/>
      <inkml:brushProperty name="height" value="0.05" units="cm"/>
      <inkml:brushProperty name="color" value="#E71224"/>
    </inkml:brush>
  </inkml:definitions>
  <inkml:trace contextRef="#ctx0" brushRef="#br0">773 179 24575,'-57'7'0,"-19"20"0,20-3 0,-3 5 0,1 7 0,2 6 0,7 4 0,5 3 0,6 2 0,5 2 0,6 3 0,5 3 0,4 5 0,4 2 0,1 5 0,1 1 0,1 0 0,1 2 0,1 1 0,2 1 0,0 0 0,3 1 0,4 4 0,4 0 0,6 6 0,7 1 0,7 2 0,5 0 0,-6-28 0,3 1 0,0 1 0,2 2 0,-1 0 0,0 2 0,-2 1 0,-1 1 0,-2 1 0,-2 2 0,-1 0 0,-1 1 0,-1-2 0,0 0 0,3 0 0,5 1 0,5 0 0,5-1 0,11 1 0,6-1 0,7-2 0,-7-15 0,4-2 0,3-1 0,2 0 0,7 1 0,3 0 0,1-2 0,-1-2 0,-2-2 0,0-2 0,0-1 0,-3-1 0,13 9 0,-2-2 0,-3-1 0,-15-9 0,-2-1 0,-3-2 0,7 7 0,-4-4 0,-11-7 0,-2-4 0,35 15 0,12-13 0,-35-20 0,3-3 0,7-2 0,2-3 0,2-1 0,0-1 0,-5-1 0,-2 0 0,-7 0 0,-1 0 0,3-1 0,1-3 0,7-4 0,1-5 0,11-5 0,1-6 0,8-8 0,-1-5 0,-3-4 0,-3-3 0,-6 0 0,-5-2 0,-9 2 0,-6 0 0,-12 6 0,-4 1 0,22-36 0,-11-5 0,-22 33 0,-1-2 0,4-7 0,0-3 0,1-5 0,0-2 0,-1-1 0,-2-2 0,-1-6 0,-2-2 0,-1-6 0,-2-4 0,-3-7 0,-4-4 0,-7 26 0,-2-1 0,-1-1 0,-3-3 0,-2-1 0,-2 0 0,-3 0 0,-3 0 0,-1 1 0,-1 4 0,-1 2 0,-3 2 0,-7-23 0,-3 5 0,1 13 0,-1 5 0,2 12 0,1 3 0,0 6 0,0 1 0,-21-43 0,18 39 0,-3-2 0,-3-9 0,-2 0 0,-3-5 0,-3 1 0,-1-2 0,-2 1 0,2 6 0,0 3 0,2 8 0,0 2 0,3 8 0,0 2 0,-30-24 0,-2 7 0,-8-2 0,31 23 0,-2-1 0,-5-1 0,-1-1 0,-5-2 0,0 1 0,-3 0 0,-2 3 0,-2 4 0,-4 3 0,-7 3 0,-3 3 0,-5 3 0,-1 3 0,1 1 0,1 0 0,6 2 0,2-1 0,7 3 0,1 0 0,-2 2 0,-1 2 0,-8 2 0,-4 3 0,-15 5 0,-4 5 0,32-3 0,0 2 0,-1 1 0,-3 3 0,1 1 0,-1 2 0,-1 1 0,1 1 0,1-1 0,4-1 0,1-1 0,0 0 0,-32 4 0,3-2 0,17-6 0,4-3 0,17-3 0,4-3 0,-24-2 0,12 9 0,-5 11 0,-7 15 0,0 11 0,7 2 0,33-21 0,9-6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7T19:39:42.225"/>
    </inkml:context>
    <inkml:brush xml:id="br0">
      <inkml:brushProperty name="width" value="0.05" units="cm"/>
      <inkml:brushProperty name="height" value="0.05" units="cm"/>
      <inkml:brushProperty name="color" value="#E71224"/>
    </inkml:brush>
  </inkml:definitions>
  <inkml:trace contextRef="#ctx0" brushRef="#br0">136 341 24575,'-4'26'0,"-1"3"0,-2 4 0,-1 4 0,-3 9 0,-2 9 0,-1 6 0,1 2 0,1 2 0,-1 6 0,-2 7 0,4 7 0,3 1 0,6-5 0,2 1 0,0 1 0,0 3 0,2 0 0,3-8 0,6-1 0,9 6 0,-7-33 0,1 2 0,5 8 0,2 1 0,2 4 0,1 0 0,1-2 0,2-2 0,-1-7 0,0-1 0,-1-5 0,0-2 0,0-3 0,2 0 0,3 3 0,2 2 0,6 6 0,2 2 0,6 5 0,2 1 0,5 3 0,2 0 0,3-3 0,3-3 0,7-3 0,3-4 0,9 0 0,3-3 0,-23-17 0,1-1 0,0-1 0,1-2 0,0 0 0,-1-2 0,24 10 0,-2-4 0,-10-6 0,-1-3 0,-7-5 0,0-3 0,3-2 0,2-1 0,4-3 0,3-1 0,7 0 0,1-2 0,0 0 0,-1-2 0,-10 0 0,-2-2 0,-9-1 0,-2 0 0,-1-1 0,-1 0 0,9-2 0,1 0 0,11-3 0,3-1 0,4-1 0,2-2 0,-3-2 0,-2-2 0,-7 1 0,-3-2 0,-5 1 0,-2-2 0,-4 0 0,-2 0 0,-7 0 0,-3-1 0,38-13 0,-11 0 0,-3-4 0,13-6 0,-39 16 0,1-1 0,-1-1 0,-1-2 0,36-25 0,-19 5 0,-4-8 0,-26 16 0,2-4 0,6-10 0,1-5 0,5-10 0,-1-4 0,0-7 0,-2-5 0,-16 21 0,0-2 0,-2-1 0,-1-4 0,0-1 0,-2-1 0,-2-2 0,-1 0 0,-2-1 0,-1 2 0,-2-1 0,-1 2 0,-4 5 0,-1 1 0,-2 0 0,4-30 0,-4 0 0,-1 6 0,-2 1 0,-3 10 0,-1 2 0,0 7 0,-1 1 0,-1 2 0,0 1 0,-2 2 0,0 1 0,-2 3 0,-2 3 0,-10-39 0,-8 31 0,-4 22 0,-4 18 0,-4 10 0,-2 5 0,3 4 0,3 1 0,4 3 0,2 2 0,1 0 0,-5-2 0,-11-3 0,-20-8 0,-22-10 0,34 9 0,-1-1 0,-4 0 0,0 0 0,1 1 0,1 1 0,2 3 0,1 0 0,-42-5 0,5 1 0,-6 2 0,-6-3 0,46 7 0,0 1 0,-1 0 0,-1 1 0,-3-1 0,-2 1 0,-11 2 0,-3 0 0,-11 0 0,-3 1 0,-11 0 0,-2 1 0,29 0 0,0 1 0,0 0 0,1 0 0,0 0 0,1 1 0,-32-1 0,3 1 0,9 0 0,3 0 0,13 0 0,3 0 0,7 0 0,1 0 0,3 0 0,-1 0 0,-1 0 0,-1 0 0,-2 0 0,0 0 0,0 0 0,-1 0 0,3 0 0,-1 0 0,0 0 0,0 0 0,-4 0 0,1 0 0,-3 0 0,-1 0 0,0 0 0,0 0 0,4 0 0,1 0 0,4 0 0,2 0 0,6 0 0,2 0 0,-37 0 0,12 0 0,8 0 0,11 0 0,5 0 0,13 0 0,15 0 0,-3 0 0,-7-1 0,-10 8 0,-3 8 0,13 3 0,14-1 0,7-7 0,3-3 0,0 6 0,0 6 0,2 0 0,5-6 0,3-6 0,0-5 0,0 3 0,0 6 0,0 8 0,-5 6 0,0 3 0,0-5 0,0-11 0,5-6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3T17:09:27.690"/>
    </inkml:context>
    <inkml:brush xml:id="br0">
      <inkml:brushProperty name="width" value="0.2" units="cm"/>
      <inkml:brushProperty name="height" value="0.2" units="cm"/>
      <inkml:brushProperty name="color" value="#E71224"/>
    </inkml:brush>
  </inkml:definitions>
  <inkml:trace contextRef="#ctx0" brushRef="#br0">941 0 24575,'-6'31'0,"-19"26"0,0-10 0,-5 4 0,-7 13 0,-3 2 0,-3 5 0,0-2 0,6-9 0,3-2 0,7-9 0,1-3 0,-20 41 0,2-3 0,-2 0 0,4-10 0,7-14 0,6-8 0,4-5 0,1 6 0,-3 13 0,-1 8 0,1 4 0,6-11 0,-1-5 0,-4 2 0,-4 3 0,-1 0 0,9-12 0,8-13 0,6-12 0,3-7 0,-1-2 0,2-2 0,0-3 0,2-3 0,2 2 0,0-10 0,0 3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3T17:09:32.922"/>
    </inkml:context>
    <inkml:brush xml:id="br0">
      <inkml:brushProperty name="width" value="0.2" units="cm"/>
      <inkml:brushProperty name="height" value="0.2" units="cm"/>
      <inkml:brushProperty name="color" value="#E71224"/>
    </inkml:brush>
  </inkml:definitions>
  <inkml:trace contextRef="#ctx0" brushRef="#br0">1 0 24575,'21'68'0,"3"0"0,6 5 0,-1-8 0,-3-5 0,-1-1 0,0 4 0,-2 4 0,-3-4 0,-4-10 0,-2-12 0,-1-11 0,0-5 0,5-1 0,1-3 0,1 0 0,-1 0 0,-5 1 0,-3 1 0,-3-1 0,-2-3 0,0-2 0,0-4 0,0-2 0,0-3 0,1 0 0,-1 2 0,-1-5 0,0 3 0,-2-3 0,1-1 0,1 0 0,1 2 0,-1 2 0,-1 1 0,0-2 0,-2-1 0,0-2 0,3-1 0,-1-1 0,4-2 0,-1-1 0,-1-2 0,2 1 0,-1 0 0,2 1 0,0-2 0,2-3 0,3-3 0,2-2 0,4-4 0,3 0 0,6-2 0,7 0 0,27-2 0,30-2 0,-35 9 0,3 0 0,3-1 0,-1 1 0,-11 1 0,-4 0 0,22-6 0,-27 2 0,-12 3 0,21-6 0,30-8 0,-26 11 0,2 0 0,5-2 0,-1 1 0,-9 4 0,-4 1 0,22-5 0,-27 3 0,-18 6 0,-7 0 0,-9 4 0,-9 3 0,-21 4 0,8 0 0,-8 0 0,15-1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1T03:07:41.179"/>
    </inkml:context>
    <inkml:brush xml:id="br0">
      <inkml:brushProperty name="width" value="0.1" units="cm"/>
      <inkml:brushProperty name="height" value="0.1" units="cm"/>
      <inkml:brushProperty name="color" value="#E71224"/>
    </inkml:brush>
  </inkml:definitions>
  <inkml:trace contextRef="#ctx0" brushRef="#br0">0 205 24575,'79'0'0,"-18"1"0,8 1 0,19 1 0,7 1 0,-23 0 0,2 0 0,-1 1 0,-5 2 0,-1 0 0,-1 1 0,29 4 0,-2 2 0,-4-1 0,-1 1 0,-7-3 0,-1-1 0,8-3 0,1-3 0,1-1 0,1-3 0,4-5 0,1-2 0,-4-2 0,-3-1 0,-14-1 0,-5-1 0,-11 2 0,-5 1 0,17 0 0,-21 7 0,18 5 0,-9 2 0,9 1 0,3 0 0,8 2 0,6 0 0,-5-1 0,6 1 0,2 1 0,1-1 0,-10 0 0,1-1 0,1 0 0,2 0 0,1 0-141,9-1 0,3 1 0,1-2 0,1 0 0,-1 0 141,0 0 0,1-2 0,-1 1 0,1-1 0,-1-2 0,0 1 0,-1-2 0,0 0 0,0-1 0,-1-1 0,-4-1 0,0 0 0,-1-1 0,-1-1 0,-4-1 0,6-2 0,-2 0 0,-3-2 0,-3-2 0,13-3 0,-3-2 0,-6 0 0,-17 0 0,-5 0 0,-4 1 0,6-3 0,-6 1 0,22-2 0,-27 13 705,-12 7-705,-3 0 0,-6 0 0,-13 0 0,4 0 0,37 0 0,-8 0 0,9 0 0,31 0 0,8 0 0,-20-1 0,2 0 0,2 0 0,4-1 0,1-1 0,-1 0 0,1 0 0,0-1 0,-2 1 0,-7-1 0,-2 1 0,-1-1 0,-7 2 0,-1 0 0,-3 0 0,25 0 0,-5 1 0,-9 1 0,-3 0 0,-1 0 0,-1 0 0,7 1 0,1-2 0,3 1 0,4-2 0,-17-3 0,4-1 0,0-1 0,4-2 0,0-1 0,0-1 0,0-1 0,0-1 0,0 1 0,-1 0 0,-1 1 0,-2 2 0,18-1 0,-3 4 0,-3 4 0,-2 3 0,-3 5 0,-1 4 0,-7 2 0,-2 3 0,1 4 0,-3 3 0,-6-1 0,-3 2 0,-11-3 0,-4 1 0,31 17 0,-30-6 0,-8 0 0,6 0 0,11-1 0,14-1 0,15-3 0,11-7 0,0-6 0,-8-6 0,-11-5 0,-5-2 0,-1-1 0,4 0 0,2-2 0,-3-4 0,-4 0 0,2 0 0,-3 4 0,3-1 0,-4-3 0,-11 0 0,-5 1 0,9 2 0,22 3 0,-13 0 0,9 0 0,-13 0 0,4 0 0,2 0 0,8 0 0,3 0 0,1 0 0,2 0 0,1 0 0,-3 0 0,-9 0 0,-3 0 0,0 0 0,26 0 0,-3 0 0,-11-1 0,-4-1 0,-11 1 0,-4-1 0,-12 1 0,-5-1 0,21-1 0,-32 3 0,-17 0 0,-12 0 0,-3 0 0,4 0 0,4 0 0,2 0 0,-6 0 0,-4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0T07:34:45.495"/>
    </inkml:context>
    <inkml:brush xml:id="br0">
      <inkml:brushProperty name="width" value="0.035" units="cm"/>
      <inkml:brushProperty name="height" value="0.035" units="cm"/>
      <inkml:brushProperty name="color" value="#E71224"/>
    </inkml:brush>
  </inkml:definitions>
  <inkml:trace contextRef="#ctx0" brushRef="#br0">1 128 24575,'16'0'0,"20"-5"0,20-7 0,10-5 0,-1-1 0,-8 5 0,-10 3 0,0 3 0,-5 3 0,-4 2 0,6 2 0,-1-2 0,3 0 0,4-2 0,-9 0 0,2 2 0,-2-2 0,-4 2 0,6-2 0,-5-2 0,3 2 0,2 0 0,-4 2 0,-4 2 0,-10 0 0,-10 0 0,1 0 0,2 0 0,11 0 0,5 0 0,-3 0 0,-11 0 0,-9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0T07:34:49.694"/>
    </inkml:context>
    <inkml:brush xml:id="br0">
      <inkml:brushProperty name="width" value="0.035" units="cm"/>
      <inkml:brushProperty name="height" value="0.035" units="cm"/>
      <inkml:brushProperty name="color" value="#E71224"/>
    </inkml:brush>
  </inkml:definitions>
  <inkml:trace contextRef="#ctx0" brushRef="#br0">1 47 24575,'3'-4'0,"19"2"0,27 1 0,27 1 0,13 0 0,-12 0 0,-15 0 0,-9 0 0,-3 0 0,2 0 0,-5 0 0,-10 0 0,-8 0 0,-2 0 0,-1 0 0,1 0 0,-3 0 0,-8 0 0,-8-3 0,-3 0 0,-1-1 0,2 0 0,5 1 0,2 1 0,9-3 0,4 0 0,1 0 0,-1 2 0,-9 1 0,1 2 0,0 0 0,7 0 0,6 0 0,-2 0 0,-4 0 0,-6 0 0,-2 0 0,1 0 0,0 0 0,-5 0 0,-3 0 0,-3 0 0,-5 0 0,2 0 0,-5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01:43.331"/>
    </inkml:context>
    <inkml:brush xml:id="br0">
      <inkml:brushProperty name="width" value="0.05" units="cm"/>
      <inkml:brushProperty name="height" value="0.05" units="cm"/>
      <inkml:brushProperty name="color" value="#E71224"/>
    </inkml:brush>
  </inkml:definitions>
  <inkml:trace contextRef="#ctx0" brushRef="#br0">434 298 24575,'-20'0'0,"-12"1"0,-14 6 0,-5 7 0,4 7 0,8 2 0,4-1 0,4 0 0,4-2 0,5 1 0,4-3 0,4-3 0,3-1 0,4 0 0,2 3 0,-2 4 0,-2 8 0,3 7 0,1 6 0,4 4 0,4 0 0,5 1 0,6-2 0,3-1 0,-1-2 0,2-3 0,1-4 0,0-9 0,-4-1 0,-6-4 0,-5-2 0,-4 1 0,0-5 0,0 6 0,3 6 0,3 5 0,4 5 0,3 1 0,-1-3 0,-2-2 0,-2-4 0,3-3 0,1-5 0,4-5 0,4-1 0,3-1 0,1 4 0,4 4 0,6 0 0,5-3 0,6-6 0,8-6 0,9-5 0,9-2 0,9 0 0,4 0 0,-2 0 0,-1 0 0,-2-2 0,-1-4 0,-1-3 0,-4-4 0,-2 2 0,-3 2 0,0 1 0,-2 0 0,-4-1 0,2 2 0,3 3 0,6 2 0,2 2 0,-2 0 0,-1 0 0,-5 1 0,-4 3 0,-6 1 0,-4-1 0,-6-2 0,-5-2 0,-6 0 0,-7 0 0,-5 0 0,-5 0 0,-4 0 0,0 0 0,1-2 0,0-5 0,-1-7 0,-2-8 0,-5-11 0,-3-10 0,-12-7 0,-8 1 0,-10 6 0,-2 6 0,4 2 0,5-3 0,7-6 0,3-11 0,2-13 0,1-12 0,0-6 0,0-1 0,0 1 0,-4 2 0,-5 4 0,-6 6 0,-6 7 0,-3 6 0,-3 4 0,0 4 0,-2 7 0,-2 8 0,-9 11 0,-10 9 0,-14 8 0,-1 6 0,1 3 0,6 1 0,4 2 0,-5 5 0,-1 6 0,0 3 0,1 1 0,1 0 0,8-6 0,2-2 0,-2 2 0,-6 3 0,-15 6 0,-2 3 0,2-10 0,6-2 0,5-7 0,6 0 0,7 2 0,9 3 0,6 6 0,2 3 0,0-1 0,-2-3 0,1-2 0,3 1 0,7 4 0,5 3 0,5 3 0,0-1 0,-1-6 0,1-6 0,2-8 0,6-3 0,3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05:17.795"/>
    </inkml:context>
    <inkml:brush xml:id="br0">
      <inkml:brushProperty name="width" value="0.05" units="cm"/>
      <inkml:brushProperty name="height" value="0.05" units="cm"/>
      <inkml:brushProperty name="color" value="#E71224"/>
    </inkml:brush>
  </inkml:definitions>
  <inkml:trace contextRef="#ctx0" brushRef="#br0">1226 1 24575,'-34'0'0,"-34"0"0,19 0 0,-3 0 0,-4 0 0,1 0 0,-36 0 0,24 4 0,9 6 0,-9 13 0,-4 6 0,2 2 0,14-1 0,19-7 0,9-3 0,6-2 0,4 0 0,0 2 0,-1 5 0,-4 6 0,-2 4 0,-1 5 0,0 2 0,3 5 0,0 7 0,5 5 0,5 4 0,3-3 0,-2-3 0,-1-2 0,-3-2 0,-4 5 0,-1 5 0,1-2 0,4 3 0,7 4 0,8 11 0,5-29 0,3 2 0,2 7 0,2 2 0,2 4 0,0 1 0,0 1 0,-2 0 0,-2-5 0,-3-1 0,-1-6 0,-2-2 0,1 40 0,5-11 0,13 5 0,-5-39 0,3 1 0,5 4 0,1 0 0,1 1 0,1-1 0,-3-6 0,0-3 0,19 30 0,-10-19 0,-4-15 0,-4-8 0,8-6 0,19-1 0,22 1 0,-29-13 0,4 0 0,4-1 0,2-1 0,6-1 0,1 0 0,1-2 0,1 0 0,2-2 0,0 0 0,0 0 0,-1-1 0,-2-1 0,-1-1 0,2 0 0,0-1 0,-1-1 0,1-1 0,0 1 0,1-2 0,0 1 0,-1-2 0,-2 0 0,-1 0 0,-2-3 0,-1 0 0,0 1 0,0-1 0,1 1 0,0 1 0,-1-1 0,0 0 0,-5 1 0,1 1 0,-1-1 0,0-1 0,3-2 0,1 0 0,7 0 0,1-1 0,5-1 0,-1-1 0,-3 1 0,-1 0 0,-5 0 0,-1 0 0,4-1 0,2 0 0,8 1 0,4-1 0,9 0 0,2 0 0,2 2 0,0 0 0,-8 1 0,-3-2 0,-10-1 0,-4-3 0,-5-1 0,-4-4 0,-8-2 0,-2-3 0,27-31 0,-16-27 0,-33 22 0,-3-7 0,1-19 0,-3-8 0,-8 16 0,-1-3 0,-1-3 0,-2-5 0,-2-1 0,-1-2 0,-4-5 0,-2 0 0,-2 1 0,-2 2 0,-3 1 0,-1 3 0,-1 10 0,-2 1 0,-1 4 0,-8-22 0,-3 8 0,2 22 0,-2 6 0,-19-26 0,-1 26 0,-5 14 0,-14-2 0,18 22 0,-4 2 0,-15-4 0,-6 1 0,-11-1 0,-4 3 0,-8 2 0,-2 4 0,25 7 0,-1 2 0,-1 2 0,-6 3 0,-1 2 0,-2 3 0,-12 2 0,-4 3 0,-1 1 0,18 1 0,-2 0 0,0 2 0,0 0 0,-2 0 0,-1 2 0,0 0 0,1 0 0,3-1 0,0 1 0,0 0 0,3-2 0,-18 3 0,2-1 0,2-2 0,8-2 0,3-2 0,1 0 0,9-2 0,1-1 0,2-1 0,-21 0 0,5-1 0,14-1 0,3 0 0,14 0 0,4 0 0,-26 0 0,15-4 0,7-5 0,-1-4 0,-6-4 0,-5 1 0,-2 5 0,1 5 0,7 4 0,8 2 0,6 0 0,8-2 0,8-1 0,7 0 0,4-2 0,7 3 0,0 0 0,8 2 0,0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03:20.530"/>
    </inkml:context>
    <inkml:brush xml:id="br0">
      <inkml:brushProperty name="width" value="0.05" units="cm"/>
      <inkml:brushProperty name="height" value="0.05" units="cm"/>
      <inkml:brushProperty name="color" value="#E71224"/>
    </inkml:brush>
  </inkml:definitions>
  <inkml:trace contextRef="#ctx0" brushRef="#br0">286 0 24575,'-28'3'0,"-14"9"0,-12 13 0,-4 10 0,10 4 0,17-7 0,15-7 0,10-5 0,4-4 0,2-2 0,0-2 0,0-2 0,3-2 0,2-1 0,5-1 0,2-1 0,-2 1 0,0 2 0,-4 1 0,1 4 0,-2 2 0,0 6 0,2 11 0,0 9 0,1 11 0,0 7 0,-3-1 0,1-2 0,1-6 0,1-5 0,0-3 0,2-4 0,1-2 0,-1-2 0,0-3 0,-2-4 0,0-9 0,2-5 0,4-5 0,2-3 0,4 0 0,3 4 0,8 2 0,13 5 0,13 0 0,11-2 0,6-5 0,0-3 0,-8-3 0,-14-3 0,-16 0 0,-13 0 0,-7-1 0,0-3 0,0-2 0,2-4 0,-2 0 0,-4-2 0,-5-6 0,-3-11 0,-4-8 0,-6-4 0,-5 1 0,-2 7 0,0 4 0,3 3 0,2 4 0,0 0 0,0-1 0,1-3 0,3-1 0,1 0 0,1-2 0,-1 2 0,1 0 0,-1-1 0,-1-4 0,-3-8 0,-1-6 0,-3-5 0,0-1 0,2 4 0,1 7 0,2 7 0,-2 10 0,-2 8 0,-1 4 0,-1 4 0,1 0 0,-3 0 0,-4-1 0,-4 3 0,-7 1 0,-2 3 0,-4 2 0,0 1 0,1 2 0,3-1 0,1 0 0,-5-4 0,-6-7 0,-2-3 0,5-1 0,10 4 0,9 5 0,6 3 0,4 1 0,5 0 0,1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07:42.313"/>
    </inkml:context>
    <inkml:brush xml:id="br0">
      <inkml:brushProperty name="width" value="0.05" units="cm"/>
      <inkml:brushProperty name="height" value="0.05" units="cm"/>
      <inkml:brushProperty name="color" value="#E71224"/>
    </inkml:brush>
  </inkml:definitions>
  <inkml:trace contextRef="#ctx0" brushRef="#br0">716 220 24575,'-23'0'0,"-34"2"0,9 4 0,-6 3 0,-11 4 0,-1 3 0,1 3 0,3 3 0,12-2 0,6 2 0,-11 14 0,25-9 0,9-3 0,3-2 0,-1-2 0,3 0 0,4 1 0,5 3 0,3 13 0,7 35 0,2-15 0,0 6 0,2 14 0,1 2 0,2 4 0,-1 0 0,0-6 0,-1-1 0,0-9 0,0-1 0,0-6 0,0 0 0,1-4 0,2 0 0,2-5 0,2 0 0,2-4 0,1 0 0,21 41 0,-2-12 0,-4-16 0,-4-19 0,2-20 0,11-11 0,23-8 0,26-2 0,-38 0 0,0 0 0,0 0 0,-1 0 0,32 0 0,-24-2 0,-18-5 0,-12-6 0,-4-6 0,1-6 0,2-5 0,1 2 0,-4 4 0,-6 5 0,-6 5 0,-6 1 0,-4 0 0,-3-4 0,-1-6 0,2-7 0,3-24 0,8-25 0,4-13 0,-3-1 0,-4 21 0,-14 9 0,-11-16 0,5 29 0,-2-3 0,-2-6 0,0-1 0,1-1 0,-1 2 0,2 2 0,0 2 0,1 2 0,0 0 0,2 1 0,-1 1 0,-9-43 0,-1 14 0,-6 14 0,-4 2 0,-6-2 0,-5-2 0,-2-2 0,-1 13 0,2 17 0,0 17 0,-4 17 0,1 14 0,-3 11 0,2 7 0,7 3 0,7-1 0,13-2 0,8 5 0,8 0 0,2 0 0,1-3 0,0-4 0,0-5 0,0-2 0,0-4 0,0 2 0,0-1 0,0 0 0,0-1 0,2-4 0,3-3 0,-2-3 0,0-3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16:14.277"/>
    </inkml:context>
    <inkml:brush xml:id="br0">
      <inkml:brushProperty name="width" value="0.05" units="cm"/>
      <inkml:brushProperty name="height" value="0.05" units="cm"/>
      <inkml:brushProperty name="color" value="#E71224"/>
    </inkml:brush>
  </inkml:definitions>
  <inkml:trace contextRef="#ctx0" brushRef="#br0">675 1 24575,'-50'1'0,"-29"6"0,25 0 0,-2 1 0,-2 2 0,2 2 0,-38 12 0,26-2 0,20-4 0,13-4 0,10-2 0,9-1 0,4-1 0,4 4 0,4 4 0,2 4 0,2 4 0,0 9 0,0 9 0,0 18 0,0 18 0,-2 16 0,1-39 0,0 3 0,-1 3 0,1 1 0,-1-2 0,1-1 0,2-6 0,1-4 0,3 21 0,4-26 0,3-17 0,0-4 0,2 6 0,3 10 0,4 7 0,2 2 0,0-4 0,-1-9 0,-2-7 0,1-6 0,8 3 0,5 5 0,7 6 0,0 2 0,-6-4 0,-4-5 0,-5-6 0,8-7 0,25-5 0,36-7 0,-30-4 0,4-2 0,10 1 0,2-2 0,1 1 0,1-2 0,-1-1 0,0-1 0,-3-1 0,-1-2 0,2-1 0,1 0 0,1 0 0,1 0 0,1 0 0,0 1 0,2 1 0,0 0 0,-6 0 0,-1 0 0,-7 0 0,-3-1 0,-8 1 0,-2 0 0,-7-1 0,-1 0 0,46-7 0,-6 1 0,-3 0 0,-3 2 0,4 1 0,-38 5 0,0 0 0,6 0 0,1 0 0,3 1 0,0-1 0,0 0 0,-2 1 0,-5-1 0,-2 1 0,35-7 0,-25 0 0,-20 0 0,-15 0 0,-9 0 0,-3-1 0,-1 0 0,2-1 0,6 0 0,12 0 0,5 0 0,2 3 0,-11 4 0,-13 1 0,-11-3 0,-5-7 0,-5-11 0,-5-18 0,-5-26 0,-4-23 0,10 42 0,0-1 0,-6-47 0,1 8 0,4 5 0,1 1 0,4 8 0,4 22 0,0 21 0,0 16 0,0 3 0,0 1 0,0-2 0,0-3 0,0-1 0,0-4 0,-2-2 0,-3-1 0,-4 1 0,-7 2 0,-6-2 0,-4-3 0,-5-1 0,-3 3 0,-4 5 0,-6 8 0,-1 6 0,-6 4 0,-14 4 0,-20 0 0,33 0 0,-3 0 0,-6 0 0,-2 0 0,0 1 0,-1 0 0,-3 2 0,-1 1 0,0 1 0,-1 0 0,2 0 0,-1 0 0,3-1 0,0-1 0,6-2 0,1 0 0,3-1 0,1 0 0,-44 0 0,10 0 0,2 0 0,-7 0 0,-4 0 0,46 0 0,0 0 0,-3 0 0,0 0 0,-3 0 0,0-1 0,-4 0 0,-1 0 0,-1-1 0,1-1 0,0 0 0,1 1 0,-2 0 0,1 0 0,-1 1 0,1 0 0,4 1 0,1 0 0,-41 0 0,14 0 0,14 0 0,12 0 0,19 0 0,17-4 0,10-4 0,0-3 0,-4-1 0,-7 1 0,-3 3 0,2 2 0,4 1 0,6 4 0,3 1 0,-2 0 0,-8 0 0,-13 0 0,-7 0 0,1 0 0,13 1 0,15 3 0,19 35 0,-4-25 0,8 23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A2D183-1D79-2DC5-9772-DFA4B162CCF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89208DFD-6283-49B5-F3EA-05F822B76DAD}"/>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98DFE32D-6DBA-D244-B46B-35576D592A4A}" type="datetime1">
              <a:rPr lang="en-US" altLang="en-US"/>
              <a:pPr>
                <a:defRPr/>
              </a:pPr>
              <a:t>1/30/24</a:t>
            </a:fld>
            <a:endParaRPr lang="en-US" altLang="en-US"/>
          </a:p>
        </p:txBody>
      </p:sp>
      <p:sp>
        <p:nvSpPr>
          <p:cNvPr id="4" name="Slide Image Placeholder 3">
            <a:extLst>
              <a:ext uri="{FF2B5EF4-FFF2-40B4-BE49-F238E27FC236}">
                <a16:creationId xmlns:a16="http://schemas.microsoft.com/office/drawing/2014/main" id="{3B6A6593-51CC-0E5F-D244-02D28A511C32}"/>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3973A9EA-EFFF-A2F2-FF5B-C3767C739D61}"/>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endParaRPr lang="en-US" noProof="0"/>
          </a:p>
        </p:txBody>
      </p:sp>
      <p:sp>
        <p:nvSpPr>
          <p:cNvPr id="6" name="Footer Placeholder 5">
            <a:extLst>
              <a:ext uri="{FF2B5EF4-FFF2-40B4-BE49-F238E27FC236}">
                <a16:creationId xmlns:a16="http://schemas.microsoft.com/office/drawing/2014/main" id="{EF0CABCD-7419-769D-D969-988451234774}"/>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38F44510-6270-A217-5429-4995E72ADB6E}"/>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086B754A-C585-4D48-8BF6-211F2141A84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A074BAF6-DA65-8BA9-0FB6-FD202E3436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9811B8B4-C62C-D9ED-F949-F8BABF9BE3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6627" name="Slide Number Placeholder 3">
            <a:extLst>
              <a:ext uri="{FF2B5EF4-FFF2-40B4-BE49-F238E27FC236}">
                <a16:creationId xmlns:a16="http://schemas.microsoft.com/office/drawing/2014/main" id="{A47D6DD8-8A14-2889-3B0D-F663490575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45A9CB4-0E25-7840-90DA-86317BBA0090}" type="slidenum">
              <a:rPr lang="en-US" altLang="en-US" smtClean="0"/>
              <a:pPr>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a:extLst>
              <a:ext uri="{FF2B5EF4-FFF2-40B4-BE49-F238E27FC236}">
                <a16:creationId xmlns:a16="http://schemas.microsoft.com/office/drawing/2014/main" id="{F419D031-909A-D649-1643-930B5238BF8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8" name="Notes Placeholder 2">
            <a:extLst>
              <a:ext uri="{FF2B5EF4-FFF2-40B4-BE49-F238E27FC236}">
                <a16:creationId xmlns:a16="http://schemas.microsoft.com/office/drawing/2014/main" id="{18DD8BE4-DF58-AE7B-07B9-E4494FBB45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2579" name="Slide Number Placeholder 3">
            <a:extLst>
              <a:ext uri="{FF2B5EF4-FFF2-40B4-BE49-F238E27FC236}">
                <a16:creationId xmlns:a16="http://schemas.microsoft.com/office/drawing/2014/main" id="{F1EB8D46-1F51-C335-4412-3038393BCA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8862ADE-2CF7-0A4F-A9CC-3F79DB95F2B2}" type="slidenum">
              <a:rPr lang="en-US" altLang="en-US" sz="1200" smtClean="0">
                <a:latin typeface="Calibri" panose="020F0502020204030204" pitchFamily="34" charset="0"/>
              </a:rPr>
              <a:pPr/>
              <a:t>127</a:t>
            </a:fld>
            <a:endParaRPr lang="en-US" altLang="en-US" sz="1200">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a:extLst>
              <a:ext uri="{FF2B5EF4-FFF2-40B4-BE49-F238E27FC236}">
                <a16:creationId xmlns:a16="http://schemas.microsoft.com/office/drawing/2014/main" id="{87695FBD-318E-784A-B9C3-5D1AD2DDD8D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8" name="Notes Placeholder 2">
            <a:extLst>
              <a:ext uri="{FF2B5EF4-FFF2-40B4-BE49-F238E27FC236}">
                <a16:creationId xmlns:a16="http://schemas.microsoft.com/office/drawing/2014/main" id="{046E2641-3537-933A-4DC2-60527C7ACA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7699" name="Slide Number Placeholder 3">
            <a:extLst>
              <a:ext uri="{FF2B5EF4-FFF2-40B4-BE49-F238E27FC236}">
                <a16:creationId xmlns:a16="http://schemas.microsoft.com/office/drawing/2014/main" id="{99E88A7E-45C5-6760-CF4C-4561156E3F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8F8E4AD-0A92-784A-AC70-A3ADEABB0B6E}" type="slidenum">
              <a:rPr lang="en-US" altLang="en-US" sz="1200" smtClean="0">
                <a:latin typeface="Calibri" panose="020F0502020204030204" pitchFamily="34" charset="0"/>
              </a:rPr>
              <a:pPr/>
              <a:t>131</a:t>
            </a:fld>
            <a:endParaRPr lang="en-US" altLang="en-US" sz="1200">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Image Placeholder 1">
            <a:extLst>
              <a:ext uri="{FF2B5EF4-FFF2-40B4-BE49-F238E27FC236}">
                <a16:creationId xmlns:a16="http://schemas.microsoft.com/office/drawing/2014/main" id="{B05C03FC-4DB6-E34A-6B09-DC14665EDFC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0" name="Notes Placeholder 2">
            <a:extLst>
              <a:ext uri="{FF2B5EF4-FFF2-40B4-BE49-F238E27FC236}">
                <a16:creationId xmlns:a16="http://schemas.microsoft.com/office/drawing/2014/main" id="{E6637925-622E-48E2-40B6-BF475E4998E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6131" name="Slide Number Placeholder 3">
            <a:extLst>
              <a:ext uri="{FF2B5EF4-FFF2-40B4-BE49-F238E27FC236}">
                <a16:creationId xmlns:a16="http://schemas.microsoft.com/office/drawing/2014/main" id="{90BA5622-BBBB-9C67-D3E3-CA84BA9A11B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8D26C0D-4331-9346-BF1F-3679CFF29E33}" type="slidenum">
              <a:rPr lang="en-US" altLang="en-US" sz="1200" smtClean="0">
                <a:latin typeface="Calibri" panose="020F0502020204030204" pitchFamily="34" charset="0"/>
              </a:rPr>
              <a:pPr/>
              <a:t>148</a:t>
            </a:fld>
            <a:endParaRPr lang="en-US" altLang="en-US" sz="1200">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Slide Image Placeholder 1">
            <a:extLst>
              <a:ext uri="{FF2B5EF4-FFF2-40B4-BE49-F238E27FC236}">
                <a16:creationId xmlns:a16="http://schemas.microsoft.com/office/drawing/2014/main" id="{1C685085-D811-6ED8-F314-E03CA06509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6" name="Notes Placeholder 2">
            <a:extLst>
              <a:ext uri="{FF2B5EF4-FFF2-40B4-BE49-F238E27FC236}">
                <a16:creationId xmlns:a16="http://schemas.microsoft.com/office/drawing/2014/main" id="{96985FF1-BADD-AC46-1E81-6EFF67EF26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0227" name="Slide Number Placeholder 3">
            <a:extLst>
              <a:ext uri="{FF2B5EF4-FFF2-40B4-BE49-F238E27FC236}">
                <a16:creationId xmlns:a16="http://schemas.microsoft.com/office/drawing/2014/main" id="{21D1795D-0D02-94D9-F839-92DFD22B98F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06CA98F-BEDE-6141-8A89-D7D275A2D2B2}" type="slidenum">
              <a:rPr lang="en-US" altLang="en-US" sz="1200" smtClean="0">
                <a:latin typeface="Calibri" panose="020F0502020204030204" pitchFamily="34" charset="0"/>
              </a:rPr>
              <a:pPr/>
              <a:t>151</a:t>
            </a:fld>
            <a:endParaRPr lang="en-US" altLang="en-US" sz="1200">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Slide Image Placeholder 1">
            <a:extLst>
              <a:ext uri="{FF2B5EF4-FFF2-40B4-BE49-F238E27FC236}">
                <a16:creationId xmlns:a16="http://schemas.microsoft.com/office/drawing/2014/main" id="{C8CAB4CD-E148-2EE5-6675-3F696705EB8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4" name="Notes Placeholder 2">
            <a:extLst>
              <a:ext uri="{FF2B5EF4-FFF2-40B4-BE49-F238E27FC236}">
                <a16:creationId xmlns:a16="http://schemas.microsoft.com/office/drawing/2014/main" id="{2E2946B6-8A39-6550-F32E-16E525205D8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2515" name="Slide Number Placeholder 3">
            <a:extLst>
              <a:ext uri="{FF2B5EF4-FFF2-40B4-BE49-F238E27FC236}">
                <a16:creationId xmlns:a16="http://schemas.microsoft.com/office/drawing/2014/main" id="{C428F6EE-8E8F-F0DD-0D93-B0C05FE1A0C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4C7D5D3-2D2C-C046-B23E-57246FEA095B}" type="slidenum">
              <a:rPr lang="en-US" altLang="en-US" sz="1200" smtClean="0">
                <a:latin typeface="Calibri" panose="020F0502020204030204" pitchFamily="34" charset="0"/>
              </a:rPr>
              <a:pPr/>
              <a:t>162</a:t>
            </a:fld>
            <a:endParaRPr lang="en-US" altLang="en-US" sz="1200">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Slide Image Placeholder 1">
            <a:extLst>
              <a:ext uri="{FF2B5EF4-FFF2-40B4-BE49-F238E27FC236}">
                <a16:creationId xmlns:a16="http://schemas.microsoft.com/office/drawing/2014/main" id="{B15831E3-6DC6-4A88-91A4-4158252EF68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2" name="Notes Placeholder 2">
            <a:extLst>
              <a:ext uri="{FF2B5EF4-FFF2-40B4-BE49-F238E27FC236}">
                <a16:creationId xmlns:a16="http://schemas.microsoft.com/office/drawing/2014/main" id="{644BB58B-52AE-FFB2-2192-2C14340221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4563" name="Slide Number Placeholder 3">
            <a:extLst>
              <a:ext uri="{FF2B5EF4-FFF2-40B4-BE49-F238E27FC236}">
                <a16:creationId xmlns:a16="http://schemas.microsoft.com/office/drawing/2014/main" id="{0DF29D28-085A-3DB1-CD92-EAB569516B0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B53A05A-3B48-444E-B9A5-BAB3D9242A03}" type="slidenum">
              <a:rPr lang="en-US" altLang="en-US" sz="1200" smtClean="0">
                <a:latin typeface="Calibri" panose="020F0502020204030204" pitchFamily="34" charset="0"/>
              </a:rPr>
              <a:pPr/>
              <a:t>163</a:t>
            </a:fld>
            <a:endParaRPr lang="en-US" altLang="en-US" sz="1200">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Slide Image Placeholder 1">
            <a:extLst>
              <a:ext uri="{FF2B5EF4-FFF2-40B4-BE49-F238E27FC236}">
                <a16:creationId xmlns:a16="http://schemas.microsoft.com/office/drawing/2014/main" id="{362C937B-D147-35B3-D309-CE09C410CC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0" name="Notes Placeholder 2">
            <a:extLst>
              <a:ext uri="{FF2B5EF4-FFF2-40B4-BE49-F238E27FC236}">
                <a16:creationId xmlns:a16="http://schemas.microsoft.com/office/drawing/2014/main" id="{D2359068-2CBA-DAB7-8359-013E541A78E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6611" name="Slide Number Placeholder 3">
            <a:extLst>
              <a:ext uri="{FF2B5EF4-FFF2-40B4-BE49-F238E27FC236}">
                <a16:creationId xmlns:a16="http://schemas.microsoft.com/office/drawing/2014/main" id="{A7146125-99D6-E476-33B6-5F97DFFCA7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76E4C67-BB54-DE43-A60D-66B3415639A3}" type="slidenum">
              <a:rPr lang="en-US" altLang="en-US" sz="1200" smtClean="0">
                <a:latin typeface="Calibri" panose="020F0502020204030204" pitchFamily="34" charset="0"/>
              </a:rPr>
              <a:pPr/>
              <a:t>164</a:t>
            </a:fld>
            <a:endParaRPr lang="en-US" altLang="en-US" sz="1200">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Slide Image Placeholder 1">
            <a:extLst>
              <a:ext uri="{FF2B5EF4-FFF2-40B4-BE49-F238E27FC236}">
                <a16:creationId xmlns:a16="http://schemas.microsoft.com/office/drawing/2014/main" id="{F6C9D024-E491-EFD3-379A-CB733C3D013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2" name="Notes Placeholder 2">
            <a:extLst>
              <a:ext uri="{FF2B5EF4-FFF2-40B4-BE49-F238E27FC236}">
                <a16:creationId xmlns:a16="http://schemas.microsoft.com/office/drawing/2014/main" id="{673D8F86-68AB-CB6D-AB04-4AA855FF049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9683" name="Slide Number Placeholder 3">
            <a:extLst>
              <a:ext uri="{FF2B5EF4-FFF2-40B4-BE49-F238E27FC236}">
                <a16:creationId xmlns:a16="http://schemas.microsoft.com/office/drawing/2014/main" id="{E901DF14-D4FB-171B-E2C2-F98D1350A8A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A9911EF-053C-CE4D-8070-6C02CBF971C0}" type="slidenum">
              <a:rPr lang="en-US" altLang="en-US" sz="1200" smtClean="0">
                <a:latin typeface="Calibri" panose="020F0502020204030204" pitchFamily="34" charset="0"/>
              </a:rPr>
              <a:pPr/>
              <a:t>166</a:t>
            </a:fld>
            <a:endParaRPr lang="en-US" altLang="en-US" sz="1200">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Slide Image Placeholder 1">
            <a:extLst>
              <a:ext uri="{FF2B5EF4-FFF2-40B4-BE49-F238E27FC236}">
                <a16:creationId xmlns:a16="http://schemas.microsoft.com/office/drawing/2014/main" id="{34FB6896-F477-4550-D052-306D4DB7A79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4" name="Notes Placeholder 2">
            <a:extLst>
              <a:ext uri="{FF2B5EF4-FFF2-40B4-BE49-F238E27FC236}">
                <a16:creationId xmlns:a16="http://schemas.microsoft.com/office/drawing/2014/main" id="{4321F520-485B-917B-D6D5-ACD1B116A2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2755" name="Slide Number Placeholder 3">
            <a:extLst>
              <a:ext uri="{FF2B5EF4-FFF2-40B4-BE49-F238E27FC236}">
                <a16:creationId xmlns:a16="http://schemas.microsoft.com/office/drawing/2014/main" id="{6B73A060-D110-345F-EEB8-62774BBC86C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D03A81C-CE7E-8643-B2DD-BFAF73B56D8E}" type="slidenum">
              <a:rPr lang="en-US" altLang="en-US" sz="1200" smtClean="0">
                <a:latin typeface="Calibri" panose="020F0502020204030204" pitchFamily="34" charset="0"/>
              </a:rPr>
              <a:pPr/>
              <a:t>168</a:t>
            </a:fld>
            <a:endParaRPr lang="en-US" altLang="en-US" sz="1200">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a:extLst>
              <a:ext uri="{FF2B5EF4-FFF2-40B4-BE49-F238E27FC236}">
                <a16:creationId xmlns:a16="http://schemas.microsoft.com/office/drawing/2014/main" id="{2A91E331-BF93-56B4-4478-1BAC100BB24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0" name="Notes Placeholder 2">
            <a:extLst>
              <a:ext uri="{FF2B5EF4-FFF2-40B4-BE49-F238E27FC236}">
                <a16:creationId xmlns:a16="http://schemas.microsoft.com/office/drawing/2014/main" id="{4092113A-8529-ED50-97EA-8576A51A098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5651" name="Slide Number Placeholder 3">
            <a:extLst>
              <a:ext uri="{FF2B5EF4-FFF2-40B4-BE49-F238E27FC236}">
                <a16:creationId xmlns:a16="http://schemas.microsoft.com/office/drawing/2014/main" id="{48F2598C-6993-9E51-9CE0-A6107A5A42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624D6EE-9021-D04D-84C0-4390BD1C5D2F}" type="slidenum">
              <a:rPr lang="en-US" altLang="en-US" sz="1200" smtClean="0">
                <a:latin typeface="Calibri" panose="020F0502020204030204" pitchFamily="34" charset="0"/>
              </a:rPr>
              <a:pPr/>
              <a:t>217</a:t>
            </a:fld>
            <a:endParaRPr lang="en-US" altLang="en-US" sz="120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a:extLst>
              <a:ext uri="{FF2B5EF4-FFF2-40B4-BE49-F238E27FC236}">
                <a16:creationId xmlns:a16="http://schemas.microsoft.com/office/drawing/2014/main" id="{DAC8E7D1-9747-6CA5-BD02-CE0304F763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2" name="Notes Placeholder 2">
            <a:extLst>
              <a:ext uri="{FF2B5EF4-FFF2-40B4-BE49-F238E27FC236}">
                <a16:creationId xmlns:a16="http://schemas.microsoft.com/office/drawing/2014/main" id="{E6E708EA-8AC6-A361-8F1A-394F0031B56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2163" name="Slide Number Placeholder 3">
            <a:extLst>
              <a:ext uri="{FF2B5EF4-FFF2-40B4-BE49-F238E27FC236}">
                <a16:creationId xmlns:a16="http://schemas.microsoft.com/office/drawing/2014/main" id="{06D05A87-5375-C5C6-B1C9-07BEB7968AE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5200CE7-6EE3-B543-AD8A-DE7CB43AF0E4}" type="slidenum">
              <a:rPr lang="en-US" altLang="en-US" sz="1200" smtClean="0">
                <a:latin typeface="Calibri" panose="020F0502020204030204" pitchFamily="34" charset="0"/>
              </a:rPr>
              <a:pPr/>
              <a:t>34</a:t>
            </a:fld>
            <a:endParaRPr lang="en-US" altLang="en-US" sz="1200">
              <a:latin typeface="Calibri" panose="020F0502020204030204" pitchFamily="34" charset="0"/>
            </a:endParaRPr>
          </a:p>
        </p:txBody>
      </p:sp>
    </p:spTree>
    <p:extLst>
      <p:ext uri="{BB962C8B-B14F-4D97-AF65-F5344CB8AC3E}">
        <p14:creationId xmlns:p14="http://schemas.microsoft.com/office/powerpoint/2010/main" val="41245245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Image Placeholder 1">
            <a:extLst>
              <a:ext uri="{FF2B5EF4-FFF2-40B4-BE49-F238E27FC236}">
                <a16:creationId xmlns:a16="http://schemas.microsoft.com/office/drawing/2014/main" id="{2B23F665-BC29-EEB2-C485-FC55747DE2B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2" name="Notes Placeholder 2">
            <a:extLst>
              <a:ext uri="{FF2B5EF4-FFF2-40B4-BE49-F238E27FC236}">
                <a16:creationId xmlns:a16="http://schemas.microsoft.com/office/drawing/2014/main" id="{CBFEEE13-328B-C764-8A1C-8F72707DE23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8963" name="Slide Number Placeholder 3">
            <a:extLst>
              <a:ext uri="{FF2B5EF4-FFF2-40B4-BE49-F238E27FC236}">
                <a16:creationId xmlns:a16="http://schemas.microsoft.com/office/drawing/2014/main" id="{9ED82EF8-7BDA-93C1-1487-65541A75AC8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9BE0F7F-6398-4843-BD81-D0069319E088}" type="slidenum">
              <a:rPr lang="en-US" altLang="en-US" sz="1200" smtClean="0">
                <a:latin typeface="Calibri" panose="020F0502020204030204" pitchFamily="34" charset="0"/>
              </a:rPr>
              <a:pPr/>
              <a:t>229</a:t>
            </a:fld>
            <a:endParaRPr lang="en-US" altLang="en-US" sz="1200">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a:extLst>
              <a:ext uri="{FF2B5EF4-FFF2-40B4-BE49-F238E27FC236}">
                <a16:creationId xmlns:a16="http://schemas.microsoft.com/office/drawing/2014/main" id="{8D9FE216-2AB1-C419-85BF-E6ED8C6B60F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8" name="Notes Placeholder 2">
            <a:extLst>
              <a:ext uri="{FF2B5EF4-FFF2-40B4-BE49-F238E27FC236}">
                <a16:creationId xmlns:a16="http://schemas.microsoft.com/office/drawing/2014/main" id="{F6EB4BC0-84E8-1557-A200-72E3F87FA5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3059" name="Slide Number Placeholder 3">
            <a:extLst>
              <a:ext uri="{FF2B5EF4-FFF2-40B4-BE49-F238E27FC236}">
                <a16:creationId xmlns:a16="http://schemas.microsoft.com/office/drawing/2014/main" id="{2B29FBE3-531D-FE6E-C0FC-1ECA118515C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47B27AF-59FC-3247-9723-07EB310648E3}" type="slidenum">
              <a:rPr lang="en-US" altLang="en-US" sz="1200" smtClean="0">
                <a:latin typeface="Calibri" panose="020F0502020204030204" pitchFamily="34" charset="0"/>
              </a:rPr>
              <a:pPr/>
              <a:t>232</a:t>
            </a:fld>
            <a:endParaRPr lang="en-US" altLang="en-US" sz="1200">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Image Placeholder 1">
            <a:extLst>
              <a:ext uri="{FF2B5EF4-FFF2-40B4-BE49-F238E27FC236}">
                <a16:creationId xmlns:a16="http://schemas.microsoft.com/office/drawing/2014/main" id="{D7029764-832E-3FF2-4895-7131860C815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0" name="Notes Placeholder 2">
            <a:extLst>
              <a:ext uri="{FF2B5EF4-FFF2-40B4-BE49-F238E27FC236}">
                <a16:creationId xmlns:a16="http://schemas.microsoft.com/office/drawing/2014/main" id="{15FD8531-C7EE-6652-415C-5687754EA19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6131" name="Slide Number Placeholder 3">
            <a:extLst>
              <a:ext uri="{FF2B5EF4-FFF2-40B4-BE49-F238E27FC236}">
                <a16:creationId xmlns:a16="http://schemas.microsoft.com/office/drawing/2014/main" id="{653F0DF8-5FBA-D6A5-37EE-526295A2FB7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487382D-27F6-1B4E-9147-7E2120EBA62A}" type="slidenum">
              <a:rPr lang="en-US" altLang="en-US" sz="1200" smtClean="0">
                <a:latin typeface="Calibri" panose="020F0502020204030204" pitchFamily="34" charset="0"/>
              </a:rPr>
              <a:pPr/>
              <a:t>234</a:t>
            </a:fld>
            <a:endParaRPr lang="en-US" altLang="en-US" sz="1200">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Slide Image Placeholder 1">
            <a:extLst>
              <a:ext uri="{FF2B5EF4-FFF2-40B4-BE49-F238E27FC236}">
                <a16:creationId xmlns:a16="http://schemas.microsoft.com/office/drawing/2014/main" id="{F0318F3A-89E5-C46A-8BE7-99A016FD69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8" name="Notes Placeholder 2">
            <a:extLst>
              <a:ext uri="{FF2B5EF4-FFF2-40B4-BE49-F238E27FC236}">
                <a16:creationId xmlns:a16="http://schemas.microsoft.com/office/drawing/2014/main" id="{89B98BAD-C3CF-0981-76A8-DACB00FF9D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8179" name="Slide Number Placeholder 3">
            <a:extLst>
              <a:ext uri="{FF2B5EF4-FFF2-40B4-BE49-F238E27FC236}">
                <a16:creationId xmlns:a16="http://schemas.microsoft.com/office/drawing/2014/main" id="{FAF47905-C2E9-1A77-5300-1320A985C02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09244CD-8C4A-5D4E-A987-89712B02EC09}" type="slidenum">
              <a:rPr lang="en-US" altLang="en-US" sz="1200" smtClean="0">
                <a:latin typeface="Calibri" panose="020F0502020204030204" pitchFamily="34" charset="0"/>
              </a:rPr>
              <a:pPr/>
              <a:t>235</a:t>
            </a:fld>
            <a:endParaRPr lang="en-US" altLang="en-US" sz="1200">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Image Placeholder 1">
            <a:extLst>
              <a:ext uri="{FF2B5EF4-FFF2-40B4-BE49-F238E27FC236}">
                <a16:creationId xmlns:a16="http://schemas.microsoft.com/office/drawing/2014/main" id="{8930CEFA-29D5-ECD5-B998-1C09284FCF7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4" name="Notes Placeholder 2">
            <a:extLst>
              <a:ext uri="{FF2B5EF4-FFF2-40B4-BE49-F238E27FC236}">
                <a16:creationId xmlns:a16="http://schemas.microsoft.com/office/drawing/2014/main" id="{35313293-A3BD-E9BC-C129-1B13697A4D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7395" name="Slide Number Placeholder 3">
            <a:extLst>
              <a:ext uri="{FF2B5EF4-FFF2-40B4-BE49-F238E27FC236}">
                <a16:creationId xmlns:a16="http://schemas.microsoft.com/office/drawing/2014/main" id="{6280B0A1-9D47-6BF8-BBBF-681B725D0A4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15E22B7-A669-9848-B3B4-D7685D2C6B5A}" type="slidenum">
              <a:rPr lang="en-US" altLang="en-US" sz="1200" smtClean="0">
                <a:latin typeface="Calibri" panose="020F0502020204030204" pitchFamily="34" charset="0"/>
              </a:rPr>
              <a:pPr/>
              <a:t>243</a:t>
            </a:fld>
            <a:endParaRPr lang="en-US" altLang="en-US" sz="1200">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a:extLst>
              <a:ext uri="{FF2B5EF4-FFF2-40B4-BE49-F238E27FC236}">
                <a16:creationId xmlns:a16="http://schemas.microsoft.com/office/drawing/2014/main" id="{8841F112-1687-E4D7-97AE-0ED91ECB6F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2" name="Notes Placeholder 2">
            <a:extLst>
              <a:ext uri="{FF2B5EF4-FFF2-40B4-BE49-F238E27FC236}">
                <a16:creationId xmlns:a16="http://schemas.microsoft.com/office/drawing/2014/main" id="{4F073C19-DD43-71A8-3A0F-3213184B8DE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9443" name="Slide Number Placeholder 3">
            <a:extLst>
              <a:ext uri="{FF2B5EF4-FFF2-40B4-BE49-F238E27FC236}">
                <a16:creationId xmlns:a16="http://schemas.microsoft.com/office/drawing/2014/main" id="{C706964D-5109-C791-060A-4AF2A22CF1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20FF188-3624-7D41-B055-41C178FCC462}" type="slidenum">
              <a:rPr lang="en-US" altLang="en-US" sz="1200" smtClean="0">
                <a:latin typeface="Calibri" panose="020F0502020204030204" pitchFamily="34" charset="0"/>
              </a:rPr>
              <a:pPr/>
              <a:t>244</a:t>
            </a:fld>
            <a:endParaRPr lang="en-US" altLang="en-US" sz="1200">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Slide Image Placeholder 1">
            <a:extLst>
              <a:ext uri="{FF2B5EF4-FFF2-40B4-BE49-F238E27FC236}">
                <a16:creationId xmlns:a16="http://schemas.microsoft.com/office/drawing/2014/main" id="{8B9955CE-6E7E-8477-DCDB-D3240BE8392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5394" name="Notes Placeholder 2">
            <a:extLst>
              <a:ext uri="{FF2B5EF4-FFF2-40B4-BE49-F238E27FC236}">
                <a16:creationId xmlns:a16="http://schemas.microsoft.com/office/drawing/2014/main" id="{F34CD1C8-C657-4708-9A60-F19756773E8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0374285F-8446-0A4E-D428-2FBD5AA27055}"/>
              </a:ext>
            </a:extLst>
          </p:cNvPr>
          <p:cNvSpPr>
            <a:spLocks noGrp="1"/>
          </p:cNvSpPr>
          <p:nvPr>
            <p:ph type="sldNum" sz="quarter" idx="5"/>
          </p:nvPr>
        </p:nvSpPr>
        <p:spPr/>
        <p:txBody>
          <a:bodyPr/>
          <a:lstStyle/>
          <a:p>
            <a:pPr fontAlgn="auto">
              <a:spcBef>
                <a:spcPts val="0"/>
              </a:spcBef>
              <a:spcAft>
                <a:spcPts val="0"/>
              </a:spcAft>
              <a:defRPr/>
            </a:pPr>
            <a:fld id="{E4F5AEC0-133F-9743-8D99-30FF67276C4F}" type="slidenum">
              <a:rPr lang="en-US" smtClean="0">
                <a:solidFill>
                  <a:prstClr val="black"/>
                </a:solidFill>
                <a:latin typeface="Calibri"/>
                <a:ea typeface="+mn-ea"/>
              </a:rPr>
              <a:pPr fontAlgn="auto">
                <a:spcBef>
                  <a:spcPts val="0"/>
                </a:spcBef>
                <a:spcAft>
                  <a:spcPts val="0"/>
                </a:spcAft>
                <a:defRPr/>
              </a:pPr>
              <a:t>249</a:t>
            </a:fld>
            <a:endParaRPr lang="en-US">
              <a:solidFill>
                <a:prstClr val="black"/>
              </a:solidFill>
              <a:latin typeface="Calibri"/>
              <a:ea typeface="+mn-ea"/>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a:extLst>
              <a:ext uri="{FF2B5EF4-FFF2-40B4-BE49-F238E27FC236}">
                <a16:creationId xmlns:a16="http://schemas.microsoft.com/office/drawing/2014/main" id="{1C9014FF-1FA5-84A1-2D47-EB06BAE1A5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2" name="Notes Placeholder 2">
            <a:extLst>
              <a:ext uri="{FF2B5EF4-FFF2-40B4-BE49-F238E27FC236}">
                <a16:creationId xmlns:a16="http://schemas.microsoft.com/office/drawing/2014/main" id="{92B1CE3F-5AE8-50E1-CEDE-4452B2B4325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2643" name="Slide Number Placeholder 3">
            <a:extLst>
              <a:ext uri="{FF2B5EF4-FFF2-40B4-BE49-F238E27FC236}">
                <a16:creationId xmlns:a16="http://schemas.microsoft.com/office/drawing/2014/main" id="{D0DDD3C9-6C5C-9AFA-2DE8-6584A6E5AC3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163DB23-3AEC-3D40-BEC6-0F82E0B0616A}" type="slidenum">
              <a:rPr lang="en-US" altLang="en-US" sz="1200" smtClean="0">
                <a:latin typeface="Calibri" panose="020F0502020204030204" pitchFamily="34" charset="0"/>
              </a:rPr>
              <a:pPr/>
              <a:t>250</a:t>
            </a:fld>
            <a:endParaRPr lang="en-US" altLang="en-US" sz="120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a:extLst>
              <a:ext uri="{FF2B5EF4-FFF2-40B4-BE49-F238E27FC236}">
                <a16:creationId xmlns:a16="http://schemas.microsoft.com/office/drawing/2014/main" id="{9FDFEABF-7951-F10E-3BD6-E6AFE3B061B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8" name="Notes Placeholder 2">
            <a:extLst>
              <a:ext uri="{FF2B5EF4-FFF2-40B4-BE49-F238E27FC236}">
                <a16:creationId xmlns:a16="http://schemas.microsoft.com/office/drawing/2014/main" id="{E6076453-08A6-C724-6155-339AA862301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6019" name="Slide Number Placeholder 3">
            <a:extLst>
              <a:ext uri="{FF2B5EF4-FFF2-40B4-BE49-F238E27FC236}">
                <a16:creationId xmlns:a16="http://schemas.microsoft.com/office/drawing/2014/main" id="{CFA2B239-5CB3-FEF8-6558-B71FC3C8212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5990101-DEF9-9548-8793-A44863775B2D}" type="slidenum">
              <a:rPr lang="en-US" altLang="en-US" sz="1200" smtClean="0">
                <a:latin typeface="Calibri" panose="020F0502020204030204" pitchFamily="34" charset="0"/>
              </a:rPr>
              <a:pPr/>
              <a:t>57</a:t>
            </a:fld>
            <a:endParaRPr lang="en-US" altLang="en-US" sz="1200">
              <a:latin typeface="Calibri" panose="020F0502020204030204" pitchFamily="34" charset="0"/>
            </a:endParaRPr>
          </a:p>
        </p:txBody>
      </p:sp>
    </p:spTree>
    <p:extLst>
      <p:ext uri="{BB962C8B-B14F-4D97-AF65-F5344CB8AC3E}">
        <p14:creationId xmlns:p14="http://schemas.microsoft.com/office/powerpoint/2010/main" val="105095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a:extLst>
              <a:ext uri="{FF2B5EF4-FFF2-40B4-BE49-F238E27FC236}">
                <a16:creationId xmlns:a16="http://schemas.microsoft.com/office/drawing/2014/main" id="{55E8A4EF-F2BE-EE99-1A0F-55A42942A4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0" name="Notes Placeholder 2">
            <a:extLst>
              <a:ext uri="{FF2B5EF4-FFF2-40B4-BE49-F238E27FC236}">
                <a16:creationId xmlns:a16="http://schemas.microsoft.com/office/drawing/2014/main" id="{66EB756F-B849-4599-2EE4-AC8CEDCF43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0051" name="Slide Number Placeholder 3">
            <a:extLst>
              <a:ext uri="{FF2B5EF4-FFF2-40B4-BE49-F238E27FC236}">
                <a16:creationId xmlns:a16="http://schemas.microsoft.com/office/drawing/2014/main" id="{293A2295-697E-309C-12A5-6989B7A109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9C6F3FD-F684-1346-A68C-958DCC6AD968}" type="slidenum">
              <a:rPr lang="en-US" altLang="en-US" sz="1200" smtClean="0">
                <a:latin typeface="Calibri" panose="020F0502020204030204" pitchFamily="34" charset="0"/>
              </a:rPr>
              <a:pPr/>
              <a:t>74</a:t>
            </a:fld>
            <a:endParaRPr lang="en-US" altLang="en-US" sz="1200">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a:extLst>
              <a:ext uri="{FF2B5EF4-FFF2-40B4-BE49-F238E27FC236}">
                <a16:creationId xmlns:a16="http://schemas.microsoft.com/office/drawing/2014/main" id="{94DB28D5-DE39-1AB8-B2AE-3E065BA5D4D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8" name="Notes Placeholder 2">
            <a:extLst>
              <a:ext uri="{FF2B5EF4-FFF2-40B4-BE49-F238E27FC236}">
                <a16:creationId xmlns:a16="http://schemas.microsoft.com/office/drawing/2014/main" id="{C7F041F3-FA2E-DE2C-955A-8D545F6DAE4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2099" name="Slide Number Placeholder 3">
            <a:extLst>
              <a:ext uri="{FF2B5EF4-FFF2-40B4-BE49-F238E27FC236}">
                <a16:creationId xmlns:a16="http://schemas.microsoft.com/office/drawing/2014/main" id="{1CC002DF-A1EC-A717-1764-BFCD3091FE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1AECCE5-574E-B642-B913-9C124DE74EEC}" type="slidenum">
              <a:rPr lang="en-US" altLang="en-US" sz="1200" smtClean="0">
                <a:latin typeface="Calibri" panose="020F0502020204030204" pitchFamily="34" charset="0"/>
              </a:rPr>
              <a:pPr/>
              <a:t>75</a:t>
            </a:fld>
            <a:endParaRPr lang="en-US" altLang="en-US" sz="1200">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a:extLst>
              <a:ext uri="{FF2B5EF4-FFF2-40B4-BE49-F238E27FC236}">
                <a16:creationId xmlns:a16="http://schemas.microsoft.com/office/drawing/2014/main" id="{B5E85387-092C-EB89-4F22-F6E59D855EF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0" name="Notes Placeholder 2">
            <a:extLst>
              <a:ext uri="{FF2B5EF4-FFF2-40B4-BE49-F238E27FC236}">
                <a16:creationId xmlns:a16="http://schemas.microsoft.com/office/drawing/2014/main" id="{81959155-3D0C-F861-26BD-855E6C363B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40291" name="Slide Number Placeholder 3">
            <a:extLst>
              <a:ext uri="{FF2B5EF4-FFF2-40B4-BE49-F238E27FC236}">
                <a16:creationId xmlns:a16="http://schemas.microsoft.com/office/drawing/2014/main" id="{B5F2678D-8B13-642B-A43C-DD9FA06315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52A88FF-BC52-DC4E-9D73-6A6EEB3A011E}" type="slidenum">
              <a:rPr lang="en-US" altLang="en-US" sz="1200" smtClean="0">
                <a:latin typeface="Calibri" panose="020F0502020204030204" pitchFamily="34" charset="0"/>
              </a:rPr>
              <a:pPr/>
              <a:t>77</a:t>
            </a:fld>
            <a:endParaRPr lang="en-US" altLang="en-US" sz="1200">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a:extLst>
              <a:ext uri="{FF2B5EF4-FFF2-40B4-BE49-F238E27FC236}">
                <a16:creationId xmlns:a16="http://schemas.microsoft.com/office/drawing/2014/main" id="{76D96E95-95F2-8235-BED0-DAC7C793A8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0" name="Notes Placeholder 2">
            <a:extLst>
              <a:ext uri="{FF2B5EF4-FFF2-40B4-BE49-F238E27FC236}">
                <a16:creationId xmlns:a16="http://schemas.microsoft.com/office/drawing/2014/main" id="{D7EDA39E-6C44-D7E8-9D7F-04A48B9A0F0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0531" name="Slide Number Placeholder 3">
            <a:extLst>
              <a:ext uri="{FF2B5EF4-FFF2-40B4-BE49-F238E27FC236}">
                <a16:creationId xmlns:a16="http://schemas.microsoft.com/office/drawing/2014/main" id="{6CCB2A71-7745-4400-7274-78D27CAAE18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93EA866-EFD9-3749-A6B0-22E526304BCB}" type="slidenum">
              <a:rPr lang="en-US" altLang="en-US" sz="1200" smtClean="0">
                <a:latin typeface="Calibri" panose="020F0502020204030204" pitchFamily="34" charset="0"/>
              </a:rPr>
              <a:pPr/>
              <a:t>80</a:t>
            </a:fld>
            <a:endParaRPr lang="en-US" altLang="en-US" sz="1200">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a:extLst>
              <a:ext uri="{FF2B5EF4-FFF2-40B4-BE49-F238E27FC236}">
                <a16:creationId xmlns:a16="http://schemas.microsoft.com/office/drawing/2014/main" id="{922D83F1-9A26-4F35-26F3-F407895D96A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0" name="Notes Placeholder 2">
            <a:extLst>
              <a:ext uri="{FF2B5EF4-FFF2-40B4-BE49-F238E27FC236}">
                <a16:creationId xmlns:a16="http://schemas.microsoft.com/office/drawing/2014/main" id="{6944A4A3-2299-5A91-5A65-690D6932D38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4931" name="Slide Number Placeholder 3">
            <a:extLst>
              <a:ext uri="{FF2B5EF4-FFF2-40B4-BE49-F238E27FC236}">
                <a16:creationId xmlns:a16="http://schemas.microsoft.com/office/drawing/2014/main" id="{F5CE7123-52A7-14BA-0E40-FA7A675F64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F8AEB2C-894D-DD4A-A4FD-D6A81F4E3401}" type="slidenum">
              <a:rPr lang="en-US" altLang="en-US" sz="1200" smtClean="0">
                <a:latin typeface="Calibri" panose="020F0502020204030204" pitchFamily="34" charset="0"/>
              </a:rPr>
              <a:pPr/>
              <a:t>97</a:t>
            </a:fld>
            <a:endParaRPr lang="en-US" altLang="en-US" sz="1200">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a:extLst>
              <a:ext uri="{FF2B5EF4-FFF2-40B4-BE49-F238E27FC236}">
                <a16:creationId xmlns:a16="http://schemas.microsoft.com/office/drawing/2014/main" id="{AD33B7A5-4161-D8E5-4DF5-929E4847613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6" name="Notes Placeholder 2">
            <a:extLst>
              <a:ext uri="{FF2B5EF4-FFF2-40B4-BE49-F238E27FC236}">
                <a16:creationId xmlns:a16="http://schemas.microsoft.com/office/drawing/2014/main" id="{16C76834-D04B-F291-DE26-419BF223372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9027" name="Slide Number Placeholder 3">
            <a:extLst>
              <a:ext uri="{FF2B5EF4-FFF2-40B4-BE49-F238E27FC236}">
                <a16:creationId xmlns:a16="http://schemas.microsoft.com/office/drawing/2014/main" id="{BEBFFC43-16B8-956C-405C-8949B45899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0F13891-4BE4-7041-AC75-E6763AF3AAFF}" type="slidenum">
              <a:rPr lang="en-US" altLang="en-US" sz="1200" smtClean="0">
                <a:latin typeface="Calibri" panose="020F0502020204030204" pitchFamily="34" charset="0"/>
              </a:rPr>
              <a:pPr/>
              <a:t>100</a:t>
            </a:fld>
            <a:endParaRPr lang="en-US" altLang="en-US" sz="120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llard Law - Title White">
    <p:spTree>
      <p:nvGrpSpPr>
        <p:cNvPr id="1" name=""/>
        <p:cNvGrpSpPr/>
        <p:nvPr/>
      </p:nvGrpSpPr>
      <p:grpSpPr>
        <a:xfrm>
          <a:off x="0" y="0"/>
          <a:ext cx="0" cy="0"/>
          <a:chOff x="0" y="0"/>
          <a:chExt cx="0" cy="0"/>
        </a:xfrm>
      </p:grpSpPr>
      <p:pic>
        <p:nvPicPr>
          <p:cNvPr id="2" name="Picture 2" descr="2014_logo_only_reverse.png">
            <a:extLst>
              <a:ext uri="{FF2B5EF4-FFF2-40B4-BE49-F238E27FC236}">
                <a16:creationId xmlns:a16="http://schemas.microsoft.com/office/drawing/2014/main" id="{BABDFE93-6A38-5BAC-B117-1DBE7C7F6865}"/>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79C2CF04-FA51-71D8-60E1-72709CF3FF4D}"/>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365125" y="4156075"/>
            <a:ext cx="2478088"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8"/>
          <p:cNvSpPr>
            <a:spLocks noGrp="1"/>
          </p:cNvSpPr>
          <p:nvPr>
            <p:ph type="body" sz="quarter" idx="11"/>
          </p:nvPr>
        </p:nvSpPr>
        <p:spPr>
          <a:xfrm>
            <a:off x="365587" y="9646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chemeClr val="tx1"/>
                </a:solidFill>
                <a:latin typeface="Arial"/>
                <a:cs typeface="Arial"/>
              </a:defRPr>
            </a:lvl1pPr>
          </a:lstStyle>
          <a:p>
            <a:pPr lvl="0"/>
            <a:r>
              <a:rPr lang="en-CA" dirty="0"/>
              <a:t>Click to edit Master text styles</a:t>
            </a:r>
          </a:p>
        </p:txBody>
      </p:sp>
      <p:sp>
        <p:nvSpPr>
          <p:cNvPr id="11" name="Text Placeholder 14"/>
          <p:cNvSpPr>
            <a:spLocks noGrp="1"/>
          </p:cNvSpPr>
          <p:nvPr>
            <p:ph type="body" sz="quarter" idx="12"/>
          </p:nvPr>
        </p:nvSpPr>
        <p:spPr>
          <a:xfrm>
            <a:off x="365762" y="2715355"/>
            <a:ext cx="5430203" cy="321394"/>
          </a:xfrm>
          <a:prstGeom prst="rect">
            <a:avLst/>
          </a:prstGeom>
        </p:spPr>
        <p:txBody>
          <a:bodyPr vert="horz" lIns="0" tIns="0" rIns="0" bIns="0"/>
          <a:lstStyle>
            <a:lvl1pPr marL="0" indent="0">
              <a:buNone/>
              <a:defRPr sz="1800" b="0" i="0" kern="0" spc="30" baseline="0">
                <a:solidFill>
                  <a:schemeClr val="tx1"/>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12" name="Text Placeholder 14"/>
          <p:cNvSpPr>
            <a:spLocks noGrp="1"/>
          </p:cNvSpPr>
          <p:nvPr>
            <p:ph type="body" sz="quarter" idx="13"/>
          </p:nvPr>
        </p:nvSpPr>
        <p:spPr>
          <a:xfrm>
            <a:off x="365762" y="3219412"/>
            <a:ext cx="5430203" cy="321394"/>
          </a:xfrm>
          <a:prstGeom prst="rect">
            <a:avLst/>
          </a:prstGeom>
        </p:spPr>
        <p:txBody>
          <a:bodyPr vert="horz" lIns="0" tIns="0" rIns="0" bIns="0"/>
          <a:lstStyle>
            <a:lvl1pPr marL="0" indent="0">
              <a:buNone/>
              <a:defRPr sz="1000" b="1" i="0" kern="0" cap="all" spc="150" normalizeH="0" baseline="0">
                <a:solidFill>
                  <a:srgbClr val="0C2344"/>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1301311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llard Law - End Slide Whi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CA3D18-2828-197C-320E-927E75084948}"/>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54025" y="1439863"/>
            <a:ext cx="30480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97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llard Law - End Slide Blu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9DA90C-A876-6383-97C5-E05101C178DA}"/>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39738" y="1443038"/>
            <a:ext cx="30353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6125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99492E-3515-949F-9F87-866DD9A84C6F}"/>
              </a:ext>
            </a:extLst>
          </p:cNvPr>
          <p:cNvSpPr/>
          <p:nvPr userDrawn="1"/>
        </p:nvSpPr>
        <p:spPr>
          <a:xfrm>
            <a:off x="8243888" y="1131888"/>
            <a:ext cx="900112" cy="11318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3" name="Picture 2" descr="2014_logo_only_reverse.png">
            <a:extLst>
              <a:ext uri="{FF2B5EF4-FFF2-40B4-BE49-F238E27FC236}">
                <a16:creationId xmlns:a16="http://schemas.microsoft.com/office/drawing/2014/main" id="{0D21DF24-357A-35C5-5BBE-022A319726D5}"/>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8"/>
          <p:cNvSpPr>
            <a:spLocks noGrp="1"/>
          </p:cNvSpPr>
          <p:nvPr>
            <p:ph type="body" sz="quarter" idx="11"/>
          </p:nvPr>
        </p:nvSpPr>
        <p:spPr>
          <a:xfrm>
            <a:off x="365587" y="11318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chemeClr val="tx1"/>
                </a:solidFill>
                <a:latin typeface="Arial"/>
                <a:cs typeface="Arial"/>
              </a:defRPr>
            </a:lvl1pPr>
          </a:lstStyle>
          <a:p>
            <a:pPr lvl="0"/>
            <a:r>
              <a:rPr lang="en-CA" dirty="0"/>
              <a:t>Click to edit Master text styles</a:t>
            </a:r>
          </a:p>
        </p:txBody>
      </p:sp>
      <p:sp>
        <p:nvSpPr>
          <p:cNvPr id="11" name="Text Placeholder 14"/>
          <p:cNvSpPr>
            <a:spLocks noGrp="1"/>
          </p:cNvSpPr>
          <p:nvPr>
            <p:ph type="body" sz="quarter" idx="12"/>
          </p:nvPr>
        </p:nvSpPr>
        <p:spPr>
          <a:xfrm>
            <a:off x="365762" y="3003798"/>
            <a:ext cx="5430203" cy="321394"/>
          </a:xfrm>
          <a:prstGeom prst="rect">
            <a:avLst/>
          </a:prstGeom>
        </p:spPr>
        <p:txBody>
          <a:bodyPr vert="horz" lIns="0" tIns="0" rIns="0" bIns="0"/>
          <a:lstStyle>
            <a:lvl1pPr marL="0" indent="0">
              <a:buNone/>
              <a:defRPr sz="1800" b="0" i="0" kern="0" spc="30" baseline="0">
                <a:solidFill>
                  <a:schemeClr val="tx1"/>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12" name="Text Placeholder 14"/>
          <p:cNvSpPr>
            <a:spLocks noGrp="1"/>
          </p:cNvSpPr>
          <p:nvPr>
            <p:ph type="body" sz="quarter" idx="13"/>
          </p:nvPr>
        </p:nvSpPr>
        <p:spPr>
          <a:xfrm>
            <a:off x="365762" y="3507855"/>
            <a:ext cx="5430203" cy="321394"/>
          </a:xfrm>
          <a:prstGeom prst="rect">
            <a:avLst/>
          </a:prstGeom>
        </p:spPr>
        <p:txBody>
          <a:bodyPr vert="horz" lIns="0" tIns="0" rIns="0" bIns="0"/>
          <a:lstStyle>
            <a:lvl1pPr marL="0" indent="0">
              <a:buNone/>
              <a:defRPr sz="1000" b="1" i="0" kern="0" cap="all" spc="150" normalizeH="0" baseline="0">
                <a:solidFill>
                  <a:srgbClr val="0C2344"/>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1052154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6C2592-8DD6-2C46-E33F-8D0AB936AF4D}"/>
              </a:ext>
            </a:extLst>
          </p:cNvPr>
          <p:cNvSpPr/>
          <p:nvPr userDrawn="1"/>
        </p:nvSpPr>
        <p:spPr>
          <a:xfrm>
            <a:off x="8243888" y="1131888"/>
            <a:ext cx="900112" cy="11318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3" name="Picture 3" descr="s4b282c2015.png">
            <a:extLst>
              <a:ext uri="{FF2B5EF4-FFF2-40B4-BE49-F238E27FC236}">
                <a16:creationId xmlns:a16="http://schemas.microsoft.com/office/drawing/2014/main" id="{0ED23E25-58EB-F8CD-79F3-D67487DE3D43}"/>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8"/>
          <p:cNvSpPr>
            <a:spLocks noGrp="1"/>
          </p:cNvSpPr>
          <p:nvPr>
            <p:ph type="body" sz="quarter" idx="11"/>
          </p:nvPr>
        </p:nvSpPr>
        <p:spPr>
          <a:xfrm>
            <a:off x="365587" y="11318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rgbClr val="FFFFFF"/>
                </a:solidFill>
                <a:latin typeface="Arial"/>
                <a:cs typeface="Arial"/>
              </a:defRPr>
            </a:lvl1pPr>
          </a:lstStyle>
          <a:p>
            <a:pPr lvl="0"/>
            <a:r>
              <a:rPr lang="en-CA" dirty="0"/>
              <a:t>Click to edit Master text styles</a:t>
            </a:r>
          </a:p>
        </p:txBody>
      </p:sp>
      <p:sp>
        <p:nvSpPr>
          <p:cNvPr id="7" name="Text Placeholder 14"/>
          <p:cNvSpPr>
            <a:spLocks noGrp="1"/>
          </p:cNvSpPr>
          <p:nvPr>
            <p:ph type="body" sz="quarter" idx="12"/>
          </p:nvPr>
        </p:nvSpPr>
        <p:spPr>
          <a:xfrm>
            <a:off x="365762" y="3003798"/>
            <a:ext cx="5430203" cy="321394"/>
          </a:xfrm>
          <a:prstGeom prst="rect">
            <a:avLst/>
          </a:prstGeom>
        </p:spPr>
        <p:txBody>
          <a:bodyPr vert="horz" lIns="0" tIns="0" rIns="0" bIns="0"/>
          <a:lstStyle>
            <a:lvl1pPr marL="0" indent="0">
              <a:buNone/>
              <a:defRPr sz="1800" b="0" i="0" kern="0" spc="3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8" name="Text Placeholder 14"/>
          <p:cNvSpPr>
            <a:spLocks noGrp="1"/>
          </p:cNvSpPr>
          <p:nvPr>
            <p:ph type="body" sz="quarter" idx="13"/>
          </p:nvPr>
        </p:nvSpPr>
        <p:spPr>
          <a:xfrm>
            <a:off x="365762" y="3507855"/>
            <a:ext cx="5430203" cy="321394"/>
          </a:xfrm>
          <a:prstGeom prst="rect">
            <a:avLst/>
          </a:prstGeom>
        </p:spPr>
        <p:txBody>
          <a:bodyPr vert="horz" lIns="0" tIns="0" rIns="0" bIns="0"/>
          <a:lstStyle>
            <a:lvl1pPr marL="0" indent="0">
              <a:buNone/>
              <a:defRPr sz="1000" b="1" i="0" kern="0" cap="all" spc="150" normalizeH="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22554892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section Slide - 2">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F03B80E1-198C-B99F-9461-3E6B8F7B5E38}"/>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ECED51A3-31D2-D340-8C23-A6762819C51C}" type="slidenum">
              <a:rPr lang="en-US" altLang="en-US" sz="9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900">
              <a:solidFill>
                <a:srgbClr val="FFFFFF"/>
              </a:solidFill>
              <a:latin typeface="Whitney Book" pitchFamily="50" charset="0"/>
            </a:endParaRPr>
          </a:p>
        </p:txBody>
      </p:sp>
      <p:sp>
        <p:nvSpPr>
          <p:cNvPr id="3" name="Rectangle 2">
            <a:extLst>
              <a:ext uri="{FF2B5EF4-FFF2-40B4-BE49-F238E27FC236}">
                <a16:creationId xmlns:a16="http://schemas.microsoft.com/office/drawing/2014/main" id="{728CAFFC-F673-3FE7-8235-058D2CF5CE63}"/>
              </a:ext>
            </a:extLst>
          </p:cNvPr>
          <p:cNvSpPr/>
          <p:nvPr userDrawn="1"/>
        </p:nvSpPr>
        <p:spPr>
          <a:xfrm>
            <a:off x="8243888" y="1131888"/>
            <a:ext cx="900112" cy="11318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4" name="Picture 2" descr="2014_logo_only_reverse.png">
            <a:extLst>
              <a:ext uri="{FF2B5EF4-FFF2-40B4-BE49-F238E27FC236}">
                <a16:creationId xmlns:a16="http://schemas.microsoft.com/office/drawing/2014/main" id="{60E39552-C966-FCF2-A82D-1D3EFC88184B}"/>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8"/>
          <p:cNvSpPr>
            <a:spLocks noGrp="1"/>
          </p:cNvSpPr>
          <p:nvPr>
            <p:ph type="body" sz="quarter" idx="11"/>
          </p:nvPr>
        </p:nvSpPr>
        <p:spPr>
          <a:xfrm>
            <a:off x="365587" y="1131889"/>
            <a:ext cx="5430376" cy="1060178"/>
          </a:xfrm>
          <a:prstGeom prst="rect">
            <a:avLst/>
          </a:prstGeom>
        </p:spPr>
        <p:txBody>
          <a:bodyPr vert="horz" lIns="0" tIns="0" rIns="0" bIns="0" anchor="t" anchorCtr="0"/>
          <a:lstStyle>
            <a:lvl1pPr marL="0" indent="0">
              <a:lnSpc>
                <a:spcPts val="3400"/>
              </a:lnSpc>
              <a:spcBef>
                <a:spcPts val="0"/>
              </a:spcBef>
              <a:buNone/>
              <a:defRPr sz="2800" b="1" i="0" kern="0" cap="all" spc="30" baseline="0">
                <a:solidFill>
                  <a:schemeClr val="tx1"/>
                </a:solidFill>
                <a:latin typeface="Arial"/>
                <a:cs typeface="Arial"/>
              </a:defRPr>
            </a:lvl1pPr>
          </a:lstStyle>
          <a:p>
            <a:pPr lvl="0"/>
            <a:r>
              <a:rPr lang="en-CA" dirty="0"/>
              <a:t>Click to edit Master text styles</a:t>
            </a:r>
          </a:p>
        </p:txBody>
      </p:sp>
    </p:spTree>
    <p:extLst>
      <p:ext uri="{BB962C8B-B14F-4D97-AF65-F5344CB8AC3E}">
        <p14:creationId xmlns:p14="http://schemas.microsoft.com/office/powerpoint/2010/main" val="42866071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section Slide - 3">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31A5C958-A1DD-5523-2812-600690219DFE}"/>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F0C15617-B003-9840-93C1-7734D8DEBC9C}" type="slidenum">
              <a:rPr lang="en-US" altLang="en-US" sz="9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900">
              <a:solidFill>
                <a:srgbClr val="FFFFFF"/>
              </a:solidFill>
              <a:latin typeface="Whitney Book" pitchFamily="50" charset="0"/>
            </a:endParaRPr>
          </a:p>
        </p:txBody>
      </p:sp>
      <p:sp>
        <p:nvSpPr>
          <p:cNvPr id="3" name="Rectangle 2">
            <a:extLst>
              <a:ext uri="{FF2B5EF4-FFF2-40B4-BE49-F238E27FC236}">
                <a16:creationId xmlns:a16="http://schemas.microsoft.com/office/drawing/2014/main" id="{DAD99ADC-0383-32C5-56E2-286C623B6626}"/>
              </a:ext>
            </a:extLst>
          </p:cNvPr>
          <p:cNvSpPr/>
          <p:nvPr userDrawn="1"/>
        </p:nvSpPr>
        <p:spPr>
          <a:xfrm>
            <a:off x="8243888" y="1131888"/>
            <a:ext cx="900112" cy="11318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4" name="Picture 3" descr="s4b282c2015.png">
            <a:extLst>
              <a:ext uri="{FF2B5EF4-FFF2-40B4-BE49-F238E27FC236}">
                <a16:creationId xmlns:a16="http://schemas.microsoft.com/office/drawing/2014/main" id="{5A1B3479-6D1E-F58F-6C13-20B64C3490CE}"/>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8"/>
          <p:cNvSpPr>
            <a:spLocks noGrp="1"/>
          </p:cNvSpPr>
          <p:nvPr>
            <p:ph type="body" sz="quarter" idx="11"/>
          </p:nvPr>
        </p:nvSpPr>
        <p:spPr>
          <a:xfrm>
            <a:off x="365587" y="1131889"/>
            <a:ext cx="5430376" cy="1060178"/>
          </a:xfrm>
          <a:prstGeom prst="rect">
            <a:avLst/>
          </a:prstGeom>
        </p:spPr>
        <p:txBody>
          <a:bodyPr vert="horz" lIns="0" tIns="0" rIns="0" bIns="0" anchor="t" anchorCtr="0"/>
          <a:lstStyle>
            <a:lvl1pPr marL="0" indent="0">
              <a:lnSpc>
                <a:spcPts val="3400"/>
              </a:lnSpc>
              <a:spcBef>
                <a:spcPts val="0"/>
              </a:spcBef>
              <a:buNone/>
              <a:defRPr sz="2800" b="1" i="0" kern="0" cap="all" spc="30" baseline="0">
                <a:solidFill>
                  <a:srgbClr val="FFFFFF"/>
                </a:solidFill>
                <a:latin typeface="Arial"/>
                <a:cs typeface="Arial"/>
              </a:defRPr>
            </a:lvl1pPr>
          </a:lstStyle>
          <a:p>
            <a:pPr lvl="0"/>
            <a:r>
              <a:rPr lang="en-CA" dirty="0"/>
              <a:t>Click to edit Master text styles</a:t>
            </a:r>
          </a:p>
        </p:txBody>
      </p:sp>
    </p:spTree>
    <p:extLst>
      <p:ext uri="{BB962C8B-B14F-4D97-AF65-F5344CB8AC3E}">
        <p14:creationId xmlns:p14="http://schemas.microsoft.com/office/powerpoint/2010/main" val="5801910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py Slide - 1">
    <p:spTree>
      <p:nvGrpSpPr>
        <p:cNvPr id="1" name=""/>
        <p:cNvGrpSpPr/>
        <p:nvPr/>
      </p:nvGrpSpPr>
      <p:grpSpPr>
        <a:xfrm>
          <a:off x="0" y="0"/>
          <a:ext cx="0" cy="0"/>
          <a:chOff x="0" y="0"/>
          <a:chExt cx="0" cy="0"/>
        </a:xfrm>
      </p:grpSpPr>
      <p:pic>
        <p:nvPicPr>
          <p:cNvPr id="2" name="Picture 1" descr="s4b282c2015.png">
            <a:extLst>
              <a:ext uri="{FF2B5EF4-FFF2-40B4-BE49-F238E27FC236}">
                <a16:creationId xmlns:a16="http://schemas.microsoft.com/office/drawing/2014/main" id="{EEE7DA1E-3520-5BAB-4B4C-1DBA57D7162C}"/>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14">
            <a:extLst>
              <a:ext uri="{FF2B5EF4-FFF2-40B4-BE49-F238E27FC236}">
                <a16:creationId xmlns:a16="http://schemas.microsoft.com/office/drawing/2014/main" id="{567E96FA-85AB-8B89-DA9D-000105B94FD8}"/>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91E44374-8D67-294F-A580-79101C093B19}" type="slidenum">
              <a:rPr lang="en-US" altLang="en-US" sz="900" smtClean="0">
                <a:cs typeface="Arial" panose="020B0604020202020204" pitchFamily="34" charset="0"/>
              </a:rPr>
              <a:pPr algn="r">
                <a:spcBef>
                  <a:spcPct val="20000"/>
                </a:spcBef>
                <a:buFont typeface="Arial" panose="020B0604020202020204" pitchFamily="34" charset="0"/>
                <a:buNone/>
                <a:defRPr/>
              </a:pPr>
              <a:t>‹#›</a:t>
            </a:fld>
            <a:endParaRPr lang="en-CA" altLang="en-US" sz="900">
              <a:cs typeface="Arial" panose="020B0604020202020204" pitchFamily="34" charset="0"/>
            </a:endParaRPr>
          </a:p>
        </p:txBody>
      </p:sp>
      <p:sp>
        <p:nvSpPr>
          <p:cNvPr id="9"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10"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latin typeface="Arial"/>
                <a:cs typeface="Arial"/>
              </a:defRPr>
            </a:lvl1pPr>
            <a:lvl2pPr marL="0" indent="-180000">
              <a:lnSpc>
                <a:spcPct val="130000"/>
              </a:lnSpc>
              <a:spcBef>
                <a:spcPts val="0"/>
              </a:spcBef>
              <a:buFont typeface="Arial"/>
              <a:buChar char="•"/>
              <a:defRPr sz="1500">
                <a:latin typeface="Arial"/>
                <a:cs typeface="Arial"/>
              </a:defRPr>
            </a:lvl2pPr>
            <a:lvl3pPr marL="540000" indent="-180000">
              <a:lnSpc>
                <a:spcPct val="130000"/>
              </a:lnSpc>
              <a:spcBef>
                <a:spcPts val="0"/>
              </a:spcBef>
              <a:defRPr sz="1500" b="0" i="0">
                <a:latin typeface="Arial"/>
                <a:cs typeface="Arial"/>
              </a:defRPr>
            </a:lvl3pPr>
            <a:lvl4pPr marL="900000" indent="-180000">
              <a:lnSpc>
                <a:spcPct val="130000"/>
              </a:lnSpc>
              <a:spcBef>
                <a:spcPts val="0"/>
              </a:spcBef>
              <a:buFont typeface="Arial"/>
              <a:buChar char="•"/>
              <a:defRPr sz="1500" b="0" i="0">
                <a:latin typeface="Arial"/>
                <a:cs typeface="Arial"/>
              </a:defRPr>
            </a:lvl4pPr>
            <a:lvl5pPr marL="1260000" indent="-180000">
              <a:lnSpc>
                <a:spcPct val="130000"/>
              </a:lnSpc>
              <a:spcBef>
                <a:spcPts val="0"/>
              </a:spcBef>
              <a:buFont typeface="Arial"/>
              <a:buChar char="•"/>
              <a:defRPr sz="1500" b="0" i="0">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117460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py Slide - 2">
    <p:spTree>
      <p:nvGrpSpPr>
        <p:cNvPr id="1" name=""/>
        <p:cNvGrpSpPr/>
        <p:nvPr/>
      </p:nvGrpSpPr>
      <p:grpSpPr>
        <a:xfrm>
          <a:off x="0" y="0"/>
          <a:ext cx="0" cy="0"/>
          <a:chOff x="0" y="0"/>
          <a:chExt cx="0" cy="0"/>
        </a:xfrm>
      </p:grpSpPr>
      <p:pic>
        <p:nvPicPr>
          <p:cNvPr id="2" name="Picture 2" descr="2014_logo_only_reverse.png">
            <a:extLst>
              <a:ext uri="{FF2B5EF4-FFF2-40B4-BE49-F238E27FC236}">
                <a16:creationId xmlns:a16="http://schemas.microsoft.com/office/drawing/2014/main" id="{D8D53BC8-1162-E92D-BCC8-FA60634ABCE4}"/>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14">
            <a:extLst>
              <a:ext uri="{FF2B5EF4-FFF2-40B4-BE49-F238E27FC236}">
                <a16:creationId xmlns:a16="http://schemas.microsoft.com/office/drawing/2014/main" id="{E7DB09E1-B10E-6880-DE89-23C43769F90E}"/>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6F712716-8EE4-9343-B45D-20B925351A1E}" type="slidenum">
              <a:rPr lang="en-US" altLang="en-US" sz="9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900">
              <a:solidFill>
                <a:srgbClr val="FFFFFF"/>
              </a:solidFill>
              <a:cs typeface="Arial" panose="020B0604020202020204" pitchFamily="34" charset="0"/>
            </a:endParaRPr>
          </a:p>
        </p:txBody>
      </p:sp>
      <p:sp>
        <p:nvSpPr>
          <p:cNvPr id="9"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FFFFFF"/>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4138385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aphics Slide - 1">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FBA75446-21E2-712B-1102-FFB75C83A088}"/>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8C7D87AA-8DA7-2C4A-A861-4A4B5C81DF58}" type="slidenum">
              <a:rPr lang="en-US" altLang="en-US" sz="900" smtClean="0">
                <a:cs typeface="Arial" panose="020B0604020202020204" pitchFamily="34" charset="0"/>
              </a:rPr>
              <a:pPr algn="r">
                <a:spcBef>
                  <a:spcPct val="20000"/>
                </a:spcBef>
                <a:buFont typeface="Arial" panose="020B0604020202020204" pitchFamily="34" charset="0"/>
                <a:buNone/>
                <a:defRPr/>
              </a:pPr>
              <a:t>‹#›</a:t>
            </a:fld>
            <a:endParaRPr lang="en-CA" altLang="en-US" sz="900">
              <a:cs typeface="Arial" panose="020B0604020202020204" pitchFamily="34" charset="0"/>
            </a:endParaRPr>
          </a:p>
        </p:txBody>
      </p:sp>
      <p:pic>
        <p:nvPicPr>
          <p:cNvPr id="3" name="Picture 3" descr="s4b282c2015.png">
            <a:extLst>
              <a:ext uri="{FF2B5EF4-FFF2-40B4-BE49-F238E27FC236}">
                <a16:creationId xmlns:a16="http://schemas.microsoft.com/office/drawing/2014/main" id="{78949BFB-8730-E561-F824-7C6449A08366}"/>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8513763" y="422275"/>
            <a:ext cx="363537"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8"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latin typeface="Arial"/>
                <a:cs typeface="Arial"/>
              </a:defRPr>
            </a:lvl1pPr>
            <a:lvl2pPr marL="0" indent="-180000">
              <a:lnSpc>
                <a:spcPct val="130000"/>
              </a:lnSpc>
              <a:spcBef>
                <a:spcPts val="0"/>
              </a:spcBef>
              <a:buFont typeface="Arial"/>
              <a:buChar char="•"/>
              <a:defRPr sz="1500">
                <a:latin typeface="Arial"/>
                <a:cs typeface="Arial"/>
              </a:defRPr>
            </a:lvl2pPr>
            <a:lvl3pPr marL="540000" indent="-180000">
              <a:lnSpc>
                <a:spcPct val="130000"/>
              </a:lnSpc>
              <a:spcBef>
                <a:spcPts val="0"/>
              </a:spcBef>
              <a:defRPr sz="1500" b="0" i="0">
                <a:latin typeface="Arial"/>
                <a:cs typeface="Arial"/>
              </a:defRPr>
            </a:lvl3pPr>
            <a:lvl4pPr marL="900000" indent="-180000">
              <a:lnSpc>
                <a:spcPct val="130000"/>
              </a:lnSpc>
              <a:spcBef>
                <a:spcPts val="0"/>
              </a:spcBef>
              <a:buFont typeface="Arial"/>
              <a:buChar char="•"/>
              <a:defRPr sz="1500" b="0" i="0">
                <a:latin typeface="Arial"/>
                <a:cs typeface="Arial"/>
              </a:defRPr>
            </a:lvl4pPr>
            <a:lvl5pPr marL="1260000" indent="-180000">
              <a:lnSpc>
                <a:spcPct val="130000"/>
              </a:lnSpc>
              <a:spcBef>
                <a:spcPts val="0"/>
              </a:spcBef>
              <a:buFont typeface="Arial"/>
              <a:buChar char="•"/>
              <a:defRPr sz="1500" b="0" i="0">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4393910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aphics Slide - 2">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44AB7E68-A717-B335-9F47-81126B32CDB7}"/>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1144CD56-DD45-EF4C-AA9C-9D30325F3606}" type="slidenum">
              <a:rPr lang="en-US" altLang="en-US" sz="9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900">
              <a:solidFill>
                <a:srgbClr val="FFFFFF"/>
              </a:solidFill>
              <a:cs typeface="Arial" panose="020B0604020202020204" pitchFamily="34" charset="0"/>
            </a:endParaRPr>
          </a:p>
        </p:txBody>
      </p:sp>
      <p:pic>
        <p:nvPicPr>
          <p:cNvPr id="3" name="Picture 2" descr="2014_logo_only_reverse.png">
            <a:extLst>
              <a:ext uri="{FF2B5EF4-FFF2-40B4-BE49-F238E27FC236}">
                <a16:creationId xmlns:a16="http://schemas.microsoft.com/office/drawing/2014/main" id="{31577997-8AC2-BB8B-2127-5FBCDD35D4FB}"/>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8485188" y="47307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FFFFFF"/>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8"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640284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llard Law - Title Blu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035A9A-4C16-8843-3191-A3F1EAF3C5A7}"/>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365125" y="4164013"/>
            <a:ext cx="2478088"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8"/>
          <p:cNvSpPr>
            <a:spLocks noGrp="1"/>
          </p:cNvSpPr>
          <p:nvPr>
            <p:ph type="body" sz="quarter" idx="11"/>
          </p:nvPr>
        </p:nvSpPr>
        <p:spPr>
          <a:xfrm>
            <a:off x="365762" y="9646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rgbClr val="FFFFFF"/>
                </a:solidFill>
                <a:latin typeface="Arial"/>
                <a:cs typeface="Arial"/>
              </a:defRPr>
            </a:lvl1pPr>
          </a:lstStyle>
          <a:p>
            <a:pPr lvl="0"/>
            <a:r>
              <a:rPr lang="en-CA" dirty="0"/>
              <a:t>Click to edit Master text styles</a:t>
            </a:r>
          </a:p>
        </p:txBody>
      </p:sp>
      <p:sp>
        <p:nvSpPr>
          <p:cNvPr id="7" name="Text Placeholder 14"/>
          <p:cNvSpPr>
            <a:spLocks noGrp="1"/>
          </p:cNvSpPr>
          <p:nvPr>
            <p:ph type="body" sz="quarter" idx="12"/>
          </p:nvPr>
        </p:nvSpPr>
        <p:spPr>
          <a:xfrm>
            <a:off x="365937" y="2715468"/>
            <a:ext cx="5430203" cy="321394"/>
          </a:xfrm>
          <a:prstGeom prst="rect">
            <a:avLst/>
          </a:prstGeom>
        </p:spPr>
        <p:txBody>
          <a:bodyPr vert="horz" lIns="0" tIns="0" rIns="0" bIns="0"/>
          <a:lstStyle>
            <a:lvl1pPr marL="0" indent="0">
              <a:buNone/>
              <a:defRPr sz="1800" b="0" i="0" kern="0" spc="3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8" name="Text Placeholder 14"/>
          <p:cNvSpPr>
            <a:spLocks noGrp="1"/>
          </p:cNvSpPr>
          <p:nvPr>
            <p:ph type="body" sz="quarter" idx="13"/>
          </p:nvPr>
        </p:nvSpPr>
        <p:spPr>
          <a:xfrm>
            <a:off x="365937" y="3219525"/>
            <a:ext cx="5430203" cy="321394"/>
          </a:xfrm>
          <a:prstGeom prst="rect">
            <a:avLst/>
          </a:prstGeom>
        </p:spPr>
        <p:txBody>
          <a:bodyPr vert="horz" lIns="0" tIns="0" rIns="0" bIns="0"/>
          <a:lstStyle>
            <a:lvl1pPr marL="0" indent="0">
              <a:buNone/>
              <a:defRPr sz="1000" b="1" i="0" kern="0" cap="all" spc="150" normalizeH="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26967518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descr="UBC_2016_Signature_Wide_282.png">
            <a:extLst>
              <a:ext uri="{FF2B5EF4-FFF2-40B4-BE49-F238E27FC236}">
                <a16:creationId xmlns:a16="http://schemas.microsoft.com/office/drawing/2014/main" id="{51BB8D88-CA7A-A1EC-1914-B598A40D0F0D}"/>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39738" y="1439863"/>
            <a:ext cx="4770437"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7330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Slide - 2">
    <p:spTree>
      <p:nvGrpSpPr>
        <p:cNvPr id="1" name=""/>
        <p:cNvGrpSpPr/>
        <p:nvPr/>
      </p:nvGrpSpPr>
      <p:grpSpPr>
        <a:xfrm>
          <a:off x="0" y="0"/>
          <a:ext cx="0" cy="0"/>
          <a:chOff x="0" y="0"/>
          <a:chExt cx="0" cy="0"/>
        </a:xfrm>
      </p:grpSpPr>
      <p:pic>
        <p:nvPicPr>
          <p:cNvPr id="2" name="Picture 1" descr="1_2016_UBCStandard_Signature_ReverseRGB72.png">
            <a:extLst>
              <a:ext uri="{FF2B5EF4-FFF2-40B4-BE49-F238E27FC236}">
                <a16:creationId xmlns:a16="http://schemas.microsoft.com/office/drawing/2014/main" id="{37D30C1E-DC1B-6903-617D-F178D4FAAA9D}"/>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39738" y="1443038"/>
            <a:ext cx="477043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66483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resentation-Copy-B">
    <p:spTree>
      <p:nvGrpSpPr>
        <p:cNvPr id="1" name=""/>
        <p:cNvGrpSpPr/>
        <p:nvPr/>
      </p:nvGrpSpPr>
      <p:grpSpPr>
        <a:xfrm>
          <a:off x="0" y="0"/>
          <a:ext cx="0" cy="0"/>
          <a:chOff x="0" y="0"/>
          <a:chExt cx="0" cy="0"/>
        </a:xfrm>
      </p:grpSpPr>
      <p:sp>
        <p:nvSpPr>
          <p:cNvPr id="7" name="Text Placeholder 11"/>
          <p:cNvSpPr>
            <a:spLocks noGrp="1"/>
          </p:cNvSpPr>
          <p:nvPr>
            <p:ph type="body" sz="quarter" idx="10"/>
          </p:nvPr>
        </p:nvSpPr>
        <p:spPr>
          <a:xfrm>
            <a:off x="1413007" y="844551"/>
            <a:ext cx="7314109" cy="407307"/>
          </a:xfrm>
          <a:prstGeom prst="rect">
            <a:avLst/>
          </a:prstGeom>
        </p:spPr>
        <p:txBody>
          <a:bodyPr>
            <a:normAutofit/>
          </a:bodyPr>
          <a:lstStyle>
            <a:lvl1pPr marL="0" marR="0" indent="0" algn="l" defTabSz="685800" rtl="0" eaLnBrk="1" fontAlgn="auto" latinLnBrk="0" hangingPunct="1">
              <a:lnSpc>
                <a:spcPct val="100000"/>
              </a:lnSpc>
              <a:spcBef>
                <a:spcPct val="0"/>
              </a:spcBef>
              <a:spcAft>
                <a:spcPts val="0"/>
              </a:spcAft>
              <a:buClrTx/>
              <a:buSzTx/>
              <a:buFontTx/>
              <a:buNone/>
              <a:tabLst/>
              <a:defRPr kumimoji="0" lang="en-US" sz="1800" b="1" i="0" u="none" strike="noStrike" kern="1200" cap="none" spc="0" normalizeH="0" baseline="0" noProof="0">
                <a:ln>
                  <a:noFill/>
                </a:ln>
                <a:solidFill>
                  <a:srgbClr val="0C2344"/>
                </a:solidFill>
                <a:effectLst/>
                <a:uLnTx/>
                <a:uFillTx/>
                <a:latin typeface="Verdana" pitchFamily="34" charset="0"/>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US" noProof="0" dirty="0"/>
              <a:t>Edit Master text styles</a:t>
            </a:r>
          </a:p>
        </p:txBody>
      </p:sp>
      <p:sp>
        <p:nvSpPr>
          <p:cNvPr id="8" name="Text Placeholder 12"/>
          <p:cNvSpPr>
            <a:spLocks noGrp="1"/>
          </p:cNvSpPr>
          <p:nvPr>
            <p:ph type="body" sz="quarter" idx="14"/>
          </p:nvPr>
        </p:nvSpPr>
        <p:spPr>
          <a:xfrm>
            <a:off x="1413689" y="1959769"/>
            <a:ext cx="7308850" cy="2003822"/>
          </a:xfrm>
          <a:prstGeom prst="rect">
            <a:avLst/>
          </a:prstGeom>
        </p:spPr>
        <p:txBody>
          <a:bodyPr vert="horz"/>
          <a:lstStyle>
            <a:lvl1pPr marL="0" marR="0" indent="0" algn="l" defTabSz="685800" rtl="0" eaLnBrk="1" fontAlgn="auto" latinLnBrk="0" hangingPunct="1">
              <a:lnSpc>
                <a:spcPts val="2250"/>
              </a:lnSpc>
              <a:spcBef>
                <a:spcPts val="0"/>
              </a:spcBef>
              <a:spcAft>
                <a:spcPts val="0"/>
              </a:spcAft>
              <a:buClrTx/>
              <a:buSzTx/>
              <a:buFont typeface="Arial" pitchFamily="34" charset="0"/>
              <a:buNone/>
              <a:tabLst/>
              <a:defRPr sz="1350" baseline="0">
                <a:solidFill>
                  <a:srgbClr val="0C2344"/>
                </a:solidFill>
                <a:latin typeface="Verdana"/>
                <a:cs typeface="Verdana"/>
              </a:defRPr>
            </a:lvl1pPr>
            <a:lvl2pPr>
              <a:buNone/>
              <a:defRPr sz="1350" baseline="0">
                <a:solidFill>
                  <a:srgbClr val="0C2344"/>
                </a:solidFill>
                <a:latin typeface="Verdana"/>
                <a:cs typeface="Verdana"/>
              </a:defRPr>
            </a:lvl2pPr>
            <a:lvl3pPr>
              <a:buNone/>
              <a:defRPr sz="1350">
                <a:latin typeface="Verdana"/>
                <a:cs typeface="Verdana"/>
              </a:defRPr>
            </a:lvl3pPr>
          </a:lstStyle>
          <a:p>
            <a:pPr lvl="0"/>
            <a:r>
              <a:rPr lang="en-US" noProof="0"/>
              <a:t>Edit Master text styles</a:t>
            </a:r>
          </a:p>
          <a:p>
            <a:pPr lvl="1"/>
            <a:r>
              <a:rPr lang="en-US" noProof="0"/>
              <a:t>Second level</a:t>
            </a:r>
          </a:p>
        </p:txBody>
      </p:sp>
      <p:sp>
        <p:nvSpPr>
          <p:cNvPr id="9" name="Text Placeholder 14"/>
          <p:cNvSpPr>
            <a:spLocks noGrp="1"/>
          </p:cNvSpPr>
          <p:nvPr>
            <p:ph type="body" sz="quarter" idx="15"/>
          </p:nvPr>
        </p:nvSpPr>
        <p:spPr>
          <a:xfrm>
            <a:off x="1413689" y="1394222"/>
            <a:ext cx="7308850" cy="565547"/>
          </a:xfrm>
          <a:prstGeom prst="rect">
            <a:avLst/>
          </a:prstGeom>
        </p:spPr>
        <p:txBody>
          <a:bodyPr vert="horz"/>
          <a:lstStyle>
            <a:lvl1pPr>
              <a:buNone/>
              <a:defRPr sz="1350" b="1" baseline="0">
                <a:solidFill>
                  <a:srgbClr val="0C2344"/>
                </a:solidFill>
                <a:latin typeface="Verdana"/>
                <a:cs typeface="Verdana"/>
              </a:defRPr>
            </a:lvl1pPr>
            <a:lvl2pPr>
              <a:buNone/>
              <a:defRPr sz="1350"/>
            </a:lvl2pPr>
            <a:lvl3pPr>
              <a:buNone/>
              <a:defRPr sz="1350"/>
            </a:lvl3pPr>
            <a:lvl4pPr>
              <a:buNone/>
              <a:defRPr sz="1350"/>
            </a:lvl4pPr>
            <a:lvl5pPr>
              <a:buNone/>
              <a:defRPr sz="1350"/>
            </a:lvl5pPr>
          </a:lstStyle>
          <a:p>
            <a:pPr lvl="0"/>
            <a:r>
              <a:rPr lang="en-US"/>
              <a:t>Edit Master text styles</a:t>
            </a:r>
          </a:p>
        </p:txBody>
      </p:sp>
    </p:spTree>
    <p:extLst>
      <p:ext uri="{BB962C8B-B14F-4D97-AF65-F5344CB8AC3E}">
        <p14:creationId xmlns:p14="http://schemas.microsoft.com/office/powerpoint/2010/main" val="15373747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457200" y="244945"/>
            <a:ext cx="8229600" cy="762000"/>
          </a:xfrm>
        </p:spPr>
        <p:txBody>
          <a:bodyPr>
            <a:normAutofit/>
          </a:bodyPr>
          <a:lstStyle>
            <a:lvl1pPr>
              <a:defRPr sz="3000"/>
            </a:lvl1pPr>
          </a:lstStyle>
          <a:p>
            <a:r>
              <a:rPr lang="en-US"/>
              <a:t>Click to edit Master title style</a:t>
            </a:r>
            <a:endParaRPr lang="en-US" dirty="0"/>
          </a:p>
        </p:txBody>
      </p:sp>
      <p:sp>
        <p:nvSpPr>
          <p:cNvPr id="10" name="Content Placeholder 9"/>
          <p:cNvSpPr>
            <a:spLocks noGrp="1"/>
          </p:cNvSpPr>
          <p:nvPr>
            <p:ph sz="quarter" idx="10"/>
          </p:nvPr>
        </p:nvSpPr>
        <p:spPr>
          <a:xfrm>
            <a:off x="457200" y="1056101"/>
            <a:ext cx="8229600" cy="3238500"/>
          </a:xfrm>
        </p:spPr>
        <p:txBody>
          <a:bodyPr>
            <a:normAutofit/>
          </a:bodyPr>
          <a:lstStyle>
            <a:lvl1pPr>
              <a:defRPr sz="1800"/>
            </a:lvl1pPr>
            <a:lvl2pPr>
              <a:defRPr sz="1800"/>
            </a:lvl2pPr>
            <a:lvl3pPr>
              <a:defRPr sz="1800"/>
            </a:lvl3pPr>
            <a:lvl4pPr>
              <a:defRPr sz="1800"/>
            </a:lvl4pPr>
            <a:lvl5pPr>
              <a:defRPr sz="18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085983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44945"/>
            <a:ext cx="8229600" cy="762000"/>
          </a:xfrm>
        </p:spPr>
        <p:txBody>
          <a:bodyPr>
            <a:normAutofit/>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6570683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7597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a:extLst>
              <a:ext uri="{FF2B5EF4-FFF2-40B4-BE49-F238E27FC236}">
                <a16:creationId xmlns:a16="http://schemas.microsoft.com/office/drawing/2014/main" id="{075CF434-ED7C-077D-8A16-EEFDE81A20D3}"/>
              </a:ext>
            </a:extLst>
          </p:cNvPr>
          <p:cNvSpPr>
            <a:spLocks noGrp="1"/>
          </p:cNvSpPr>
          <p:nvPr>
            <p:ph type="dt" sz="half" idx="10"/>
          </p:nvPr>
        </p:nvSpPr>
        <p:spPr>
          <a:xfrm>
            <a:off x="0" y="0"/>
            <a:ext cx="0" cy="0"/>
          </a:xfrm>
        </p:spPr>
        <p:txBody>
          <a:bodyPr/>
          <a:lstStyle>
            <a:lvl1pPr>
              <a:defRPr/>
            </a:lvl1pPr>
          </a:lstStyle>
          <a:p>
            <a:pPr>
              <a:defRPr/>
            </a:pPr>
            <a:fld id="{CF5A45CC-6938-894F-A90C-AD0722B0A77C}" type="datetime1">
              <a:rPr lang="en-CA"/>
              <a:pPr>
                <a:defRPr/>
              </a:pPr>
              <a:t>2024-01-30</a:t>
            </a:fld>
            <a:endParaRPr lang="en-US"/>
          </a:p>
        </p:txBody>
      </p:sp>
      <p:sp>
        <p:nvSpPr>
          <p:cNvPr id="5" name="Footer Placeholder 4">
            <a:extLst>
              <a:ext uri="{FF2B5EF4-FFF2-40B4-BE49-F238E27FC236}">
                <a16:creationId xmlns:a16="http://schemas.microsoft.com/office/drawing/2014/main" id="{0B5F54DA-AC8C-C88B-1E39-21CA0C5AC415}"/>
              </a:ext>
            </a:extLst>
          </p:cNvPr>
          <p:cNvSpPr>
            <a:spLocks noGrp="1"/>
          </p:cNvSpPr>
          <p:nvPr>
            <p:ph type="ftr" sz="quarter" idx="11"/>
          </p:nvPr>
        </p:nvSpPr>
        <p:spPr>
          <a:xfrm>
            <a:off x="0" y="0"/>
            <a:ext cx="0" cy="0"/>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BF45C6F-86C1-3B26-BADD-AC418D77CA64}"/>
              </a:ext>
            </a:extLst>
          </p:cNvPr>
          <p:cNvSpPr>
            <a:spLocks noGrp="1"/>
          </p:cNvSpPr>
          <p:nvPr>
            <p:ph type="sldNum" sz="quarter" idx="12"/>
          </p:nvPr>
        </p:nvSpPr>
        <p:spPr>
          <a:xfrm>
            <a:off x="0" y="0"/>
            <a:ext cx="0" cy="0"/>
          </a:xfrm>
        </p:spPr>
        <p:txBody>
          <a:bodyPr/>
          <a:lstStyle>
            <a:lvl1pPr>
              <a:defRPr/>
            </a:lvl1pPr>
          </a:lstStyle>
          <a:p>
            <a:pPr>
              <a:defRPr/>
            </a:pPr>
            <a:fld id="{03ACF0D9-0AAF-904D-8C10-2F6E14241FDB}" type="slidenum">
              <a:rPr lang="en-US"/>
              <a:pPr>
                <a:defRPr/>
              </a:pPr>
              <a:t>‹#›</a:t>
            </a:fld>
            <a:endParaRPr lang="en-US"/>
          </a:p>
        </p:txBody>
      </p:sp>
    </p:spTree>
    <p:extLst>
      <p:ext uri="{BB962C8B-B14F-4D97-AF65-F5344CB8AC3E}">
        <p14:creationId xmlns:p14="http://schemas.microsoft.com/office/powerpoint/2010/main" val="11195853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16706" y="1764326"/>
            <a:ext cx="8229600" cy="762000"/>
          </a:xfrm>
        </p:spPr>
        <p:txBody>
          <a:bodyPr lIns="76200" tIns="76200" rIns="76200" bIns="76200"/>
          <a:lstStyle/>
          <a:p>
            <a:r>
              <a:rPr lang="en-US"/>
              <a:t>Click to edit Master title style</a:t>
            </a:r>
            <a:endParaRPr lang="en-US" dirty="0"/>
          </a:p>
        </p:txBody>
      </p:sp>
      <p:sp>
        <p:nvSpPr>
          <p:cNvPr id="3" name="Subtitle 2"/>
          <p:cNvSpPr>
            <a:spLocks noGrp="1"/>
          </p:cNvSpPr>
          <p:nvPr>
            <p:ph type="subTitle" idx="1"/>
          </p:nvPr>
        </p:nvSpPr>
        <p:spPr>
          <a:xfrm>
            <a:off x="416706" y="2529892"/>
            <a:ext cx="8229600" cy="897788"/>
          </a:xfrm>
        </p:spPr>
        <p:txBody>
          <a:bodyPr lIns="76200" tIns="76200" rIns="76200" bIns="0">
            <a:normAutofit/>
          </a:bodyPr>
          <a:lstStyle>
            <a:lvl1pPr marL="0" indent="0" algn="l">
              <a:buNone/>
              <a:defRPr sz="1800">
                <a:solidFill>
                  <a:srgbClr val="5E606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3928458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llard Law - Building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C070B0-038E-08D2-BAD6-7221D537E063}"/>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Picture 2" descr="G:\Law Templates and Logos\Allard School of Law Logo Files\JPEGs\PALSOL-1.1b-Formal-UBC-Shield.jpg">
            <a:extLst>
              <a:ext uri="{FF2B5EF4-FFF2-40B4-BE49-F238E27FC236}">
                <a16:creationId xmlns:a16="http://schemas.microsoft.com/office/drawing/2014/main" id="{C29EFA95-CCDB-2CB8-23E6-2904D73E7301}"/>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kstreel\Desktop\Pro Shots Allard Hall\Aerial Photo Shop Allard Hall\S07_1758_adj.jpg">
            <a:extLst>
              <a:ext uri="{FF2B5EF4-FFF2-40B4-BE49-F238E27FC236}">
                <a16:creationId xmlns:a16="http://schemas.microsoft.com/office/drawing/2014/main" id="{2B3088D5-A60F-5524-AD72-24774A5BA0FE}"/>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r="-243"/>
          <a:stretch/>
        </p:blipFill>
        <p:spPr bwMode="auto">
          <a:xfrm>
            <a:off x="-14288" y="915988"/>
            <a:ext cx="9170988" cy="4227512"/>
          </a:xfrm>
          <a:prstGeom prst="rect">
            <a:avLst/>
          </a:prstGeom>
          <a:noFill/>
          <a:effectLst>
            <a:outerShdw blurRad="50800" dist="50800" dir="5400000" algn="ctr" rotWithShape="0">
              <a:srgbClr val="000000">
                <a:alpha val="19000"/>
              </a:srgbClr>
            </a:outerShdw>
          </a:effec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Tree>
    <p:extLst>
      <p:ext uri="{BB962C8B-B14F-4D97-AF65-F5344CB8AC3E}">
        <p14:creationId xmlns:p14="http://schemas.microsoft.com/office/powerpoint/2010/main" val="2850559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llard Law - Body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2F3893-26C5-01AD-96F3-9536248D2964}"/>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E2D569ED-152A-B747-B981-372BF4989980}"/>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477000"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8309510"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696913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lard Law - Body 2 Column Text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F7D1FE-9DA6-2B3C-97F7-254CB05F57B2}"/>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Picture 2" descr="G:\Law Templates and Logos\Allard School of Law Logo Files\JPEGs\PALSOL-1.1b-Formal-UBC-Shield.jpg">
            <a:extLst>
              <a:ext uri="{FF2B5EF4-FFF2-40B4-BE49-F238E27FC236}">
                <a16:creationId xmlns:a16="http://schemas.microsoft.com/office/drawing/2014/main" id="{AB873854-2D61-5A25-30F3-15F630C3753C}"/>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7" name="Text Placeholder 2"/>
          <p:cNvSpPr>
            <a:spLocks noGrp="1"/>
          </p:cNvSpPr>
          <p:nvPr>
            <p:ph type="body" sz="quarter" idx="14"/>
          </p:nvPr>
        </p:nvSpPr>
        <p:spPr>
          <a:xfrm>
            <a:off x="4788024" y="1203598"/>
            <a:ext cx="3917022"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3875522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llard Law - Body 2 Column Imag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96B6C4-0314-FBE4-E527-775DBDD9FAB3}"/>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Picture 2" descr="G:\Law Templates and Logos\Allard School of Law Logo Files\JPEGs\PALSOL-1.1b-Formal-UBC-Shield.jpg">
            <a:extLst>
              <a:ext uri="{FF2B5EF4-FFF2-40B4-BE49-F238E27FC236}">
                <a16:creationId xmlns:a16="http://schemas.microsoft.com/office/drawing/2014/main" id="{6F2B4351-1082-0421-6DAF-D9A70DBB442A}"/>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8" name="Picture Placeholder 8"/>
          <p:cNvSpPr>
            <a:spLocks noGrp="1"/>
          </p:cNvSpPr>
          <p:nvPr>
            <p:ph type="pic" sz="quarter" idx="15"/>
          </p:nvPr>
        </p:nvSpPr>
        <p:spPr>
          <a:xfrm>
            <a:off x="4787900" y="1203598"/>
            <a:ext cx="3916363" cy="3625577"/>
          </a:xfrm>
          <a:prstGeom prst="rect">
            <a:avLst/>
          </a:prstGeom>
        </p:spPr>
        <p:txBody>
          <a:bodyPr/>
          <a:lstStyle/>
          <a:p>
            <a:pPr lvl="0"/>
            <a:endParaRPr lang="en-US" noProof="0"/>
          </a:p>
        </p:txBody>
      </p:sp>
    </p:spTree>
    <p:extLst>
      <p:ext uri="{BB962C8B-B14F-4D97-AF65-F5344CB8AC3E}">
        <p14:creationId xmlns:p14="http://schemas.microsoft.com/office/powerpoint/2010/main" val="3591617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llard Law - Body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757D78-8484-EB53-429F-46217DA20796}"/>
              </a:ext>
            </a:extLst>
          </p:cNvPr>
          <p:cNvSpPr/>
          <p:nvPr userDrawn="1"/>
        </p:nvSpPr>
        <p:spPr>
          <a:xfrm>
            <a:off x="0" y="0"/>
            <a:ext cx="9144000" cy="915988"/>
          </a:xfrm>
          <a:prstGeom prst="rect">
            <a:avLst/>
          </a:prstGeom>
          <a:solidFill>
            <a:schemeClr val="bg1"/>
          </a:solidFill>
          <a:ln w="6350">
            <a:solidFill>
              <a:schemeClr val="accent1">
                <a:shade val="95000"/>
                <a:satMod val="105000"/>
                <a:alpha val="25000"/>
              </a:schemeClr>
            </a:solidFill>
          </a:ln>
          <a:effectLst>
            <a:outerShdw blurRad="40000" dist="230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9C0BEE87-ADC6-CE13-142E-D40BC240FDE6}"/>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477000"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8309510"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4171023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llard Law - Body 2 Column Text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34A38D-A198-1245-08E7-2AD9474649C1}"/>
              </a:ext>
            </a:extLst>
          </p:cNvPr>
          <p:cNvSpPr/>
          <p:nvPr userDrawn="1"/>
        </p:nvSpPr>
        <p:spPr>
          <a:xfrm>
            <a:off x="0" y="0"/>
            <a:ext cx="9144000" cy="915988"/>
          </a:xfrm>
          <a:prstGeom prst="rect">
            <a:avLst/>
          </a:prstGeom>
          <a:solidFill>
            <a:schemeClr val="bg1"/>
          </a:solidFill>
          <a:ln w="6350">
            <a:solidFill>
              <a:schemeClr val="accent1">
                <a:shade val="95000"/>
                <a:satMod val="105000"/>
                <a:alpha val="25000"/>
              </a:schemeClr>
            </a:solidFill>
          </a:ln>
          <a:effectLst>
            <a:outerShdw blurRad="40000" dist="230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AE57E911-9EAD-B4A3-683D-8D81C87983B8}"/>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7" name="Text Placeholder 2"/>
          <p:cNvSpPr>
            <a:spLocks noGrp="1"/>
          </p:cNvSpPr>
          <p:nvPr>
            <p:ph type="body" sz="quarter" idx="14"/>
          </p:nvPr>
        </p:nvSpPr>
        <p:spPr>
          <a:xfrm>
            <a:off x="4788024" y="1203598"/>
            <a:ext cx="3917022"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71437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llard Law - Body 2 Column Image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AC9BED-0E95-25CA-3CC2-95CF7BB40ACC}"/>
              </a:ext>
            </a:extLst>
          </p:cNvPr>
          <p:cNvSpPr/>
          <p:nvPr userDrawn="1"/>
        </p:nvSpPr>
        <p:spPr>
          <a:xfrm>
            <a:off x="0" y="0"/>
            <a:ext cx="9144000" cy="915988"/>
          </a:xfrm>
          <a:prstGeom prst="rect">
            <a:avLst/>
          </a:prstGeom>
          <a:solidFill>
            <a:schemeClr val="bg1"/>
          </a:solidFill>
          <a:ln w="6350">
            <a:solidFill>
              <a:schemeClr val="accent1">
                <a:shade val="95000"/>
                <a:satMod val="105000"/>
                <a:alpha val="25000"/>
              </a:schemeClr>
            </a:solidFill>
          </a:ln>
          <a:effectLst>
            <a:outerShdw blurRad="40000" dist="230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4C4B7542-3CC3-8D23-C1A8-C2DE8D90A59D}"/>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8" name="Picture Placeholder 8"/>
          <p:cNvSpPr>
            <a:spLocks noGrp="1"/>
          </p:cNvSpPr>
          <p:nvPr>
            <p:ph type="pic" sz="quarter" idx="15"/>
          </p:nvPr>
        </p:nvSpPr>
        <p:spPr>
          <a:xfrm>
            <a:off x="4787900" y="1203598"/>
            <a:ext cx="3916363" cy="3625577"/>
          </a:xfrm>
          <a:prstGeom prst="rect">
            <a:avLst/>
          </a:prstGeom>
        </p:spPr>
        <p:txBody>
          <a:bodyPr/>
          <a:lstStyle/>
          <a:p>
            <a:pPr lvl="0"/>
            <a:endParaRPr lang="en-US" noProof="0" dirty="0"/>
          </a:p>
        </p:txBody>
      </p:sp>
    </p:spTree>
    <p:extLst>
      <p:ext uri="{BB962C8B-B14F-4D97-AF65-F5344CB8AC3E}">
        <p14:creationId xmlns:p14="http://schemas.microsoft.com/office/powerpoint/2010/main" val="2014571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5893" r:id="rId1"/>
    <p:sldLayoutId id="2147485894" r:id="rId2"/>
    <p:sldLayoutId id="2147485895" r:id="rId3"/>
    <p:sldLayoutId id="2147485896" r:id="rId4"/>
    <p:sldLayoutId id="2147485897" r:id="rId5"/>
    <p:sldLayoutId id="2147485898" r:id="rId6"/>
    <p:sldLayoutId id="2147485899" r:id="rId7"/>
    <p:sldLayoutId id="2147485900" r:id="rId8"/>
    <p:sldLayoutId id="2147485901" r:id="rId9"/>
    <p:sldLayoutId id="2147485902" r:id="rId10"/>
    <p:sldLayoutId id="2147485903" r:id="rId11"/>
    <p:sldLayoutId id="2147485904" r:id="rId12"/>
    <p:sldLayoutId id="2147485905" r:id="rId13"/>
    <p:sldLayoutId id="2147485906" r:id="rId14"/>
    <p:sldLayoutId id="2147485907" r:id="rId15"/>
    <p:sldLayoutId id="2147485908" r:id="rId16"/>
    <p:sldLayoutId id="2147485909" r:id="rId17"/>
    <p:sldLayoutId id="2147485910" r:id="rId18"/>
    <p:sldLayoutId id="2147485911" r:id="rId19"/>
    <p:sldLayoutId id="2147485912" r:id="rId20"/>
    <p:sldLayoutId id="2147485913" r:id="rId21"/>
    <p:sldLayoutId id="2147485889" r:id="rId22"/>
    <p:sldLayoutId id="2147485890" r:id="rId23"/>
    <p:sldLayoutId id="2147485891" r:id="rId24"/>
    <p:sldLayoutId id="2147485892" r:id="rId25"/>
    <p:sldLayoutId id="2147485914" r:id="rId26"/>
    <p:sldLayoutId id="2147485916" r:id="rId27"/>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5pPr>
      <a:lvl6pPr marL="457200" algn="ctr" defTabSz="457200" rtl="0" fontAlgn="base">
        <a:spcBef>
          <a:spcPct val="0"/>
        </a:spcBef>
        <a:spcAft>
          <a:spcPct val="0"/>
        </a:spcAft>
        <a:defRPr sz="4400">
          <a:solidFill>
            <a:schemeClr val="tx1"/>
          </a:solidFill>
          <a:latin typeface="Arial" charset="0"/>
          <a:ea typeface="ＭＳ Ｐゴシック" charset="-128"/>
        </a:defRPr>
      </a:lvl6pPr>
      <a:lvl7pPr marL="914400" algn="ctr" defTabSz="457200" rtl="0" fontAlgn="base">
        <a:spcBef>
          <a:spcPct val="0"/>
        </a:spcBef>
        <a:spcAft>
          <a:spcPct val="0"/>
        </a:spcAft>
        <a:defRPr sz="4400">
          <a:solidFill>
            <a:schemeClr val="tx1"/>
          </a:solidFill>
          <a:latin typeface="Arial" charset="0"/>
          <a:ea typeface="ＭＳ Ｐゴシック" charset="-128"/>
        </a:defRPr>
      </a:lvl7pPr>
      <a:lvl8pPr marL="1371600" algn="ctr" defTabSz="457200" rtl="0" fontAlgn="base">
        <a:spcBef>
          <a:spcPct val="0"/>
        </a:spcBef>
        <a:spcAft>
          <a:spcPct val="0"/>
        </a:spcAft>
        <a:defRPr sz="4400">
          <a:solidFill>
            <a:schemeClr val="tx1"/>
          </a:solidFill>
          <a:latin typeface="Arial" charset="0"/>
          <a:ea typeface="ＭＳ Ｐゴシック" charset="-128"/>
        </a:defRPr>
      </a:lvl8pPr>
      <a:lvl9pPr marL="1828800" algn="ctr" defTabSz="457200" rtl="0" fontAlgn="base">
        <a:spcBef>
          <a:spcPct val="0"/>
        </a:spcBef>
        <a:spcAft>
          <a:spcPct val="0"/>
        </a:spcAft>
        <a:defRPr sz="4400">
          <a:solidFill>
            <a:schemeClr val="tx1"/>
          </a:solidFill>
          <a:latin typeface="Arial" charset="0"/>
          <a:ea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ＭＳ Ｐゴシック"/>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iplaw.allard.ubc.ca/"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arget="../ink/ink3.xml" Type="http://schemas.openxmlformats.org/officeDocument/2006/relationships/customXml"/><Relationship Id="rId2" Target="../media/image16.jpeg" Type="http://schemas.openxmlformats.org/officeDocument/2006/relationships/image"/><Relationship Id="rId1" Target="../slideLayouts/slideLayout25.xml" Type="http://schemas.openxmlformats.org/officeDocument/2006/relationships/slideLayout"/><Relationship Id="rId6" Target="../media/image46.png" Type="http://schemas.openxmlformats.org/officeDocument/2006/relationships/image"/><Relationship Id="rId5" Target="../ink/ink4.xml" Type="http://schemas.openxmlformats.org/officeDocument/2006/relationships/customXml"/><Relationship Id="rId4" Target="../media/image45.png" Type="http://schemas.openxmlformats.org/officeDocument/2006/relationships/image"/></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3.xml"/></Relationships>
</file>

<file path=ppt/slides/_rels/slide113.xml.rels><?xml version="1.0" encoding="UTF-8" standalone="yes" ?><Relationships xmlns="http://schemas.openxmlformats.org/package/2006/relationships"><Relationship Id="rId3" Target="../media/image91.jpeg" Type="http://schemas.openxmlformats.org/officeDocument/2006/relationships/image"/><Relationship Id="rId2" Target="https://youtu.be/I8IsvfLRaEc" TargetMode="External" Type="http://schemas.openxmlformats.org/officeDocument/2006/relationships/hyperlink"/><Relationship Id="rId1" Target="../slideLayouts/slideLayout25.xml" Type="http://schemas.openxmlformats.org/officeDocument/2006/relationships/slideLayout"/></Relationships>
</file>

<file path=ppt/slides/_rels/slide11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3.xml"/></Relationships>
</file>

<file path=ppt/slides/_rels/slide11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7.xml.rels><?xml version="1.0" encoding="UTF-8" standalone="yes" ?><Relationships xmlns="http://schemas.openxmlformats.org/package/2006/relationships"><Relationship Id="rId2" Target="../media/image94.jpeg" Type="http://schemas.openxmlformats.org/officeDocument/2006/relationships/image"/><Relationship Id="rId1" Target="../slideLayouts/slideLayout25.xml" Type="http://schemas.openxmlformats.org/officeDocument/2006/relationships/slideLayout"/></Relationships>
</file>

<file path=ppt/slides/_rels/slide118.xml.rels><?xml version="1.0" encoding="UTF-8" standalone="yes" ?><Relationships xmlns="http://schemas.openxmlformats.org/package/2006/relationships"><Relationship Id="rId2" Target="../media/image95.jpeg" Type="http://schemas.openxmlformats.org/officeDocument/2006/relationships/image"/><Relationship Id="rId1" Target="../slideLayouts/slideLayout25.xml" Type="http://schemas.openxmlformats.org/officeDocument/2006/relationships/slideLayout"/></Relationships>
</file>

<file path=ppt/slides/_rels/slide119.xml.rels><?xml version="1.0" encoding="UTF-8" standalone="yes" ?><Relationships xmlns="http://schemas.openxmlformats.org/package/2006/relationships"><Relationship Id="rId2" Target="../media/image96.jpeg" Type="http://schemas.openxmlformats.org/officeDocument/2006/relationships/image"/><Relationship Id="rId1" Target="../slideLayouts/slideLayout25.xml" Type="http://schemas.openxmlformats.org/officeDocument/2006/relationships/slideLayout"/></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3.xml"/></Relationships>
</file>

<file path=ppt/slides/_rels/slide120.xml.rels><?xml version="1.0" encoding="UTF-8" standalone="yes" ?><Relationships xmlns="http://schemas.openxmlformats.org/package/2006/relationships"><Relationship Id="rId2" Target="../media/image97.jpeg" Type="http://schemas.openxmlformats.org/officeDocument/2006/relationships/image"/><Relationship Id="rId1" Target="../slideLayouts/slideLayout25.xml" Type="http://schemas.openxmlformats.org/officeDocument/2006/relationships/slideLayout"/></Relationships>
</file>

<file path=ppt/slides/_rels/slide121.xml.rels><?xml version="1.0" encoding="UTF-8" standalone="yes" ?><Relationships xmlns="http://schemas.openxmlformats.org/package/2006/relationships"><Relationship Id="rId2" Target="../media/image98.jpeg" Type="http://schemas.openxmlformats.org/officeDocument/2006/relationships/image"/><Relationship Id="rId1" Target="../slideLayouts/slideLayout25.xml" Type="http://schemas.openxmlformats.org/officeDocument/2006/relationships/slideLayout"/></Relationships>
</file>

<file path=ppt/slides/_rels/slide12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3.xml"/></Relationships>
</file>

<file path=ppt/slides/_rels/slide12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2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18.png"/><Relationship Id="rId1" Type="http://schemas.openxmlformats.org/officeDocument/2006/relationships/slideLayout" Target="../slideLayouts/slideLayout26.xml"/><Relationship Id="rId4" Type="http://schemas.openxmlformats.org/officeDocument/2006/relationships/image" Target="../media/image200.png"/></Relationships>
</file>

<file path=ppt/slides/_rels/slide13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5.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3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5.xml"/></Relationships>
</file>

<file path=ppt/slides/_rels/slide13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3.xml"/></Relationships>
</file>

<file path=ppt/slides/_rels/slide134.xml.rels><?xml version="1.0" encoding="UTF-8" standalone="yes"?>
<Relationships xmlns="http://schemas.openxmlformats.org/package/2006/relationships"><Relationship Id="rId3" Type="http://schemas.openxmlformats.org/officeDocument/2006/relationships/hyperlink" Target="http://scholar.google.ca/scholar_case?case=16631771208846018552&amp;hl=en&amp;as_sdt=2&amp;as_vis=1&amp;oi=scholarr&amp;sa=X&amp;ei=eZUvUq_9G8jRiAKtkICgBA&amp;ved=0CC4QgAMoATAA" TargetMode="External"/><Relationship Id="rId2" Type="http://schemas.openxmlformats.org/officeDocument/2006/relationships/hyperlink" Target="http://scholar.google.ca/scholar_case?case=11202168367195629653&amp;hl=en&amp;as_sdt=2&amp;as_vis=1&amp;oi=scholarr&amp;sa=X&amp;ei=eZUvUq_9G8jRiAKtkICgBA&amp;ved=0CC0QgAMoADAA" TargetMode="External"/><Relationship Id="rId1" Type="http://schemas.openxmlformats.org/officeDocument/2006/relationships/slideLayout" Target="../slideLayouts/slideLayout23.xml"/><Relationship Id="rId4" Type="http://schemas.openxmlformats.org/officeDocument/2006/relationships/hyperlink" Target="http://scholar.google.ca/scholar_case?case=9699486805539296327&amp;hl=en&amp;as_sdt=2&amp;as_vis=1&amp;oi=scholarr&amp;sa=X&amp;ei=eZUvUq_9G8jRiAKtkICgBA&amp;ved=0CC8QgAMoAjAA" TargetMode="External"/></Relationships>
</file>

<file path=ppt/slides/_rels/slide13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3.xml"/></Relationships>
</file>

<file path=ppt/slides/_rels/slide136.xml.rels><?xml version="1.0" encoding="UTF-8" standalone="yes" ?><Relationships xmlns="http://schemas.openxmlformats.org/package/2006/relationships"><Relationship Id="rId3" Target="../media/image107.jpeg" Type="http://schemas.openxmlformats.org/officeDocument/2006/relationships/image"/><Relationship Id="rId2" Target="../media/image106.jpeg" Type="http://schemas.openxmlformats.org/officeDocument/2006/relationships/image"/><Relationship Id="rId1" Target="../slideLayouts/slideLayout25.xml" Type="http://schemas.openxmlformats.org/officeDocument/2006/relationships/slideLayout"/></Relationships>
</file>

<file path=ppt/slides/_rels/slide13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5.xml"/></Relationships>
</file>

<file path=ppt/slides/_rels/slide138.xml.rels><?xml version="1.0" encoding="UTF-8" standalone="yes" ?><Relationships xmlns="http://schemas.openxmlformats.org/package/2006/relationships"><Relationship Id="rId2" Target="../media/image109.jpeg" Type="http://schemas.openxmlformats.org/officeDocument/2006/relationships/image"/><Relationship Id="rId1" Target="../slideLayouts/slideLayout25.xml" Type="http://schemas.openxmlformats.org/officeDocument/2006/relationships/slideLayout"/></Relationships>
</file>

<file path=ppt/slides/_rels/slide139.xml.rels><?xml version="1.0" encoding="UTF-8" standalone="yes" ?><Relationships xmlns="http://schemas.openxmlformats.org/package/2006/relationships"><Relationship Id="rId2" Target="../media/image110.jpeg" Type="http://schemas.openxmlformats.org/officeDocument/2006/relationships/image"/><Relationship Id="rId1" Target="../slideLayouts/slideLayout25.xml" Type="http://schemas.openxmlformats.org/officeDocument/2006/relationships/slideLayout"/></Relationships>
</file>

<file path=ppt/slides/_rels/slide14.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19.png"/><Relationship Id="rId1" Type="http://schemas.openxmlformats.org/officeDocument/2006/relationships/slideLayout" Target="../slideLayouts/slideLayout26.xml"/><Relationship Id="rId4" Type="http://schemas.openxmlformats.org/officeDocument/2006/relationships/image" Target="../media/image22.png"/></Relationships>
</file>

<file path=ppt/slides/_rels/slide140.xml.rels><?xml version="1.0" encoding="UTF-8" standalone="yes" ?><Relationships xmlns="http://schemas.openxmlformats.org/package/2006/relationships"><Relationship Id="rId3" Target="../media/image112.jpeg" Type="http://schemas.openxmlformats.org/officeDocument/2006/relationships/image"/><Relationship Id="rId2" Target="../media/image111.emf" Type="http://schemas.openxmlformats.org/officeDocument/2006/relationships/image"/><Relationship Id="rId1" Target="../slideLayouts/slideLayout25.xml" Type="http://schemas.openxmlformats.org/officeDocument/2006/relationships/slideLayout"/></Relationships>
</file>

<file path=ppt/slides/_rels/slide141.xml.rels><?xml version="1.0" encoding="UTF-8" standalone="yes" ?><Relationships xmlns="http://schemas.openxmlformats.org/package/2006/relationships"><Relationship Id="rId2" Target="../media/image113.jpeg" Type="http://schemas.openxmlformats.org/officeDocument/2006/relationships/image"/><Relationship Id="rId1" Target="../slideLayouts/slideLayout25.xml" Type="http://schemas.openxmlformats.org/officeDocument/2006/relationships/slideLayout"/></Relationships>
</file>

<file path=ppt/slides/_rels/slide142.xml.rels><?xml version="1.0" encoding="UTF-8" standalone="yes" ?><Relationships xmlns="http://schemas.openxmlformats.org/package/2006/relationships"><Relationship Id="rId2" Target="../media/image114.jpeg" Type="http://schemas.openxmlformats.org/officeDocument/2006/relationships/image"/><Relationship Id="rId1" Target="../slideLayouts/slideLayout25.xml" Type="http://schemas.openxmlformats.org/officeDocument/2006/relationships/slideLayout"/></Relationships>
</file>

<file path=ppt/slides/_rels/slide143.xml.rels><?xml version="1.0" encoding="UTF-8" standalone="yes" ?><Relationships xmlns="http://schemas.openxmlformats.org/package/2006/relationships"><Relationship Id="rId2" Target="../media/image115.jpeg" Type="http://schemas.openxmlformats.org/officeDocument/2006/relationships/image"/><Relationship Id="rId1" Target="../slideLayouts/slideLayout25.xml" Type="http://schemas.openxmlformats.org/officeDocument/2006/relationships/slideLayout"/></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4.xml"/></Relationships>
</file>

<file path=ppt/slides/_rels/slide14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18.png"/><Relationship Id="rId1" Type="http://schemas.openxmlformats.org/officeDocument/2006/relationships/slideLayout" Target="../slideLayouts/slideLayout26.xml"/><Relationship Id="rId4" Type="http://schemas.openxmlformats.org/officeDocument/2006/relationships/image" Target="../media/image23.png"/></Relationships>
</file>

<file path=ppt/slides/_rels/slide15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5.xml"/></Relationships>
</file>

<file path=ppt/slides/_rels/slide151.xml.rels><?xml version="1.0" encoding="UTF-8" standalone="yes" ?><Relationships xmlns="http://schemas.openxmlformats.org/package/2006/relationships"><Relationship Id="rId3" Target="../media/image118.jpeg" Type="http://schemas.openxmlformats.org/officeDocument/2006/relationships/image"/><Relationship Id="rId2" Target="../notesSlides/notesSlide13.xml" Type="http://schemas.openxmlformats.org/officeDocument/2006/relationships/notesSlide"/><Relationship Id="rId1" Target="../slideLayouts/slideLayout26.xml" Type="http://schemas.openxmlformats.org/officeDocument/2006/relationships/slideLayout"/></Relationships>
</file>

<file path=ppt/slides/_rels/slide152.xml.rels><?xml version="1.0" encoding="UTF-8" standalone="yes" ?><Relationships xmlns="http://schemas.openxmlformats.org/package/2006/relationships"><Relationship Id="rId2" Target="../media/image119.jpeg" Type="http://schemas.openxmlformats.org/officeDocument/2006/relationships/image"/><Relationship Id="rId1" Target="../slideLayouts/slideLayout23.xml" Type="http://schemas.openxmlformats.org/officeDocument/2006/relationships/slideLayout"/></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4.xml"/></Relationships>
</file>

<file path=ppt/slides/_rels/slide155.xml.rels><?xml version="1.0" encoding="UTF-8" standalone="yes" ?><Relationships xmlns="http://schemas.openxmlformats.org/package/2006/relationships"><Relationship Id="rId2" Target="../media/image121.jpeg" Type="http://schemas.openxmlformats.org/officeDocument/2006/relationships/image"/><Relationship Id="rId1" Target="../slideLayouts/slideLayout25.xml" Type="http://schemas.openxmlformats.org/officeDocument/2006/relationships/slideLayout"/></Relationships>
</file>

<file path=ppt/slides/_rels/slide156.xml.rels><?xml version="1.0" encoding="UTF-8" standalone="yes" ?><Relationships xmlns="http://schemas.openxmlformats.org/package/2006/relationships"><Relationship Id="rId2" Target="../media/image122.jpeg" Type="http://schemas.openxmlformats.org/officeDocument/2006/relationships/image"/><Relationship Id="rId1" Target="../slideLayouts/slideLayout25.xml" Type="http://schemas.openxmlformats.org/officeDocument/2006/relationships/slideLayout"/></Relationships>
</file>

<file path=ppt/slides/_rels/slide157.xml.rels><?xml version="1.0" encoding="UTF-8" standalone="yes" ?><Relationships xmlns="http://schemas.openxmlformats.org/package/2006/relationships"><Relationship Id="rId2" Target="../media/image123.jpeg" Type="http://schemas.openxmlformats.org/officeDocument/2006/relationships/image"/><Relationship Id="rId1" Target="../slideLayouts/slideLayout25.xml" Type="http://schemas.openxmlformats.org/officeDocument/2006/relationships/slideLayout"/></Relationships>
</file>

<file path=ppt/slides/_rels/slide158.xml.rels><?xml version="1.0" encoding="UTF-8" standalone="yes" ?><Relationships xmlns="http://schemas.openxmlformats.org/package/2006/relationships"><Relationship Id="rId2" Target="../media/image124.jpeg" Type="http://schemas.openxmlformats.org/officeDocument/2006/relationships/image"/><Relationship Id="rId1" Target="../slideLayouts/slideLayout25.xml" Type="http://schemas.openxmlformats.org/officeDocument/2006/relationships/slideLayout"/></Relationships>
</file>

<file path=ppt/slides/_rels/slide15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image" Target="../media/image20.png"/><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16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4.xml"/></Relationships>
</file>

<file path=ppt/slides/_rels/slide161.xml.rels><?xml version="1.0" encoding="UTF-8" standalone="yes" ?><Relationships xmlns="http://schemas.openxmlformats.org/package/2006/relationships"><Relationship Id="rId2" Target="../media/image127.jpeg" Type="http://schemas.openxmlformats.org/officeDocument/2006/relationships/image"/><Relationship Id="rId1" Target="../slideLayouts/slideLayout23.xml" Type="http://schemas.openxmlformats.org/officeDocument/2006/relationships/slideLayout"/></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6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5.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26.xml"/><Relationship Id="rId5" Type="http://schemas.openxmlformats.org/officeDocument/2006/relationships/image" Target="../media/image27.png"/><Relationship Id="rId4" Type="http://schemas.openxmlformats.org/officeDocument/2006/relationships/customXml" Target="../ink/ink9.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5.xml"/></Relationships>
</file>

<file path=ppt/slides/_rels/slide174.xml.rels><?xml version="1.0" encoding="UTF-8" standalone="yes" ?><Relationships xmlns="http://schemas.openxmlformats.org/package/2006/relationships"><Relationship Id="rId2" Target="../media/image131.jpeg" Type="http://schemas.openxmlformats.org/officeDocument/2006/relationships/image"/><Relationship Id="rId1" Target="../slideLayouts/slideLayout25.xml" Type="http://schemas.openxmlformats.org/officeDocument/2006/relationships/slideLayout"/></Relationships>
</file>

<file path=ppt/slides/_rels/slide17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5.xml"/></Relationships>
</file>

<file path=ppt/slides/_rels/slide17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5.xml"/></Relationships>
</file>

<file path=ppt/slides/_rels/slide177.xml.rels><?xml version="1.0" encoding="UTF-8" standalone="yes" ?><Relationships xmlns="http://schemas.openxmlformats.org/package/2006/relationships"><Relationship Id="rId2" Target="../media/image134.jpeg" Type="http://schemas.openxmlformats.org/officeDocument/2006/relationships/image"/><Relationship Id="rId1" Target="../slideLayouts/slideLayout25.xml" Type="http://schemas.openxmlformats.org/officeDocument/2006/relationships/slideLayout"/></Relationships>
</file>

<file path=ppt/slides/_rels/slide178.xml.rels><?xml version="1.0" encoding="UTF-8" standalone="yes" ?><Relationships xmlns="http://schemas.openxmlformats.org/package/2006/relationships"><Relationship Id="rId2" Target="../media/image135.jpeg" Type="http://schemas.openxmlformats.org/officeDocument/2006/relationships/image"/><Relationship Id="rId1" Target="../slideLayouts/slideLayout25.xml" Type="http://schemas.openxmlformats.org/officeDocument/2006/relationships/slideLayout"/></Relationships>
</file>

<file path=ppt/slides/_rels/slide179.xml.rels><?xml version="1.0" encoding="UTF-8" standalone="yes" ?><Relationships xmlns="http://schemas.openxmlformats.org/package/2006/relationships"><Relationship Id="rId2" Target="../media/image136.jpeg" Type="http://schemas.openxmlformats.org/officeDocument/2006/relationships/image"/><Relationship Id="rId1" Target="../slideLayouts/slideLayout25.xml" Type="http://schemas.openxmlformats.org/officeDocument/2006/relationships/slideLayout"/></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180.xml.rels><?xml version="1.0" encoding="UTF-8" standalone="yes" ?><Relationships xmlns="http://schemas.openxmlformats.org/package/2006/relationships"><Relationship Id="rId2" Target="../media/image137.jpeg" Type="http://schemas.openxmlformats.org/officeDocument/2006/relationships/image"/><Relationship Id="rId1" Target="../slideLayouts/slideLayout25.xml" Type="http://schemas.openxmlformats.org/officeDocument/2006/relationships/slideLayout"/></Relationships>
</file>

<file path=ppt/slides/_rels/slide181.xml.rels><?xml version="1.0" encoding="UTF-8" standalone="yes" ?><Relationships xmlns="http://schemas.openxmlformats.org/package/2006/relationships"><Relationship Id="rId2" Target="../media/image138.jpeg" Type="http://schemas.openxmlformats.org/officeDocument/2006/relationships/image"/><Relationship Id="rId1" Target="../slideLayouts/slideLayout25.xml" Type="http://schemas.openxmlformats.org/officeDocument/2006/relationships/slideLayout"/></Relationships>
</file>

<file path=ppt/slides/_rels/slide182.xml.rels><?xml version="1.0" encoding="UTF-8" standalone="yes"?>
<Relationships xmlns="http://schemas.openxmlformats.org/package/2006/relationships"><Relationship Id="rId2" Type="http://schemas.openxmlformats.org/officeDocument/2006/relationships/hyperlink" Target="https://youtu.be/JTEFKFiXSx4" TargetMode="External"/><Relationship Id="rId1" Type="http://schemas.openxmlformats.org/officeDocument/2006/relationships/slideLayout" Target="../slideLayouts/slideLayout25.xml"/></Relationships>
</file>

<file path=ppt/slides/_rels/slide183.xml.rels><?xml version="1.0" encoding="UTF-8" standalone="yes" ?><Relationships xmlns="http://schemas.openxmlformats.org/package/2006/relationships"><Relationship Id="rId2" Target="../media/image139.jpeg" Type="http://schemas.openxmlformats.org/officeDocument/2006/relationships/image"/><Relationship Id="rId1" Target="../slideLayouts/slideLayout25.xml" Type="http://schemas.openxmlformats.org/officeDocument/2006/relationships/slideLayout"/></Relationships>
</file>

<file path=ppt/slides/_rels/slide184.xml.rels><?xml version="1.0" encoding="UTF-8" standalone="yes" ?><Relationships xmlns="http://schemas.openxmlformats.org/package/2006/relationships"><Relationship Id="rId2" Target="../media/image140.jpeg" Type="http://schemas.openxmlformats.org/officeDocument/2006/relationships/image"/><Relationship Id="rId1" Target="../slideLayouts/slideLayout25.xml" Type="http://schemas.openxmlformats.org/officeDocument/2006/relationships/slideLayout"/></Relationships>
</file>

<file path=ppt/slides/_rels/slide185.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5.xml"/></Relationships>
</file>

<file path=ppt/slides/_rels/slide186.xml.rels><?xml version="1.0" encoding="UTF-8" standalone="yes" ?><Relationships xmlns="http://schemas.openxmlformats.org/package/2006/relationships"><Relationship Id="rId2" Target="../media/image142.jpeg" Type="http://schemas.openxmlformats.org/officeDocument/2006/relationships/image"/><Relationship Id="rId1" Target="../slideLayouts/slideLayout25.xml" Type="http://schemas.openxmlformats.org/officeDocument/2006/relationships/slideLayout"/></Relationships>
</file>

<file path=ppt/slides/_rels/slide187.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7.xml"/></Relationships>
</file>

<file path=ppt/slides/_rels/slide188.xml.rels><?xml version="1.0" encoding="UTF-8" standalone="yes" ?><Relationships xmlns="http://schemas.openxmlformats.org/package/2006/relationships"><Relationship Id="rId3" Target="../media/image145.jpeg" Type="http://schemas.openxmlformats.org/officeDocument/2006/relationships/image"/><Relationship Id="rId2" Target="../media/image144.png" Type="http://schemas.openxmlformats.org/officeDocument/2006/relationships/image"/><Relationship Id="rId1" Target="../slideLayouts/slideLayout25.xml" Type="http://schemas.openxmlformats.org/officeDocument/2006/relationships/slideLayout"/></Relationships>
</file>

<file path=ppt/slides/_rels/slide189.xml.rels><?xml version="1.0" encoding="UTF-8" standalone="yes" ?><Relationships xmlns="http://schemas.openxmlformats.org/package/2006/relationships"><Relationship Id="rId2" Target="../media/image146.jpeg" Type="http://schemas.openxmlformats.org/officeDocument/2006/relationships/image"/><Relationship Id="rId1" Target="../slideLayouts/slideLayout25.xml" Type="http://schemas.openxmlformats.org/officeDocument/2006/relationships/slideLayout"/></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Layout" Target="../slideLayouts/slideLayout26.xml"/><Relationship Id="rId5" Type="http://schemas.openxmlformats.org/officeDocument/2006/relationships/image" Target="../media/image30.png"/><Relationship Id="rId4" Type="http://schemas.openxmlformats.org/officeDocument/2006/relationships/customXml" Target="../ink/ink10.xml"/></Relationships>
</file>

<file path=ppt/slides/_rels/slide190.xml.rels><?xml version="1.0" encoding="UTF-8" standalone="yes" ?><Relationships xmlns="http://schemas.openxmlformats.org/package/2006/relationships"><Relationship Id="rId2" Target="../media/image147.jpeg" Type="http://schemas.openxmlformats.org/officeDocument/2006/relationships/image"/><Relationship Id="rId1" Target="../slideLayouts/slideLayout25.xml" Type="http://schemas.openxmlformats.org/officeDocument/2006/relationships/slideLayout"/></Relationships>
</file>

<file path=ppt/slides/_rels/slide191.xml.rels><?xml version="1.0" encoding="UTF-8" standalone="yes" ?><Relationships xmlns="http://schemas.openxmlformats.org/package/2006/relationships"><Relationship Id="rId2" Target="../media/image148.jpeg" Type="http://schemas.openxmlformats.org/officeDocument/2006/relationships/image"/><Relationship Id="rId1" Target="../slideLayouts/slideLayout25.xml" Type="http://schemas.openxmlformats.org/officeDocument/2006/relationships/slideLayout"/></Relationships>
</file>

<file path=ppt/slides/_rels/slide192.xml.rels><?xml version="1.0" encoding="UTF-8" standalone="yes" ?><Relationships xmlns="http://schemas.openxmlformats.org/package/2006/relationships"><Relationship Id="rId2" Target="../media/image149.jpeg" Type="http://schemas.openxmlformats.org/officeDocument/2006/relationships/image"/><Relationship Id="rId1" Target="../slideLayouts/slideLayout25.xml" Type="http://schemas.openxmlformats.org/officeDocument/2006/relationships/slideLayout"/></Relationships>
</file>

<file path=ppt/slides/_rels/slide193.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5.xml"/></Relationships>
</file>

<file path=ppt/slides/_rels/slide194.xml.rels><?xml version="1.0" encoding="UTF-8" standalone="yes" ?><Relationships xmlns="http://schemas.openxmlformats.org/package/2006/relationships"><Relationship Id="rId2" Target="../media/image151.jpeg" Type="http://schemas.openxmlformats.org/officeDocument/2006/relationships/image"/><Relationship Id="rId1" Target="../slideLayouts/slideLayout25.xml" Type="http://schemas.openxmlformats.org/officeDocument/2006/relationships/slideLayout"/></Relationships>
</file>

<file path=ppt/slides/_rels/slide195.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5.xml"/></Relationships>
</file>

<file path=ppt/slides/_rels/slide196.xml.rels><?xml version="1.0" encoding="UTF-8" standalone="yes" ?><Relationships xmlns="http://schemas.openxmlformats.org/package/2006/relationships"><Relationship Id="rId2" Target="../media/image153.jpeg" Type="http://schemas.openxmlformats.org/officeDocument/2006/relationships/image"/><Relationship Id="rId1" Target="../slideLayouts/slideLayout25.xml" Type="http://schemas.openxmlformats.org/officeDocument/2006/relationships/slideLayout"/></Relationships>
</file>

<file path=ppt/slides/_rels/slide197.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5.xml"/></Relationships>
</file>

<file path=ppt/slides/_rels/slide198.xml.rels><?xml version="1.0" encoding="UTF-8" standalone="yes" ?><Relationships xmlns="http://schemas.openxmlformats.org/package/2006/relationships"><Relationship Id="rId2" Target="../media/image155.jpeg" Type="http://schemas.openxmlformats.org/officeDocument/2006/relationships/image"/><Relationship Id="rId1" Target="../slideLayouts/slideLayout25.xml" Type="http://schemas.openxmlformats.org/officeDocument/2006/relationships/slideLayout"/></Relationships>
</file>

<file path=ppt/slides/_rels/slide19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arget="../media/image29.jpeg" Type="http://schemas.openxmlformats.org/officeDocument/2006/relationships/image"/><Relationship Id="rId1" Target="../slideLayouts/slideLayout25.xml" Type="http://schemas.openxmlformats.org/officeDocument/2006/relationships/slideLayout"/></Relationships>
</file>

<file path=ppt/slides/_rels/slide200.xml.rels><?xml version="1.0" encoding="UTF-8" standalone="yes" ?><Relationships xmlns="http://schemas.openxmlformats.org/package/2006/relationships"><Relationship Id="rId2" Target="../media/image157.jpeg" Type="http://schemas.openxmlformats.org/officeDocument/2006/relationships/image"/><Relationship Id="rId1" Target="../slideLayouts/slideLayout25.xml" Type="http://schemas.openxmlformats.org/officeDocument/2006/relationships/slideLayout"/></Relationships>
</file>

<file path=ppt/slides/_rels/slide201.xml.rels><?xml version="1.0" encoding="UTF-8" standalone="yes" ?><Relationships xmlns="http://schemas.openxmlformats.org/package/2006/relationships"><Relationship Id="rId2" Target="../media/image158.jpeg" Type="http://schemas.openxmlformats.org/officeDocument/2006/relationships/image"/><Relationship Id="rId1" Target="../slideLayouts/slideLayout25.xml" Type="http://schemas.openxmlformats.org/officeDocument/2006/relationships/slideLayout"/></Relationships>
</file>

<file path=ppt/slides/_rels/slide202.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5.xml"/></Relationships>
</file>

<file path=ppt/slides/_rels/slide203.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5.xml"/></Relationships>
</file>

<file path=ppt/slides/_rels/slide204.xml.rels><?xml version="1.0" encoding="UTF-8" standalone="yes" ?><Relationships xmlns="http://schemas.openxmlformats.org/package/2006/relationships"><Relationship Id="rId2" Target="../media/image161.jpeg" Type="http://schemas.openxmlformats.org/officeDocument/2006/relationships/image"/><Relationship Id="rId1" Target="../slideLayouts/slideLayout25.xml" Type="http://schemas.openxmlformats.org/officeDocument/2006/relationships/slideLayout"/></Relationships>
</file>

<file path=ppt/slides/_rels/slide205.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5.xml"/></Relationships>
</file>

<file path=ppt/slides/_rels/slide206.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5.xml"/></Relationships>
</file>

<file path=ppt/slides/_rels/slide207.xml.rels><?xml version="1.0" encoding="UTF-8" standalone="yes" ?><Relationships xmlns="http://schemas.openxmlformats.org/package/2006/relationships"><Relationship Id="rId2" Target="../media/image164.jpeg" Type="http://schemas.openxmlformats.org/officeDocument/2006/relationships/image"/><Relationship Id="rId1" Target="../slideLayouts/slideLayout25.xml" Type="http://schemas.openxmlformats.org/officeDocument/2006/relationships/slideLayout"/></Relationships>
</file>

<file path=ppt/slides/_rels/slide208.xml.rels><?xml version="1.0" encoding="UTF-8" standalone="yes" ?><Relationships xmlns="http://schemas.openxmlformats.org/package/2006/relationships"><Relationship Id="rId2" Target="../media/image165.jpeg" Type="http://schemas.openxmlformats.org/officeDocument/2006/relationships/image"/><Relationship Id="rId1" Target="../slideLayouts/slideLayout25.xml" Type="http://schemas.openxmlformats.org/officeDocument/2006/relationships/slideLayout"/></Relationships>
</file>

<file path=ppt/slides/_rels/slide209.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arget="../ink/ink11.xml" Type="http://schemas.openxmlformats.org/officeDocument/2006/relationships/customXml"/><Relationship Id="rId2" Target="../media/image31.jpeg" Type="http://schemas.openxmlformats.org/officeDocument/2006/relationships/image"/><Relationship Id="rId1" Target="../slideLayouts/slideLayout25.xml" Type="http://schemas.openxmlformats.org/officeDocument/2006/relationships/slideLayout"/><Relationship Id="rId4" Target="../media/image280.png" Type="http://schemas.openxmlformats.org/officeDocument/2006/relationships/image"/></Relationships>
</file>

<file path=ppt/slides/_rels/slide210.xml.rels><?xml version="1.0" encoding="UTF-8" standalone="yes" ?><Relationships xmlns="http://schemas.openxmlformats.org/package/2006/relationships"><Relationship Id="rId2" Target="../media/image167.jpeg" Type="http://schemas.openxmlformats.org/officeDocument/2006/relationships/image"/><Relationship Id="rId1" Target="../slideLayouts/slideLayout25.xml" Type="http://schemas.openxmlformats.org/officeDocument/2006/relationships/slideLayout"/></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3.xml"/></Relationships>
</file>

<file path=ppt/slides/_rels/slide214.xml.rels><?xml version="1.0" encoding="UTF-8" standalone="yes" ?><Relationships xmlns="http://schemas.openxmlformats.org/package/2006/relationships"><Relationship Id="rId2" Target="../media/image168.jpeg" Type="http://schemas.openxmlformats.org/officeDocument/2006/relationships/image"/><Relationship Id="rId1" Target="../slideLayouts/slideLayout25.xml" Type="http://schemas.openxmlformats.org/officeDocument/2006/relationships/slideLayout"/></Relationships>
</file>

<file path=ppt/slides/_rels/slide215.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3.xml"/></Relationships>
</file>

<file path=ppt/slides/_rels/slide216.xml.rels><?xml version="1.0" encoding="UTF-8" standalone="yes" ?><Relationships xmlns="http://schemas.openxmlformats.org/package/2006/relationships"><Relationship Id="rId2" Target="../media/image170.jpeg" Type="http://schemas.openxmlformats.org/officeDocument/2006/relationships/image"/><Relationship Id="rId1" Target="../slideLayouts/slideLayout24.xml" Type="http://schemas.openxmlformats.org/officeDocument/2006/relationships/slideLayout"/></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18.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5.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3.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4.xml.rels><?xml version="1.0" encoding="UTF-8" standalone="yes" ?><Relationships xmlns="http://schemas.openxmlformats.org/package/2006/relationships"><Relationship Id="rId2" Target="../media/image172.jpeg" Type="http://schemas.openxmlformats.org/officeDocument/2006/relationships/image"/><Relationship Id="rId1" Target="../slideLayouts/slideLayout25.xml" Type="http://schemas.openxmlformats.org/officeDocument/2006/relationships/slideLayout"/></Relationships>
</file>

<file path=ppt/slides/_rels/slide225.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4.xml"/></Relationships>
</file>

<file path=ppt/slides/_rels/slide226.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5.xml"/></Relationships>
</file>

<file path=ppt/slides/_rels/slide227.xml.rels><?xml version="1.0" encoding="UTF-8" standalone="yes" ?><Relationships xmlns="http://schemas.openxmlformats.org/package/2006/relationships"><Relationship Id="rId2" Target="../media/image175.jpeg" Type="http://schemas.openxmlformats.org/officeDocument/2006/relationships/image"/><Relationship Id="rId1" Target="../slideLayouts/slideLayout25.xml" Type="http://schemas.openxmlformats.org/officeDocument/2006/relationships/slideLayout"/></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8.xml.rels><?xml version="1.0" encoding="UTF-8" standalone="yes" ?><Relationships xmlns="http://schemas.openxmlformats.org/package/2006/relationships"><Relationship Id="rId2" Target="../media/image176.jpeg" Type="http://schemas.openxmlformats.org/officeDocument/2006/relationships/image"/><Relationship Id="rId1" Target="../slideLayouts/slideLayout23.xml" Type="http://schemas.openxmlformats.org/officeDocument/2006/relationships/slideLayout"/></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240.xml.rels><?xml version="1.0" encoding="UTF-8" standalone="yes" ?><Relationships xmlns="http://schemas.openxmlformats.org/package/2006/relationships"><Relationship Id="rId2" Target="../media/image177.jpeg" Type="http://schemas.openxmlformats.org/officeDocument/2006/relationships/image"/><Relationship Id="rId1" Target="../slideLayouts/slideLayout25.xml" Type="http://schemas.openxmlformats.org/officeDocument/2006/relationships/slideLayout"/></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3.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3.xml"/></Relationships>
</file>

<file path=ppt/slides/_rels/slide247.xml.rels><?xml version="1.0" encoding="UTF-8" standalone="yes" ?><Relationships xmlns="http://schemas.openxmlformats.org/package/2006/relationships"><Relationship Id="rId2" Target="../media/image178.jpeg" Type="http://schemas.openxmlformats.org/officeDocument/2006/relationships/image"/><Relationship Id="rId1" Target="../slideLayouts/slideLayout25.xml" Type="http://schemas.openxmlformats.org/officeDocument/2006/relationships/slideLayout"/></Relationships>
</file>

<file path=ppt/slides/_rels/slide248.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23.xml"/></Relationships>
</file>

<file path=ppt/slides/_rels/slide249.xml.rels><?xml version="1.0" encoding="UTF-8" standalone="yes" ?><Relationships xmlns="http://schemas.openxmlformats.org/package/2006/relationships"><Relationship Id="rId3" Target="../media/image180.jpeg" Type="http://schemas.openxmlformats.org/officeDocument/2006/relationships/image"/><Relationship Id="rId2" Target="../notesSlides/notesSlide26.xml" Type="http://schemas.openxmlformats.org/officeDocument/2006/relationships/notesSlide"/><Relationship Id="rId1" Target="../slideLayouts/slideLayout26.xml" Type="http://schemas.openxmlformats.org/officeDocument/2006/relationships/slideLayout"/><Relationship Id="rId4" Target="../media/image181.jpeg" Type="http://schemas.openxmlformats.org/officeDocument/2006/relationships/image"/></Relationships>
</file>

<file path=ppt/slides/_rels/slide25.xml.rels><?xml version="1.0" encoding="UTF-8" standalone="yes" ?><Relationships xmlns="http://schemas.openxmlformats.org/package/2006/relationships"><Relationship Id="rId3" Target="../ink/ink12.xml" Type="http://schemas.openxmlformats.org/officeDocument/2006/relationships/customXml"/><Relationship Id="rId2" Target="../media/image35.jpeg" Type="http://schemas.openxmlformats.org/officeDocument/2006/relationships/image"/><Relationship Id="rId1" Target="../slideLayouts/slideLayout25.xml" Type="http://schemas.openxmlformats.org/officeDocument/2006/relationships/slideLayout"/><Relationship Id="rId4" Target="../media/image36.png" Type="http://schemas.openxmlformats.org/officeDocument/2006/relationships/image"/></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51.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3.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arget="../ink/ink13.xml" Type="http://schemas.openxmlformats.org/officeDocument/2006/relationships/customXml"/><Relationship Id="rId2" Target="../media/image37.jpeg" Type="http://schemas.openxmlformats.org/officeDocument/2006/relationships/image"/><Relationship Id="rId1" Target="../slideLayouts/slideLayout25.xml" Type="http://schemas.openxmlformats.org/officeDocument/2006/relationships/slideLayout"/><Relationship Id="rId4" Target="../media/image38.png" Type="http://schemas.openxmlformats.org/officeDocument/2006/relationships/image"/></Relationships>
</file>

<file path=ppt/slides/_rels/slide27.xml.rels><?xml version="1.0" encoding="UTF-8" standalone="yes" ?><Relationships xmlns="http://schemas.openxmlformats.org/package/2006/relationships"><Relationship Id="rId2" Target="../media/image39.jpeg" Type="http://schemas.openxmlformats.org/officeDocument/2006/relationships/image"/><Relationship Id="rId1" Target="../slideLayouts/slideLayout25.xml" Type="http://schemas.openxmlformats.org/officeDocument/2006/relationships/slideLayout"/></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arget="../media/image580.png" Type="http://schemas.openxmlformats.org/officeDocument/2006/relationships/image"/><Relationship Id="rId7" Target="../media/image42.jpeg" Type="http://schemas.openxmlformats.org/officeDocument/2006/relationships/image"/><Relationship Id="rId2" Target="../ink/ink14.xml" Type="http://schemas.openxmlformats.org/officeDocument/2006/relationships/customXml"/><Relationship Id="rId1" Target="../slideLayouts/slideLayout25.xml" Type="http://schemas.openxmlformats.org/officeDocument/2006/relationships/slideLayout"/><Relationship Id="rId6" Target="../media/image41.jpeg" Type="http://schemas.openxmlformats.org/officeDocument/2006/relationships/image"/><Relationship Id="rId5" Target="../media/image59.png" Type="http://schemas.openxmlformats.org/officeDocument/2006/relationships/image"/><Relationship Id="rId4" Target="../ink/ink15.xml" Type="http://schemas.openxmlformats.org/officeDocument/2006/relationships/custom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arget="../media/image43.jpeg" Type="http://schemas.openxmlformats.org/officeDocument/2006/relationships/image"/><Relationship Id="rId1" Target="../slideLayouts/slideLayout25.xml" Type="http://schemas.openxmlformats.org/officeDocument/2006/relationships/slideLayout"/></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arget="../media/image47.jpeg" Type="http://schemas.openxmlformats.org/officeDocument/2006/relationships/image"/><Relationship Id="rId1" Target="../slideLayouts/slideLayout25.xml" Type="http://schemas.openxmlformats.org/officeDocument/2006/relationships/slideLayout"/></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arget="../media/image50.jpeg" Type="http://schemas.openxmlformats.org/officeDocument/2006/relationships/image"/><Relationship Id="rId1" Target="../slideLayouts/slideLayout25.xml" Type="http://schemas.openxmlformats.org/officeDocument/2006/relationships/slideLayout"/></Relationships>
</file>

<file path=ppt/slides/_rels/slide43.xml.rels><?xml version="1.0" encoding="UTF-8" standalone="yes" ?><Relationships xmlns="http://schemas.openxmlformats.org/package/2006/relationships"><Relationship Id="rId2" Target="../media/image51.jpeg" Type="http://schemas.openxmlformats.org/officeDocument/2006/relationships/image"/><Relationship Id="rId1" Target="../slideLayouts/slideLayout25.xml" Type="http://schemas.openxmlformats.org/officeDocument/2006/relationships/slideLayout"/></Relationships>
</file>

<file path=ppt/slides/_rels/slide44.xml.rels><?xml version="1.0" encoding="UTF-8" standalone="yes" ?><Relationships xmlns="http://schemas.openxmlformats.org/package/2006/relationships"><Relationship Id="rId2" Target="../media/image52.jpeg" Type="http://schemas.openxmlformats.org/officeDocument/2006/relationships/image"/><Relationship Id="rId1" Target="../slideLayouts/slideLayout25.xml" Type="http://schemas.openxmlformats.org/officeDocument/2006/relationships/slideLayout"/></Relationships>
</file>

<file path=ppt/slides/_rels/slide45.xml.rels><?xml version="1.0" encoding="UTF-8" standalone="yes" ?><Relationships xmlns="http://schemas.openxmlformats.org/package/2006/relationships"><Relationship Id="rId2" Target="../media/image53.jpeg" Type="http://schemas.openxmlformats.org/officeDocument/2006/relationships/image"/><Relationship Id="rId1" Target="../slideLayouts/slideLayout25.xml" Type="http://schemas.openxmlformats.org/officeDocument/2006/relationships/slideLayout"/></Relationships>
</file>

<file path=ppt/slides/_rels/slide46.xml.rels><?xml version="1.0" encoding="UTF-8" standalone="yes" ?><Relationships xmlns="http://schemas.openxmlformats.org/package/2006/relationships"><Relationship Id="rId2" Target="../media/image54.jpeg" Type="http://schemas.openxmlformats.org/officeDocument/2006/relationships/image"/><Relationship Id="rId1" Target="../slideLayouts/slideLayout25.xml" Type="http://schemas.openxmlformats.org/officeDocument/2006/relationships/slideLayout"/></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2" Target="../media/image56.jpeg" Type="http://schemas.openxmlformats.org/officeDocument/2006/relationships/image"/><Relationship Id="rId1" Target="../slideLayouts/slideLayout25.xml" Type="http://schemas.openxmlformats.org/officeDocument/2006/relationships/slideLayout"/></Relationships>
</file>

<file path=ppt/slides/_rels/slide49.xml.rels><?xml version="1.0" encoding="UTF-8" standalone="yes" ?><Relationships xmlns="http://schemas.openxmlformats.org/package/2006/relationships"><Relationship Id="rId2" Target="../media/image57.jpeg" Type="http://schemas.openxmlformats.org/officeDocument/2006/relationships/image"/><Relationship Id="rId1" Target="../slideLayouts/slideLayout25.xml" Type="http://schemas.openxmlformats.org/officeDocument/2006/relationships/slideLayout"/></Relationships>
</file>

<file path=ppt/slides/_rels/slide5.xml.rels><?xml version="1.0" encoding="UTF-8" standalone="yes" ?><Relationships xmlns="http://schemas.openxmlformats.org/package/2006/relationships"><Relationship Id="rId3" Target="../media/image13.jpeg" Type="http://schemas.openxmlformats.org/officeDocument/2006/relationships/image"/><Relationship Id="rId2" Target="https://iplaw.allard.ubc.ca/" TargetMode="External" Type="http://schemas.openxmlformats.org/officeDocument/2006/relationships/hyperlink"/><Relationship Id="rId1" Target="../slideLayouts/slideLayout23.xml" Type="http://schemas.openxmlformats.org/officeDocument/2006/relationships/slideLayout"/><Relationship Id="rId4" Target="../media/image14.jpeg" Type="http://schemas.openxmlformats.org/officeDocument/2006/relationships/image"/></Relationships>
</file>

<file path=ppt/slides/_rels/slide50.xml.rels><?xml version="1.0" encoding="UTF-8" standalone="yes" ?><Relationships xmlns="http://schemas.openxmlformats.org/package/2006/relationships"><Relationship Id="rId2" Target="../media/image58.jpeg" Type="http://schemas.openxmlformats.org/officeDocument/2006/relationships/image"/><Relationship Id="rId1" Target="../slideLayouts/slideLayout25.xml" Type="http://schemas.openxmlformats.org/officeDocument/2006/relationships/slideLayout"/></Relationships>
</file>

<file path=ppt/slides/_rels/slide51.xml.rels><?xml version="1.0" encoding="UTF-8" standalone="yes" ?><Relationships xmlns="http://schemas.openxmlformats.org/package/2006/relationships"><Relationship Id="rId2" Target="../media/image60.jpeg" Type="http://schemas.openxmlformats.org/officeDocument/2006/relationships/image"/><Relationship Id="rId1" Target="../slideLayouts/slideLayout25.xml" Type="http://schemas.openxmlformats.org/officeDocument/2006/relationships/slideLayout"/></Relationships>
</file>

<file path=ppt/slides/_rels/slide52.xml.rels><?xml version="1.0" encoding="UTF-8" standalone="yes" ?><Relationships xmlns="http://schemas.openxmlformats.org/package/2006/relationships"><Relationship Id="rId2" Target="../media/image61.jpeg" Type="http://schemas.openxmlformats.org/officeDocument/2006/relationships/image"/><Relationship Id="rId1" Target="../slideLayouts/slideLayout25.xml" Type="http://schemas.openxmlformats.org/officeDocument/2006/relationships/slideLayout"/></Relationships>
</file>

<file path=ppt/slides/_rels/slide53.xml.rels><?xml version="1.0" encoding="UTF-8" standalone="yes" ?><Relationships xmlns="http://schemas.openxmlformats.org/package/2006/relationships"><Relationship Id="rId2" Target="../media/image62.jpeg" Type="http://schemas.openxmlformats.org/officeDocument/2006/relationships/image"/><Relationship Id="rId1" Target="../slideLayouts/slideLayout25.xml" Type="http://schemas.openxmlformats.org/officeDocument/2006/relationships/slideLayout"/></Relationships>
</file>

<file path=ppt/slides/_rels/slide54.xml.rels><?xml version="1.0" encoding="UTF-8" standalone="yes" ?><Relationships xmlns="http://schemas.openxmlformats.org/package/2006/relationships"><Relationship Id="rId2" Target="../media/image65.jpeg" Type="http://schemas.openxmlformats.org/officeDocument/2006/relationships/image"/><Relationship Id="rId1" Target="../slideLayouts/slideLayout25.xml" Type="http://schemas.openxmlformats.org/officeDocument/2006/relationships/slideLayout"/></Relationships>
</file>

<file path=ppt/slides/_rels/slide55.xml.rels><?xml version="1.0" encoding="UTF-8" standalone="yes" ?><Relationships xmlns="http://schemas.openxmlformats.org/package/2006/relationships"><Relationship Id="rId2" Target="../media/image66.jpeg" Type="http://schemas.openxmlformats.org/officeDocument/2006/relationships/image"/><Relationship Id="rId1" Target="../slideLayouts/slideLayout25.xml" Type="http://schemas.openxmlformats.org/officeDocument/2006/relationships/slideLayout"/></Relationships>
</file>

<file path=ppt/slides/_rels/slide56.xml.rels><?xml version="1.0" encoding="UTF-8" standalone="yes" ?><Relationships xmlns="http://schemas.openxmlformats.org/package/2006/relationships"><Relationship Id="rId2" Target="../media/image67.jpeg" Type="http://schemas.openxmlformats.org/officeDocument/2006/relationships/image"/><Relationship Id="rId1" Target="../slideLayouts/slideLayout25.xml" Type="http://schemas.openxmlformats.org/officeDocument/2006/relationships/slideLayout"/></Relationships>
</file>

<file path=ppt/slides/_rels/slide57.xml.rels><?xml version="1.0" encoding="UTF-8" standalone="yes"?>
<Relationships xmlns="http://schemas.openxmlformats.org/package/2006/relationships"><Relationship Id="rId3" Type="http://schemas.openxmlformats.org/officeDocument/2006/relationships/hyperlink" Target="mailto:jon.festinger@ubc.ca" TargetMode="External"/><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68.jpeg"/><Relationship Id="rId4" Type="http://schemas.openxmlformats.org/officeDocument/2006/relationships/hyperlink" Target="mailto:jfestinger@telus.net"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2" Target="../media/image72.jpeg" Type="http://schemas.openxmlformats.org/officeDocument/2006/relationships/image"/><Relationship Id="rId1" Target="../slideLayouts/slideLayout25.xml" Type="http://schemas.openxmlformats.org/officeDocument/2006/relationships/slideLayout"/></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hyperlink" Target="mailto:jon.festinger@ubc.ca" TargetMode="External"/><Relationship Id="rId7" Type="http://schemas.openxmlformats.org/officeDocument/2006/relationships/customXml" Target="../ink/ink2.xml"/><Relationship Id="rId2" Type="http://schemas.openxmlformats.org/officeDocument/2006/relationships/hyperlink" Target="http://cms.ubc.ca/" TargetMode="External"/><Relationship Id="rId1" Type="http://schemas.openxmlformats.org/officeDocument/2006/relationships/slideLayout" Target="../slideLayouts/slideLayout23.xml"/><Relationship Id="rId6" Type="http://schemas.openxmlformats.org/officeDocument/2006/relationships/image" Target="../media/image63.png"/><Relationship Id="rId5" Type="http://schemas.openxmlformats.org/officeDocument/2006/relationships/customXml" Target="../ink/ink1.xml"/><Relationship Id="rId4" Type="http://schemas.openxmlformats.org/officeDocument/2006/relationships/hyperlink" Target="mailto:jon_festinger@thecdm.ca"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2" Target="../media/image74.jpeg" Type="http://schemas.openxmlformats.org/officeDocument/2006/relationships/image"/><Relationship Id="rId1" Target="../slideLayouts/slideLayout25.xml" Type="http://schemas.openxmlformats.org/officeDocument/2006/relationships/slideLayout"/></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arget="../media/image15.jpeg" Type="http://schemas.openxmlformats.org/officeDocument/2006/relationships/image"/><Relationship Id="rId1" Target="../slideLayouts/slideLayout25.xml" Type="http://schemas.openxmlformats.org/officeDocument/2006/relationships/slideLayout"/></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3.xml.rels><?xml version="1.0" encoding="UTF-8" standalone="yes" ?><Relationships xmlns="http://schemas.openxmlformats.org/package/2006/relationships"><Relationship Id="rId2" Target="../media/image77.jpeg" Type="http://schemas.openxmlformats.org/officeDocument/2006/relationships/image"/><Relationship Id="rId1" Target="../slideLayouts/slideLayout24.xml" Type="http://schemas.openxmlformats.org/officeDocument/2006/relationships/slideLayout"/></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3.xml"/></Relationships>
</file>

<file path=ppt/slides/_rels/slide86.xml.rels><?xml version="1.0" encoding="UTF-8" standalone="yes" ?><Relationships xmlns="http://schemas.openxmlformats.org/package/2006/relationships"><Relationship Id="rId2" Target="../media/image79.jpeg" Type="http://schemas.openxmlformats.org/officeDocument/2006/relationships/image"/><Relationship Id="rId1" Target="../slideLayouts/slideLayout25.xml" Type="http://schemas.openxmlformats.org/officeDocument/2006/relationships/slideLayout"/></Relationships>
</file>

<file path=ppt/slides/_rels/slide87.xml.rels><?xml version="1.0" encoding="UTF-8" standalone="yes" ?><Relationships xmlns="http://schemas.openxmlformats.org/package/2006/relationships"><Relationship Id="rId3" Target="../media/image80.jpeg" Type="http://schemas.openxmlformats.org/officeDocument/2006/relationships/image"/><Relationship Id="rId2" Target="https://youtu.be/8U7bUo1vChs" TargetMode="External" Type="http://schemas.openxmlformats.org/officeDocument/2006/relationships/hyperlink"/><Relationship Id="rId1" Target="../slideLayouts/slideLayout24.xml" Type="http://schemas.openxmlformats.org/officeDocument/2006/relationships/slideLayout"/></Relationships>
</file>

<file path=ppt/slides/_rels/slide8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5.xml"/></Relationships>
</file>

<file path=ppt/slides/_rels/slide89.xml.rels><?xml version="1.0" encoding="UTF-8" standalone="yes" ?><Relationships xmlns="http://schemas.openxmlformats.org/package/2006/relationships"><Relationship Id="rId2" Target="../media/image83.jpeg" Type="http://schemas.openxmlformats.org/officeDocument/2006/relationships/image"/><Relationship Id="rId1" Target="../slideLayouts/slideLayout25.xml" Type="http://schemas.openxmlformats.org/officeDocument/2006/relationships/slideLayout"/></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0.xml.rels><?xml version="1.0" encoding="UTF-8" standalone="yes" ?><Relationships xmlns="http://schemas.openxmlformats.org/package/2006/relationships"><Relationship Id="rId2" Target="../media/image84.jpeg" Type="http://schemas.openxmlformats.org/officeDocument/2006/relationships/image"/><Relationship Id="rId1" Target="../slideLayouts/slideLayout25.xml" Type="http://schemas.openxmlformats.org/officeDocument/2006/relationships/slideLayout"/></Relationships>
</file>

<file path=ppt/slides/_rels/slide9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5.xml"/></Relationships>
</file>

<file path=ppt/slides/_rels/slide92.xml.rels><?xml version="1.0" encoding="UTF-8" standalone="yes" ?><Relationships xmlns="http://schemas.openxmlformats.org/package/2006/relationships"><Relationship Id="rId2" Target="../media/image86.jpeg" Type="http://schemas.openxmlformats.org/officeDocument/2006/relationships/image"/><Relationship Id="rId1" Target="../slideLayouts/slideLayout25.xml" Type="http://schemas.openxmlformats.org/officeDocument/2006/relationships/slideLayout"/></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8.xml.rels><?xml version="1.0" encoding="UTF-8" standalone="yes" ?><Relationships xmlns="http://schemas.openxmlformats.org/package/2006/relationships"><Relationship Id="rId2" Target="../media/image87.jpeg" Type="http://schemas.openxmlformats.org/officeDocument/2006/relationships/image"/><Relationship Id="rId1" Target="../slideLayouts/slideLayout24.xml" Type="http://schemas.openxmlformats.org/officeDocument/2006/relationships/slideLayout"/></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Placeholder 3">
            <a:extLst>
              <a:ext uri="{FF2B5EF4-FFF2-40B4-BE49-F238E27FC236}">
                <a16:creationId xmlns:a16="http://schemas.microsoft.com/office/drawing/2014/main" id="{7C03DCDB-9D69-5581-C0E9-D29F69A59C8D}"/>
              </a:ext>
            </a:extLst>
          </p:cNvPr>
          <p:cNvSpPr>
            <a:spLocks noGrp="1"/>
          </p:cNvSpPr>
          <p:nvPr>
            <p:ph type="body" sz="quarter" idx="11"/>
          </p:nvPr>
        </p:nvSpPr>
        <p:spPr bwMode="auto">
          <a:xfrm>
            <a:off x="365125" y="1558"/>
            <a:ext cx="8778875" cy="1008062"/>
          </a:xfrm>
        </p:spPr>
        <p:txBody>
          <a:bodyPr/>
          <a:lstStyle/>
          <a:p>
            <a:pPr>
              <a:defRPr/>
            </a:pPr>
            <a:r>
              <a:rPr lang="en-US" sz="3600" dirty="0">
                <a:solidFill>
                  <a:schemeClr val="bg1"/>
                </a:solidFill>
                <a:cs typeface="OCR A Std"/>
              </a:rPr>
              <a:t>What is Copyrightable </a:t>
            </a:r>
            <a:r>
              <a:rPr lang="en-US" sz="3600" dirty="0">
                <a:solidFill>
                  <a:srgbClr val="FFFF00"/>
                </a:solidFill>
                <a:cs typeface="OCR A Std"/>
              </a:rPr>
              <a:t>2 </a:t>
            </a:r>
            <a:r>
              <a:rPr lang="en-US" sz="3600" dirty="0">
                <a:solidFill>
                  <a:srgbClr val="FF0000"/>
                </a:solidFill>
                <a:cs typeface="OCR A Std"/>
              </a:rPr>
              <a:t>&amp;</a:t>
            </a:r>
          </a:p>
          <a:p>
            <a:pPr>
              <a:defRPr/>
            </a:pPr>
            <a:r>
              <a:rPr lang="en-US" sz="3600" dirty="0">
                <a:solidFill>
                  <a:schemeClr val="bg1"/>
                </a:solidFill>
                <a:cs typeface="OCR A Std"/>
              </a:rPr>
              <a:t>Rights of Copyright Owners </a:t>
            </a:r>
            <a:r>
              <a:rPr lang="en-US" sz="3600" dirty="0">
                <a:solidFill>
                  <a:srgbClr val="FFFF00"/>
                </a:solidFill>
                <a:cs typeface="OCR A Std"/>
              </a:rPr>
              <a:t>1</a:t>
            </a:r>
          </a:p>
          <a:p>
            <a:pPr>
              <a:defRPr/>
            </a:pPr>
            <a:endParaRPr lang="en-US" sz="3200" spc="100" dirty="0">
              <a:ea typeface="ＭＳ Ｐゴシック" charset="-128"/>
            </a:endParaRPr>
          </a:p>
        </p:txBody>
      </p:sp>
      <p:sp>
        <p:nvSpPr>
          <p:cNvPr id="16386" name="Text Placeholder 2">
            <a:extLst>
              <a:ext uri="{FF2B5EF4-FFF2-40B4-BE49-F238E27FC236}">
                <a16:creationId xmlns:a16="http://schemas.microsoft.com/office/drawing/2014/main" id="{47C0539B-3EAE-04A3-028A-267E117A87AB}"/>
              </a:ext>
            </a:extLst>
          </p:cNvPr>
          <p:cNvSpPr>
            <a:spLocks noGrp="1"/>
          </p:cNvSpPr>
          <p:nvPr>
            <p:ph type="body" sz="quarter" idx="12"/>
          </p:nvPr>
        </p:nvSpPr>
        <p:spPr bwMode="auto">
          <a:xfrm>
            <a:off x="366713" y="1276350"/>
            <a:ext cx="5429250" cy="1871663"/>
          </a:xfrm>
        </p:spPr>
        <p:txBody>
          <a:bodyPr/>
          <a:lstStyle/>
          <a:p>
            <a:pPr>
              <a:defRPr/>
            </a:pPr>
            <a:r>
              <a:rPr lang="en-US" b="1" dirty="0">
                <a:solidFill>
                  <a:srgbClr val="FFFF00"/>
                </a:solidFill>
                <a:cs typeface="Lucida Console"/>
              </a:rPr>
              <a:t>Talk </a:t>
            </a:r>
            <a:r>
              <a:rPr lang="en-US" b="1" dirty="0">
                <a:solidFill>
                  <a:srgbClr val="FF0000"/>
                </a:solidFill>
                <a:cs typeface="Lucida Console"/>
              </a:rPr>
              <a:t>3</a:t>
            </a:r>
            <a:endParaRPr lang="en-US" b="1" dirty="0">
              <a:solidFill>
                <a:srgbClr val="FFFF00"/>
              </a:solidFill>
              <a:cs typeface="Lucida Console"/>
            </a:endParaRPr>
          </a:p>
          <a:p>
            <a:pPr>
              <a:defRPr/>
            </a:pPr>
            <a:r>
              <a:rPr lang="en-US" b="1" dirty="0">
                <a:solidFill>
                  <a:srgbClr val="FFFF00"/>
                </a:solidFill>
                <a:cs typeface="Lucida Console"/>
              </a:rPr>
              <a:t>LAW 422 002</a:t>
            </a:r>
          </a:p>
          <a:p>
            <a:pPr>
              <a:defRPr/>
            </a:pPr>
            <a:r>
              <a:rPr lang="en-US" b="1" dirty="0">
                <a:solidFill>
                  <a:srgbClr val="FFFF00"/>
                </a:solidFill>
                <a:cs typeface="Lucida Console"/>
              </a:rPr>
              <a:t>Intellectual Property Law </a:t>
            </a:r>
          </a:p>
          <a:p>
            <a:pPr>
              <a:defRPr/>
            </a:pPr>
            <a:r>
              <a:rPr lang="en-US" b="1" dirty="0">
                <a:solidFill>
                  <a:srgbClr val="FFFF00"/>
                </a:solidFill>
                <a:cs typeface="Lucida Console"/>
              </a:rPr>
              <a:t>Allard School of Law</a:t>
            </a:r>
            <a:r>
              <a:rPr lang="en-US" b="1" dirty="0">
                <a:solidFill>
                  <a:srgbClr val="FF0000"/>
                </a:solidFill>
                <a:cs typeface="Lucida Console"/>
              </a:rPr>
              <a:t>,</a:t>
            </a:r>
            <a:r>
              <a:rPr lang="en-US" b="1" dirty="0">
                <a:solidFill>
                  <a:srgbClr val="FFFF00"/>
                </a:solidFill>
                <a:cs typeface="Lucida Console"/>
              </a:rPr>
              <a:t> UBC</a:t>
            </a:r>
          </a:p>
          <a:p>
            <a:pPr>
              <a:defRPr/>
            </a:pPr>
            <a:r>
              <a:rPr lang="en-US" b="1" dirty="0">
                <a:solidFill>
                  <a:srgbClr val="FFFF00"/>
                </a:solidFill>
                <a:cs typeface="Lucida Console"/>
              </a:rPr>
              <a:t>Spring</a:t>
            </a:r>
            <a:r>
              <a:rPr lang="en-US" b="1" dirty="0">
                <a:solidFill>
                  <a:srgbClr val="FF0000"/>
                </a:solidFill>
                <a:cs typeface="Lucida Console"/>
              </a:rPr>
              <a:t>,</a:t>
            </a:r>
            <a:r>
              <a:rPr lang="en-US" b="1" dirty="0">
                <a:solidFill>
                  <a:srgbClr val="FFFF00"/>
                </a:solidFill>
                <a:cs typeface="Lucida Console"/>
              </a:rPr>
              <a:t> 2024</a:t>
            </a:r>
          </a:p>
          <a:p>
            <a:pPr>
              <a:buFont typeface="Arial" charset="0"/>
              <a:buNone/>
              <a:defRPr/>
            </a:pPr>
            <a:r>
              <a:rPr lang="en-US" dirty="0">
                <a:ea typeface="ＭＳ Ｐゴシック" charset="-128"/>
              </a:rPr>
              <a:t> </a:t>
            </a:r>
          </a:p>
        </p:txBody>
      </p:sp>
      <p:sp>
        <p:nvSpPr>
          <p:cNvPr id="2" name="Text Placeholder 1">
            <a:extLst>
              <a:ext uri="{FF2B5EF4-FFF2-40B4-BE49-F238E27FC236}">
                <a16:creationId xmlns:a16="http://schemas.microsoft.com/office/drawing/2014/main" id="{4AC834AE-764E-0D2B-1885-9A99FBF114CE}"/>
              </a:ext>
            </a:extLst>
          </p:cNvPr>
          <p:cNvSpPr>
            <a:spLocks noGrp="1"/>
          </p:cNvSpPr>
          <p:nvPr>
            <p:ph type="body" sz="quarter" idx="13"/>
          </p:nvPr>
        </p:nvSpPr>
        <p:spPr>
          <a:xfrm>
            <a:off x="366713" y="3292475"/>
            <a:ext cx="5429250" cy="1079500"/>
          </a:xfrm>
        </p:spPr>
        <p:txBody>
          <a:bodyPr/>
          <a:lstStyle/>
          <a:p>
            <a:pPr>
              <a:defRPr/>
            </a:pPr>
            <a:r>
              <a:rPr lang="en-US" dirty="0">
                <a:cs typeface="Lucida Console"/>
              </a:rPr>
              <a:t>Jon Festinger K.C.</a:t>
            </a:r>
          </a:p>
          <a:p>
            <a:pPr>
              <a:defRPr/>
            </a:pPr>
            <a:r>
              <a:rPr lang="en-CA" dirty="0">
                <a:cs typeface="Lucida Console"/>
              </a:rPr>
              <a:t>Adjunct Professor, UBC Allard</a:t>
            </a:r>
          </a:p>
          <a:p>
            <a:pPr>
              <a:defRPr/>
            </a:pPr>
            <a:r>
              <a:rPr lang="en-CA" dirty="0">
                <a:cs typeface="Lucida Console"/>
              </a:rPr>
              <a:t>Of Counsel, Chandler Fogden Lyman</a:t>
            </a:r>
          </a:p>
          <a:p>
            <a:pPr>
              <a:defRPr/>
            </a:pPr>
            <a:r>
              <a:rPr lang="en-CA" dirty="0">
                <a:cs typeface="Lucida Console"/>
                <a:hlinkClick r:id="rId3"/>
              </a:rPr>
              <a:t>https://iplaw.allard.ubc.ca/</a:t>
            </a:r>
            <a:r>
              <a:rPr lang="en-CA" dirty="0">
                <a:cs typeface="Lucida Console"/>
              </a:rPr>
              <a:t> </a:t>
            </a:r>
          </a:p>
        </p:txBody>
      </p:sp>
      <p:pic>
        <p:nvPicPr>
          <p:cNvPr id="25604" name="Content Placeholder 3" descr="JF.png">
            <a:extLst>
              <a:ext uri="{FF2B5EF4-FFF2-40B4-BE49-F238E27FC236}">
                <a16:creationId xmlns:a16="http://schemas.microsoft.com/office/drawing/2014/main" id="{E25F15AB-ECB1-568F-E7F1-86FD66AB1C1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403975" y="2871788"/>
            <a:ext cx="2384425"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85797-78F9-D092-E9C3-AD144087292D}"/>
              </a:ext>
            </a:extLst>
          </p:cNvPr>
          <p:cNvSpPr>
            <a:spLocks noGrp="1"/>
          </p:cNvSpPr>
          <p:nvPr>
            <p:ph type="title"/>
          </p:nvPr>
        </p:nvSpPr>
        <p:spPr>
          <a:xfrm>
            <a:off x="1811338" y="14288"/>
            <a:ext cx="5846762" cy="985837"/>
          </a:xfrm>
        </p:spPr>
        <p:txBody>
          <a:bodyPr>
            <a:noAutofit/>
          </a:bodyPr>
          <a:lstStyle/>
          <a:p>
            <a:pPr>
              <a:defRPr/>
            </a:pPr>
            <a:r>
              <a:rPr lang="en-US" sz="4500" b="1" dirty="0">
                <a:solidFill>
                  <a:srgbClr val="FFFF00"/>
                </a:solidFill>
                <a:latin typeface="+mn-lt"/>
              </a:rPr>
              <a:t>Tips</a:t>
            </a:r>
            <a:r>
              <a:rPr lang="en-US" sz="4500" b="1" dirty="0">
                <a:solidFill>
                  <a:schemeClr val="bg1"/>
                </a:solidFill>
                <a:latin typeface="+mn-lt"/>
              </a:rPr>
              <a:t>:</a:t>
            </a:r>
          </a:p>
        </p:txBody>
      </p:sp>
      <p:sp>
        <p:nvSpPr>
          <p:cNvPr id="75778" name="Content Placeholder 2">
            <a:extLst>
              <a:ext uri="{FF2B5EF4-FFF2-40B4-BE49-F238E27FC236}">
                <a16:creationId xmlns:a16="http://schemas.microsoft.com/office/drawing/2014/main" id="{6910D35D-6C89-AA07-3F98-7FC3D27FA1F3}"/>
              </a:ext>
            </a:extLst>
          </p:cNvPr>
          <p:cNvSpPr>
            <a:spLocks noGrp="1" noChangeArrowheads="1"/>
          </p:cNvSpPr>
          <p:nvPr>
            <p:ph sz="quarter" idx="10"/>
          </p:nvPr>
        </p:nvSpPr>
        <p:spPr bwMode="auto">
          <a:xfrm>
            <a:off x="1485900" y="1285875"/>
            <a:ext cx="6515100" cy="3152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US" altLang="en-US" sz="4500">
                <a:solidFill>
                  <a:schemeClr val="bg1"/>
                </a:solidFill>
              </a:rPr>
              <a:t>Don’t feel your posts have to be perfect. </a:t>
            </a:r>
            <a:r>
              <a:rPr lang="en-US" altLang="en-US" sz="4500">
                <a:solidFill>
                  <a:srgbClr val="FFFF00"/>
                </a:solidFill>
              </a:rPr>
              <a:t>Engaging and engaging others is the key</a:t>
            </a:r>
            <a:r>
              <a:rPr lang="en-US" altLang="en-US" sz="4500">
                <a:solidFill>
                  <a:schemeClr val="bg1"/>
                </a:solidFill>
              </a:rPr>
              <a:t>.</a:t>
            </a:r>
          </a:p>
          <a:p>
            <a:pPr marL="0" indent="0">
              <a:buFont typeface="Arial" panose="020B0604020202020204" pitchFamily="34" charset="0"/>
              <a:buNone/>
            </a:pPr>
            <a:endParaRPr lang="en-US" altLang="en-US" sz="3600">
              <a:solidFill>
                <a:schemeClr val="bg1"/>
              </a:solidFill>
            </a:endParaRPr>
          </a:p>
        </p:txBody>
      </p:sp>
    </p:spTree>
    <p:extLst>
      <p:ext uri="{BB962C8B-B14F-4D97-AF65-F5344CB8AC3E}">
        <p14:creationId xmlns:p14="http://schemas.microsoft.com/office/powerpoint/2010/main" val="165915885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E21C5-DEED-2D29-8A55-841EC25F56DC}"/>
              </a:ext>
            </a:extLst>
          </p:cNvPr>
          <p:cNvSpPr>
            <a:spLocks noGrp="1"/>
          </p:cNvSpPr>
          <p:nvPr>
            <p:ph type="title"/>
          </p:nvPr>
        </p:nvSpPr>
        <p:spPr>
          <a:xfrm>
            <a:off x="1259632" y="123478"/>
            <a:ext cx="6372225" cy="442912"/>
          </a:xfrm>
        </p:spPr>
        <p:txBody>
          <a:bodyPr>
            <a:normAutofit fontScale="90000"/>
          </a:bodyPr>
          <a:lstStyle/>
          <a:p>
            <a:pPr>
              <a:defRPr/>
            </a:pPr>
            <a:r>
              <a:rPr lang="en-CA" dirty="0">
                <a:solidFill>
                  <a:srgbClr val="FFFF00"/>
                </a:solidFill>
              </a:rPr>
              <a:t>McLachlin C.J.</a:t>
            </a:r>
            <a:endParaRPr lang="en-US" dirty="0">
              <a:solidFill>
                <a:srgbClr val="FFFF00"/>
              </a:solidFill>
            </a:endParaRPr>
          </a:p>
        </p:txBody>
      </p:sp>
      <p:sp>
        <p:nvSpPr>
          <p:cNvPr id="3" name="Content Placeholder 2">
            <a:extLst>
              <a:ext uri="{FF2B5EF4-FFF2-40B4-BE49-F238E27FC236}">
                <a16:creationId xmlns:a16="http://schemas.microsoft.com/office/drawing/2014/main" id="{A83630E9-A13C-DACA-2059-E4DDDBEB44B3}"/>
              </a:ext>
            </a:extLst>
          </p:cNvPr>
          <p:cNvSpPr>
            <a:spLocks noGrp="1"/>
          </p:cNvSpPr>
          <p:nvPr>
            <p:ph sz="quarter" idx="10"/>
          </p:nvPr>
        </p:nvSpPr>
        <p:spPr>
          <a:xfrm>
            <a:off x="251521" y="771550"/>
            <a:ext cx="8568952" cy="4371949"/>
          </a:xfrm>
        </p:spPr>
        <p:txBody>
          <a:bodyPr>
            <a:noAutofit/>
          </a:bodyPr>
          <a:lstStyle/>
          <a:p>
            <a:pPr marL="0" indent="0">
              <a:lnSpc>
                <a:spcPct val="110000"/>
              </a:lnSpc>
              <a:buFont typeface="Arial" panose="020B0604020202020204" pitchFamily="34" charset="0"/>
              <a:buNone/>
              <a:defRPr/>
            </a:pPr>
            <a:r>
              <a:rPr lang="en-CA" i="1" dirty="0">
                <a:solidFill>
                  <a:schemeClr val="bg1"/>
                </a:solidFill>
              </a:rPr>
              <a:t>[16]   ”I conclude that the </a:t>
            </a:r>
            <a:r>
              <a:rPr lang="en-CA" i="1" dirty="0">
                <a:solidFill>
                  <a:srgbClr val="FFFF00"/>
                </a:solidFill>
              </a:rPr>
              <a:t>correct position falls between these extremes</a:t>
            </a:r>
            <a:r>
              <a:rPr lang="en-CA" i="1" dirty="0">
                <a:solidFill>
                  <a:schemeClr val="bg1"/>
                </a:solidFill>
              </a:rPr>
              <a:t>.  For a work to be </a:t>
            </a:r>
            <a:r>
              <a:rPr lang="en-CA" i="1" dirty="0">
                <a:solidFill>
                  <a:srgbClr val="FFFF00"/>
                </a:solidFill>
              </a:rPr>
              <a:t>“original” </a:t>
            </a:r>
            <a:r>
              <a:rPr lang="en-CA" i="1" dirty="0">
                <a:solidFill>
                  <a:schemeClr val="bg1"/>
                </a:solidFill>
              </a:rPr>
              <a:t>within the meaning of the Copyright Act , </a:t>
            </a:r>
            <a:r>
              <a:rPr lang="en-CA" i="1" dirty="0">
                <a:solidFill>
                  <a:srgbClr val="FFFF00"/>
                </a:solidFill>
              </a:rPr>
              <a:t>it must be more than a mere copy</a:t>
            </a:r>
            <a:r>
              <a:rPr lang="en-CA" i="1" dirty="0">
                <a:solidFill>
                  <a:schemeClr val="bg1"/>
                </a:solidFill>
              </a:rPr>
              <a:t> of another work.  At the same time, </a:t>
            </a:r>
            <a:r>
              <a:rPr lang="en-CA" i="1" dirty="0">
                <a:solidFill>
                  <a:srgbClr val="FFFF00"/>
                </a:solidFill>
              </a:rPr>
              <a:t>it need not be creative, in the sense of being novel or unique</a:t>
            </a:r>
            <a:r>
              <a:rPr lang="en-CA" i="1" dirty="0">
                <a:solidFill>
                  <a:schemeClr val="bg1"/>
                </a:solidFill>
              </a:rPr>
              <a:t>.  </a:t>
            </a:r>
            <a:r>
              <a:rPr lang="en-CA" i="1" dirty="0">
                <a:solidFill>
                  <a:srgbClr val="FF0000"/>
                </a:solidFill>
              </a:rPr>
              <a:t>What is required to attract copyright protection in the expression of an idea is an exercise of skill and judgment</a:t>
            </a:r>
            <a:r>
              <a:rPr lang="en-CA" i="1" dirty="0">
                <a:solidFill>
                  <a:schemeClr val="bg1"/>
                </a:solidFill>
              </a:rPr>
              <a:t>.  By skill, I mean the use of one’s knowledge, developed aptitude or practised ability in producing the work.  By judgment, I mean the use of one’s capacity for discernment or ability to form an opinion or evaluation by comparing different possible options in producing the work. </a:t>
            </a:r>
            <a:r>
              <a:rPr lang="en-CA" i="1" dirty="0">
                <a:solidFill>
                  <a:srgbClr val="FFFF00"/>
                </a:solidFill>
              </a:rPr>
              <a:t>This exercise of skill and judgment will necessarily involve intellectual effort</a:t>
            </a:r>
            <a:r>
              <a:rPr lang="en-CA" i="1" dirty="0">
                <a:solidFill>
                  <a:schemeClr val="bg1"/>
                </a:solidFill>
              </a:rPr>
              <a:t>. The exercise of skill and judgment required to produce the work </a:t>
            </a:r>
            <a:r>
              <a:rPr lang="en-CA" i="1" dirty="0">
                <a:solidFill>
                  <a:srgbClr val="FFFF00"/>
                </a:solidFill>
              </a:rPr>
              <a:t>must not be so trivial </a:t>
            </a:r>
            <a:r>
              <a:rPr lang="en-CA" i="1" dirty="0">
                <a:solidFill>
                  <a:schemeClr val="bg1"/>
                </a:solidFill>
              </a:rPr>
              <a:t>that it could be characterized as </a:t>
            </a:r>
            <a:r>
              <a:rPr lang="en-CA" i="1" dirty="0">
                <a:solidFill>
                  <a:srgbClr val="FFFF00"/>
                </a:solidFill>
              </a:rPr>
              <a:t>a purely mechanical exercise</a:t>
            </a:r>
            <a:r>
              <a:rPr lang="en-CA" i="1" dirty="0">
                <a:solidFill>
                  <a:schemeClr val="bg1"/>
                </a:solidFill>
              </a:rPr>
              <a:t>.  For example, any skill and judgment that might be involved in simply changing the font of a work to produce “another” work would be too trivial to merit copyright protection as an “original” work.”</a:t>
            </a:r>
            <a:endParaRPr lang="en-US" i="1" dirty="0">
              <a:solidFill>
                <a:schemeClr val="bg1"/>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extBox 1">
            <a:extLst>
              <a:ext uri="{FF2B5EF4-FFF2-40B4-BE49-F238E27FC236}">
                <a16:creationId xmlns:a16="http://schemas.microsoft.com/office/drawing/2014/main" id="{4B069350-A688-DC41-D3E3-9304983B2A07}"/>
              </a:ext>
            </a:extLst>
          </p:cNvPr>
          <p:cNvSpPr txBox="1">
            <a:spLocks noChangeArrowheads="1"/>
          </p:cNvSpPr>
          <p:nvPr/>
        </p:nvSpPr>
        <p:spPr bwMode="auto">
          <a:xfrm>
            <a:off x="1546225" y="123825"/>
            <a:ext cx="605155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What is copyrightable</a:t>
            </a:r>
            <a:endParaRPr lang="en-US" altLang="en-US" sz="4400"/>
          </a:p>
        </p:txBody>
      </p:sp>
      <p:sp>
        <p:nvSpPr>
          <p:cNvPr id="130050" name="TextBox 3">
            <a:extLst>
              <a:ext uri="{FF2B5EF4-FFF2-40B4-BE49-F238E27FC236}">
                <a16:creationId xmlns:a16="http://schemas.microsoft.com/office/drawing/2014/main" id="{6B8D299C-1EEF-D778-DADF-671A68848535}"/>
              </a:ext>
            </a:extLst>
          </p:cNvPr>
          <p:cNvSpPr txBox="1">
            <a:spLocks noChangeArrowheads="1"/>
          </p:cNvSpPr>
          <p:nvPr/>
        </p:nvSpPr>
        <p:spPr bwMode="auto">
          <a:xfrm>
            <a:off x="269875" y="1060450"/>
            <a:ext cx="860425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914400" indent="-457200">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200" b="1">
                <a:solidFill>
                  <a:srgbClr val="00B0F0"/>
                </a:solidFill>
              </a:rPr>
              <a:t>Originality</a:t>
            </a:r>
          </a:p>
          <a:p>
            <a:pPr lvl="1">
              <a:buFont typeface="Arial" panose="020B0604020202020204" pitchFamily="34" charset="0"/>
              <a:buChar char="•"/>
            </a:pPr>
            <a:r>
              <a:rPr lang="en-US" altLang="en-US" sz="3200">
                <a:solidFill>
                  <a:schemeClr val="bg1"/>
                </a:solidFill>
              </a:rPr>
              <a:t>McLachlin CJ arrived at her conclusion after considering</a:t>
            </a:r>
            <a:r>
              <a:rPr lang="en-US" altLang="en-US" sz="3200">
                <a:solidFill>
                  <a:srgbClr val="FF0000"/>
                </a:solidFill>
              </a:rPr>
              <a:t>:</a:t>
            </a:r>
          </a:p>
          <a:p>
            <a:pPr lvl="2">
              <a:buFont typeface="Courier New" panose="02070309020205020404" pitchFamily="49" charset="0"/>
              <a:buChar char="o"/>
            </a:pPr>
            <a:r>
              <a:rPr lang="en-US" altLang="en-US" sz="2800">
                <a:solidFill>
                  <a:srgbClr val="FFFF00"/>
                </a:solidFill>
              </a:rPr>
              <a:t>Plain meaning of original</a:t>
            </a:r>
          </a:p>
          <a:p>
            <a:pPr lvl="2">
              <a:buFont typeface="Courier New" panose="02070309020205020404" pitchFamily="49" charset="0"/>
              <a:buChar char="o"/>
            </a:pPr>
            <a:r>
              <a:rPr lang="en-US" altLang="en-US" sz="2800">
                <a:solidFill>
                  <a:srgbClr val="FFFF00"/>
                </a:solidFill>
              </a:rPr>
              <a:t>History of copyright</a:t>
            </a:r>
          </a:p>
          <a:p>
            <a:pPr lvl="2">
              <a:buFont typeface="Courier New" panose="02070309020205020404" pitchFamily="49" charset="0"/>
              <a:buChar char="o"/>
            </a:pPr>
            <a:r>
              <a:rPr lang="en-US" altLang="en-US" sz="2800">
                <a:solidFill>
                  <a:srgbClr val="FFFF00"/>
                </a:solidFill>
              </a:rPr>
              <a:t>Recent jurisprudence</a:t>
            </a:r>
          </a:p>
          <a:p>
            <a:pPr lvl="2">
              <a:buFont typeface="Courier New" panose="02070309020205020404" pitchFamily="49" charset="0"/>
              <a:buChar char="o"/>
            </a:pPr>
            <a:r>
              <a:rPr lang="en-US" altLang="en-US" sz="2800">
                <a:solidFill>
                  <a:srgbClr val="FFFF00"/>
                </a:solidFill>
              </a:rPr>
              <a:t>Purpose of the Copyright Act</a:t>
            </a:r>
          </a:p>
          <a:p>
            <a:pPr lvl="2">
              <a:buFont typeface="Courier New" panose="02070309020205020404" pitchFamily="49" charset="0"/>
              <a:buChar char="o"/>
            </a:pPr>
            <a:r>
              <a:rPr lang="en-US" altLang="en-US" sz="2800">
                <a:solidFill>
                  <a:srgbClr val="FFFF00"/>
                </a:solidFill>
              </a:rPr>
              <a:t>Workable, yet fair standard</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a:extLst>
              <a:ext uri="{FF2B5EF4-FFF2-40B4-BE49-F238E27FC236}">
                <a16:creationId xmlns:a16="http://schemas.microsoft.com/office/drawing/2014/main" id="{EF94075F-6832-162D-20AD-1F400BC57F8D}"/>
              </a:ext>
            </a:extLst>
          </p:cNvPr>
          <p:cNvSpPr>
            <a:spLocks noGrp="1" noChangeArrowheads="1"/>
          </p:cNvSpPr>
          <p:nvPr>
            <p:ph type="title"/>
          </p:nvPr>
        </p:nvSpPr>
        <p:spPr bwMode="auto">
          <a:xfrm>
            <a:off x="1485900" y="155575"/>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Meaning that</a:t>
            </a:r>
            <a:r>
              <a:rPr lang="en-US" altLang="en-US" b="1">
                <a:solidFill>
                  <a:schemeClr val="bg1"/>
                </a:solidFill>
              </a:rPr>
              <a:t>…</a:t>
            </a:r>
          </a:p>
        </p:txBody>
      </p:sp>
      <p:sp>
        <p:nvSpPr>
          <p:cNvPr id="3" name="Content Placeholder 2">
            <a:extLst>
              <a:ext uri="{FF2B5EF4-FFF2-40B4-BE49-F238E27FC236}">
                <a16:creationId xmlns:a16="http://schemas.microsoft.com/office/drawing/2014/main" id="{C296270F-C0CF-3BA5-B825-97B9C1366E37}"/>
              </a:ext>
            </a:extLst>
          </p:cNvPr>
          <p:cNvSpPr>
            <a:spLocks noGrp="1"/>
          </p:cNvSpPr>
          <p:nvPr>
            <p:ph sz="quarter" idx="10"/>
          </p:nvPr>
        </p:nvSpPr>
        <p:spPr>
          <a:xfrm>
            <a:off x="1419225" y="917575"/>
            <a:ext cx="6448425" cy="3376613"/>
          </a:xfrm>
        </p:spPr>
        <p:txBody>
          <a:bodyPr>
            <a:noAutofit/>
          </a:bodyPr>
          <a:lstStyle/>
          <a:p>
            <a:pPr>
              <a:defRPr/>
            </a:pPr>
            <a:r>
              <a:rPr lang="en-CA" sz="2325" dirty="0">
                <a:solidFill>
                  <a:srgbClr val="FFFF00"/>
                </a:solidFill>
              </a:rPr>
              <a:t>Headnotes</a:t>
            </a:r>
            <a:r>
              <a:rPr lang="en-CA" sz="2325" dirty="0">
                <a:solidFill>
                  <a:schemeClr val="bg1"/>
                </a:solidFill>
              </a:rPr>
              <a:t>, </a:t>
            </a:r>
            <a:r>
              <a:rPr lang="en-CA" sz="2325" dirty="0">
                <a:solidFill>
                  <a:srgbClr val="FFFF00"/>
                </a:solidFill>
              </a:rPr>
              <a:t>case summaries</a:t>
            </a:r>
            <a:r>
              <a:rPr lang="en-CA" sz="2325" dirty="0">
                <a:solidFill>
                  <a:schemeClr val="bg1"/>
                </a:solidFill>
              </a:rPr>
              <a:t>, topical indexes &amp; compilations of reported judicial decisions originating from their authors and </a:t>
            </a:r>
            <a:r>
              <a:rPr lang="en-CA" sz="2325" dirty="0">
                <a:solidFill>
                  <a:srgbClr val="FFFF00"/>
                </a:solidFill>
              </a:rPr>
              <a:t>are not simply copies</a:t>
            </a:r>
            <a:r>
              <a:rPr lang="en-CA" sz="2325" dirty="0">
                <a:solidFill>
                  <a:schemeClr val="bg1"/>
                </a:solidFill>
              </a:rPr>
              <a:t>. There is more than trivial skill &amp; judgment in their creation (as every law student knows)</a:t>
            </a:r>
          </a:p>
          <a:p>
            <a:pPr>
              <a:defRPr/>
            </a:pPr>
            <a:r>
              <a:rPr lang="en-CA" sz="2325" dirty="0">
                <a:solidFill>
                  <a:schemeClr val="bg1"/>
                </a:solidFill>
              </a:rPr>
              <a:t>However, </a:t>
            </a:r>
            <a:r>
              <a:rPr lang="en-CA" sz="2325" dirty="0">
                <a:solidFill>
                  <a:srgbClr val="FFFF00"/>
                </a:solidFill>
              </a:rPr>
              <a:t>reported judicial decisions, by themselves, are not original works </a:t>
            </a:r>
            <a:r>
              <a:rPr lang="en-CA" sz="2325" dirty="0">
                <a:solidFill>
                  <a:srgbClr val="00B0F0"/>
                </a:solidFill>
              </a:rPr>
              <a:t>in which the publishers could claim copyright</a:t>
            </a:r>
            <a:r>
              <a:rPr lang="en-CA" sz="2325" dirty="0">
                <a:solidFill>
                  <a:schemeClr val="bg1"/>
                </a:solidFill>
              </a:rPr>
              <a:t>, even where typos and minor errors are fixed.</a:t>
            </a:r>
            <a:endParaRPr lang="en-US" sz="2325" dirty="0">
              <a:solidFill>
                <a:schemeClr val="bg1"/>
              </a:solidFil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Title 1">
            <a:extLst>
              <a:ext uri="{FF2B5EF4-FFF2-40B4-BE49-F238E27FC236}">
                <a16:creationId xmlns:a16="http://schemas.microsoft.com/office/drawing/2014/main" id="{4681976A-8781-888A-53FA-0735097FF1CE}"/>
              </a:ext>
            </a:extLst>
          </p:cNvPr>
          <p:cNvSpPr>
            <a:spLocks noGrp="1" noChangeArrowheads="1"/>
          </p:cNvSpPr>
          <p:nvPr>
            <p:ph type="title"/>
          </p:nvPr>
        </p:nvSpPr>
        <p:spPr bwMode="auto">
          <a:xfrm>
            <a:off x="1485900" y="214313"/>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400" b="1">
                <a:solidFill>
                  <a:srgbClr val="FFFF00"/>
                </a:solidFill>
              </a:rPr>
              <a:t>What is copyrightable</a:t>
            </a:r>
            <a:endParaRPr lang="en-US" altLang="en-US" sz="4400"/>
          </a:p>
        </p:txBody>
      </p:sp>
      <p:sp>
        <p:nvSpPr>
          <p:cNvPr id="3" name="Content Placeholder 2">
            <a:extLst>
              <a:ext uri="{FF2B5EF4-FFF2-40B4-BE49-F238E27FC236}">
                <a16:creationId xmlns:a16="http://schemas.microsoft.com/office/drawing/2014/main" id="{15193B43-3FD3-3B64-BF06-7C63E347178E}"/>
              </a:ext>
            </a:extLst>
          </p:cNvPr>
          <p:cNvSpPr>
            <a:spLocks noGrp="1"/>
          </p:cNvSpPr>
          <p:nvPr>
            <p:ph sz="quarter" idx="10"/>
          </p:nvPr>
        </p:nvSpPr>
        <p:spPr>
          <a:xfrm>
            <a:off x="1343025" y="1492250"/>
            <a:ext cx="6457950" cy="2674938"/>
          </a:xfrm>
        </p:spPr>
        <p:txBody>
          <a:bodyPr>
            <a:normAutofit fontScale="55000" lnSpcReduction="20000"/>
          </a:bodyPr>
          <a:lstStyle/>
          <a:p>
            <a:pPr marL="0" indent="0" algn="ctr">
              <a:lnSpc>
                <a:spcPct val="120000"/>
              </a:lnSpc>
              <a:buFont typeface="Arial" panose="020B0604020202020204" pitchFamily="34" charset="0"/>
              <a:buNone/>
              <a:defRPr/>
            </a:pPr>
            <a:r>
              <a:rPr lang="en-US" sz="10000" b="1" dirty="0">
                <a:solidFill>
                  <a:schemeClr val="bg1"/>
                </a:solidFill>
                <a:latin typeface="Andale Mono" panose="020B0509000000000004" pitchFamily="49" charset="0"/>
                <a:cs typeface="DecoType Naskh" pitchFamily="2" charset="-78"/>
              </a:rPr>
              <a:t>What about </a:t>
            </a:r>
            <a:r>
              <a:rPr lang="en-US" sz="10000" b="1" dirty="0">
                <a:solidFill>
                  <a:srgbClr val="FF0000"/>
                </a:solidFill>
                <a:latin typeface="Andale Mono" panose="020B0509000000000004" pitchFamily="49" charset="0"/>
                <a:cs typeface="DecoType Naskh" pitchFamily="2" charset="-78"/>
              </a:rPr>
              <a:t>A</a:t>
            </a:r>
            <a:r>
              <a:rPr lang="en-US" sz="10000" b="1" dirty="0">
                <a:solidFill>
                  <a:schemeClr val="bg1"/>
                </a:solidFill>
                <a:latin typeface="Andale Mono" panose="020B0509000000000004" pitchFamily="49" charset="0"/>
                <a:cs typeface="DecoType Naskh" pitchFamily="2" charset="-78"/>
              </a:rPr>
              <a:t>.</a:t>
            </a:r>
            <a:r>
              <a:rPr lang="en-US" sz="10000" b="1" dirty="0">
                <a:solidFill>
                  <a:srgbClr val="FF0000"/>
                </a:solidFill>
                <a:latin typeface="Andale Mono" panose="020B0509000000000004" pitchFamily="49" charset="0"/>
                <a:cs typeface="DecoType Naskh" pitchFamily="2" charset="-78"/>
              </a:rPr>
              <a:t>I</a:t>
            </a:r>
            <a:r>
              <a:rPr lang="en-US" sz="10000" b="1" dirty="0">
                <a:solidFill>
                  <a:schemeClr val="bg1"/>
                </a:solidFill>
                <a:latin typeface="Andale Mono" panose="020B0509000000000004" pitchFamily="49" charset="0"/>
                <a:cs typeface="DecoType Naskh" pitchFamily="2" charset="-78"/>
              </a:rPr>
              <a:t>. </a:t>
            </a:r>
            <a:r>
              <a:rPr lang="en-US" sz="10000" b="1" dirty="0">
                <a:solidFill>
                  <a:srgbClr val="FF0000"/>
                </a:solidFill>
                <a:latin typeface="Andale Mono" panose="020B0509000000000004" pitchFamily="49" charset="0"/>
                <a:cs typeface="DecoType Naskh" pitchFamily="2" charset="-78"/>
              </a:rPr>
              <a:t>mediated</a:t>
            </a:r>
            <a:r>
              <a:rPr lang="en-US" sz="10000" b="1" dirty="0">
                <a:solidFill>
                  <a:schemeClr val="bg1"/>
                </a:solidFill>
                <a:latin typeface="Andale Mono" panose="020B0509000000000004" pitchFamily="49" charset="0"/>
                <a:cs typeface="DecoType Naskh" pitchFamily="2" charset="-78"/>
              </a:rPr>
              <a:t> creativity </a:t>
            </a:r>
            <a:r>
              <a:rPr lang="en-US" sz="10000" b="1" dirty="0">
                <a:solidFill>
                  <a:srgbClr val="FFFF00"/>
                </a:solidFill>
                <a:latin typeface="Andale Mono" panose="020B0509000000000004" pitchFamily="49" charset="0"/>
                <a:cs typeface="DecoType Naskh" pitchFamily="2" charset="-78"/>
              </a:rPr>
              <a: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extBox 1">
            <a:extLst>
              <a:ext uri="{FF2B5EF4-FFF2-40B4-BE49-F238E27FC236}">
                <a16:creationId xmlns:a16="http://schemas.microsoft.com/office/drawing/2014/main" id="{A588ADB5-F6D5-3FFB-DBAC-55A2108B0F06}"/>
              </a:ext>
            </a:extLst>
          </p:cNvPr>
          <p:cNvSpPr txBox="1">
            <a:spLocks noChangeArrowheads="1"/>
          </p:cNvSpPr>
          <p:nvPr/>
        </p:nvSpPr>
        <p:spPr bwMode="auto">
          <a:xfrm>
            <a:off x="762000" y="195263"/>
            <a:ext cx="7620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a:solidFill>
                  <a:srgbClr val="FFFF00"/>
                </a:solidFill>
                <a:latin typeface="American Typewriter" panose="02090604020004020304" pitchFamily="18" charset="77"/>
              </a:rPr>
              <a:t>Must copyright be </a:t>
            </a:r>
            <a:r>
              <a:rPr lang="en-US" altLang="en-US" sz="4400">
                <a:solidFill>
                  <a:schemeClr val="bg1"/>
                </a:solidFill>
                <a:latin typeface="American Typewriter" panose="02090604020004020304" pitchFamily="18" charset="77"/>
              </a:rPr>
              <a:t>human</a:t>
            </a:r>
            <a:r>
              <a:rPr lang="en-US" altLang="en-US" sz="4400">
                <a:solidFill>
                  <a:srgbClr val="FF0000"/>
                </a:solidFill>
                <a:latin typeface="American Typewriter" panose="02090604020004020304" pitchFamily="18" charset="77"/>
              </a:rPr>
              <a:t>?</a:t>
            </a:r>
            <a:r>
              <a:rPr lang="en-US" altLang="en-US" sz="4400">
                <a:solidFill>
                  <a:srgbClr val="FFFF00"/>
                </a:solidFill>
                <a:latin typeface="American Typewriter" panose="02090604020004020304" pitchFamily="18" charset="77"/>
              </a:rPr>
              <a:t> </a:t>
            </a:r>
            <a:endParaRPr lang="en-US" altLang="en-US" sz="4400"/>
          </a:p>
        </p:txBody>
      </p:sp>
      <p:pic>
        <p:nvPicPr>
          <p:cNvPr id="133122" name="Content Placeholder 3" descr="imgres.jpg">
            <a:extLst>
              <a:ext uri="{FF2B5EF4-FFF2-40B4-BE49-F238E27FC236}">
                <a16:creationId xmlns:a16="http://schemas.microsoft.com/office/drawing/2014/main" id="{949620E9-8E10-68AB-6394-A0E8EBDCA65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529" r="-1712"/>
          <a:stretch>
            <a:fillRect/>
          </a:stretch>
        </p:blipFill>
        <p:spPr bwMode="auto">
          <a:xfrm>
            <a:off x="2016125" y="1276350"/>
            <a:ext cx="5111750" cy="343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8DA0B0-02AB-0A4E-FB37-7F1BECC9DDC7}"/>
              </a:ext>
            </a:extLst>
          </p:cNvPr>
          <p:cNvSpPr>
            <a:spLocks noGrp="1"/>
          </p:cNvSpPr>
          <p:nvPr>
            <p:ph type="title"/>
          </p:nvPr>
        </p:nvSpPr>
        <p:spPr>
          <a:xfrm>
            <a:off x="347663" y="195263"/>
            <a:ext cx="8650287" cy="762000"/>
          </a:xfrm>
        </p:spPr>
        <p:txBody>
          <a:bodyPr>
            <a:normAutofit fontScale="90000"/>
          </a:bodyPr>
          <a:lstStyle/>
          <a:p>
            <a:pPr>
              <a:defRPr/>
            </a:pPr>
            <a:r>
              <a:rPr lang="en-US" sz="4000" b="1" dirty="0">
                <a:solidFill>
                  <a:srgbClr val="FFFF00"/>
                </a:solidFill>
              </a:rPr>
              <a:t>Can an </a:t>
            </a:r>
            <a:r>
              <a:rPr lang="en-US" sz="4000" b="1" dirty="0">
                <a:solidFill>
                  <a:srgbClr val="FF0000"/>
                </a:solidFill>
              </a:rPr>
              <a:t>A</a:t>
            </a:r>
            <a:r>
              <a:rPr lang="en-US" sz="4000" b="1" dirty="0">
                <a:solidFill>
                  <a:schemeClr val="bg1"/>
                </a:solidFill>
              </a:rPr>
              <a:t>.</a:t>
            </a:r>
            <a:r>
              <a:rPr lang="en-US" sz="4000" b="1" dirty="0">
                <a:solidFill>
                  <a:srgbClr val="FF0000"/>
                </a:solidFill>
              </a:rPr>
              <a:t>I</a:t>
            </a:r>
            <a:r>
              <a:rPr lang="en-US" sz="4000" b="1" dirty="0">
                <a:solidFill>
                  <a:schemeClr val="bg1"/>
                </a:solidFill>
              </a:rPr>
              <a:t>.</a:t>
            </a:r>
            <a:r>
              <a:rPr lang="en-US" sz="4000" b="1" dirty="0">
                <a:solidFill>
                  <a:srgbClr val="FFFF00"/>
                </a:solidFill>
              </a:rPr>
              <a:t> pass the </a:t>
            </a:r>
            <a:r>
              <a:rPr lang="en-US" sz="4000" b="1" dirty="0">
                <a:solidFill>
                  <a:srgbClr val="FF0000"/>
                </a:solidFill>
              </a:rPr>
              <a:t>“</a:t>
            </a:r>
            <a:r>
              <a:rPr lang="en-US" sz="4000" b="1" dirty="0">
                <a:solidFill>
                  <a:schemeClr val="bg1"/>
                </a:solidFill>
              </a:rPr>
              <a:t>McLachlin Test</a:t>
            </a:r>
            <a:r>
              <a:rPr lang="en-US" sz="4000" b="1" dirty="0">
                <a:solidFill>
                  <a:srgbClr val="FF0000"/>
                </a:solidFill>
              </a:rPr>
              <a:t>”</a:t>
            </a:r>
            <a:r>
              <a:rPr lang="en-US" sz="4000" b="1" dirty="0">
                <a:solidFill>
                  <a:srgbClr val="FFFF00"/>
                </a:solidFill>
              </a:rPr>
              <a:t>?</a:t>
            </a:r>
            <a:br>
              <a:rPr lang="en-US" dirty="0"/>
            </a:br>
            <a:endParaRPr lang="en-US" dirty="0"/>
          </a:p>
        </p:txBody>
      </p:sp>
      <p:sp>
        <p:nvSpPr>
          <p:cNvPr id="134146" name="Content Placeholder 2">
            <a:extLst>
              <a:ext uri="{FF2B5EF4-FFF2-40B4-BE49-F238E27FC236}">
                <a16:creationId xmlns:a16="http://schemas.microsoft.com/office/drawing/2014/main" id="{42A78E9E-E4A4-D030-8DDE-5D12C03E06DA}"/>
              </a:ext>
            </a:extLst>
          </p:cNvPr>
          <p:cNvSpPr>
            <a:spLocks noGrp="1" noChangeArrowheads="1"/>
          </p:cNvSpPr>
          <p:nvPr>
            <p:ph sz="quarter" idx="10"/>
          </p:nvPr>
        </p:nvSpPr>
        <p:spPr bwMode="auto">
          <a:xfrm>
            <a:off x="107950" y="1055688"/>
            <a:ext cx="9083675" cy="38925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i="1">
                <a:solidFill>
                  <a:schemeClr val="bg1"/>
                </a:solidFill>
              </a:rPr>
              <a:t>Can an A.I. exercise “</a:t>
            </a:r>
            <a:r>
              <a:rPr lang="en-US" altLang="en-US" sz="2800" i="1">
                <a:solidFill>
                  <a:srgbClr val="FFFF00"/>
                </a:solidFill>
              </a:rPr>
              <a:t>skill and judgment</a:t>
            </a:r>
            <a:r>
              <a:rPr lang="en-US" altLang="en-US" sz="2800" i="1">
                <a:solidFill>
                  <a:schemeClr val="bg1"/>
                </a:solidFill>
              </a:rPr>
              <a:t>”</a:t>
            </a:r>
            <a:r>
              <a:rPr lang="en-US" altLang="en-US" sz="2800" i="1">
                <a:solidFill>
                  <a:srgbClr val="FF0000"/>
                </a:solidFill>
              </a:rPr>
              <a:t>?</a:t>
            </a:r>
          </a:p>
          <a:p>
            <a:r>
              <a:rPr lang="en-US" altLang="en-US" sz="2800" i="1">
                <a:solidFill>
                  <a:schemeClr val="bg1"/>
                </a:solidFill>
              </a:rPr>
              <a:t>Perhaps yes, if test is “</a:t>
            </a:r>
            <a:r>
              <a:rPr lang="en-US" altLang="en-US" sz="2800" i="1">
                <a:solidFill>
                  <a:srgbClr val="FFFF00"/>
                </a:solidFill>
              </a:rPr>
              <a:t>ability to form an evaluation by comparing different possible options</a:t>
            </a:r>
            <a:r>
              <a:rPr lang="en-US" altLang="en-US" sz="2800" i="1">
                <a:solidFill>
                  <a:schemeClr val="bg1"/>
                </a:solidFill>
              </a:rPr>
              <a:t>”</a:t>
            </a:r>
            <a:r>
              <a:rPr lang="en-US" altLang="en-US" sz="2800" i="1">
                <a:solidFill>
                  <a:srgbClr val="FF0000"/>
                </a:solidFill>
              </a:rPr>
              <a:t>…</a:t>
            </a:r>
          </a:p>
          <a:p>
            <a:r>
              <a:rPr lang="en-US" altLang="en-US" sz="2800" i="1">
                <a:solidFill>
                  <a:schemeClr val="bg1"/>
                </a:solidFill>
              </a:rPr>
              <a:t>But does this skill and judgment “</a:t>
            </a:r>
            <a:r>
              <a:rPr lang="en-US" altLang="en-US" sz="2800" i="1">
                <a:solidFill>
                  <a:srgbClr val="FFFF00"/>
                </a:solidFill>
              </a:rPr>
              <a:t>necessarily involve </a:t>
            </a:r>
            <a:r>
              <a:rPr lang="en-US" altLang="en-US" sz="2800" i="1">
                <a:solidFill>
                  <a:srgbClr val="FF0000"/>
                </a:solidFill>
              </a:rPr>
              <a:t>intellectual </a:t>
            </a:r>
            <a:r>
              <a:rPr lang="en-US" altLang="en-US" sz="2800" i="1">
                <a:solidFill>
                  <a:srgbClr val="FFFF00"/>
                </a:solidFill>
              </a:rPr>
              <a:t>effort</a:t>
            </a:r>
            <a:r>
              <a:rPr lang="en-US" altLang="en-US" sz="2800" i="1">
                <a:solidFill>
                  <a:schemeClr val="bg1"/>
                </a:solidFill>
              </a:rPr>
              <a:t>”</a:t>
            </a:r>
            <a:r>
              <a:rPr lang="en-US" altLang="en-US" sz="2800" i="1">
                <a:solidFill>
                  <a:srgbClr val="FF0000"/>
                </a:solidFill>
              </a:rPr>
              <a:t>?</a:t>
            </a:r>
          </a:p>
          <a:p>
            <a:r>
              <a:rPr lang="en-US" altLang="en-US" sz="2800" i="1">
                <a:solidFill>
                  <a:schemeClr val="bg1"/>
                </a:solidFill>
              </a:rPr>
              <a:t>And more weirdly is what an A.I. does</a:t>
            </a:r>
            <a:r>
              <a:rPr lang="en-CA" altLang="en-US" sz="2800" i="1">
                <a:solidFill>
                  <a:schemeClr val="bg1"/>
                </a:solidFill>
              </a:rPr>
              <a:t> “</a:t>
            </a:r>
            <a:r>
              <a:rPr lang="en-CA" altLang="en-US" sz="2800" i="1">
                <a:solidFill>
                  <a:srgbClr val="FF0000"/>
                </a:solidFill>
              </a:rPr>
              <a:t>so trivial </a:t>
            </a:r>
            <a:r>
              <a:rPr lang="en-CA" altLang="en-US" sz="2800" i="1">
                <a:solidFill>
                  <a:schemeClr val="bg1"/>
                </a:solidFill>
              </a:rPr>
              <a:t>that it could be </a:t>
            </a:r>
            <a:r>
              <a:rPr lang="en-CA" altLang="en-US" sz="2800" i="1">
                <a:solidFill>
                  <a:srgbClr val="FFFF00"/>
                </a:solidFill>
              </a:rPr>
              <a:t>characterized as a purely mechanical exercise</a:t>
            </a:r>
            <a:r>
              <a:rPr lang="en-CA" altLang="en-US" sz="2800" i="1">
                <a:solidFill>
                  <a:schemeClr val="bg1"/>
                </a:solidFill>
              </a:rPr>
              <a:t>”</a:t>
            </a:r>
            <a:r>
              <a:rPr lang="en-CA" altLang="en-US" sz="2800" i="1">
                <a:solidFill>
                  <a:srgbClr val="FF0000"/>
                </a:solidFill>
              </a:rPr>
              <a:t>?</a:t>
            </a:r>
            <a:endParaRPr lang="en-US" altLang="en-US" sz="2800" i="1">
              <a:solidFill>
                <a:srgbClr val="FF0000"/>
              </a:solidFil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a:extLst>
              <a:ext uri="{FF2B5EF4-FFF2-40B4-BE49-F238E27FC236}">
                <a16:creationId xmlns:a16="http://schemas.microsoft.com/office/drawing/2014/main" id="{AF8126C5-3C05-9486-0088-33FEB1A3CCEA}"/>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 name="Content Placeholder 3" descr="Crystal_Project_pause-queue.png">
            <a:extLst>
              <a:ext uri="{FF2B5EF4-FFF2-40B4-BE49-F238E27FC236}">
                <a16:creationId xmlns:a16="http://schemas.microsoft.com/office/drawing/2014/main" id="{0817CB73-3383-7667-20BA-4352B596CCD2}"/>
              </a:ext>
            </a:extLst>
          </p:cNvPr>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3038475" y="1331913"/>
            <a:ext cx="3067050" cy="3132137"/>
          </a:xfrm>
        </p:spPr>
      </p:pic>
      <p:pic>
        <p:nvPicPr>
          <p:cNvPr id="136195" name="Content Placeholder 3" descr="Crystal_Project_pause-queue.png">
            <a:extLst>
              <a:ext uri="{FF2B5EF4-FFF2-40B4-BE49-F238E27FC236}">
                <a16:creationId xmlns:a16="http://schemas.microsoft.com/office/drawing/2014/main" id="{ECF0FD56-995B-B29E-E439-B277552C7B5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extBox 1">
            <a:extLst>
              <a:ext uri="{FF2B5EF4-FFF2-40B4-BE49-F238E27FC236}">
                <a16:creationId xmlns:a16="http://schemas.microsoft.com/office/drawing/2014/main" id="{04FAA006-3A4E-0A1E-A536-00F00E81DBA9}"/>
              </a:ext>
            </a:extLst>
          </p:cNvPr>
          <p:cNvSpPr txBox="1">
            <a:spLocks noChangeArrowheads="1"/>
          </p:cNvSpPr>
          <p:nvPr/>
        </p:nvSpPr>
        <p:spPr bwMode="auto">
          <a:xfrm>
            <a:off x="2316163" y="2716213"/>
            <a:ext cx="4511675"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4000">
                <a:solidFill>
                  <a:srgbClr val="FFFFFF"/>
                </a:solidFill>
              </a:rPr>
              <a:t>IDEA</a:t>
            </a:r>
            <a:r>
              <a:rPr lang="en-US" altLang="en-US" sz="4000">
                <a:solidFill>
                  <a:srgbClr val="FF0000"/>
                </a:solidFill>
              </a:rPr>
              <a:t>/</a:t>
            </a:r>
            <a:r>
              <a:rPr lang="en-US" altLang="en-US" sz="4000">
                <a:solidFill>
                  <a:srgbClr val="FFFFFF"/>
                </a:solidFill>
              </a:rPr>
              <a:t>EPRESSION</a:t>
            </a:r>
          </a:p>
          <a:p>
            <a:pPr algn="ctr"/>
            <a:r>
              <a:rPr lang="en-US" altLang="en-US" sz="4000">
                <a:solidFill>
                  <a:srgbClr val="FFFF00"/>
                </a:solidFill>
              </a:rPr>
              <a:t>DICHOTOMY</a:t>
            </a:r>
          </a:p>
        </p:txBody>
      </p:sp>
      <p:sp>
        <p:nvSpPr>
          <p:cNvPr id="137218" name="Title 2">
            <a:extLst>
              <a:ext uri="{FF2B5EF4-FFF2-40B4-BE49-F238E27FC236}">
                <a16:creationId xmlns:a16="http://schemas.microsoft.com/office/drawing/2014/main" id="{15A1187D-9805-EC83-2183-F394AB1698D0}"/>
              </a:ext>
            </a:extLst>
          </p:cNvPr>
          <p:cNvSpPr>
            <a:spLocks noGrp="1" noChangeArrowheads="1"/>
          </p:cNvSpPr>
          <p:nvPr>
            <p:ph type="title"/>
          </p:nvPr>
        </p:nvSpPr>
        <p:spPr bwMode="auto">
          <a:xfrm>
            <a:off x="1143000" y="771525"/>
            <a:ext cx="6858000" cy="1327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b="1">
                <a:solidFill>
                  <a:srgbClr val="FFFF00"/>
                </a:solidFill>
              </a:rPr>
              <a:t>Facts</a:t>
            </a:r>
            <a:r>
              <a:rPr lang="en-US" altLang="en-US" sz="4000" b="1">
                <a:solidFill>
                  <a:srgbClr val="FF0000"/>
                </a:solidFill>
              </a:rPr>
              <a:t> &amp; </a:t>
            </a:r>
            <a:r>
              <a:rPr lang="en-US" altLang="en-US" sz="4000" b="1">
                <a:solidFill>
                  <a:srgbClr val="FFFF00"/>
                </a:solidFill>
              </a:rPr>
              <a:t>Ideas </a:t>
            </a:r>
            <a:r>
              <a:rPr lang="en-US" altLang="en-US" sz="4000" b="1">
                <a:solidFill>
                  <a:schemeClr val="bg1"/>
                </a:solidFill>
              </a:rPr>
              <a:t>are</a:t>
            </a:r>
            <a:r>
              <a:rPr lang="en-US" altLang="en-US" sz="4000" b="1">
                <a:solidFill>
                  <a:srgbClr val="FFFF00"/>
                </a:solidFill>
              </a:rPr>
              <a:t> </a:t>
            </a:r>
            <a:r>
              <a:rPr lang="en-US" altLang="en-US" sz="4000" b="1">
                <a:solidFill>
                  <a:srgbClr val="FF0000"/>
                </a:solidFill>
              </a:rPr>
              <a:t>not copyrightable</a:t>
            </a:r>
            <a:endParaRPr lang="en-US" altLang="en-US" sz="4000">
              <a:solidFill>
                <a:srgbClr val="FF0000"/>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extBox 1">
            <a:extLst>
              <a:ext uri="{FF2B5EF4-FFF2-40B4-BE49-F238E27FC236}">
                <a16:creationId xmlns:a16="http://schemas.microsoft.com/office/drawing/2014/main" id="{5B6A5D56-5A72-B011-8A09-24D6CBBF4BA4}"/>
              </a:ext>
            </a:extLst>
          </p:cNvPr>
          <p:cNvSpPr txBox="1">
            <a:spLocks noChangeArrowheads="1"/>
          </p:cNvSpPr>
          <p:nvPr/>
        </p:nvSpPr>
        <p:spPr bwMode="auto">
          <a:xfrm>
            <a:off x="1546225" y="411163"/>
            <a:ext cx="60515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What is copyrightable</a:t>
            </a:r>
            <a:endParaRPr lang="en-US" altLang="en-US" sz="4400"/>
          </a:p>
        </p:txBody>
      </p:sp>
      <p:sp>
        <p:nvSpPr>
          <p:cNvPr id="138242" name="TextBox 2">
            <a:extLst>
              <a:ext uri="{FF2B5EF4-FFF2-40B4-BE49-F238E27FC236}">
                <a16:creationId xmlns:a16="http://schemas.microsoft.com/office/drawing/2014/main" id="{47739738-8D3A-75D8-F493-4CC00D52073D}"/>
              </a:ext>
            </a:extLst>
          </p:cNvPr>
          <p:cNvSpPr txBox="1">
            <a:spLocks noChangeArrowheads="1"/>
          </p:cNvSpPr>
          <p:nvPr/>
        </p:nvSpPr>
        <p:spPr bwMode="auto">
          <a:xfrm>
            <a:off x="468313" y="1779588"/>
            <a:ext cx="80645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200" b="1">
                <a:solidFill>
                  <a:srgbClr val="FFFF00"/>
                </a:solidFill>
              </a:rPr>
              <a:t>Facts </a:t>
            </a:r>
            <a:r>
              <a:rPr lang="en-US" altLang="en-US" sz="3200" b="1">
                <a:solidFill>
                  <a:schemeClr val="bg1"/>
                </a:solidFill>
              </a:rPr>
              <a:t>and </a:t>
            </a:r>
            <a:r>
              <a:rPr lang="en-US" altLang="en-US" sz="3200" b="1">
                <a:solidFill>
                  <a:srgbClr val="FFFF00"/>
                </a:solidFill>
              </a:rPr>
              <a:t>ideas</a:t>
            </a:r>
          </a:p>
          <a:p>
            <a:pPr lvl="1"/>
            <a:r>
              <a:rPr lang="en-US" altLang="en-US" sz="3200">
                <a:solidFill>
                  <a:srgbClr val="FF0000"/>
                </a:solidFill>
              </a:rPr>
              <a:t>Not entitled to copyright protection</a:t>
            </a:r>
          </a:p>
          <a:p>
            <a:pPr lvl="1"/>
            <a:r>
              <a:rPr lang="en-US" altLang="en-US" sz="3200" i="1" u="sng">
                <a:solidFill>
                  <a:srgbClr val="00B0F0"/>
                </a:solidFill>
              </a:rPr>
              <a:t>Kenrick &amp; Co. v. Lawrence &amp; Co.</a:t>
            </a:r>
            <a:r>
              <a:rPr lang="en-US" altLang="en-US" sz="3200" i="1">
                <a:solidFill>
                  <a:srgbClr val="00B0F0"/>
                </a:solidFill>
              </a:rPr>
              <a:t> </a:t>
            </a:r>
            <a:r>
              <a:rPr lang="en-US" altLang="en-US" sz="3200">
                <a:solidFill>
                  <a:schemeClr val="bg1"/>
                </a:solidFill>
              </a:rPr>
              <a:t>(1890)</a:t>
            </a:r>
          </a:p>
          <a:p>
            <a:pPr lvl="2">
              <a:buFont typeface="Courier New" panose="02070309020205020404" pitchFamily="49" charset="0"/>
              <a:buChar char="o"/>
            </a:pPr>
            <a:r>
              <a:rPr lang="en-US" altLang="en-US" sz="3200">
                <a:solidFill>
                  <a:schemeClr val="bg1"/>
                </a:solidFill>
              </a:rPr>
              <a:t>How is idea separated from expression in this decision?</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itle 1">
            <a:extLst>
              <a:ext uri="{FF2B5EF4-FFF2-40B4-BE49-F238E27FC236}">
                <a16:creationId xmlns:a16="http://schemas.microsoft.com/office/drawing/2014/main" id="{E42422CF-0A8F-F7F8-D382-20F235711AC2}"/>
              </a:ext>
            </a:extLst>
          </p:cNvPr>
          <p:cNvSpPr>
            <a:spLocks noGrp="1" noChangeArrowheads="1"/>
          </p:cNvSpPr>
          <p:nvPr>
            <p:ph type="title"/>
          </p:nvPr>
        </p:nvSpPr>
        <p:spPr bwMode="auto">
          <a:xfrm>
            <a:off x="1485900" y="12700"/>
            <a:ext cx="6172200" cy="719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What is copyrightable</a:t>
            </a:r>
            <a:endParaRPr lang="en-US" altLang="en-US"/>
          </a:p>
        </p:txBody>
      </p:sp>
      <p:sp>
        <p:nvSpPr>
          <p:cNvPr id="139266" name="Content Placeholder 2">
            <a:extLst>
              <a:ext uri="{FF2B5EF4-FFF2-40B4-BE49-F238E27FC236}">
                <a16:creationId xmlns:a16="http://schemas.microsoft.com/office/drawing/2014/main" id="{5F665175-EA5A-428F-F07F-9999CA16CF56}"/>
              </a:ext>
            </a:extLst>
          </p:cNvPr>
          <p:cNvSpPr>
            <a:spLocks noGrp="1" noChangeArrowheads="1"/>
          </p:cNvSpPr>
          <p:nvPr>
            <p:ph idx="1"/>
          </p:nvPr>
        </p:nvSpPr>
        <p:spPr bwMode="auto">
          <a:xfrm>
            <a:off x="142875" y="842963"/>
            <a:ext cx="8858250" cy="39608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400">
                <a:solidFill>
                  <a:schemeClr val="bg1"/>
                </a:solidFill>
              </a:rPr>
              <a:t>Plaintiff printers drew a </a:t>
            </a:r>
            <a:r>
              <a:rPr lang="en-US" altLang="en-US" sz="2400">
                <a:solidFill>
                  <a:srgbClr val="00B0F0"/>
                </a:solidFill>
              </a:rPr>
              <a:t>representation of hand holding a pencil completing a cross in a box as a method to instruct voters </a:t>
            </a:r>
            <a:r>
              <a:rPr lang="en-US" altLang="en-US" sz="2400">
                <a:solidFill>
                  <a:schemeClr val="bg1"/>
                </a:solidFill>
              </a:rPr>
              <a:t>who couldn’t  read  on how to exercise their democratic franchise.</a:t>
            </a:r>
          </a:p>
          <a:p>
            <a:r>
              <a:rPr lang="en-US" altLang="en-US" sz="2400">
                <a:solidFill>
                  <a:schemeClr val="bg1"/>
                </a:solidFill>
              </a:rPr>
              <a:t>Plaintiffs duly registered their drawing under the copyright laws of the time.</a:t>
            </a:r>
          </a:p>
          <a:p>
            <a:r>
              <a:rPr lang="en-US" altLang="en-US" sz="2400">
                <a:solidFill>
                  <a:schemeClr val="bg1"/>
                </a:solidFill>
              </a:rPr>
              <a:t>Defendants created a </a:t>
            </a:r>
            <a:r>
              <a:rPr lang="en-US" altLang="en-US" sz="2400">
                <a:solidFill>
                  <a:srgbClr val="FFFF00"/>
                </a:solidFill>
              </a:rPr>
              <a:t>similar but not identical drawing </a:t>
            </a:r>
            <a:r>
              <a:rPr lang="en-US" altLang="en-US" sz="2400">
                <a:solidFill>
                  <a:schemeClr val="bg1"/>
                </a:solidFill>
              </a:rPr>
              <a:t>for the same purpose and were sued by the plaintiffs for infringement.</a:t>
            </a:r>
          </a:p>
          <a:p>
            <a:r>
              <a:rPr lang="en-US" altLang="en-US" sz="2400">
                <a:solidFill>
                  <a:schemeClr val="bg1"/>
                </a:solidFill>
              </a:rPr>
              <a:t>The plaintiffs action failed.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2915F915-0196-DE1F-5867-B678F46684B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95065" y="133747"/>
            <a:ext cx="2953870" cy="4876006"/>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EFC900B1-5AF0-6DE8-2D2F-13C9C5EA0B6D}"/>
                  </a:ext>
                </a:extLst>
              </p14:cNvPr>
              <p14:cNvContentPartPr/>
              <p14:nvPr/>
            </p14:nvContentPartPr>
            <p14:xfrm>
              <a:off x="4174969" y="3393562"/>
              <a:ext cx="451440" cy="46440"/>
            </p14:xfrm>
          </p:contentPart>
        </mc:Choice>
        <mc:Fallback xmlns="">
          <p:pic>
            <p:nvPicPr>
              <p:cNvPr id="5" name="Ink 4">
                <a:extLst>
                  <a:ext uri="{FF2B5EF4-FFF2-40B4-BE49-F238E27FC236}">
                    <a16:creationId xmlns:a16="http://schemas.microsoft.com/office/drawing/2014/main" id="{EFC900B1-5AF0-6DE8-2D2F-13C9C5EA0B6D}"/>
                  </a:ext>
                </a:extLst>
              </p:cNvPr>
              <p:cNvPicPr/>
              <p:nvPr/>
            </p:nvPicPr>
            <p:blipFill>
              <a:blip r:embed="rId4"/>
              <a:stretch>
                <a:fillRect/>
              </a:stretch>
            </p:blipFill>
            <p:spPr>
              <a:xfrm>
                <a:off x="4168849" y="3387442"/>
                <a:ext cx="463680" cy="586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EE8D9A9E-89DF-73F2-9E1F-FEE6C0B22A62}"/>
                  </a:ext>
                </a:extLst>
              </p14:cNvPr>
              <p14:cNvContentPartPr/>
              <p14:nvPr/>
            </p14:nvContentPartPr>
            <p14:xfrm>
              <a:off x="4565209" y="1989922"/>
              <a:ext cx="426960" cy="16920"/>
            </p14:xfrm>
          </p:contentPart>
        </mc:Choice>
        <mc:Fallback xmlns="">
          <p:pic>
            <p:nvPicPr>
              <p:cNvPr id="6" name="Ink 5">
                <a:extLst>
                  <a:ext uri="{FF2B5EF4-FFF2-40B4-BE49-F238E27FC236}">
                    <a16:creationId xmlns:a16="http://schemas.microsoft.com/office/drawing/2014/main" id="{EE8D9A9E-89DF-73F2-9E1F-FEE6C0B22A62}"/>
                  </a:ext>
                </a:extLst>
              </p:cNvPr>
              <p:cNvPicPr/>
              <p:nvPr/>
            </p:nvPicPr>
            <p:blipFill>
              <a:blip r:embed="rId6"/>
              <a:stretch>
                <a:fillRect/>
              </a:stretch>
            </p:blipFill>
            <p:spPr>
              <a:xfrm>
                <a:off x="4559089" y="1983802"/>
                <a:ext cx="439200" cy="29160"/>
              </a:xfrm>
              <a:prstGeom prst="rect">
                <a:avLst/>
              </a:prstGeom>
            </p:spPr>
          </p:pic>
        </mc:Fallback>
      </mc:AlternateContent>
    </p:spTree>
    <p:extLst>
      <p:ext uri="{BB962C8B-B14F-4D97-AF65-F5344CB8AC3E}">
        <p14:creationId xmlns:p14="http://schemas.microsoft.com/office/powerpoint/2010/main" val="198321517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Content Placeholder 2">
            <a:extLst>
              <a:ext uri="{FF2B5EF4-FFF2-40B4-BE49-F238E27FC236}">
                <a16:creationId xmlns:a16="http://schemas.microsoft.com/office/drawing/2014/main" id="{D2F02597-E540-8D4B-2EBE-A089E1C78367}"/>
              </a:ext>
            </a:extLst>
          </p:cNvPr>
          <p:cNvSpPr>
            <a:spLocks noGrp="1" noChangeArrowheads="1"/>
          </p:cNvSpPr>
          <p:nvPr>
            <p:ph sz="quarter" idx="10"/>
          </p:nvPr>
        </p:nvSpPr>
        <p:spPr bwMode="auto">
          <a:xfrm>
            <a:off x="143508" y="159482"/>
            <a:ext cx="8856984" cy="4824536"/>
          </a:xfrm>
          <a:prstGeom prst="rect">
            <a:avLst/>
          </a:prstGeom>
        </p:spPr>
        <p:txBody>
          <a:bodyPr vert="horz" wrap="square" lIns="91440" tIns="45720" rIns="91440" bIns="45720" numCol="1" anchor="t" anchorCtr="0" compatLnSpc="1">
            <a:prstTxWarp prst="textNoShape">
              <a:avLst/>
            </a:prstTxWarp>
            <a:noAutofit/>
          </a:bodyPr>
          <a:lstStyle/>
          <a:p>
            <a:pPr marL="0" indent="0">
              <a:buFont typeface="Arial" panose="020B0604020202020204" pitchFamily="34" charset="0"/>
              <a:buNone/>
              <a:defRPr/>
            </a:pPr>
            <a:r>
              <a:rPr lang="en-US" altLang="en-US" sz="2600" i="1" dirty="0">
                <a:solidFill>
                  <a:schemeClr val="bg1"/>
                </a:solidFill>
              </a:rPr>
              <a:t>“</a:t>
            </a:r>
            <a:r>
              <a:rPr lang="en-CA" altLang="en-US" sz="2600" i="1" dirty="0">
                <a:solidFill>
                  <a:schemeClr val="bg1"/>
                </a:solidFill>
              </a:rPr>
              <a:t>It seems to me, therefore, that although every drawing of whatever kind may be entitled to registration</a:t>
            </a:r>
            <a:r>
              <a:rPr lang="en-CA" altLang="en-US" sz="2600" i="1" dirty="0">
                <a:solidFill>
                  <a:srgbClr val="FFFF00"/>
                </a:solidFill>
              </a:rPr>
              <a:t>, the degree and kind of protection given must vary greatly with the character of the drawing</a:t>
            </a:r>
            <a:r>
              <a:rPr lang="en-CA" altLang="en-US" sz="2600" i="1" dirty="0">
                <a:solidFill>
                  <a:schemeClr val="bg1"/>
                </a:solidFill>
              </a:rPr>
              <a:t>, and that with such a drawing as we are dealing </a:t>
            </a:r>
            <a:r>
              <a:rPr lang="en-CA" altLang="en-US" sz="2600" i="1" dirty="0">
                <a:solidFill>
                  <a:srgbClr val="FFFF00"/>
                </a:solidFill>
              </a:rPr>
              <a:t>with the copyright must be confined to that which is special to the individual drawing over and above the idea</a:t>
            </a:r>
            <a:r>
              <a:rPr lang="en-CA" altLang="en-US" sz="2600" i="1" dirty="0">
                <a:solidFill>
                  <a:schemeClr val="bg1"/>
                </a:solidFill>
              </a:rPr>
              <a:t>...</a:t>
            </a:r>
            <a:r>
              <a:rPr lang="en-CA" altLang="en-US" sz="2600" i="1" dirty="0">
                <a:solidFill>
                  <a:srgbClr val="FF0000"/>
                </a:solidFill>
              </a:rPr>
              <a:t>there are scarcely more ways that one of drawing a pencil or the hand that holds it</a:t>
            </a:r>
            <a:r>
              <a:rPr lang="en-CA" altLang="en-US" sz="2600" i="1" dirty="0">
                <a:solidFill>
                  <a:schemeClr val="bg1"/>
                </a:solidFill>
              </a:rPr>
              <a:t>. If the particular arrangement of square, cross, hand, or pencil be relied upon </a:t>
            </a:r>
            <a:r>
              <a:rPr lang="en-CA" altLang="en-US" sz="2600" i="1" dirty="0">
                <a:solidFill>
                  <a:srgbClr val="FFFF00"/>
                </a:solidFill>
              </a:rPr>
              <a:t>it is nothing more than a claim of copyright for the subject, which in my opinion cannot possibly be supported</a:t>
            </a:r>
            <a:r>
              <a:rPr lang="en-CA" altLang="en-US" sz="2600" i="1" dirty="0">
                <a:solidFill>
                  <a:schemeClr val="bg1"/>
                </a:solidFill>
              </a:rPr>
              <a:t>.”</a:t>
            </a:r>
            <a:endParaRPr lang="en-US" altLang="en-US" sz="2600" i="1" dirty="0">
              <a:solidFill>
                <a:schemeClr val="bg1"/>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extBox 1">
            <a:extLst>
              <a:ext uri="{FF2B5EF4-FFF2-40B4-BE49-F238E27FC236}">
                <a16:creationId xmlns:a16="http://schemas.microsoft.com/office/drawing/2014/main" id="{721CB71A-3EE0-AF58-DF3A-DB39A3737E45}"/>
              </a:ext>
            </a:extLst>
          </p:cNvPr>
          <p:cNvSpPr txBox="1">
            <a:spLocks noChangeArrowheads="1"/>
          </p:cNvSpPr>
          <p:nvPr/>
        </p:nvSpPr>
        <p:spPr bwMode="auto">
          <a:xfrm>
            <a:off x="1512888" y="300038"/>
            <a:ext cx="61182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3300">
                <a:solidFill>
                  <a:srgbClr val="FFFFFF"/>
                </a:solidFill>
              </a:rPr>
              <a:t>IDEA</a:t>
            </a:r>
            <a:r>
              <a:rPr lang="en-US" altLang="en-US" sz="3300">
                <a:solidFill>
                  <a:srgbClr val="FF0000"/>
                </a:solidFill>
              </a:rPr>
              <a:t>/</a:t>
            </a:r>
            <a:r>
              <a:rPr lang="en-US" altLang="en-US" sz="3300">
                <a:solidFill>
                  <a:srgbClr val="FFFFFF"/>
                </a:solidFill>
              </a:rPr>
              <a:t>EPRESSION</a:t>
            </a:r>
          </a:p>
          <a:p>
            <a:pPr algn="ctr"/>
            <a:r>
              <a:rPr lang="en-US" altLang="en-US" sz="3300">
                <a:solidFill>
                  <a:srgbClr val="FFFF00"/>
                </a:solidFill>
              </a:rPr>
              <a:t>DICHOTOMY</a:t>
            </a:r>
          </a:p>
        </p:txBody>
      </p:sp>
      <p:sp>
        <p:nvSpPr>
          <p:cNvPr id="141314" name="Content Placeholder 3">
            <a:extLst>
              <a:ext uri="{FF2B5EF4-FFF2-40B4-BE49-F238E27FC236}">
                <a16:creationId xmlns:a16="http://schemas.microsoft.com/office/drawing/2014/main" id="{967C1CBF-A811-8768-7BD3-4FE331285BF0}"/>
              </a:ext>
            </a:extLst>
          </p:cNvPr>
          <p:cNvSpPr>
            <a:spLocks noGrp="1" noChangeArrowheads="1"/>
          </p:cNvSpPr>
          <p:nvPr>
            <p:ph sz="quarter" idx="10"/>
          </p:nvPr>
        </p:nvSpPr>
        <p:spPr bwMode="auto">
          <a:xfrm>
            <a:off x="576263" y="1851025"/>
            <a:ext cx="7991475" cy="25987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CA" altLang="en-US" sz="3000" i="1">
                <a:solidFill>
                  <a:srgbClr val="00B0F0"/>
                </a:solidFill>
              </a:rPr>
              <a:t>Donoghue v. Allied Newspapers Limited </a:t>
            </a:r>
            <a:r>
              <a:rPr lang="en-CA" altLang="en-US" sz="3000">
                <a:solidFill>
                  <a:schemeClr val="bg1"/>
                </a:solidFill>
              </a:rPr>
              <a:t>(1938) Ch 106</a:t>
            </a:r>
          </a:p>
          <a:p>
            <a:pPr marL="0" indent="0">
              <a:buFont typeface="Arial" panose="020B0604020202020204" pitchFamily="34" charset="0"/>
              <a:buNone/>
            </a:pPr>
            <a:r>
              <a:rPr lang="en-CA" altLang="en-US" sz="3000">
                <a:solidFill>
                  <a:schemeClr val="bg1"/>
                </a:solidFill>
              </a:rPr>
              <a:t>Copyright owner is</a:t>
            </a:r>
            <a:r>
              <a:rPr lang="en-CA" altLang="en-US" sz="3000">
                <a:solidFill>
                  <a:srgbClr val="FF0000"/>
                </a:solidFill>
              </a:rPr>
              <a:t>…</a:t>
            </a:r>
            <a:r>
              <a:rPr lang="en-CA" altLang="en-US" sz="3000" i="1">
                <a:solidFill>
                  <a:schemeClr val="bg1"/>
                </a:solidFill>
              </a:rPr>
              <a:t>"</a:t>
            </a:r>
            <a:r>
              <a:rPr lang="en-CA" altLang="en-US" sz="3000" i="1">
                <a:solidFill>
                  <a:srgbClr val="FFFF00"/>
                </a:solidFill>
              </a:rPr>
              <a:t>the person who has clothed the idea in form</a:t>
            </a:r>
            <a:r>
              <a:rPr lang="en-CA" altLang="en-US" sz="3000" i="1">
                <a:solidFill>
                  <a:schemeClr val="bg1"/>
                </a:solidFill>
              </a:rPr>
              <a:t>, whether by means of a picture, a play or a book"</a:t>
            </a:r>
            <a:endParaRPr lang="en-US" altLang="en-US" sz="3000" i="1">
              <a:solidFill>
                <a:schemeClr val="bg1"/>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Title 1">
            <a:extLst>
              <a:ext uri="{FF2B5EF4-FFF2-40B4-BE49-F238E27FC236}">
                <a16:creationId xmlns:a16="http://schemas.microsoft.com/office/drawing/2014/main" id="{8701CDC0-0FD2-B9ED-5D12-8D72CC59CC5E}"/>
              </a:ext>
            </a:extLst>
          </p:cNvPr>
          <p:cNvSpPr>
            <a:spLocks noGrp="1" noChangeArrowheads="1"/>
          </p:cNvSpPr>
          <p:nvPr>
            <p:ph type="title"/>
          </p:nvPr>
        </p:nvSpPr>
        <p:spPr bwMode="auto">
          <a:xfrm>
            <a:off x="1485900" y="87313"/>
            <a:ext cx="6172200" cy="1044575"/>
          </a:xfrm>
          <a:prstGeom prst="rect">
            <a:avLst/>
          </a:prstGeom>
        </p:spPr>
        <p:txBody>
          <a:bodyPr vert="horz" wrap="square" lIns="91440" tIns="45720" rIns="91440" bIns="45720" numCol="1" anchor="t" anchorCtr="0" compatLnSpc="1">
            <a:prstTxWarp prst="textNoShape">
              <a:avLst/>
            </a:prstTxWarp>
            <a:normAutofit fontScale="90000"/>
          </a:bodyPr>
          <a:lstStyle/>
          <a:p>
            <a:pPr>
              <a:defRPr/>
            </a:pPr>
            <a:r>
              <a:rPr lang="en-US" altLang="en-US" dirty="0">
                <a:solidFill>
                  <a:schemeClr val="bg1"/>
                </a:solidFill>
              </a:rPr>
              <a:t>Footnote</a:t>
            </a:r>
            <a:r>
              <a:rPr lang="en-US" altLang="en-US" dirty="0">
                <a:solidFill>
                  <a:srgbClr val="FF0000"/>
                </a:solidFill>
              </a:rPr>
              <a:t>:</a:t>
            </a:r>
            <a:r>
              <a:rPr lang="en-US" altLang="en-US" dirty="0"/>
              <a:t> </a:t>
            </a:r>
            <a:r>
              <a:rPr lang="en-US" altLang="en-US" dirty="0">
                <a:solidFill>
                  <a:srgbClr val="FFFF00"/>
                </a:solidFill>
              </a:rPr>
              <a:t>Scenes a faire doctrine</a:t>
            </a:r>
            <a:br>
              <a:rPr lang="en-US" altLang="en-US" dirty="0">
                <a:solidFill>
                  <a:srgbClr val="FFFF00"/>
                </a:solidFill>
              </a:rPr>
            </a:br>
            <a:r>
              <a:rPr lang="en-US" altLang="en-US" dirty="0">
                <a:solidFill>
                  <a:srgbClr val="FF0000"/>
                </a:solidFill>
              </a:rPr>
              <a:t>- </a:t>
            </a:r>
            <a:r>
              <a:rPr lang="en-US" altLang="en-US" dirty="0">
                <a:solidFill>
                  <a:srgbClr val="FFC000"/>
                </a:solidFill>
              </a:rPr>
              <a:t>Zombie Horror Genre is </a:t>
            </a:r>
            <a:r>
              <a:rPr lang="en-US" altLang="en-US" dirty="0">
                <a:solidFill>
                  <a:srgbClr val="FF0000"/>
                </a:solidFill>
              </a:rPr>
              <a:t>=</a:t>
            </a:r>
            <a:r>
              <a:rPr lang="en-US" altLang="en-US" dirty="0">
                <a:solidFill>
                  <a:srgbClr val="FFFF00"/>
                </a:solidFill>
              </a:rPr>
              <a:t> </a:t>
            </a:r>
            <a:r>
              <a:rPr lang="en-US" altLang="en-US" dirty="0">
                <a:solidFill>
                  <a:srgbClr val="FFC000"/>
                </a:solidFill>
              </a:rPr>
              <a:t>to an </a:t>
            </a:r>
            <a:r>
              <a:rPr lang="en-US" altLang="en-US" dirty="0">
                <a:solidFill>
                  <a:srgbClr val="FF0000"/>
                </a:solidFill>
              </a:rPr>
              <a:t>“</a:t>
            </a:r>
            <a:r>
              <a:rPr lang="en-US" altLang="en-US" dirty="0">
                <a:solidFill>
                  <a:schemeClr val="bg1"/>
                </a:solidFill>
              </a:rPr>
              <a:t>Idea</a:t>
            </a:r>
            <a:r>
              <a:rPr lang="en-US" altLang="en-US" dirty="0">
                <a:solidFill>
                  <a:srgbClr val="FF0000"/>
                </a:solidFill>
              </a:rPr>
              <a:t>”</a:t>
            </a:r>
          </a:p>
        </p:txBody>
      </p:sp>
      <p:pic>
        <p:nvPicPr>
          <p:cNvPr id="142338" name="Picture 3">
            <a:extLst>
              <a:ext uri="{FF2B5EF4-FFF2-40B4-BE49-F238E27FC236}">
                <a16:creationId xmlns:a16="http://schemas.microsoft.com/office/drawing/2014/main" id="{45C75CBD-9ACE-24FA-61F0-68F2EBE7F19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70063" y="1347788"/>
            <a:ext cx="2354262"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39" name="Picture 4">
            <a:extLst>
              <a:ext uri="{FF2B5EF4-FFF2-40B4-BE49-F238E27FC236}">
                <a16:creationId xmlns:a16="http://schemas.microsoft.com/office/drawing/2014/main" id="{6346586E-5032-6650-BDE4-A0D721B359F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37088" y="1347788"/>
            <a:ext cx="2736850"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extBox 1">
            <a:extLst>
              <a:ext uri="{FF2B5EF4-FFF2-40B4-BE49-F238E27FC236}">
                <a16:creationId xmlns:a16="http://schemas.microsoft.com/office/drawing/2014/main" id="{19BC85C4-76A8-2545-F274-6BC45C5C1244}"/>
              </a:ext>
            </a:extLst>
          </p:cNvPr>
          <p:cNvSpPr txBox="1">
            <a:spLocks noChangeArrowheads="1"/>
          </p:cNvSpPr>
          <p:nvPr/>
        </p:nvSpPr>
        <p:spPr bwMode="auto">
          <a:xfrm>
            <a:off x="2513013" y="4557713"/>
            <a:ext cx="41179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a:hlinkClick r:id="rId2"/>
              </a:rPr>
              <a:t>https://youtu.be/I8IsvfLRaEc</a:t>
            </a:r>
            <a:r>
              <a:rPr lang="en-US" altLang="en-US"/>
              <a:t> </a:t>
            </a:r>
          </a:p>
        </p:txBody>
      </p:sp>
      <p:sp>
        <p:nvSpPr>
          <p:cNvPr id="143362" name="TextBox 2">
            <a:extLst>
              <a:ext uri="{FF2B5EF4-FFF2-40B4-BE49-F238E27FC236}">
                <a16:creationId xmlns:a16="http://schemas.microsoft.com/office/drawing/2014/main" id="{FD768743-C8D4-F8E0-C1A4-3F4BCE64A00A}"/>
              </a:ext>
            </a:extLst>
          </p:cNvPr>
          <p:cNvSpPr txBox="1">
            <a:spLocks noChangeArrowheads="1"/>
          </p:cNvSpPr>
          <p:nvPr/>
        </p:nvSpPr>
        <p:spPr bwMode="auto">
          <a:xfrm>
            <a:off x="582613" y="123825"/>
            <a:ext cx="79787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a:solidFill>
                  <a:schemeClr val="bg1"/>
                </a:solidFill>
              </a:rPr>
              <a:t>Jennifer Kelly</a:t>
            </a:r>
            <a:r>
              <a:rPr lang="en-US" altLang="en-US">
                <a:solidFill>
                  <a:srgbClr val="FF0000"/>
                </a:solidFill>
              </a:rPr>
              <a:t>,</a:t>
            </a:r>
            <a:r>
              <a:rPr lang="en-US" altLang="en-US">
                <a:solidFill>
                  <a:schemeClr val="bg1"/>
                </a:solidFill>
              </a:rPr>
              <a:t> Capcom</a:t>
            </a:r>
            <a:r>
              <a:rPr lang="en-US" altLang="en-US">
                <a:solidFill>
                  <a:srgbClr val="FF0000"/>
                </a:solidFill>
              </a:rPr>
              <a:t>’</a:t>
            </a:r>
            <a:r>
              <a:rPr lang="en-US" altLang="en-US">
                <a:solidFill>
                  <a:schemeClr val="bg1"/>
                </a:solidFill>
              </a:rPr>
              <a:t>s lawyer</a:t>
            </a:r>
            <a:r>
              <a:rPr lang="en-US" altLang="en-US">
                <a:solidFill>
                  <a:srgbClr val="FF0000"/>
                </a:solidFill>
              </a:rPr>
              <a:t>,</a:t>
            </a:r>
            <a:r>
              <a:rPr lang="en-US" altLang="en-US">
                <a:solidFill>
                  <a:schemeClr val="bg1"/>
                </a:solidFill>
              </a:rPr>
              <a:t> talking about the case</a:t>
            </a:r>
            <a:r>
              <a:rPr lang="en-US" altLang="en-US">
                <a:solidFill>
                  <a:srgbClr val="FF0000"/>
                </a:solidFill>
              </a:rPr>
              <a:t>…</a:t>
            </a:r>
          </a:p>
          <a:p>
            <a:pPr algn="ctr"/>
            <a:r>
              <a:rPr lang="en-US" altLang="en-US">
                <a:solidFill>
                  <a:srgbClr val="FF0000"/>
                </a:solidFill>
              </a:rPr>
              <a:t>(</a:t>
            </a:r>
            <a:r>
              <a:rPr lang="en-US" altLang="en-US">
                <a:solidFill>
                  <a:srgbClr val="FFFF00"/>
                </a:solidFill>
              </a:rPr>
              <a:t>@</a:t>
            </a:r>
            <a:r>
              <a:rPr lang="en-US" altLang="en-US">
                <a:solidFill>
                  <a:schemeClr val="bg1"/>
                </a:solidFill>
              </a:rPr>
              <a:t> 1</a:t>
            </a:r>
            <a:r>
              <a:rPr lang="en-US" altLang="en-US">
                <a:solidFill>
                  <a:srgbClr val="FF0000"/>
                </a:solidFill>
              </a:rPr>
              <a:t>:</a:t>
            </a:r>
            <a:r>
              <a:rPr lang="en-US" altLang="en-US">
                <a:solidFill>
                  <a:schemeClr val="bg1"/>
                </a:solidFill>
              </a:rPr>
              <a:t>19</a:t>
            </a:r>
            <a:r>
              <a:rPr lang="en-US" altLang="en-US">
                <a:solidFill>
                  <a:srgbClr val="FF0000"/>
                </a:solidFill>
              </a:rPr>
              <a:t>:</a:t>
            </a:r>
            <a:r>
              <a:rPr lang="en-US" altLang="en-US">
                <a:solidFill>
                  <a:schemeClr val="bg1"/>
                </a:solidFill>
              </a:rPr>
              <a:t>52</a:t>
            </a:r>
            <a:r>
              <a:rPr lang="en-US" altLang="en-US">
                <a:solidFill>
                  <a:srgbClr val="FF0000"/>
                </a:solidFill>
              </a:rPr>
              <a:t>)</a:t>
            </a:r>
          </a:p>
        </p:txBody>
      </p:sp>
      <p:pic>
        <p:nvPicPr>
          <p:cNvPr id="143363" name="Picture 4" descr="A person standing in front of a screen&#10;&#10;Description automatically generated with medium confidence">
            <a:extLst>
              <a:ext uri="{FF2B5EF4-FFF2-40B4-BE49-F238E27FC236}">
                <a16:creationId xmlns:a16="http://schemas.microsoft.com/office/drawing/2014/main" id="{C4F631C0-60D0-F92B-F75C-EC397A12796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51025" y="1054100"/>
            <a:ext cx="5441950"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itle 1">
            <a:extLst>
              <a:ext uri="{FF2B5EF4-FFF2-40B4-BE49-F238E27FC236}">
                <a16:creationId xmlns:a16="http://schemas.microsoft.com/office/drawing/2014/main" id="{B86EB831-F962-C44A-1100-F0671CD1180E}"/>
              </a:ext>
            </a:extLst>
          </p:cNvPr>
          <p:cNvSpPr>
            <a:spLocks noGrp="1" noChangeArrowheads="1"/>
          </p:cNvSpPr>
          <p:nvPr>
            <p:ph type="title"/>
          </p:nvPr>
        </p:nvSpPr>
        <p:spPr bwMode="auto">
          <a:xfrm>
            <a:off x="1485900" y="87313"/>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chemeClr val="bg1"/>
                </a:solidFill>
              </a:rPr>
              <a:t>Footnote</a:t>
            </a:r>
            <a:r>
              <a:rPr lang="en-US" altLang="en-US">
                <a:solidFill>
                  <a:srgbClr val="FF0000"/>
                </a:solidFill>
              </a:rPr>
              <a:t>:</a:t>
            </a:r>
            <a:r>
              <a:rPr lang="en-US" altLang="en-US"/>
              <a:t> </a:t>
            </a:r>
            <a:r>
              <a:rPr lang="en-US" altLang="en-US">
                <a:solidFill>
                  <a:srgbClr val="FFFF00"/>
                </a:solidFill>
              </a:rPr>
              <a:t>No Copyright in Facts</a:t>
            </a:r>
          </a:p>
        </p:txBody>
      </p:sp>
      <p:pic>
        <p:nvPicPr>
          <p:cNvPr id="144386" name="Picture 5" descr="Text, letter&#10;&#10;Description automatically generated">
            <a:extLst>
              <a:ext uri="{FF2B5EF4-FFF2-40B4-BE49-F238E27FC236}">
                <a16:creationId xmlns:a16="http://schemas.microsoft.com/office/drawing/2014/main" id="{FDBE8A16-C62A-653F-608B-BFC94AD2671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92388" y="933450"/>
            <a:ext cx="3959225" cy="349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2" descr="Text, letter&#10;&#10;Description automatically generated">
            <a:extLst>
              <a:ext uri="{FF2B5EF4-FFF2-40B4-BE49-F238E27FC236}">
                <a16:creationId xmlns:a16="http://schemas.microsoft.com/office/drawing/2014/main" id="{DC269BA8-0D7B-ED37-A575-38992395080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76425" y="111125"/>
            <a:ext cx="5391150" cy="428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Content Placeholder 2">
            <a:extLst>
              <a:ext uri="{FF2B5EF4-FFF2-40B4-BE49-F238E27FC236}">
                <a16:creationId xmlns:a16="http://schemas.microsoft.com/office/drawing/2014/main" id="{CBE097B6-6ABA-05DE-2C23-5BF71816ADA1}"/>
              </a:ext>
            </a:extLst>
          </p:cNvPr>
          <p:cNvSpPr>
            <a:spLocks noGrp="1" noChangeArrowheads="1"/>
          </p:cNvSpPr>
          <p:nvPr>
            <p:ph sz="quarter" idx="10"/>
          </p:nvPr>
        </p:nvSpPr>
        <p:spPr bwMode="auto">
          <a:xfrm>
            <a:off x="395288" y="158750"/>
            <a:ext cx="8353425" cy="4826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CA" altLang="en-US" sz="2800" i="1">
                <a:solidFill>
                  <a:srgbClr val="FF0000"/>
                </a:solidFill>
              </a:rPr>
              <a:t>“</a:t>
            </a:r>
            <a:r>
              <a:rPr lang="en-CA" altLang="en-US" sz="2800" i="1">
                <a:solidFill>
                  <a:schemeClr val="bg1"/>
                </a:solidFill>
              </a:rPr>
              <a:t>[47]           Although the Documentary and the Book each recount some of the same facts of Francizska Halamajowa’s story, </a:t>
            </a:r>
            <a:r>
              <a:rPr lang="en-CA" altLang="en-US" sz="2800" i="1">
                <a:solidFill>
                  <a:srgbClr val="FFFF00"/>
                </a:solidFill>
              </a:rPr>
              <a:t>there is no substantial taking or use by the Respondents of anything owned by the Applicants because the use of common historical facts is not copyright infringement</a:t>
            </a:r>
            <a:r>
              <a:rPr lang="en-CA" altLang="en-US" sz="2800" i="1">
                <a:solidFill>
                  <a:schemeClr val="bg1"/>
                </a:solidFill>
              </a:rPr>
              <a:t>. The Respondents have not appropriated or taken a substantial portion of the Documentary’s originality. It is difficult to identify a single element taken that is not either something generic or merely a fact.</a:t>
            </a:r>
            <a:r>
              <a:rPr lang="en-CA" altLang="en-US" sz="2800" i="1">
                <a:solidFill>
                  <a:srgbClr val="FF0000"/>
                </a:solidFill>
              </a:rPr>
              <a:t>”</a:t>
            </a:r>
            <a:endParaRPr lang="en-US" altLang="en-US" sz="2800" i="1">
              <a:solidFill>
                <a:srgbClr val="FF0000"/>
              </a:solidFil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website&#10;&#10;Description automatically generated">
            <a:extLst>
              <a:ext uri="{FF2B5EF4-FFF2-40B4-BE49-F238E27FC236}">
                <a16:creationId xmlns:a16="http://schemas.microsoft.com/office/drawing/2014/main" id="{B941FFB3-4858-34B0-8E49-64C60D49E4D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02014" y="843557"/>
            <a:ext cx="3274115" cy="4130191"/>
          </a:xfrm>
          <a:prstGeom prst="rect">
            <a:avLst/>
          </a:prstGeom>
        </p:spPr>
      </p:pic>
      <p:sp>
        <p:nvSpPr>
          <p:cNvPr id="4" name="TextBox 3">
            <a:extLst>
              <a:ext uri="{FF2B5EF4-FFF2-40B4-BE49-F238E27FC236}">
                <a16:creationId xmlns:a16="http://schemas.microsoft.com/office/drawing/2014/main" id="{1245D03F-735B-C76C-09AF-007B89A7CD2F}"/>
              </a:ext>
            </a:extLst>
          </p:cNvPr>
          <p:cNvSpPr txBox="1"/>
          <p:nvPr/>
        </p:nvSpPr>
        <p:spPr>
          <a:xfrm>
            <a:off x="1119773" y="0"/>
            <a:ext cx="6904454" cy="646331"/>
          </a:xfrm>
          <a:prstGeom prst="rect">
            <a:avLst/>
          </a:prstGeom>
          <a:noFill/>
        </p:spPr>
        <p:txBody>
          <a:bodyPr wrap="none" rtlCol="0">
            <a:spAutoFit/>
          </a:bodyPr>
          <a:lstStyle/>
          <a:p>
            <a:pPr algn="ctr"/>
            <a:r>
              <a:rPr lang="en-US" sz="3600" dirty="0">
                <a:solidFill>
                  <a:srgbClr val="FFFF00"/>
                </a:solidFill>
              </a:rPr>
              <a:t>Not facts per se </a:t>
            </a:r>
            <a:r>
              <a:rPr lang="en-US" sz="3600" dirty="0">
                <a:solidFill>
                  <a:srgbClr val="FF0000"/>
                </a:solidFill>
              </a:rPr>
              <a:t>–</a:t>
            </a:r>
            <a:r>
              <a:rPr lang="en-US" sz="3600" dirty="0">
                <a:solidFill>
                  <a:schemeClr val="bg1"/>
                </a:solidFill>
              </a:rPr>
              <a:t> but adjacent</a:t>
            </a:r>
            <a:r>
              <a:rPr lang="en-US" sz="3600" dirty="0">
                <a:solidFill>
                  <a:srgbClr val="FF0000"/>
                </a:solidFill>
              </a:rPr>
              <a:t>…</a:t>
            </a:r>
          </a:p>
        </p:txBody>
      </p:sp>
      <p:sp>
        <p:nvSpPr>
          <p:cNvPr id="5" name="TextBox 4">
            <a:extLst>
              <a:ext uri="{FF2B5EF4-FFF2-40B4-BE49-F238E27FC236}">
                <a16:creationId xmlns:a16="http://schemas.microsoft.com/office/drawing/2014/main" id="{F731B937-3B96-EAD3-A60C-ABA6E64678D5}"/>
              </a:ext>
            </a:extLst>
          </p:cNvPr>
          <p:cNvSpPr txBox="1"/>
          <p:nvPr/>
        </p:nvSpPr>
        <p:spPr>
          <a:xfrm>
            <a:off x="-2638697" y="-1532709"/>
            <a:ext cx="184731" cy="461665"/>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97823154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aper&#10;&#10;Description automatically generated">
            <a:extLst>
              <a:ext uri="{FF2B5EF4-FFF2-40B4-BE49-F238E27FC236}">
                <a16:creationId xmlns:a16="http://schemas.microsoft.com/office/drawing/2014/main" id="{5A104F92-2601-C5ED-CC3C-7CB10833362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91259" y="133747"/>
            <a:ext cx="2161481" cy="4876006"/>
          </a:xfrm>
          <a:prstGeom prst="rect">
            <a:avLst/>
          </a:prstGeom>
        </p:spPr>
      </p:pic>
    </p:spTree>
    <p:extLst>
      <p:ext uri="{BB962C8B-B14F-4D97-AF65-F5344CB8AC3E}">
        <p14:creationId xmlns:p14="http://schemas.microsoft.com/office/powerpoint/2010/main" val="218147366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document&#10;&#10;Description automatically generated">
            <a:extLst>
              <a:ext uri="{FF2B5EF4-FFF2-40B4-BE49-F238E27FC236}">
                <a16:creationId xmlns:a16="http://schemas.microsoft.com/office/drawing/2014/main" id="{02F32B16-8165-AA88-E8C9-FBBE9153494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58440" y="97743"/>
            <a:ext cx="2027120" cy="4948014"/>
          </a:xfrm>
          <a:prstGeom prst="rect">
            <a:avLst/>
          </a:prstGeom>
        </p:spPr>
      </p:pic>
    </p:spTree>
    <p:extLst>
      <p:ext uri="{BB962C8B-B14F-4D97-AF65-F5344CB8AC3E}">
        <p14:creationId xmlns:p14="http://schemas.microsoft.com/office/powerpoint/2010/main" val="4095949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E25BD1E8-D1FC-A938-FA06-DB49475AB8AD}"/>
              </a:ext>
            </a:extLst>
          </p:cNvPr>
          <p:cNvSpPr>
            <a:spLocks noGrp="1" noChangeArrowheads="1"/>
          </p:cNvSpPr>
          <p:nvPr>
            <p:ph type="title"/>
          </p:nvPr>
        </p:nvSpPr>
        <p:spPr bwMode="auto">
          <a:xfrm>
            <a:off x="1485900" y="0"/>
            <a:ext cx="6172200" cy="1211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300" b="1">
                <a:solidFill>
                  <a:srgbClr val="FFFF00"/>
                </a:solidFill>
              </a:rPr>
              <a:t>Anything </a:t>
            </a:r>
            <a:r>
              <a:rPr lang="en-US" altLang="en-US" sz="3300" b="1">
                <a:solidFill>
                  <a:schemeClr val="bg1"/>
                </a:solidFill>
              </a:rPr>
              <a:t>&amp;</a:t>
            </a:r>
            <a:r>
              <a:rPr lang="en-US" altLang="en-US" sz="3300" b="1">
                <a:solidFill>
                  <a:srgbClr val="FFFF00"/>
                </a:solidFill>
              </a:rPr>
              <a:t> everything </a:t>
            </a:r>
            <a:r>
              <a:rPr lang="en-US" altLang="en-US" sz="3300" b="1">
                <a:solidFill>
                  <a:srgbClr val="92D050"/>
                </a:solidFill>
              </a:rPr>
              <a:t>can be done via email</a:t>
            </a:r>
            <a:r>
              <a:rPr lang="en-US" altLang="en-US" sz="3300" b="1">
                <a:solidFill>
                  <a:srgbClr val="FFFF00"/>
                </a:solidFill>
              </a:rPr>
              <a:t> if you prefer</a:t>
            </a:r>
          </a:p>
        </p:txBody>
      </p:sp>
      <p:pic>
        <p:nvPicPr>
          <p:cNvPr id="6" name="Content Placeholder 5">
            <a:extLst>
              <a:ext uri="{FF2B5EF4-FFF2-40B4-BE49-F238E27FC236}">
                <a16:creationId xmlns:a16="http://schemas.microsoft.com/office/drawing/2014/main" id="{B423BF32-1885-46C5-B790-C19BA9C1CE72}"/>
              </a:ext>
            </a:extLst>
          </p:cNvPr>
          <p:cNvPicPr>
            <a:picLocks noGrp="1" noChangeAspect="1"/>
          </p:cNvPicPr>
          <p:nvPr>
            <p:ph sz="quarter" idx="10"/>
          </p:nvPr>
        </p:nvPicPr>
        <p:blipFill>
          <a:blip r:embed="rId2"/>
          <a:stretch>
            <a:fillRect/>
          </a:stretch>
        </p:blipFill>
        <p:spPr>
          <a:xfrm>
            <a:off x="2541588" y="1549400"/>
            <a:ext cx="4060825" cy="2538413"/>
          </a:xfrm>
        </p:spPr>
      </p:pic>
      <p:pic>
        <p:nvPicPr>
          <p:cNvPr id="77827" name="Content Placeholder 5">
            <a:extLst>
              <a:ext uri="{FF2B5EF4-FFF2-40B4-BE49-F238E27FC236}">
                <a16:creationId xmlns:a16="http://schemas.microsoft.com/office/drawing/2014/main" id="{F6288A0F-F636-61F2-B367-34782913F9C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63725" y="1492250"/>
            <a:ext cx="541655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aper&#10;&#10;Description automatically generated">
            <a:extLst>
              <a:ext uri="{FF2B5EF4-FFF2-40B4-BE49-F238E27FC236}">
                <a16:creationId xmlns:a16="http://schemas.microsoft.com/office/drawing/2014/main" id="{4F86E00A-E427-71D7-4F61-CC4DA80783E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70404" y="97743"/>
            <a:ext cx="2003191" cy="4948014"/>
          </a:xfrm>
          <a:prstGeom prst="rect">
            <a:avLst/>
          </a:prstGeom>
        </p:spPr>
      </p:pic>
    </p:spTree>
    <p:extLst>
      <p:ext uri="{BB962C8B-B14F-4D97-AF65-F5344CB8AC3E}">
        <p14:creationId xmlns:p14="http://schemas.microsoft.com/office/powerpoint/2010/main" val="183786955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document&#10;&#10;Description automatically generated">
            <a:extLst>
              <a:ext uri="{FF2B5EF4-FFF2-40B4-BE49-F238E27FC236}">
                <a16:creationId xmlns:a16="http://schemas.microsoft.com/office/drawing/2014/main" id="{4E5696DD-0252-73A6-468A-30D3847FE7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65821" y="133747"/>
            <a:ext cx="2612357" cy="4876006"/>
          </a:xfrm>
          <a:prstGeom prst="rect">
            <a:avLst/>
          </a:prstGeom>
        </p:spPr>
      </p:pic>
    </p:spTree>
    <p:extLst>
      <p:ext uri="{BB962C8B-B14F-4D97-AF65-F5344CB8AC3E}">
        <p14:creationId xmlns:p14="http://schemas.microsoft.com/office/powerpoint/2010/main" val="214336893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document&#10;&#10;Description automatically generated">
            <a:extLst>
              <a:ext uri="{FF2B5EF4-FFF2-40B4-BE49-F238E27FC236}">
                <a16:creationId xmlns:a16="http://schemas.microsoft.com/office/drawing/2014/main" id="{4050159E-A973-5743-26C8-B1A2CA905B1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59471" y="133747"/>
            <a:ext cx="3025058" cy="4876006"/>
          </a:xfrm>
          <a:prstGeom prst="rect">
            <a:avLst/>
          </a:prstGeom>
        </p:spPr>
      </p:pic>
    </p:spTree>
    <p:extLst>
      <p:ext uri="{BB962C8B-B14F-4D97-AF65-F5344CB8AC3E}">
        <p14:creationId xmlns:p14="http://schemas.microsoft.com/office/powerpoint/2010/main" val="224289423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B37668-25B8-1F7A-41E7-57AFF06ACE56}"/>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itle 1">
            <a:extLst>
              <a:ext uri="{FF2B5EF4-FFF2-40B4-BE49-F238E27FC236}">
                <a16:creationId xmlns:a16="http://schemas.microsoft.com/office/drawing/2014/main" id="{11EA6717-645A-363B-762E-16BFE11F023B}"/>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 name="Content Placeholder 3" descr="Crystal_Project_pause-queue.png">
            <a:extLst>
              <a:ext uri="{FF2B5EF4-FFF2-40B4-BE49-F238E27FC236}">
                <a16:creationId xmlns:a16="http://schemas.microsoft.com/office/drawing/2014/main" id="{6628004C-6CFB-3CF2-6B50-752D9478F137}"/>
              </a:ext>
            </a:extLst>
          </p:cNvPr>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3038475" y="1331913"/>
            <a:ext cx="3067050" cy="3132137"/>
          </a:xfrm>
        </p:spPr>
      </p:pic>
      <p:pic>
        <p:nvPicPr>
          <p:cNvPr id="148483" name="Content Placeholder 3" descr="Crystal_Project_pause-queue.png">
            <a:extLst>
              <a:ext uri="{FF2B5EF4-FFF2-40B4-BE49-F238E27FC236}">
                <a16:creationId xmlns:a16="http://schemas.microsoft.com/office/drawing/2014/main" id="{61CF519D-1D91-054C-5FF6-909BE0BC8EB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BC592-26DD-C6F5-29D2-0D67970D7F5B}"/>
              </a:ext>
            </a:extLst>
          </p:cNvPr>
          <p:cNvSpPr>
            <a:spLocks noGrp="1"/>
          </p:cNvSpPr>
          <p:nvPr>
            <p:ph type="title"/>
          </p:nvPr>
        </p:nvSpPr>
        <p:spPr>
          <a:xfrm>
            <a:off x="1485900" y="86602"/>
            <a:ext cx="6172200" cy="920344"/>
          </a:xfrm>
        </p:spPr>
        <p:txBody>
          <a:bodyPr>
            <a:noAutofit/>
          </a:bodyPr>
          <a:lstStyle/>
          <a:p>
            <a:pP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Continuing…</a:t>
            </a:r>
          </a:p>
        </p:txBody>
      </p:sp>
      <p:sp>
        <p:nvSpPr>
          <p:cNvPr id="149506" name="Content Placeholder 2">
            <a:extLst>
              <a:ext uri="{FF2B5EF4-FFF2-40B4-BE49-F238E27FC236}">
                <a16:creationId xmlns:a16="http://schemas.microsoft.com/office/drawing/2014/main" id="{83BFD669-6773-6835-06BF-8EF69D750994}"/>
              </a:ext>
            </a:extLst>
          </p:cNvPr>
          <p:cNvSpPr>
            <a:spLocks noGrp="1" noChangeArrowheads="1"/>
          </p:cNvSpPr>
          <p:nvPr>
            <p:ph sz="quarter" idx="10"/>
          </p:nvPr>
        </p:nvSpPr>
        <p:spPr bwMode="auto">
          <a:xfrm>
            <a:off x="1263650" y="1157288"/>
            <a:ext cx="6634163" cy="3136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CA" altLang="en-US" sz="6000" dirty="0">
                <a:solidFill>
                  <a:srgbClr val="FF0000"/>
                </a:solidFill>
              </a:rPr>
              <a:t>“</a:t>
            </a:r>
            <a:r>
              <a:rPr lang="en-CA" altLang="en-US" sz="6000" dirty="0">
                <a:solidFill>
                  <a:schemeClr val="bg1"/>
                </a:solidFill>
              </a:rPr>
              <a:t>What is </a:t>
            </a:r>
          </a:p>
          <a:p>
            <a:pPr marL="0" indent="0" algn="ctr">
              <a:buFont typeface="Arial" panose="020B0604020202020204" pitchFamily="34" charset="0"/>
              <a:buNone/>
            </a:pPr>
            <a:r>
              <a:rPr lang="en-CA" altLang="en-US" sz="6000" dirty="0">
                <a:solidFill>
                  <a:schemeClr val="bg1"/>
                </a:solidFill>
              </a:rPr>
              <a:t>Copyrightable</a:t>
            </a:r>
            <a:r>
              <a:rPr lang="en-CA" altLang="en-US" sz="6000" dirty="0">
                <a:solidFill>
                  <a:srgbClr val="FFFF00"/>
                </a:solidFill>
              </a:rPr>
              <a:t>?</a:t>
            </a:r>
            <a:r>
              <a:rPr lang="en-CA" altLang="en-US" sz="6000" dirty="0">
                <a:solidFill>
                  <a:srgbClr val="FF0000"/>
                </a:solidFill>
              </a:rPr>
              <a:t>”</a:t>
            </a:r>
          </a:p>
          <a:p>
            <a:pPr marL="0" indent="0" algn="ctr">
              <a:buFont typeface="Arial" panose="020B0604020202020204" pitchFamily="34" charset="0"/>
              <a:buNone/>
            </a:pPr>
            <a:endParaRPr lang="en-US" altLang="en-US" sz="4500" dirty="0">
              <a:solidFill>
                <a:schemeClr val="bg1"/>
              </a:solidFill>
            </a:endParaRPr>
          </a:p>
        </p:txBody>
      </p:sp>
      <p:pic>
        <p:nvPicPr>
          <p:cNvPr id="4" name="Picture 3">
            <a:extLst>
              <a:ext uri="{FF2B5EF4-FFF2-40B4-BE49-F238E27FC236}">
                <a16:creationId xmlns:a16="http://schemas.microsoft.com/office/drawing/2014/main" id="{1E43364E-790F-83CD-EE19-A79C49A87A9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79912" y="3363838"/>
            <a:ext cx="1584176" cy="1584176"/>
          </a:xfrm>
          <a:prstGeom prst="rect">
            <a:avLst/>
          </a:prstGeom>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extBox 1">
            <a:extLst>
              <a:ext uri="{FF2B5EF4-FFF2-40B4-BE49-F238E27FC236}">
                <a16:creationId xmlns:a16="http://schemas.microsoft.com/office/drawing/2014/main" id="{2EB64AC7-8B2A-D203-11C1-6725761CA58A}"/>
              </a:ext>
            </a:extLst>
          </p:cNvPr>
          <p:cNvSpPr txBox="1">
            <a:spLocks noChangeArrowheads="1"/>
          </p:cNvSpPr>
          <p:nvPr/>
        </p:nvSpPr>
        <p:spPr bwMode="auto">
          <a:xfrm>
            <a:off x="163513" y="339725"/>
            <a:ext cx="881697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800" b="1">
                <a:solidFill>
                  <a:srgbClr val="FFFF00"/>
                </a:solidFill>
              </a:rPr>
              <a:t>What is copyrightable</a:t>
            </a:r>
            <a:r>
              <a:rPr lang="en-US" altLang="en-US" sz="3800" b="1">
                <a:solidFill>
                  <a:schemeClr val="bg1"/>
                </a:solidFill>
              </a:rPr>
              <a:t>:</a:t>
            </a:r>
            <a:r>
              <a:rPr lang="en-US" altLang="en-US" sz="3800" b="1">
                <a:solidFill>
                  <a:srgbClr val="FFFF00"/>
                </a:solidFill>
              </a:rPr>
              <a:t> </a:t>
            </a:r>
            <a:r>
              <a:rPr lang="en-US" altLang="en-US" sz="3800" b="1">
                <a:solidFill>
                  <a:srgbClr val="FF0000"/>
                </a:solidFill>
              </a:rPr>
              <a:t>Artistic Works</a:t>
            </a:r>
            <a:endParaRPr lang="en-US" altLang="en-US" sz="3800"/>
          </a:p>
        </p:txBody>
      </p:sp>
      <p:sp>
        <p:nvSpPr>
          <p:cNvPr id="150530" name="TextBox 3">
            <a:extLst>
              <a:ext uri="{FF2B5EF4-FFF2-40B4-BE49-F238E27FC236}">
                <a16:creationId xmlns:a16="http://schemas.microsoft.com/office/drawing/2014/main" id="{218920D7-4724-FD64-5FF7-5E5F25A8F05A}"/>
              </a:ext>
            </a:extLst>
          </p:cNvPr>
          <p:cNvSpPr txBox="1">
            <a:spLocks noChangeArrowheads="1"/>
          </p:cNvSpPr>
          <p:nvPr/>
        </p:nvSpPr>
        <p:spPr bwMode="auto">
          <a:xfrm>
            <a:off x="503238" y="1492250"/>
            <a:ext cx="8137525"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None/>
            </a:pPr>
            <a:r>
              <a:rPr lang="en-US" altLang="en-US" sz="3800" b="1">
                <a:solidFill>
                  <a:schemeClr val="bg1"/>
                </a:solidFill>
              </a:rPr>
              <a:t>5.</a:t>
            </a:r>
            <a:r>
              <a:rPr lang="en-US" altLang="en-US" sz="3800">
                <a:solidFill>
                  <a:schemeClr val="bg1"/>
                </a:solidFill>
              </a:rPr>
              <a:t> (1) Subject to this Act, copyright shall subsist in Canada, for the term hereinafter mentioned, </a:t>
            </a:r>
            <a:r>
              <a:rPr lang="en-US" altLang="en-US" sz="3800">
                <a:solidFill>
                  <a:srgbClr val="FF0000"/>
                </a:solidFill>
              </a:rPr>
              <a:t>in</a:t>
            </a:r>
            <a:r>
              <a:rPr lang="en-US" altLang="en-US" sz="3800">
                <a:solidFill>
                  <a:schemeClr val="bg1"/>
                </a:solidFill>
              </a:rPr>
              <a:t> every original </a:t>
            </a:r>
            <a:r>
              <a:rPr lang="en-US" altLang="en-US" sz="3800">
                <a:solidFill>
                  <a:srgbClr val="FF0000"/>
                </a:solidFill>
              </a:rPr>
              <a:t>literary, dramatic, musical and artistic work </a:t>
            </a:r>
            <a:r>
              <a:rPr lang="en-US" altLang="en-US" sz="3800">
                <a:solidFill>
                  <a:schemeClr val="bg1"/>
                </a:solidFill>
              </a:rPr>
              <a:t>if</a:t>
            </a:r>
            <a:r>
              <a:rPr lang="en-US" altLang="en-US" sz="3800">
                <a:solidFill>
                  <a:srgbClr val="FFFF00"/>
                </a:solidFill>
              </a:rPr>
              <a:t>…</a:t>
            </a:r>
            <a:endParaRPr lang="en-CA" altLang="en-US" sz="3800">
              <a:solidFill>
                <a:srgbClr val="FFFF00"/>
              </a:solidFill>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le 1">
            <a:extLst>
              <a:ext uri="{FF2B5EF4-FFF2-40B4-BE49-F238E27FC236}">
                <a16:creationId xmlns:a16="http://schemas.microsoft.com/office/drawing/2014/main" id="{EE70F648-6517-C8C0-9127-912E8F9F7C2A}"/>
              </a:ext>
            </a:extLst>
          </p:cNvPr>
          <p:cNvSpPr>
            <a:spLocks noGrp="1" noChangeArrowheads="1"/>
          </p:cNvSpPr>
          <p:nvPr>
            <p:ph type="title"/>
          </p:nvPr>
        </p:nvSpPr>
        <p:spPr bwMode="auto">
          <a:xfrm>
            <a:off x="611188" y="14288"/>
            <a:ext cx="7046912" cy="769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400" b="1">
                <a:solidFill>
                  <a:srgbClr val="FFFF00"/>
                </a:solidFill>
              </a:rPr>
              <a:t>S. 2 Definitions</a:t>
            </a:r>
          </a:p>
        </p:txBody>
      </p:sp>
      <p:sp>
        <p:nvSpPr>
          <p:cNvPr id="3" name="Content Placeholder 2">
            <a:extLst>
              <a:ext uri="{FF2B5EF4-FFF2-40B4-BE49-F238E27FC236}">
                <a16:creationId xmlns:a16="http://schemas.microsoft.com/office/drawing/2014/main" id="{DF51B6F4-CC6B-7E05-7D54-8889CD527518}"/>
              </a:ext>
            </a:extLst>
          </p:cNvPr>
          <p:cNvSpPr>
            <a:spLocks noGrp="1"/>
          </p:cNvSpPr>
          <p:nvPr>
            <p:ph sz="quarter" idx="10"/>
          </p:nvPr>
        </p:nvSpPr>
        <p:spPr>
          <a:xfrm>
            <a:off x="468313" y="917575"/>
            <a:ext cx="8351837" cy="4078288"/>
          </a:xfrm>
        </p:spPr>
        <p:txBody>
          <a:bodyPr/>
          <a:lstStyle/>
          <a:p>
            <a:pPr marL="0" indent="0">
              <a:lnSpc>
                <a:spcPct val="110000"/>
              </a:lnSpc>
              <a:buFont typeface="Arial" panose="020B0604020202020204" pitchFamily="34" charset="0"/>
              <a:buNone/>
              <a:defRPr/>
            </a:pPr>
            <a:r>
              <a:rPr lang="en-CA" b="1" i="1" dirty="0">
                <a:solidFill>
                  <a:srgbClr val="FFFF00"/>
                </a:solidFill>
              </a:rPr>
              <a:t>literary work</a:t>
            </a:r>
            <a:r>
              <a:rPr lang="en-CA" dirty="0">
                <a:solidFill>
                  <a:srgbClr val="FFFF00"/>
                </a:solidFill>
              </a:rPr>
              <a:t> </a:t>
            </a:r>
            <a:r>
              <a:rPr lang="en-CA" dirty="0">
                <a:solidFill>
                  <a:schemeClr val="bg1"/>
                </a:solidFill>
              </a:rPr>
              <a:t>includes tables, </a:t>
            </a:r>
            <a:r>
              <a:rPr lang="en-CA" dirty="0">
                <a:solidFill>
                  <a:srgbClr val="FFFF00"/>
                </a:solidFill>
              </a:rPr>
              <a:t>computer programs</a:t>
            </a:r>
            <a:r>
              <a:rPr lang="en-CA" dirty="0">
                <a:solidFill>
                  <a:schemeClr val="bg1"/>
                </a:solidFill>
              </a:rPr>
              <a:t>, and </a:t>
            </a:r>
            <a:r>
              <a:rPr lang="en-CA" dirty="0">
                <a:solidFill>
                  <a:srgbClr val="FFFF00"/>
                </a:solidFill>
              </a:rPr>
              <a:t>compilations</a:t>
            </a:r>
            <a:r>
              <a:rPr lang="en-CA" dirty="0">
                <a:solidFill>
                  <a:schemeClr val="bg1"/>
                </a:solidFill>
              </a:rPr>
              <a:t> of literary works; (</a:t>
            </a:r>
            <a:r>
              <a:rPr lang="en-CA" i="1" dirty="0">
                <a:solidFill>
                  <a:schemeClr val="bg1"/>
                </a:solidFill>
              </a:rPr>
              <a:t>oeuvre </a:t>
            </a:r>
            <a:r>
              <a:rPr lang="en-CA" i="1" dirty="0" err="1">
                <a:solidFill>
                  <a:schemeClr val="bg1"/>
                </a:solidFill>
              </a:rPr>
              <a:t>littéraire</a:t>
            </a:r>
            <a:r>
              <a:rPr lang="en-CA" dirty="0">
                <a:solidFill>
                  <a:schemeClr val="bg1"/>
                </a:solidFill>
              </a:rPr>
              <a:t>)</a:t>
            </a:r>
            <a:endParaRPr lang="en-CA" b="1" i="1" dirty="0">
              <a:solidFill>
                <a:schemeClr val="bg1"/>
              </a:solidFill>
            </a:endParaRPr>
          </a:p>
          <a:p>
            <a:pPr marL="0" indent="0">
              <a:lnSpc>
                <a:spcPct val="110000"/>
              </a:lnSpc>
              <a:buFont typeface="Arial" panose="020B0604020202020204" pitchFamily="34" charset="0"/>
              <a:buNone/>
              <a:defRPr/>
            </a:pPr>
            <a:r>
              <a:rPr lang="en-CA" b="1" i="1" dirty="0">
                <a:solidFill>
                  <a:srgbClr val="FFFF00"/>
                </a:solidFill>
              </a:rPr>
              <a:t>dramatic work</a:t>
            </a:r>
            <a:r>
              <a:rPr lang="en-CA" dirty="0">
                <a:solidFill>
                  <a:srgbClr val="FFFF00"/>
                </a:solidFill>
              </a:rPr>
              <a:t> </a:t>
            </a:r>
            <a:r>
              <a:rPr lang="en-CA" dirty="0">
                <a:solidFill>
                  <a:schemeClr val="bg1"/>
                </a:solidFill>
              </a:rPr>
              <a:t>includes</a:t>
            </a:r>
          </a:p>
          <a:p>
            <a:pPr>
              <a:lnSpc>
                <a:spcPct val="110000"/>
              </a:lnSpc>
              <a:defRPr/>
            </a:pPr>
            <a:r>
              <a:rPr lang="en-CA" b="1" dirty="0">
                <a:solidFill>
                  <a:schemeClr val="bg1"/>
                </a:solidFill>
              </a:rPr>
              <a:t>(a)</a:t>
            </a:r>
            <a:r>
              <a:rPr lang="en-CA" dirty="0">
                <a:solidFill>
                  <a:schemeClr val="bg1"/>
                </a:solidFill>
              </a:rPr>
              <a:t> any </a:t>
            </a:r>
            <a:r>
              <a:rPr lang="en-CA" dirty="0">
                <a:solidFill>
                  <a:srgbClr val="FFFF00"/>
                </a:solidFill>
              </a:rPr>
              <a:t>piece for </a:t>
            </a:r>
            <a:r>
              <a:rPr lang="en-CA" dirty="0">
                <a:solidFill>
                  <a:schemeClr val="bg1"/>
                </a:solidFill>
              </a:rPr>
              <a:t>recitation, choreographic work or </a:t>
            </a:r>
            <a:r>
              <a:rPr lang="en-CA" dirty="0">
                <a:solidFill>
                  <a:srgbClr val="FFFF00"/>
                </a:solidFill>
              </a:rPr>
              <a:t>mime</a:t>
            </a:r>
            <a:r>
              <a:rPr lang="en-CA" dirty="0">
                <a:solidFill>
                  <a:schemeClr val="bg1"/>
                </a:solidFill>
              </a:rPr>
              <a:t>, the </a:t>
            </a:r>
            <a:r>
              <a:rPr lang="en-CA" dirty="0">
                <a:solidFill>
                  <a:srgbClr val="FFFF00"/>
                </a:solidFill>
              </a:rPr>
              <a:t>scenic arrangement </a:t>
            </a:r>
            <a:r>
              <a:rPr lang="en-CA" dirty="0">
                <a:solidFill>
                  <a:schemeClr val="bg1"/>
                </a:solidFill>
              </a:rPr>
              <a:t>or acting form of which is fixed in writing or otherwise,</a:t>
            </a:r>
          </a:p>
          <a:p>
            <a:pPr>
              <a:lnSpc>
                <a:spcPct val="110000"/>
              </a:lnSpc>
              <a:defRPr/>
            </a:pPr>
            <a:r>
              <a:rPr lang="en-CA" b="1" dirty="0">
                <a:solidFill>
                  <a:schemeClr val="bg1"/>
                </a:solidFill>
              </a:rPr>
              <a:t>(b)</a:t>
            </a:r>
            <a:r>
              <a:rPr lang="en-CA" dirty="0">
                <a:solidFill>
                  <a:schemeClr val="bg1"/>
                </a:solidFill>
              </a:rPr>
              <a:t> any cinematographic work, and</a:t>
            </a:r>
          </a:p>
          <a:p>
            <a:pPr>
              <a:lnSpc>
                <a:spcPct val="110000"/>
              </a:lnSpc>
              <a:defRPr/>
            </a:pPr>
            <a:r>
              <a:rPr lang="en-CA" b="1" dirty="0">
                <a:solidFill>
                  <a:schemeClr val="bg1"/>
                </a:solidFill>
              </a:rPr>
              <a:t>(c)</a:t>
            </a:r>
            <a:r>
              <a:rPr lang="en-CA" dirty="0">
                <a:solidFill>
                  <a:schemeClr val="bg1"/>
                </a:solidFill>
              </a:rPr>
              <a:t> any compilation of dramatic works; (</a:t>
            </a:r>
            <a:r>
              <a:rPr lang="en-CA" i="1" dirty="0">
                <a:solidFill>
                  <a:schemeClr val="bg1"/>
                </a:solidFill>
              </a:rPr>
              <a:t>oeuvre </a:t>
            </a:r>
            <a:r>
              <a:rPr lang="en-CA" i="1" dirty="0" err="1">
                <a:solidFill>
                  <a:schemeClr val="bg1"/>
                </a:solidFill>
              </a:rPr>
              <a:t>dramatique</a:t>
            </a:r>
            <a:r>
              <a:rPr lang="en-CA" dirty="0">
                <a:solidFill>
                  <a:schemeClr val="bg1"/>
                </a:solidFill>
              </a:rPr>
              <a:t>)</a:t>
            </a:r>
          </a:p>
          <a:p>
            <a:pPr marL="0" indent="0">
              <a:lnSpc>
                <a:spcPct val="110000"/>
              </a:lnSpc>
              <a:buFont typeface="Arial" panose="020B0604020202020204" pitchFamily="34" charset="0"/>
              <a:buNone/>
              <a:defRPr/>
            </a:pPr>
            <a:r>
              <a:rPr lang="en-CA" b="1" i="1" dirty="0">
                <a:solidFill>
                  <a:srgbClr val="FFFF00"/>
                </a:solidFill>
              </a:rPr>
              <a:t>musical work</a:t>
            </a:r>
            <a:r>
              <a:rPr lang="en-CA" dirty="0">
                <a:solidFill>
                  <a:srgbClr val="FFFF00"/>
                </a:solidFill>
              </a:rPr>
              <a:t> </a:t>
            </a:r>
            <a:r>
              <a:rPr lang="en-CA" dirty="0">
                <a:solidFill>
                  <a:schemeClr val="bg1"/>
                </a:solidFill>
              </a:rPr>
              <a:t>means any work of music or musical composition, with or without words, and includes any compilation thereof; (</a:t>
            </a:r>
            <a:r>
              <a:rPr lang="en-CA" i="1" dirty="0">
                <a:solidFill>
                  <a:schemeClr val="bg1"/>
                </a:solidFill>
              </a:rPr>
              <a:t>oeuvre musicale</a:t>
            </a:r>
            <a:r>
              <a:rPr lang="en-CA" dirty="0">
                <a:solidFill>
                  <a:schemeClr val="bg1"/>
                </a:solidFill>
              </a:rPr>
              <a:t>)</a:t>
            </a:r>
          </a:p>
          <a:p>
            <a:pPr marL="0" indent="0">
              <a:lnSpc>
                <a:spcPct val="110000"/>
              </a:lnSpc>
              <a:buFont typeface="Arial" panose="020B0604020202020204" pitchFamily="34" charset="0"/>
              <a:buNone/>
              <a:defRPr/>
            </a:pPr>
            <a:r>
              <a:rPr lang="en-CA" b="1" i="1" dirty="0">
                <a:solidFill>
                  <a:srgbClr val="FFFF00"/>
                </a:solidFill>
              </a:rPr>
              <a:t>artistic work</a:t>
            </a:r>
            <a:r>
              <a:rPr lang="en-CA" dirty="0">
                <a:solidFill>
                  <a:srgbClr val="FFFF00"/>
                </a:solidFill>
              </a:rPr>
              <a:t> </a:t>
            </a:r>
            <a:r>
              <a:rPr lang="en-CA" dirty="0">
                <a:solidFill>
                  <a:schemeClr val="bg1"/>
                </a:solidFill>
              </a:rPr>
              <a:t>includes paintings, drawings, maps, charts, plans, photographs, engravings, sculptures, works of artistic craftsmanship, </a:t>
            </a:r>
            <a:r>
              <a:rPr lang="en-CA" dirty="0">
                <a:solidFill>
                  <a:srgbClr val="FFFF00"/>
                </a:solidFill>
              </a:rPr>
              <a:t>architectural works</a:t>
            </a:r>
            <a:r>
              <a:rPr lang="en-CA" dirty="0">
                <a:solidFill>
                  <a:schemeClr val="bg1"/>
                </a:solidFill>
              </a:rPr>
              <a:t>, and compilations of artistic works; (</a:t>
            </a:r>
            <a:r>
              <a:rPr lang="en-CA" i="1" dirty="0">
                <a:solidFill>
                  <a:schemeClr val="bg1"/>
                </a:solidFill>
              </a:rPr>
              <a:t>oeuvre </a:t>
            </a:r>
            <a:r>
              <a:rPr lang="en-CA" i="1" dirty="0" err="1">
                <a:solidFill>
                  <a:schemeClr val="bg1"/>
                </a:solidFill>
              </a:rPr>
              <a:t>artistique</a:t>
            </a:r>
            <a:r>
              <a:rPr lang="en-CA" dirty="0">
                <a:solidFill>
                  <a:schemeClr val="bg1"/>
                </a:solidFill>
              </a:rPr>
              <a:t>)</a:t>
            </a:r>
            <a:endParaRPr lang="en-US" dirty="0">
              <a:solidFill>
                <a:schemeClr val="bg1"/>
              </a:solidFil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4">
            <a:extLst>
              <a:ext uri="{FF2B5EF4-FFF2-40B4-BE49-F238E27FC236}">
                <a16:creationId xmlns:a16="http://schemas.microsoft.com/office/drawing/2014/main" id="{DA6AC220-2B04-C9AF-FE51-20D75BC7C5E0}"/>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799013" y="2571750"/>
            <a:ext cx="3067050" cy="21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2" name="TextBox 2">
            <a:extLst>
              <a:ext uri="{FF2B5EF4-FFF2-40B4-BE49-F238E27FC236}">
                <a16:creationId xmlns:a16="http://schemas.microsoft.com/office/drawing/2014/main" id="{DA278BF6-715A-D89D-F857-8AF7FBAE500A}"/>
              </a:ext>
            </a:extLst>
          </p:cNvPr>
          <p:cNvSpPr txBox="1">
            <a:spLocks noChangeArrowheads="1"/>
          </p:cNvSpPr>
          <p:nvPr/>
        </p:nvSpPr>
        <p:spPr bwMode="auto">
          <a:xfrm>
            <a:off x="1546225" y="268288"/>
            <a:ext cx="605155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What is copyrightable</a:t>
            </a:r>
            <a:endParaRPr lang="en-US" altLang="en-US" sz="4400"/>
          </a:p>
        </p:txBody>
      </p:sp>
      <p:sp>
        <p:nvSpPr>
          <p:cNvPr id="153603" name="TextBox 4">
            <a:extLst>
              <a:ext uri="{FF2B5EF4-FFF2-40B4-BE49-F238E27FC236}">
                <a16:creationId xmlns:a16="http://schemas.microsoft.com/office/drawing/2014/main" id="{D179D5EE-0B85-9541-2706-40D234A27BD6}"/>
              </a:ext>
            </a:extLst>
          </p:cNvPr>
          <p:cNvSpPr txBox="1">
            <a:spLocks noChangeArrowheads="1"/>
          </p:cNvSpPr>
          <p:nvPr/>
        </p:nvSpPr>
        <p:spPr bwMode="auto">
          <a:xfrm>
            <a:off x="868363" y="1419225"/>
            <a:ext cx="740727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CA" altLang="en-US" sz="4400">
                <a:solidFill>
                  <a:schemeClr val="bg1"/>
                </a:solidFill>
              </a:rPr>
              <a:t>How might </a:t>
            </a:r>
            <a:r>
              <a:rPr lang="en-CA" altLang="en-US" sz="4400">
                <a:solidFill>
                  <a:srgbClr val="FF0000"/>
                </a:solidFill>
              </a:rPr>
              <a:t>“</a:t>
            </a:r>
            <a:r>
              <a:rPr lang="en-CA" altLang="en-US" sz="4400">
                <a:solidFill>
                  <a:srgbClr val="00B0F0"/>
                </a:solidFill>
              </a:rPr>
              <a:t>literary work</a:t>
            </a:r>
            <a:r>
              <a:rPr lang="en-CA" altLang="en-US" sz="4400">
                <a:solidFill>
                  <a:srgbClr val="FF0000"/>
                </a:solidFill>
              </a:rPr>
              <a:t>”</a:t>
            </a:r>
            <a:r>
              <a:rPr lang="en-CA" altLang="en-US" sz="4400">
                <a:solidFill>
                  <a:schemeClr val="bg1"/>
                </a:solidFill>
              </a:rPr>
              <a:t> be </a:t>
            </a:r>
          </a:p>
          <a:p>
            <a:r>
              <a:rPr lang="en-CA" altLang="en-US" sz="4400">
                <a:solidFill>
                  <a:schemeClr val="bg1"/>
                </a:solidFill>
              </a:rPr>
              <a:t>defined</a:t>
            </a:r>
            <a:r>
              <a:rPr lang="en-CA" altLang="en-US" sz="4400">
                <a:solidFill>
                  <a:srgbClr val="FF0000"/>
                </a:solidFill>
              </a:rPr>
              <a:t>?</a:t>
            </a:r>
            <a:r>
              <a:rPr lang="en-CA" altLang="en-US" sz="4400">
                <a:solidFill>
                  <a:schemeClr val="bg1"/>
                </a:solidFill>
              </a:rPr>
              <a:t> </a:t>
            </a:r>
            <a:endParaRPr lang="en-US" altLang="en-US" sz="4400">
              <a:solidFill>
                <a:schemeClr val="bg1"/>
              </a:solidFill>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extBox 1">
            <a:extLst>
              <a:ext uri="{FF2B5EF4-FFF2-40B4-BE49-F238E27FC236}">
                <a16:creationId xmlns:a16="http://schemas.microsoft.com/office/drawing/2014/main" id="{77E5CE61-FF00-F5BF-6A3A-C05582BAB792}"/>
              </a:ext>
            </a:extLst>
          </p:cNvPr>
          <p:cNvSpPr txBox="1">
            <a:spLocks noChangeArrowheads="1"/>
          </p:cNvSpPr>
          <p:nvPr/>
        </p:nvSpPr>
        <p:spPr bwMode="auto">
          <a:xfrm>
            <a:off x="1546225" y="555625"/>
            <a:ext cx="60515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What is copyrightable</a:t>
            </a:r>
            <a:endParaRPr lang="en-US" altLang="en-US" sz="4400"/>
          </a:p>
        </p:txBody>
      </p:sp>
      <p:sp>
        <p:nvSpPr>
          <p:cNvPr id="3" name="TextBox 2">
            <a:extLst>
              <a:ext uri="{FF2B5EF4-FFF2-40B4-BE49-F238E27FC236}">
                <a16:creationId xmlns:a16="http://schemas.microsoft.com/office/drawing/2014/main" id="{51C36CFF-166F-BFC5-386A-E663571E0BFC}"/>
              </a:ext>
            </a:extLst>
          </p:cNvPr>
          <p:cNvSpPr txBox="1"/>
          <p:nvPr/>
        </p:nvSpPr>
        <p:spPr>
          <a:xfrm>
            <a:off x="279400" y="1779588"/>
            <a:ext cx="8585200" cy="1816100"/>
          </a:xfrm>
          <a:prstGeom prst="rect">
            <a:avLst/>
          </a:prstGeom>
          <a:noFill/>
        </p:spPr>
        <p:txBody>
          <a:bodyPr wrap="none">
            <a:spAutoFit/>
          </a:bodyPr>
          <a:lstStyle/>
          <a:p>
            <a:pPr marL="0" lvl="1">
              <a:defRPr/>
            </a:pPr>
            <a:r>
              <a:rPr lang="en-US" sz="2800" i="1" u="sng" dirty="0">
                <a:solidFill>
                  <a:srgbClr val="00B0F0"/>
                </a:solidFill>
                <a:latin typeface="Arial" charset="0"/>
              </a:rPr>
              <a:t>University of London Press, Ltd. v. University Tutorial</a:t>
            </a:r>
          </a:p>
          <a:p>
            <a:pPr marL="0" lvl="1">
              <a:defRPr/>
            </a:pPr>
            <a:r>
              <a:rPr lang="en-US" sz="2800" i="1" u="sng" dirty="0">
                <a:solidFill>
                  <a:srgbClr val="00B0F0"/>
                </a:solidFill>
                <a:latin typeface="Arial" charset="0"/>
              </a:rPr>
              <a:t> Press, Ltd</a:t>
            </a:r>
            <a:r>
              <a:rPr lang="en-US" sz="2800" i="1" dirty="0">
                <a:solidFill>
                  <a:srgbClr val="00B0F0"/>
                </a:solidFill>
                <a:latin typeface="Arial" charset="0"/>
              </a:rPr>
              <a:t>. </a:t>
            </a:r>
            <a:r>
              <a:rPr lang="en-US" sz="2800" dirty="0">
                <a:solidFill>
                  <a:schemeClr val="bg1"/>
                </a:solidFill>
                <a:latin typeface="Arial" charset="0"/>
              </a:rPr>
              <a:t>[1916] 2 Ch. 601</a:t>
            </a:r>
            <a:endParaRPr lang="en-US" sz="2800" i="1" dirty="0">
              <a:solidFill>
                <a:schemeClr val="bg1"/>
              </a:solidFill>
              <a:latin typeface="Arial" charset="0"/>
            </a:endParaRPr>
          </a:p>
          <a:p>
            <a:pPr lvl="1">
              <a:defRPr/>
            </a:pPr>
            <a:r>
              <a:rPr lang="en-US" sz="2800" dirty="0">
                <a:solidFill>
                  <a:srgbClr val="FFFF00"/>
                </a:solidFill>
                <a:latin typeface="Arial" charset="0"/>
              </a:rPr>
              <a:t>Literary merit and quality </a:t>
            </a:r>
            <a:r>
              <a:rPr lang="en-US" sz="2800" dirty="0">
                <a:solidFill>
                  <a:srgbClr val="FF0000"/>
                </a:solidFill>
                <a:latin typeface="Arial" charset="0"/>
              </a:rPr>
              <a:t>are not factors</a:t>
            </a:r>
            <a:r>
              <a:rPr lang="en-US" sz="2800" dirty="0">
                <a:solidFill>
                  <a:schemeClr val="bg1"/>
                </a:solidFill>
                <a:latin typeface="Arial" charset="0"/>
              </a:rPr>
              <a:t> </a:t>
            </a:r>
          </a:p>
          <a:p>
            <a:pPr lvl="1">
              <a:defRPr/>
            </a:pPr>
            <a:r>
              <a:rPr lang="en-US" sz="2800" dirty="0">
                <a:solidFill>
                  <a:schemeClr val="bg1"/>
                </a:solidFill>
                <a:latin typeface="Arial" charset="0"/>
              </a:rPr>
              <a:t>when assessing if something is a literary work</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4C38A8D6-D0DA-C00A-64C9-406DD870FDA5}"/>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8326E74B-D43A-6658-5522-A7F125686DBA}"/>
              </a:ext>
            </a:extLst>
          </p:cNvPr>
          <p:cNvPicPr>
            <a:picLocks noGrp="1" noChangeAspect="1"/>
          </p:cNvPicPr>
          <p:nvPr>
            <p:ph idx="1"/>
          </p:nvPr>
        </p:nvPicPr>
        <p:blipFill>
          <a:blip r:embed="rId2"/>
          <a:stretch>
            <a:fillRect/>
          </a:stretch>
        </p:blipFill>
        <p:spPr/>
      </p:pic>
      <p:pic>
        <p:nvPicPr>
          <p:cNvPr id="47107" name="Picture 6" descr="Graphical user interface, text, application, email&#10;&#10;Description automatically generated">
            <a:extLst>
              <a:ext uri="{FF2B5EF4-FFF2-40B4-BE49-F238E27FC236}">
                <a16:creationId xmlns:a16="http://schemas.microsoft.com/office/drawing/2014/main" id="{1C41A3C7-A928-CD5B-1F81-47038BD71EB0}"/>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033588" y="987425"/>
            <a:ext cx="5076825"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D6971F89-D4D6-9FC9-2C98-BFBF05D7CCEA}"/>
                  </a:ext>
                </a:extLst>
              </p14:cNvPr>
              <p14:cNvContentPartPr/>
              <p14:nvPr/>
            </p14:nvContentPartPr>
            <p14:xfrm>
              <a:off x="2033571" y="1635646"/>
              <a:ext cx="927360" cy="565920"/>
            </p14:xfrm>
          </p:contentPart>
        </mc:Choice>
        <mc:Fallback xmlns="">
          <p:pic>
            <p:nvPicPr>
              <p:cNvPr id="8" name="Ink 7">
                <a:extLst>
                  <a:ext uri="{FF2B5EF4-FFF2-40B4-BE49-F238E27FC236}">
                    <a16:creationId xmlns:a16="http://schemas.microsoft.com/office/drawing/2014/main" id="{D6971F89-D4D6-9FC9-2C98-BFBF05D7CCEA}"/>
                  </a:ext>
                </a:extLst>
              </p:cNvPr>
              <p:cNvPicPr/>
              <p:nvPr/>
            </p:nvPicPr>
            <p:blipFill>
              <a:blip r:embed="rId4"/>
              <a:stretch>
                <a:fillRect/>
              </a:stretch>
            </p:blipFill>
            <p:spPr>
              <a:xfrm>
                <a:off x="2024571" y="1626646"/>
                <a:ext cx="945000" cy="583560"/>
              </a:xfrm>
              <a:prstGeom prst="rect">
                <a:avLst/>
              </a:prstGeom>
            </p:spPr>
          </p:pic>
        </mc:Fallback>
      </mc:AlternateContent>
      <p:sp>
        <p:nvSpPr>
          <p:cNvPr id="47109" name="TextBox 8">
            <a:extLst>
              <a:ext uri="{FF2B5EF4-FFF2-40B4-BE49-F238E27FC236}">
                <a16:creationId xmlns:a16="http://schemas.microsoft.com/office/drawing/2014/main" id="{3315B342-E043-C4D6-1E57-380DB6BAE4C4}"/>
              </a:ext>
            </a:extLst>
          </p:cNvPr>
          <p:cNvSpPr txBox="1">
            <a:spLocks noChangeArrowheads="1"/>
          </p:cNvSpPr>
          <p:nvPr/>
        </p:nvSpPr>
        <p:spPr bwMode="auto">
          <a:xfrm>
            <a:off x="2768600" y="77788"/>
            <a:ext cx="3606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a:solidFill>
                  <a:srgbClr val="FFFF00"/>
                </a:solidFill>
              </a:rPr>
              <a:t>Adding Images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Content Placeholder 9" descr="A picture containing food, lotion&#10;&#10;Description automatically generated">
            <a:extLst>
              <a:ext uri="{FF2B5EF4-FFF2-40B4-BE49-F238E27FC236}">
                <a16:creationId xmlns:a16="http://schemas.microsoft.com/office/drawing/2014/main" id="{E9512044-CBA5-A810-AA28-9E89921B468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31913" y="360363"/>
            <a:ext cx="2801937" cy="442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0" name="Content Placeholder 11" descr="A picture containing monitor, table&#10;&#10;Description automatically generated">
            <a:extLst>
              <a:ext uri="{FF2B5EF4-FFF2-40B4-BE49-F238E27FC236}">
                <a16:creationId xmlns:a16="http://schemas.microsoft.com/office/drawing/2014/main" id="{26911DCA-69FD-6CDA-3939-E1E1B77C743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292725" y="360363"/>
            <a:ext cx="2741613" cy="433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Content Placeholder 2">
            <a:extLst>
              <a:ext uri="{FF2B5EF4-FFF2-40B4-BE49-F238E27FC236}">
                <a16:creationId xmlns:a16="http://schemas.microsoft.com/office/drawing/2014/main" id="{7165A45C-70BE-0F26-65D0-F86174C41217}"/>
              </a:ext>
            </a:extLst>
          </p:cNvPr>
          <p:cNvSpPr>
            <a:spLocks noGrp="1" noChangeArrowheads="1"/>
          </p:cNvSpPr>
          <p:nvPr>
            <p:ph sz="quarter" idx="10"/>
          </p:nvPr>
        </p:nvSpPr>
        <p:spPr bwMode="auto">
          <a:xfrm>
            <a:off x="287338" y="411163"/>
            <a:ext cx="8569325" cy="45450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CA" altLang="en-US" sz="2000" b="1">
                <a:solidFill>
                  <a:srgbClr val="FFFF00"/>
                </a:solidFill>
              </a:rPr>
              <a:t>Peterson J. </a:t>
            </a:r>
            <a:r>
              <a:rPr lang="en-CA" altLang="en-US" sz="2000" i="1">
                <a:solidFill>
                  <a:schemeClr val="bg1"/>
                </a:solidFill>
              </a:rPr>
              <a:t>“Assuming that they are ``literary work'’, the question then is whether they are original…Copyright Acts are not concerned with the originality of ideas, but with the expression of thought, and, in the case of ``literary work'’, with the expression of thought in print or writing…In the present case it was not suggested that any of the papers were copied…  If an author, for purposes of copyright, must not draw on the stock of knowledge which is common to himself and others who are students of the same branch of learning, only those historians who discovered fresh historical facts could acquire copyright for their works…The objections with which I have dealt do not appear to me to have any substance, and, after all, there remains the rough practical test that what is worth copying is prima facie worth protecting. </a:t>
            </a:r>
            <a:r>
              <a:rPr lang="en-CA" altLang="en-US" sz="2000" i="1">
                <a:solidFill>
                  <a:srgbClr val="FFFF00"/>
                </a:solidFill>
              </a:rPr>
              <a:t>In my judgment, then, the papers set by Professor Lodge and Mr. Jackson are "original literary work"</a:t>
            </a:r>
            <a:r>
              <a:rPr lang="en-CA" altLang="en-US" sz="2000" i="1">
                <a:solidFill>
                  <a:schemeClr val="bg1"/>
                </a:solidFill>
              </a:rPr>
              <a:t> and proper subject for copyright under the Act of 1911.”</a:t>
            </a:r>
            <a:endParaRPr lang="en-US" altLang="en-US" sz="2000" i="1">
              <a:solidFill>
                <a:schemeClr val="bg1"/>
              </a:solidFill>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extBox 3">
            <a:extLst>
              <a:ext uri="{FF2B5EF4-FFF2-40B4-BE49-F238E27FC236}">
                <a16:creationId xmlns:a16="http://schemas.microsoft.com/office/drawing/2014/main" id="{0193DB81-95DB-8891-E7C3-A4ADD71D21AF}"/>
              </a:ext>
            </a:extLst>
          </p:cNvPr>
          <p:cNvSpPr txBox="1">
            <a:spLocks noChangeArrowheads="1"/>
          </p:cNvSpPr>
          <p:nvPr/>
        </p:nvSpPr>
        <p:spPr bwMode="auto">
          <a:xfrm>
            <a:off x="1520825" y="123825"/>
            <a:ext cx="610235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What is copyrightable</a:t>
            </a:r>
            <a:endParaRPr lang="en-US" altLang="en-US" sz="4400"/>
          </a:p>
        </p:txBody>
      </p:sp>
      <p:sp>
        <p:nvSpPr>
          <p:cNvPr id="6" name="TextBox 5">
            <a:extLst>
              <a:ext uri="{FF2B5EF4-FFF2-40B4-BE49-F238E27FC236}">
                <a16:creationId xmlns:a16="http://schemas.microsoft.com/office/drawing/2014/main" id="{B653A610-529C-0271-6247-3860DAE3D728}"/>
              </a:ext>
            </a:extLst>
          </p:cNvPr>
          <p:cNvSpPr txBox="1"/>
          <p:nvPr/>
        </p:nvSpPr>
        <p:spPr>
          <a:xfrm>
            <a:off x="358775" y="1160463"/>
            <a:ext cx="8426450" cy="3694112"/>
          </a:xfrm>
          <a:prstGeom prst="rect">
            <a:avLst/>
          </a:prstGeom>
          <a:noFill/>
        </p:spPr>
        <p:txBody>
          <a:bodyPr>
            <a:spAutoFit/>
          </a:bodyPr>
          <a:lstStyle/>
          <a:p>
            <a:pPr marL="0" lvl="1">
              <a:buFont typeface="Arial" panose="020B0604020202020204" pitchFamily="34" charset="0"/>
              <a:buNone/>
              <a:defRPr/>
            </a:pPr>
            <a:r>
              <a:rPr lang="en-US" sz="2600" i="1" u="sng" dirty="0">
                <a:solidFill>
                  <a:srgbClr val="00B0F0"/>
                </a:solidFill>
              </a:rPr>
              <a:t>Exxon Corp v. Exxon Insurance Consultants International Ltd., </a:t>
            </a:r>
            <a:r>
              <a:rPr lang="en-US" sz="2600" dirty="0">
                <a:solidFill>
                  <a:schemeClr val="bg1"/>
                </a:solidFill>
              </a:rPr>
              <a:t>[1981] 3 All E.R. 241 (</a:t>
            </a:r>
            <a:r>
              <a:rPr lang="en-US" sz="2600" dirty="0" err="1">
                <a:solidFill>
                  <a:schemeClr val="bg1"/>
                </a:solidFill>
              </a:rPr>
              <a:t>Ch.D</a:t>
            </a:r>
            <a:r>
              <a:rPr lang="en-US" sz="2600" dirty="0">
                <a:solidFill>
                  <a:schemeClr val="bg1"/>
                </a:solidFill>
              </a:rPr>
              <a:t>)</a:t>
            </a:r>
            <a:r>
              <a:rPr lang="en-US" sz="2600" i="1" dirty="0">
                <a:solidFill>
                  <a:schemeClr val="bg1"/>
                </a:solidFill>
              </a:rPr>
              <a:t> </a:t>
            </a:r>
          </a:p>
          <a:p>
            <a:pPr marL="257175" lvl="1" indent="-257175">
              <a:defRPr/>
            </a:pPr>
            <a:r>
              <a:rPr lang="en-CA" sz="2600" dirty="0">
                <a:solidFill>
                  <a:schemeClr val="bg1"/>
                </a:solidFill>
              </a:rPr>
              <a:t>Plaintiff, Exxon Corp, had claimed the copyright of the word and went on to file an injunction to stop the defendant company from using the word 'Exxon'</a:t>
            </a:r>
            <a:endParaRPr lang="en-US" sz="2600" i="1" dirty="0">
              <a:solidFill>
                <a:schemeClr val="bg1"/>
              </a:solidFill>
            </a:endParaRPr>
          </a:p>
          <a:p>
            <a:pPr lvl="1">
              <a:buFont typeface="Courier New" panose="02070309020205020404" pitchFamily="49" charset="0"/>
              <a:buChar char="o"/>
              <a:defRPr/>
            </a:pPr>
            <a:r>
              <a:rPr lang="en-US" sz="2600" dirty="0">
                <a:solidFill>
                  <a:srgbClr val="FFFF00"/>
                </a:solidFill>
              </a:rPr>
              <a:t>Some expression </a:t>
            </a:r>
            <a:r>
              <a:rPr lang="en-US" sz="2600" dirty="0">
                <a:solidFill>
                  <a:schemeClr val="bg1"/>
                </a:solidFill>
              </a:rPr>
              <a:t>is </a:t>
            </a:r>
            <a:r>
              <a:rPr lang="en-US" sz="2600" dirty="0">
                <a:solidFill>
                  <a:srgbClr val="FFFF00"/>
                </a:solidFill>
              </a:rPr>
              <a:t>not eligible </a:t>
            </a:r>
            <a:r>
              <a:rPr lang="en-US" sz="2600" dirty="0">
                <a:solidFill>
                  <a:schemeClr val="bg1"/>
                </a:solidFill>
              </a:rPr>
              <a:t>for copyright protection because it is </a:t>
            </a:r>
            <a:r>
              <a:rPr lang="en-US" sz="2600" dirty="0">
                <a:solidFill>
                  <a:srgbClr val="FF0000"/>
                </a:solidFill>
              </a:rPr>
              <a:t>too minimal to satisfy </a:t>
            </a:r>
            <a:r>
              <a:rPr lang="en-US" sz="2600" dirty="0">
                <a:solidFill>
                  <a:schemeClr val="bg1"/>
                </a:solidFill>
              </a:rPr>
              <a:t>the requirements of an </a:t>
            </a:r>
            <a:r>
              <a:rPr lang="ja-JP" altLang="en-US" sz="2600">
                <a:solidFill>
                  <a:schemeClr val="bg1"/>
                </a:solidFill>
              </a:rPr>
              <a:t>“</a:t>
            </a:r>
            <a:r>
              <a:rPr lang="en-US" sz="2600" dirty="0">
                <a:solidFill>
                  <a:schemeClr val="bg1"/>
                </a:solidFill>
              </a:rPr>
              <a:t>original literary work</a:t>
            </a:r>
            <a:r>
              <a:rPr lang="ja-JP" altLang="en-US" sz="2600">
                <a:solidFill>
                  <a:schemeClr val="bg1"/>
                </a:solidFill>
              </a:rPr>
              <a:t>”</a:t>
            </a:r>
            <a:r>
              <a:rPr lang="en-US" sz="2600" dirty="0">
                <a:solidFill>
                  <a:schemeClr val="bg1"/>
                </a:solidFill>
              </a:rPr>
              <a:t> under s. 2. </a:t>
            </a:r>
          </a:p>
          <a:p>
            <a:pPr>
              <a:defRPr/>
            </a:pPr>
            <a:r>
              <a:rPr lang="en-US" sz="2600" dirty="0">
                <a:solidFill>
                  <a:srgbClr val="FFFF00"/>
                </a:solidFill>
              </a:rPr>
              <a:t>What about </a:t>
            </a:r>
            <a:r>
              <a:rPr lang="en-US" sz="2600" dirty="0">
                <a:solidFill>
                  <a:srgbClr val="00B0F0"/>
                </a:solidFill>
              </a:rPr>
              <a:t>Twitter       messages</a:t>
            </a:r>
            <a:r>
              <a:rPr lang="en-US" sz="2600" dirty="0">
                <a:solidFill>
                  <a:srgbClr val="FF0000"/>
                </a:solidFill>
              </a:rPr>
              <a:t>?</a:t>
            </a:r>
          </a:p>
        </p:txBody>
      </p:sp>
      <p:pic>
        <p:nvPicPr>
          <p:cNvPr id="158723" name="Picture 6">
            <a:extLst>
              <a:ext uri="{FF2B5EF4-FFF2-40B4-BE49-F238E27FC236}">
                <a16:creationId xmlns:a16="http://schemas.microsoft.com/office/drawing/2014/main" id="{C4D3E99E-CFBD-8086-472D-7ABF4BE79A4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48038" y="4414838"/>
            <a:ext cx="43973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F81874-AB63-CB66-00D2-DDD2B209730D}"/>
              </a:ext>
            </a:extLst>
          </p:cNvPr>
          <p:cNvSpPr>
            <a:spLocks noGrp="1"/>
          </p:cNvSpPr>
          <p:nvPr>
            <p:ph sz="quarter" idx="10"/>
          </p:nvPr>
        </p:nvSpPr>
        <p:spPr>
          <a:xfrm>
            <a:off x="250825" y="136525"/>
            <a:ext cx="8713788" cy="4298950"/>
          </a:xfrm>
        </p:spPr>
        <p:txBody>
          <a:bodyPr/>
          <a:lstStyle/>
          <a:p>
            <a:pPr marL="0" indent="0" algn="ctr">
              <a:lnSpc>
                <a:spcPct val="150000"/>
              </a:lnSpc>
              <a:buFont typeface="Arial" panose="020B0604020202020204" pitchFamily="34" charset="0"/>
              <a:buNone/>
              <a:defRPr/>
            </a:pPr>
            <a:r>
              <a:rPr lang="en-US" sz="4000" b="1" dirty="0">
                <a:solidFill>
                  <a:srgbClr val="00B0F0"/>
                </a:solidFill>
              </a:rPr>
              <a:t>  BREAKOUT</a:t>
            </a:r>
          </a:p>
          <a:p>
            <a:pPr marL="0" indent="0" algn="ctr">
              <a:lnSpc>
                <a:spcPct val="150000"/>
              </a:lnSpc>
              <a:buFont typeface="Arial" panose="020B0604020202020204" pitchFamily="34" charset="0"/>
              <a:buNone/>
              <a:defRPr/>
            </a:pPr>
            <a:r>
              <a:rPr lang="en-US" sz="2800" b="1" dirty="0">
                <a:solidFill>
                  <a:srgbClr val="FF0000"/>
                </a:solidFill>
                <a:cs typeface="Arial Black"/>
              </a:rPr>
              <a:t>   Issue</a:t>
            </a:r>
            <a:r>
              <a:rPr lang="en-US" sz="2800" b="1" dirty="0">
                <a:solidFill>
                  <a:srgbClr val="FFFF00"/>
                </a:solidFill>
                <a:cs typeface="Arial Black"/>
              </a:rPr>
              <a:t>:</a:t>
            </a:r>
            <a:r>
              <a:rPr lang="en-US" sz="2800" b="1" dirty="0">
                <a:solidFill>
                  <a:schemeClr val="bg1"/>
                </a:solidFill>
                <a:cs typeface="Arial Black"/>
              </a:rPr>
              <a:t> The </a:t>
            </a:r>
            <a:r>
              <a:rPr lang="en-US" sz="2800" b="1" dirty="0">
                <a:solidFill>
                  <a:srgbClr val="FF0000"/>
                </a:solidFill>
                <a:cs typeface="Arial Black"/>
              </a:rPr>
              <a:t>“</a:t>
            </a:r>
            <a:r>
              <a:rPr lang="en-US" sz="2800" b="1" dirty="0">
                <a:solidFill>
                  <a:srgbClr val="FFFF00"/>
                </a:solidFill>
                <a:cs typeface="Arial Black"/>
              </a:rPr>
              <a:t>creativity standard</a:t>
            </a:r>
            <a:r>
              <a:rPr lang="en-US" sz="2800" b="1" dirty="0">
                <a:solidFill>
                  <a:srgbClr val="FF0000"/>
                </a:solidFill>
                <a:cs typeface="Arial Black"/>
              </a:rPr>
              <a:t>”</a:t>
            </a:r>
            <a:r>
              <a:rPr lang="en-US" sz="2800" b="1" dirty="0">
                <a:solidFill>
                  <a:schemeClr val="bg1"/>
                </a:solidFill>
                <a:cs typeface="Arial Black"/>
              </a:rPr>
              <a:t> in copyright</a:t>
            </a:r>
            <a:r>
              <a:rPr lang="en-US" sz="2800" b="1" dirty="0">
                <a:solidFill>
                  <a:srgbClr val="FF0000"/>
                </a:solidFill>
                <a:cs typeface="Arial Black"/>
              </a:rPr>
              <a:t>.</a:t>
            </a:r>
          </a:p>
          <a:p>
            <a:pPr>
              <a:defRPr/>
            </a:pPr>
            <a:endParaRPr lang="en-US" sz="3000" dirty="0"/>
          </a:p>
          <a:p>
            <a:pPr marL="0" indent="0">
              <a:buFont typeface="Arial" panose="020B0604020202020204" pitchFamily="34" charset="0"/>
              <a:buNone/>
              <a:defRPr/>
            </a:pPr>
            <a:endParaRPr lang="en-US" sz="3000" b="1" dirty="0">
              <a:solidFill>
                <a:srgbClr val="CCFFCC"/>
              </a:solidFill>
            </a:endParaRPr>
          </a:p>
        </p:txBody>
      </p:sp>
      <p:pic>
        <p:nvPicPr>
          <p:cNvPr id="159746" name="Picture 3" descr="Breakout2600.png">
            <a:extLst>
              <a:ext uri="{FF2B5EF4-FFF2-40B4-BE49-F238E27FC236}">
                <a16:creationId xmlns:a16="http://schemas.microsoft.com/office/drawing/2014/main" id="{C30054AE-713B-B7EF-FE5F-900B18EE136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16163" y="2046288"/>
            <a:ext cx="4511675" cy="296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Title 1">
            <a:extLst>
              <a:ext uri="{FF2B5EF4-FFF2-40B4-BE49-F238E27FC236}">
                <a16:creationId xmlns:a16="http://schemas.microsoft.com/office/drawing/2014/main" id="{EA84ABB6-C779-B963-86CB-9ED48E75605A}"/>
              </a:ext>
            </a:extLst>
          </p:cNvPr>
          <p:cNvSpPr>
            <a:spLocks noGrp="1" noChangeArrowheads="1"/>
          </p:cNvSpPr>
          <p:nvPr>
            <p:ph type="title"/>
          </p:nvPr>
        </p:nvSpPr>
        <p:spPr bwMode="auto">
          <a:xfrm>
            <a:off x="107950" y="268288"/>
            <a:ext cx="8928100" cy="6762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i="1"/>
              <a:t>  </a:t>
            </a:r>
            <a:r>
              <a:rPr lang="en-US" altLang="en-US" sz="3600" b="1" i="1">
                <a:solidFill>
                  <a:srgbClr val="00B0F0"/>
                </a:solidFill>
              </a:rPr>
              <a:t>Atari v. Oman </a:t>
            </a:r>
            <a:r>
              <a:rPr lang="en-US" altLang="en-US" sz="3600">
                <a:solidFill>
                  <a:srgbClr val="FF0000"/>
                </a:solidFill>
              </a:rPr>
              <a:t>-</a:t>
            </a:r>
            <a:r>
              <a:rPr lang="en-US" altLang="en-US" sz="3600">
                <a:solidFill>
                  <a:srgbClr val="FFFF00"/>
                </a:solidFill>
              </a:rPr>
              <a:t> 1989</a:t>
            </a:r>
            <a:r>
              <a:rPr lang="en-US" altLang="en-US" sz="3600">
                <a:solidFill>
                  <a:srgbClr val="FF0000"/>
                </a:solidFill>
              </a:rPr>
              <a:t>/</a:t>
            </a:r>
            <a:r>
              <a:rPr lang="en-US" altLang="en-US" sz="3600">
                <a:solidFill>
                  <a:srgbClr val="FFFF00"/>
                </a:solidFill>
              </a:rPr>
              <a:t>1992 USCA DC Cir.</a:t>
            </a:r>
          </a:p>
        </p:txBody>
      </p:sp>
      <p:sp>
        <p:nvSpPr>
          <p:cNvPr id="3" name="Content Placeholder 2">
            <a:extLst>
              <a:ext uri="{FF2B5EF4-FFF2-40B4-BE49-F238E27FC236}">
                <a16:creationId xmlns:a16="http://schemas.microsoft.com/office/drawing/2014/main" id="{75CE925E-E94D-F13F-8233-DBDBF09D2EA8}"/>
              </a:ext>
            </a:extLst>
          </p:cNvPr>
          <p:cNvSpPr>
            <a:spLocks noGrp="1"/>
          </p:cNvSpPr>
          <p:nvPr>
            <p:ph sz="quarter" idx="10"/>
          </p:nvPr>
        </p:nvSpPr>
        <p:spPr>
          <a:xfrm>
            <a:off x="282575" y="1058863"/>
            <a:ext cx="8748713" cy="3724275"/>
          </a:xfrm>
        </p:spPr>
        <p:txBody>
          <a:bodyPr>
            <a:normAutofit lnSpcReduction="10000"/>
          </a:bodyPr>
          <a:lstStyle/>
          <a:p>
            <a:pPr marL="0" indent="0">
              <a:lnSpc>
                <a:spcPct val="110000"/>
              </a:lnSpc>
              <a:buFont typeface="Arial" panose="020B0604020202020204" pitchFamily="34" charset="0"/>
              <a:buNone/>
              <a:defRPr/>
            </a:pPr>
            <a:r>
              <a:rPr lang="en-US" sz="1350" dirty="0">
                <a:solidFill>
                  <a:srgbClr val="FFFFFF"/>
                </a:solidFill>
              </a:rPr>
              <a:t>“</a:t>
            </a:r>
            <a:r>
              <a:rPr lang="en-US" sz="1350" i="1" dirty="0">
                <a:solidFill>
                  <a:srgbClr val="FFFFFF"/>
                </a:solidFill>
              </a:rPr>
              <a:t>BREAKOUT's audiovisual display features a wall formed by </a:t>
            </a:r>
            <a:r>
              <a:rPr lang="en-US" sz="1350" i="1" dirty="0">
                <a:solidFill>
                  <a:srgbClr val="FF0000"/>
                </a:solidFill>
              </a:rPr>
              <a:t>red</a:t>
            </a:r>
            <a:r>
              <a:rPr lang="en-US" sz="1350" i="1" dirty="0">
                <a:solidFill>
                  <a:srgbClr val="FFFFFF"/>
                </a:solidFill>
              </a:rPr>
              <a:t>,</a:t>
            </a:r>
            <a:r>
              <a:rPr lang="en-US" sz="1350" i="1" dirty="0"/>
              <a:t> </a:t>
            </a:r>
            <a:r>
              <a:rPr lang="en-US" sz="1350" i="1" dirty="0">
                <a:solidFill>
                  <a:schemeClr val="accent6">
                    <a:lumMod val="75000"/>
                  </a:schemeClr>
                </a:solidFill>
              </a:rPr>
              <a:t>ambe</a:t>
            </a:r>
            <a:r>
              <a:rPr lang="en-US" sz="1350" i="1" dirty="0">
                <a:solidFill>
                  <a:srgbClr val="E46C0A"/>
                </a:solidFill>
              </a:rPr>
              <a:t>r</a:t>
            </a:r>
            <a:r>
              <a:rPr lang="en-US" sz="1350" i="1" dirty="0">
                <a:solidFill>
                  <a:srgbClr val="FFFFFF"/>
                </a:solidFill>
              </a:rPr>
              <a:t>, </a:t>
            </a:r>
            <a:r>
              <a:rPr lang="en-US" sz="1350" i="1" dirty="0">
                <a:solidFill>
                  <a:srgbClr val="008000"/>
                </a:solidFill>
              </a:rPr>
              <a:t>green</a:t>
            </a:r>
            <a:r>
              <a:rPr lang="en-US" sz="1350" i="1" dirty="0">
                <a:solidFill>
                  <a:srgbClr val="FFFFFF"/>
                </a:solidFill>
              </a:rPr>
              <a:t>, and</a:t>
            </a:r>
            <a:r>
              <a:rPr lang="en-US" sz="1350" i="1" dirty="0"/>
              <a:t> </a:t>
            </a:r>
            <a:r>
              <a:rPr lang="en-US" sz="1350" i="1" dirty="0">
                <a:solidFill>
                  <a:schemeClr val="tx2">
                    <a:lumMod val="40000"/>
                    <a:lumOff val="60000"/>
                  </a:schemeClr>
                </a:solidFill>
              </a:rPr>
              <a:t>blue </a:t>
            </a:r>
            <a:r>
              <a:rPr lang="en-US" sz="1350" i="1" dirty="0">
                <a:solidFill>
                  <a:schemeClr val="bg1"/>
                </a:solidFill>
              </a:rPr>
              <a:t>layers of </a:t>
            </a:r>
            <a:r>
              <a:rPr lang="en-US" sz="1350" i="1" dirty="0">
                <a:solidFill>
                  <a:srgbClr val="CCFFCC"/>
                </a:solidFill>
              </a:rPr>
              <a:t>rectangles representing bricks</a:t>
            </a:r>
            <a:r>
              <a:rPr lang="en-US" sz="1350" i="1" dirty="0">
                <a:solidFill>
                  <a:schemeClr val="bg1"/>
                </a:solidFill>
              </a:rPr>
              <a:t>. A player maneuvers a control knob that causes a rectangular-shaped representation of a paddle to hit a square-shaped representation of a ball against the brick wall. When the ball hits a brick, that brick disappears from its row, the player scores points, and a brick on a higher row becomes exposed. </a:t>
            </a:r>
            <a:r>
              <a:rPr lang="en-US" sz="1350" i="1" dirty="0">
                <a:solidFill>
                  <a:srgbClr val="CCFFCC"/>
                </a:solidFill>
              </a:rPr>
              <a:t>A "breakout" occurs when the ball penetrates through all rows of bricks and moves into the space between the wall and the top of the screen</a:t>
            </a:r>
            <a:r>
              <a:rPr lang="en-US" sz="1350" i="1" dirty="0">
                <a:solidFill>
                  <a:schemeClr val="bg1"/>
                </a:solidFill>
              </a:rPr>
              <a:t>; the ball then ricochets in a </a:t>
            </a:r>
            <a:r>
              <a:rPr lang="en-US" sz="1350" i="1" dirty="0" err="1">
                <a:solidFill>
                  <a:schemeClr val="bg1"/>
                </a:solidFill>
              </a:rPr>
              <a:t>zig-zag</a:t>
            </a:r>
            <a:r>
              <a:rPr lang="en-US" sz="1350" i="1" dirty="0">
                <a:solidFill>
                  <a:schemeClr val="bg1"/>
                </a:solidFill>
              </a:rPr>
              <a:t> pattern off the sides of the screen and the top layer of the wall, removing bricks upon contact and adding more points to the player's score. </a:t>
            </a:r>
            <a:r>
              <a:rPr lang="en-US" sz="1350" i="1" dirty="0">
                <a:solidFill>
                  <a:srgbClr val="CCFFCC"/>
                </a:solidFill>
              </a:rPr>
              <a:t>Various tones sound as the ball touches different objects or places on the screen. The size of the paddle diminishes and the motion of the ball accelerates as the game is played</a:t>
            </a:r>
            <a:r>
              <a:rPr lang="en-US" sz="1350" dirty="0">
                <a:solidFill>
                  <a:schemeClr val="bg1"/>
                </a:solidFill>
              </a:rPr>
              <a:t>.”</a:t>
            </a:r>
          </a:p>
          <a:p>
            <a:pPr marL="0" indent="0">
              <a:lnSpc>
                <a:spcPct val="110000"/>
              </a:lnSpc>
              <a:buFont typeface="Arial" panose="020B0604020202020204" pitchFamily="34" charset="0"/>
              <a:buNone/>
              <a:defRPr/>
            </a:pPr>
            <a:r>
              <a:rPr lang="en-US" b="1" dirty="0">
                <a:solidFill>
                  <a:srgbClr val="FFFF00"/>
                </a:solidFill>
              </a:rPr>
              <a:t>District court judge asked counsel for the Register, </a:t>
            </a:r>
            <a:r>
              <a:rPr lang="en-US" b="1" dirty="0">
                <a:solidFill>
                  <a:schemeClr val="bg1"/>
                </a:solidFill>
              </a:rPr>
              <a:t>"</a:t>
            </a:r>
            <a:r>
              <a:rPr lang="en-US" b="1" i="1" dirty="0">
                <a:solidFill>
                  <a:srgbClr val="FFFF00"/>
                </a:solidFill>
              </a:rPr>
              <a:t>If Picasso had painted a round object on a canvas, would you say because it depicts a familiar subject</a:t>
            </a:r>
            <a:r>
              <a:rPr lang="en-US" b="1" i="1" dirty="0">
                <a:solidFill>
                  <a:schemeClr val="bg1"/>
                </a:solidFill>
              </a:rPr>
              <a:t>--</a:t>
            </a:r>
            <a:r>
              <a:rPr lang="en-US" b="1" i="1" dirty="0">
                <a:solidFill>
                  <a:srgbClr val="FFFF00"/>
                </a:solidFill>
              </a:rPr>
              <a:t>namely, something that's round</a:t>
            </a:r>
            <a:r>
              <a:rPr lang="en-US" b="1" i="1" dirty="0">
                <a:solidFill>
                  <a:schemeClr val="bg1"/>
                </a:solidFill>
              </a:rPr>
              <a:t>--</a:t>
            </a:r>
            <a:r>
              <a:rPr lang="en-US" b="1" i="1" dirty="0">
                <a:solidFill>
                  <a:srgbClr val="FFFF00"/>
                </a:solidFill>
              </a:rPr>
              <a:t>it can't be copyrighted</a:t>
            </a:r>
            <a:r>
              <a:rPr lang="en-US" b="1" i="1" dirty="0">
                <a:solidFill>
                  <a:srgbClr val="FF0000"/>
                </a:solidFill>
              </a:rPr>
              <a:t>?</a:t>
            </a:r>
            <a:r>
              <a:rPr lang="en-US" b="1" dirty="0">
                <a:solidFill>
                  <a:schemeClr val="bg1"/>
                </a:solidFill>
              </a:rPr>
              <a:t>”</a:t>
            </a:r>
          </a:p>
          <a:p>
            <a:pPr marL="0" indent="0">
              <a:lnSpc>
                <a:spcPct val="110000"/>
              </a:lnSpc>
              <a:buFont typeface="Arial" panose="020B0604020202020204" pitchFamily="34" charset="0"/>
              <a:buNone/>
              <a:defRPr/>
            </a:pPr>
            <a:endParaRPr lang="en-US" sz="1200" b="1" dirty="0"/>
          </a:p>
          <a:p>
            <a:pPr marL="0" indent="0">
              <a:lnSpc>
                <a:spcPct val="110000"/>
              </a:lnSpc>
              <a:buFont typeface="Arial" panose="020B0604020202020204" pitchFamily="34" charset="0"/>
              <a:buNone/>
              <a:defRPr/>
            </a:pPr>
            <a:r>
              <a:rPr lang="en-US" sz="1200" b="1" dirty="0"/>
              <a:t>Atari </a:t>
            </a:r>
            <a:r>
              <a:rPr lang="en-US" sz="1200" dirty="0">
                <a:hlinkClick r:id="rId2"/>
              </a:rPr>
              <a:t>Games Corp. v. </a:t>
            </a:r>
            <a:r>
              <a:rPr lang="en-US" sz="1200" b="1" dirty="0">
                <a:hlinkClick r:id="rId2"/>
              </a:rPr>
              <a:t>Oman</a:t>
            </a:r>
            <a:r>
              <a:rPr lang="en-US" sz="1200" dirty="0">
                <a:hlinkClick r:id="rId2"/>
              </a:rPr>
              <a:t>, 979 F. 2d 242 - 1992</a:t>
            </a:r>
            <a:r>
              <a:rPr lang="en-US" sz="1200" dirty="0"/>
              <a:t> </a:t>
            </a:r>
            <a:r>
              <a:rPr lang="en-US" sz="1200" dirty="0">
                <a:solidFill>
                  <a:srgbClr val="FFFFFF"/>
                </a:solidFill>
              </a:rPr>
              <a:t>- ‎Court of Appeals, Dist. of Columbia Circuit</a:t>
            </a:r>
          </a:p>
          <a:p>
            <a:pPr marL="0" indent="0">
              <a:lnSpc>
                <a:spcPct val="110000"/>
              </a:lnSpc>
              <a:buFont typeface="Arial" panose="020B0604020202020204" pitchFamily="34" charset="0"/>
              <a:buNone/>
              <a:defRPr/>
            </a:pPr>
            <a:r>
              <a:rPr lang="en-US" sz="1200" b="1" dirty="0">
                <a:hlinkClick r:id="rId3"/>
              </a:rPr>
              <a:t>Atari </a:t>
            </a:r>
            <a:r>
              <a:rPr lang="en-US" sz="1200" dirty="0">
                <a:hlinkClick r:id="rId3"/>
              </a:rPr>
              <a:t>Games Corp. v. </a:t>
            </a:r>
            <a:r>
              <a:rPr lang="en-US" sz="1200" b="1" dirty="0">
                <a:hlinkClick r:id="rId3"/>
              </a:rPr>
              <a:t>Oman</a:t>
            </a:r>
            <a:r>
              <a:rPr lang="en-US" sz="1200" dirty="0">
                <a:hlinkClick r:id="rId3"/>
              </a:rPr>
              <a:t>, 888 F. 2d 878 - 1989</a:t>
            </a:r>
            <a:r>
              <a:rPr lang="en-US" sz="1200" dirty="0"/>
              <a:t> </a:t>
            </a:r>
            <a:r>
              <a:rPr lang="en-US" sz="1200" dirty="0">
                <a:solidFill>
                  <a:srgbClr val="FFFFFF"/>
                </a:solidFill>
              </a:rPr>
              <a:t>- ‎Court of Appeals, Dist. of Columbia Circuit</a:t>
            </a:r>
          </a:p>
          <a:p>
            <a:pPr marL="0" indent="0">
              <a:lnSpc>
                <a:spcPct val="110000"/>
              </a:lnSpc>
              <a:buFont typeface="Arial" panose="020B0604020202020204" pitchFamily="34" charset="0"/>
              <a:buNone/>
              <a:defRPr/>
            </a:pPr>
            <a:r>
              <a:rPr lang="en-US" sz="1200" b="1" dirty="0">
                <a:hlinkClick r:id="rId4"/>
              </a:rPr>
              <a:t>Atari </a:t>
            </a:r>
            <a:r>
              <a:rPr lang="en-US" sz="1200" dirty="0">
                <a:hlinkClick r:id="rId4"/>
              </a:rPr>
              <a:t>Games Corp. v. </a:t>
            </a:r>
            <a:r>
              <a:rPr lang="en-US" sz="1200" b="1" dirty="0">
                <a:hlinkClick r:id="rId4"/>
              </a:rPr>
              <a:t>Oman</a:t>
            </a:r>
            <a:r>
              <a:rPr lang="en-US" sz="1200" dirty="0">
                <a:hlinkClick r:id="rId4"/>
              </a:rPr>
              <a:t>, 693 F. Supp. 1204 - 1988</a:t>
            </a:r>
            <a:r>
              <a:rPr lang="en-US" sz="1200" dirty="0"/>
              <a:t> </a:t>
            </a:r>
            <a:r>
              <a:rPr lang="en-US" sz="1200" dirty="0">
                <a:solidFill>
                  <a:schemeClr val="bg1"/>
                </a:solidFill>
              </a:rPr>
              <a:t>- ‎Dist. Court, Dist. of Columbia </a:t>
            </a:r>
            <a:endParaRPr lang="en-US" sz="1200" b="1" dirty="0">
              <a:solidFill>
                <a:schemeClr val="bg1"/>
              </a:solidFill>
            </a:endParaRPr>
          </a:p>
          <a:p>
            <a:pPr>
              <a:defRPr/>
            </a:pPr>
            <a:endParaRPr lang="en-US"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Title 1">
            <a:extLst>
              <a:ext uri="{FF2B5EF4-FFF2-40B4-BE49-F238E27FC236}">
                <a16:creationId xmlns:a16="http://schemas.microsoft.com/office/drawing/2014/main" id="{B3CDF9F6-7A6A-992E-3788-9A434FC3D1D7}"/>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 name="Content Placeholder 3" descr="Crystal_Project_pause-queue.png">
            <a:extLst>
              <a:ext uri="{FF2B5EF4-FFF2-40B4-BE49-F238E27FC236}">
                <a16:creationId xmlns:a16="http://schemas.microsoft.com/office/drawing/2014/main" id="{2AD942C0-8396-76AD-EEB3-0AEF4ED84A92}"/>
              </a:ext>
            </a:extLst>
          </p:cNvPr>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3038475" y="1331913"/>
            <a:ext cx="3067050" cy="3132137"/>
          </a:xfrm>
        </p:spPr>
      </p:pic>
      <p:pic>
        <p:nvPicPr>
          <p:cNvPr id="161795" name="Content Placeholder 3" descr="Crystal_Project_pause-queue.png">
            <a:extLst>
              <a:ext uri="{FF2B5EF4-FFF2-40B4-BE49-F238E27FC236}">
                <a16:creationId xmlns:a16="http://schemas.microsoft.com/office/drawing/2014/main" id="{F8F8A886-2655-FF20-7CD4-7582978A0A7E}"/>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TextBox 1">
            <a:extLst>
              <a:ext uri="{FF2B5EF4-FFF2-40B4-BE49-F238E27FC236}">
                <a16:creationId xmlns:a16="http://schemas.microsoft.com/office/drawing/2014/main" id="{C45186ED-AC23-F110-C550-BE75D2DD7987}"/>
              </a:ext>
            </a:extLst>
          </p:cNvPr>
          <p:cNvSpPr txBox="1">
            <a:spLocks noChangeArrowheads="1"/>
          </p:cNvSpPr>
          <p:nvPr/>
        </p:nvSpPr>
        <p:spPr bwMode="auto">
          <a:xfrm>
            <a:off x="2409825" y="339725"/>
            <a:ext cx="43243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Copyrightable</a:t>
            </a:r>
            <a:r>
              <a:rPr lang="en-US" altLang="en-US" sz="4400" b="1">
                <a:solidFill>
                  <a:srgbClr val="FF0000"/>
                </a:solidFill>
              </a:rPr>
              <a:t>?</a:t>
            </a:r>
            <a:endParaRPr lang="en-US" altLang="en-US" sz="4400"/>
          </a:p>
        </p:txBody>
      </p:sp>
      <p:pic>
        <p:nvPicPr>
          <p:cNvPr id="162818" name="Content Placeholder 2">
            <a:extLst>
              <a:ext uri="{FF2B5EF4-FFF2-40B4-BE49-F238E27FC236}">
                <a16:creationId xmlns:a16="http://schemas.microsoft.com/office/drawing/2014/main" id="{F2D6131B-1717-01D9-E697-0F7C718D37A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58913" y="1427163"/>
            <a:ext cx="2471737" cy="337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19" name="Picture 4" descr="ManWhoBrokeBankAtMonteCarlo">
            <a:extLst>
              <a:ext uri="{FF2B5EF4-FFF2-40B4-BE49-F238E27FC236}">
                <a16:creationId xmlns:a16="http://schemas.microsoft.com/office/drawing/2014/main" id="{BCFA58BD-32C0-B055-F70D-F315D19054F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92725" y="1427163"/>
            <a:ext cx="2297113" cy="337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extBox 2">
            <a:extLst>
              <a:ext uri="{FF2B5EF4-FFF2-40B4-BE49-F238E27FC236}">
                <a16:creationId xmlns:a16="http://schemas.microsoft.com/office/drawing/2014/main" id="{D6043912-1F85-7E2D-5104-211139B4A8DF}"/>
              </a:ext>
            </a:extLst>
          </p:cNvPr>
          <p:cNvSpPr txBox="1">
            <a:spLocks noChangeArrowheads="1"/>
          </p:cNvSpPr>
          <p:nvPr/>
        </p:nvSpPr>
        <p:spPr bwMode="auto">
          <a:xfrm>
            <a:off x="1547812" y="111854"/>
            <a:ext cx="60483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dirty="0">
                <a:solidFill>
                  <a:srgbClr val="FFFF00"/>
                </a:solidFill>
              </a:rPr>
              <a:t>What is copyrightable</a:t>
            </a:r>
            <a:endParaRPr lang="en-US" altLang="en-US" sz="4400" dirty="0"/>
          </a:p>
        </p:txBody>
      </p:sp>
      <p:sp>
        <p:nvSpPr>
          <p:cNvPr id="6" name="TextBox 5">
            <a:extLst>
              <a:ext uri="{FF2B5EF4-FFF2-40B4-BE49-F238E27FC236}">
                <a16:creationId xmlns:a16="http://schemas.microsoft.com/office/drawing/2014/main" id="{60A4D371-223F-20E5-DE5E-6EDFFCE64391}"/>
              </a:ext>
            </a:extLst>
          </p:cNvPr>
          <p:cNvSpPr txBox="1"/>
          <p:nvPr/>
        </p:nvSpPr>
        <p:spPr>
          <a:xfrm>
            <a:off x="186535" y="910381"/>
            <a:ext cx="8770927" cy="2246769"/>
          </a:xfrm>
          <a:prstGeom prst="rect">
            <a:avLst/>
          </a:prstGeom>
          <a:noFill/>
        </p:spPr>
        <p:txBody>
          <a:bodyPr wrap="none">
            <a:spAutoFit/>
          </a:bodyPr>
          <a:lstStyle/>
          <a:p>
            <a:pPr>
              <a:defRPr/>
            </a:pPr>
            <a:r>
              <a:rPr lang="en-CA" sz="2800" i="1" dirty="0">
                <a:solidFill>
                  <a:srgbClr val="00B0F0"/>
                </a:solidFill>
              </a:rPr>
              <a:t>Francis Day and Hunter v. 20</a:t>
            </a:r>
            <a:r>
              <a:rPr lang="en-CA" sz="2800" i="1" baseline="30000" dirty="0">
                <a:solidFill>
                  <a:srgbClr val="00B0F0"/>
                </a:solidFill>
              </a:rPr>
              <a:t>th</a:t>
            </a:r>
            <a:r>
              <a:rPr lang="en-CA" sz="2800" i="1" dirty="0">
                <a:solidFill>
                  <a:srgbClr val="00B0F0"/>
                </a:solidFill>
              </a:rPr>
              <a:t> Century Fox Corp, Ltd.</a:t>
            </a:r>
          </a:p>
          <a:p>
            <a:pPr algn="ctr">
              <a:defRPr/>
            </a:pPr>
            <a:r>
              <a:rPr lang="en-CA" sz="2000" b="0" i="0" dirty="0">
                <a:solidFill>
                  <a:schemeClr val="bg1"/>
                </a:solidFill>
                <a:effectLst/>
                <a:latin typeface="Arial" panose="020B0604020202020204" pitchFamily="34" charset="0"/>
              </a:rPr>
              <a:t>[1939] UKPC 68, [1940] AC 112, [1939] 4 DLR 353 </a:t>
            </a:r>
          </a:p>
          <a:p>
            <a:pPr algn="ctr">
              <a:defRPr/>
            </a:pPr>
            <a:r>
              <a:rPr lang="en-CA" sz="2000" b="0" i="0" dirty="0">
                <a:solidFill>
                  <a:schemeClr val="bg1"/>
                </a:solidFill>
                <a:effectLst/>
                <a:latin typeface="Arial" panose="020B0604020202020204" pitchFamily="34" charset="0"/>
              </a:rPr>
              <a:t>(Privy Council on appeal from Ontario C.A.)</a:t>
            </a:r>
            <a:endParaRPr lang="en-CA" sz="2800" i="1" dirty="0">
              <a:solidFill>
                <a:schemeClr val="bg1"/>
              </a:solidFill>
            </a:endParaRPr>
          </a:p>
          <a:p>
            <a:pPr marL="914400" lvl="1" indent="-457200" algn="ctr">
              <a:buFont typeface="Arial" panose="020B0604020202020204" pitchFamily="34" charset="0"/>
              <a:buChar char="•"/>
              <a:defRPr/>
            </a:pPr>
            <a:r>
              <a:rPr lang="en-CA" sz="3600" dirty="0">
                <a:solidFill>
                  <a:srgbClr val="FFFF00"/>
                </a:solidFill>
              </a:rPr>
              <a:t>Generally</a:t>
            </a:r>
            <a:r>
              <a:rPr lang="en-CA" sz="3600" dirty="0">
                <a:solidFill>
                  <a:srgbClr val="FF0000"/>
                </a:solidFill>
              </a:rPr>
              <a:t>,</a:t>
            </a:r>
            <a:r>
              <a:rPr lang="en-CA" sz="3600" dirty="0">
                <a:solidFill>
                  <a:srgbClr val="FFFF00"/>
                </a:solidFill>
              </a:rPr>
              <a:t> there is no separate </a:t>
            </a:r>
          </a:p>
          <a:p>
            <a:pPr lvl="1" algn="ctr">
              <a:defRPr/>
            </a:pPr>
            <a:r>
              <a:rPr lang="en-CA" sz="3600" dirty="0">
                <a:solidFill>
                  <a:srgbClr val="FFFF00"/>
                </a:solidFill>
              </a:rPr>
              <a:t>copyright in the title of a work</a:t>
            </a:r>
          </a:p>
        </p:txBody>
      </p:sp>
      <p:pic>
        <p:nvPicPr>
          <p:cNvPr id="163843" name="Picture 6" descr="A screenshot of a cell phone&#10;&#10;Description automatically generated">
            <a:extLst>
              <a:ext uri="{FF2B5EF4-FFF2-40B4-BE49-F238E27FC236}">
                <a16:creationId xmlns:a16="http://schemas.microsoft.com/office/drawing/2014/main" id="{5A74AB54-4B93-CA4C-F57D-1917FEF99FD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49375" y="3175000"/>
            <a:ext cx="6445250"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descr="A group of people around each other&#10;&#10;Description automatically generated">
            <a:extLst>
              <a:ext uri="{FF2B5EF4-FFF2-40B4-BE49-F238E27FC236}">
                <a16:creationId xmlns:a16="http://schemas.microsoft.com/office/drawing/2014/main" id="{F5E8C347-149F-5088-BE05-675238412EA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47838" y="277813"/>
            <a:ext cx="5648325" cy="399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2" descr="A group of people posing for the camera&#10;&#10;Description automatically generated">
            <a:extLst>
              <a:ext uri="{FF2B5EF4-FFF2-40B4-BE49-F238E27FC236}">
                <a16:creationId xmlns:a16="http://schemas.microsoft.com/office/drawing/2014/main" id="{6C2E418E-4197-54B1-9C3B-4FA3070F6A5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20875" y="425450"/>
            <a:ext cx="530225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D77017F6-A6FF-88D2-3F9C-41F07AF3FBBD}"/>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5" name="Content Placeholder 4" descr="Graphical user interface, application&#10;&#10;Description automatically generated">
            <a:extLst>
              <a:ext uri="{FF2B5EF4-FFF2-40B4-BE49-F238E27FC236}">
                <a16:creationId xmlns:a16="http://schemas.microsoft.com/office/drawing/2014/main" id="{C9EC0406-F016-E2D0-9A6C-B7FEFE777E05}"/>
              </a:ext>
            </a:extLst>
          </p:cNvPr>
          <p:cNvPicPr>
            <a:picLocks noGrp="1" noChangeAspect="1"/>
          </p:cNvPicPr>
          <p:nvPr>
            <p:ph idx="1"/>
          </p:nvPr>
        </p:nvPicPr>
        <p:blipFill>
          <a:blip r:embed="rId2"/>
          <a:stretch>
            <a:fillRect/>
          </a:stretch>
        </p:blipFill>
        <p:spPr/>
      </p:pic>
      <p:pic>
        <p:nvPicPr>
          <p:cNvPr id="48131" name="Picture 6" descr="Graphical user interface, application&#10;&#10;Description automatically generated">
            <a:extLst>
              <a:ext uri="{FF2B5EF4-FFF2-40B4-BE49-F238E27FC236}">
                <a16:creationId xmlns:a16="http://schemas.microsoft.com/office/drawing/2014/main" id="{330DAF1D-2BF7-8B42-DC71-9E852A2A88D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62163" y="520700"/>
            <a:ext cx="5019675"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D86E2EC0-A0B5-F9BF-68FC-B971140C672E}"/>
                  </a:ext>
                </a:extLst>
              </p14:cNvPr>
              <p14:cNvContentPartPr/>
              <p14:nvPr/>
            </p14:nvContentPartPr>
            <p14:xfrm>
              <a:off x="5053372" y="2922380"/>
              <a:ext cx="1798560" cy="1087920"/>
            </p14:xfrm>
          </p:contentPart>
        </mc:Choice>
        <mc:Fallback xmlns="">
          <p:pic>
            <p:nvPicPr>
              <p:cNvPr id="8" name="Ink 7">
                <a:extLst>
                  <a:ext uri="{FF2B5EF4-FFF2-40B4-BE49-F238E27FC236}">
                    <a16:creationId xmlns:a16="http://schemas.microsoft.com/office/drawing/2014/main" id="{D86E2EC0-A0B5-F9BF-68FC-B971140C672E}"/>
                  </a:ext>
                </a:extLst>
              </p:cNvPr>
              <p:cNvPicPr/>
              <p:nvPr/>
            </p:nvPicPr>
            <p:blipFill>
              <a:blip r:embed="rId4"/>
              <a:stretch>
                <a:fillRect/>
              </a:stretch>
            </p:blipFill>
            <p:spPr>
              <a:xfrm>
                <a:off x="5044370" y="2913380"/>
                <a:ext cx="1816204" cy="1105560"/>
              </a:xfrm>
              <a:prstGeom prst="rect">
                <a:avLst/>
              </a:prstGeom>
            </p:spPr>
          </p:pic>
        </mc:Fallback>
      </mc:AlternateContent>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1">
            <a:extLst>
              <a:ext uri="{FF2B5EF4-FFF2-40B4-BE49-F238E27FC236}">
                <a16:creationId xmlns:a16="http://schemas.microsoft.com/office/drawing/2014/main" id="{5905187C-3E98-9E4A-F5CB-AA316C7F87C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4" name="Picture 2">
            <a:extLst>
              <a:ext uri="{FF2B5EF4-FFF2-40B4-BE49-F238E27FC236}">
                <a16:creationId xmlns:a16="http://schemas.microsoft.com/office/drawing/2014/main" id="{A25F946A-7D02-BE42-258C-E463E21F9C6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5" name="Picture 4" descr="A group of people looking at a phone&#10;&#10;Description automatically generated">
            <a:extLst>
              <a:ext uri="{FF2B5EF4-FFF2-40B4-BE49-F238E27FC236}">
                <a16:creationId xmlns:a16="http://schemas.microsoft.com/office/drawing/2014/main" id="{EB9919E0-00BA-7B30-044A-D574D8FBAA4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62138" y="500063"/>
            <a:ext cx="5419725" cy="376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descr="A group of people around each other&#10;&#10;Description automatically generated">
            <a:extLst>
              <a:ext uri="{FF2B5EF4-FFF2-40B4-BE49-F238E27FC236}">
                <a16:creationId xmlns:a16="http://schemas.microsoft.com/office/drawing/2014/main" id="{D0DB6434-59FD-2DA5-7690-D5B29A5658F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66938" y="701675"/>
            <a:ext cx="4810125"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2" descr="A picture containing person, woman, photo, holding&#10;&#10;Description automatically generated">
            <a:extLst>
              <a:ext uri="{FF2B5EF4-FFF2-40B4-BE49-F238E27FC236}">
                <a16:creationId xmlns:a16="http://schemas.microsoft.com/office/drawing/2014/main" id="{EE7F913D-B6BE-DEF1-8498-3313E05A326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85963" y="528638"/>
            <a:ext cx="5172075"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descr="A group of people posing for the camera&#10;&#10;Description automatically generated">
            <a:extLst>
              <a:ext uri="{FF2B5EF4-FFF2-40B4-BE49-F238E27FC236}">
                <a16:creationId xmlns:a16="http://schemas.microsoft.com/office/drawing/2014/main" id="{B36EF289-E5C2-176C-CA3B-87F1895C480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74863" y="519113"/>
            <a:ext cx="4994275"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TextBox 2">
            <a:extLst>
              <a:ext uri="{FF2B5EF4-FFF2-40B4-BE49-F238E27FC236}">
                <a16:creationId xmlns:a16="http://schemas.microsoft.com/office/drawing/2014/main" id="{277B49AB-F44D-720F-2110-C7FEFD9C08E5}"/>
              </a:ext>
            </a:extLst>
          </p:cNvPr>
          <p:cNvSpPr txBox="1">
            <a:spLocks noChangeArrowheads="1"/>
          </p:cNvSpPr>
          <p:nvPr/>
        </p:nvSpPr>
        <p:spPr bwMode="auto">
          <a:xfrm>
            <a:off x="684213" y="1201738"/>
            <a:ext cx="7775575"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None/>
            </a:pPr>
            <a:r>
              <a:rPr lang="en-CA" altLang="en-US" sz="4000" i="1" u="sng" dirty="0">
                <a:solidFill>
                  <a:srgbClr val="00B0F0"/>
                </a:solidFill>
              </a:rPr>
              <a:t>Francis Day and Hunter v. 20</a:t>
            </a:r>
            <a:r>
              <a:rPr lang="en-CA" altLang="en-US" sz="4000" i="1" u="sng" baseline="30000" dirty="0">
                <a:solidFill>
                  <a:srgbClr val="00B0F0"/>
                </a:solidFill>
              </a:rPr>
              <a:t>th</a:t>
            </a:r>
            <a:r>
              <a:rPr lang="en-CA" altLang="en-US" sz="4000" i="1" u="sng" dirty="0">
                <a:solidFill>
                  <a:srgbClr val="00B0F0"/>
                </a:solidFill>
              </a:rPr>
              <a:t> Century Fox Corp, Ltd.</a:t>
            </a:r>
          </a:p>
          <a:p>
            <a:pPr lvl="1"/>
            <a:r>
              <a:rPr lang="en-US" altLang="en-US" sz="4000" dirty="0">
                <a:solidFill>
                  <a:srgbClr val="FFFF00"/>
                </a:solidFill>
              </a:rPr>
              <a:t>NOTE</a:t>
            </a:r>
            <a:r>
              <a:rPr lang="en-US" altLang="en-US" sz="4000" dirty="0">
                <a:solidFill>
                  <a:srgbClr val="FF0000"/>
                </a:solidFill>
              </a:rPr>
              <a:t>:</a:t>
            </a:r>
            <a:r>
              <a:rPr lang="en-US" altLang="en-US" sz="4000" dirty="0">
                <a:solidFill>
                  <a:schemeClr val="bg1"/>
                </a:solidFill>
              </a:rPr>
              <a:t> definition of a “</a:t>
            </a:r>
            <a:r>
              <a:rPr lang="en-US" altLang="en-US" sz="4000" dirty="0">
                <a:solidFill>
                  <a:srgbClr val="FFFF00"/>
                </a:solidFill>
              </a:rPr>
              <a:t>work</a:t>
            </a:r>
            <a:r>
              <a:rPr lang="en-US" altLang="en-US" sz="4000" dirty="0">
                <a:solidFill>
                  <a:schemeClr val="bg1"/>
                </a:solidFill>
              </a:rPr>
              <a:t>” in the Copyright Act - </a:t>
            </a:r>
            <a:r>
              <a:rPr lang="en-US" altLang="en-US" sz="4000" dirty="0">
                <a:solidFill>
                  <a:srgbClr val="FFFF00"/>
                </a:solidFill>
              </a:rPr>
              <a:t>includes</a:t>
            </a:r>
            <a:r>
              <a:rPr lang="en-US" altLang="en-US" sz="4000" dirty="0">
                <a:solidFill>
                  <a:schemeClr val="bg1"/>
                </a:solidFill>
              </a:rPr>
              <a:t> “the </a:t>
            </a:r>
            <a:r>
              <a:rPr lang="en-US" altLang="en-US" sz="4000" dirty="0">
                <a:solidFill>
                  <a:srgbClr val="FFFF00"/>
                </a:solidFill>
              </a:rPr>
              <a:t>title</a:t>
            </a:r>
            <a:r>
              <a:rPr lang="en-US" altLang="en-US" sz="4000" dirty="0">
                <a:solidFill>
                  <a:schemeClr val="bg1"/>
                </a:solidFill>
              </a:rPr>
              <a:t> thereof </a:t>
            </a:r>
            <a:r>
              <a:rPr lang="en-US" altLang="en-US" sz="4000" dirty="0">
                <a:solidFill>
                  <a:srgbClr val="FF0000"/>
                </a:solidFill>
              </a:rPr>
              <a:t>when such title is original and distinctive</a:t>
            </a:r>
            <a:r>
              <a:rPr lang="en-US" altLang="en-US" sz="4000" dirty="0">
                <a:solidFill>
                  <a:schemeClr val="bg1"/>
                </a:solidFill>
              </a:rPr>
              <a:t>”</a:t>
            </a:r>
          </a:p>
        </p:txBody>
      </p:sp>
      <p:sp>
        <p:nvSpPr>
          <p:cNvPr id="171010" name="TextBox 3">
            <a:extLst>
              <a:ext uri="{FF2B5EF4-FFF2-40B4-BE49-F238E27FC236}">
                <a16:creationId xmlns:a16="http://schemas.microsoft.com/office/drawing/2014/main" id="{866D4D94-1B79-0F40-A604-733316BC2488}"/>
              </a:ext>
            </a:extLst>
          </p:cNvPr>
          <p:cNvSpPr txBox="1">
            <a:spLocks noChangeArrowheads="1"/>
          </p:cNvSpPr>
          <p:nvPr/>
        </p:nvSpPr>
        <p:spPr bwMode="auto">
          <a:xfrm>
            <a:off x="3130550" y="146050"/>
            <a:ext cx="28829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0000"/>
                </a:solidFill>
              </a:rPr>
              <a:t>Exception</a:t>
            </a:r>
            <a:endParaRPr lang="en-US" altLang="en-US" sz="440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Title 1">
            <a:extLst>
              <a:ext uri="{FF2B5EF4-FFF2-40B4-BE49-F238E27FC236}">
                <a16:creationId xmlns:a16="http://schemas.microsoft.com/office/drawing/2014/main" id="{FF410FCE-2C1E-3A80-3D72-C042EADC839B}"/>
              </a:ext>
            </a:extLst>
          </p:cNvPr>
          <p:cNvSpPr>
            <a:spLocks noGrp="1" noChangeArrowheads="1"/>
          </p:cNvSpPr>
          <p:nvPr>
            <p:ph type="title"/>
          </p:nvPr>
        </p:nvSpPr>
        <p:spPr bwMode="auto">
          <a:xfrm>
            <a:off x="457200" y="484188"/>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b="1">
                <a:solidFill>
                  <a:srgbClr val="FFFF00"/>
                </a:solidFill>
              </a:rPr>
              <a:t>Note also </a:t>
            </a:r>
            <a:r>
              <a:rPr lang="en-US" altLang="en-US" sz="4000" b="1">
                <a:solidFill>
                  <a:srgbClr val="00B0F0"/>
                </a:solidFill>
              </a:rPr>
              <a:t>Trademark</a:t>
            </a:r>
            <a:r>
              <a:rPr lang="en-US" altLang="en-US" sz="4000" b="1">
                <a:solidFill>
                  <a:srgbClr val="FFFF00"/>
                </a:solidFill>
              </a:rPr>
              <a:t> alternative</a:t>
            </a:r>
          </a:p>
        </p:txBody>
      </p:sp>
      <p:pic>
        <p:nvPicPr>
          <p:cNvPr id="172034" name="Picture 2">
            <a:extLst>
              <a:ext uri="{FF2B5EF4-FFF2-40B4-BE49-F238E27FC236}">
                <a16:creationId xmlns:a16="http://schemas.microsoft.com/office/drawing/2014/main" id="{2E48DE03-1A10-D620-C6F9-0F756810356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09938" y="1779588"/>
            <a:ext cx="2524125"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a:extLst>
              <a:ext uri="{FF2B5EF4-FFF2-40B4-BE49-F238E27FC236}">
                <a16:creationId xmlns:a16="http://schemas.microsoft.com/office/drawing/2014/main" id="{ABCB5C56-5ED2-E798-77C9-B24872234A96}"/>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 name="Content Placeholder 3" descr="Crystal_Project_pause-queue.png">
            <a:extLst>
              <a:ext uri="{FF2B5EF4-FFF2-40B4-BE49-F238E27FC236}">
                <a16:creationId xmlns:a16="http://schemas.microsoft.com/office/drawing/2014/main" id="{389FE511-39B9-4881-14C7-71D069E0BFF2}"/>
              </a:ext>
            </a:extLst>
          </p:cNvPr>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3038475" y="1331913"/>
            <a:ext cx="3067050" cy="3132137"/>
          </a:xfrm>
        </p:spPr>
      </p:pic>
      <p:pic>
        <p:nvPicPr>
          <p:cNvPr id="173059" name="Content Placeholder 3" descr="Crystal_Project_pause-queue.png">
            <a:extLst>
              <a:ext uri="{FF2B5EF4-FFF2-40B4-BE49-F238E27FC236}">
                <a16:creationId xmlns:a16="http://schemas.microsoft.com/office/drawing/2014/main" id="{D8D33538-5F8F-E751-7EB1-BE03EED2042E}"/>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TextBox 1">
            <a:extLst>
              <a:ext uri="{FF2B5EF4-FFF2-40B4-BE49-F238E27FC236}">
                <a16:creationId xmlns:a16="http://schemas.microsoft.com/office/drawing/2014/main" id="{26D53CAB-6E06-9214-7846-84C2AFAC2C9A}"/>
              </a:ext>
            </a:extLst>
          </p:cNvPr>
          <p:cNvSpPr txBox="1">
            <a:spLocks noChangeArrowheads="1"/>
          </p:cNvSpPr>
          <p:nvPr/>
        </p:nvSpPr>
        <p:spPr bwMode="auto">
          <a:xfrm>
            <a:off x="315913" y="411163"/>
            <a:ext cx="85121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600" b="1">
                <a:solidFill>
                  <a:srgbClr val="FFFF00"/>
                </a:solidFill>
              </a:rPr>
              <a:t>What is copyrightable</a:t>
            </a:r>
            <a:r>
              <a:rPr lang="en-US" altLang="en-US" sz="3600" b="1">
                <a:solidFill>
                  <a:schemeClr val="bg1"/>
                </a:solidFill>
              </a:rPr>
              <a:t>:</a:t>
            </a:r>
            <a:r>
              <a:rPr lang="en-US" altLang="en-US" sz="3600" b="1">
                <a:solidFill>
                  <a:srgbClr val="FFFF00"/>
                </a:solidFill>
              </a:rPr>
              <a:t> </a:t>
            </a:r>
            <a:r>
              <a:rPr lang="en-US" altLang="en-US" sz="3600" b="1">
                <a:solidFill>
                  <a:srgbClr val="FF0000"/>
                </a:solidFill>
              </a:rPr>
              <a:t>Dramatic Work</a:t>
            </a:r>
            <a:endParaRPr lang="en-US" altLang="en-US" sz="3600"/>
          </a:p>
        </p:txBody>
      </p:sp>
      <p:sp>
        <p:nvSpPr>
          <p:cNvPr id="174082" name="TextBox 3">
            <a:extLst>
              <a:ext uri="{FF2B5EF4-FFF2-40B4-BE49-F238E27FC236}">
                <a16:creationId xmlns:a16="http://schemas.microsoft.com/office/drawing/2014/main" id="{8634165D-04C6-3990-FABB-913BEA99A1F4}"/>
              </a:ext>
            </a:extLst>
          </p:cNvPr>
          <p:cNvSpPr txBox="1">
            <a:spLocks noChangeArrowheads="1"/>
          </p:cNvSpPr>
          <p:nvPr/>
        </p:nvSpPr>
        <p:spPr bwMode="auto">
          <a:xfrm>
            <a:off x="392113" y="1562100"/>
            <a:ext cx="8359775"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None/>
            </a:pPr>
            <a:r>
              <a:rPr lang="en-US" altLang="en-US" sz="4000" b="1">
                <a:solidFill>
                  <a:schemeClr val="bg1"/>
                </a:solidFill>
              </a:rPr>
              <a:t>5.</a:t>
            </a:r>
            <a:r>
              <a:rPr lang="en-US" altLang="en-US" sz="4000">
                <a:solidFill>
                  <a:schemeClr val="bg1"/>
                </a:solidFill>
              </a:rPr>
              <a:t> (1) Subject to this Act, copyright shall subsist in Canada, for the term hereinafter mentioned, in every original literary, </a:t>
            </a:r>
            <a:r>
              <a:rPr lang="en-US" altLang="en-US" sz="4000">
                <a:solidFill>
                  <a:srgbClr val="FF0000"/>
                </a:solidFill>
              </a:rPr>
              <a:t>dramatic</a:t>
            </a:r>
            <a:r>
              <a:rPr lang="en-US" altLang="en-US" sz="4000">
                <a:solidFill>
                  <a:schemeClr val="bg1"/>
                </a:solidFill>
              </a:rPr>
              <a:t>, musical and artistic </a:t>
            </a:r>
            <a:r>
              <a:rPr lang="en-US" altLang="en-US" sz="4000">
                <a:solidFill>
                  <a:srgbClr val="FF0000"/>
                </a:solidFill>
              </a:rPr>
              <a:t>work</a:t>
            </a:r>
            <a:r>
              <a:rPr lang="en-US" altLang="en-US" sz="4000">
                <a:solidFill>
                  <a:schemeClr val="bg1"/>
                </a:solidFill>
              </a:rPr>
              <a:t> </a:t>
            </a:r>
            <a:r>
              <a:rPr lang="en-US" altLang="en-US" sz="4000">
                <a:solidFill>
                  <a:srgbClr val="FFFF00"/>
                </a:solidFill>
              </a:rPr>
              <a:t>if</a:t>
            </a:r>
            <a:r>
              <a:rPr lang="en-US" altLang="en-US" sz="4000">
                <a:solidFill>
                  <a:schemeClr val="bg1"/>
                </a:solidFill>
              </a:rPr>
              <a:t>…</a:t>
            </a:r>
            <a:endParaRPr lang="en-CA" altLang="en-US" sz="4000">
              <a:solidFill>
                <a:schemeClr val="bg1"/>
              </a:solidFill>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Title 5">
            <a:extLst>
              <a:ext uri="{FF2B5EF4-FFF2-40B4-BE49-F238E27FC236}">
                <a16:creationId xmlns:a16="http://schemas.microsoft.com/office/drawing/2014/main" id="{BF26B694-77D3-B9CF-73CA-4E93F846BBEA}"/>
              </a:ext>
            </a:extLst>
          </p:cNvPr>
          <p:cNvSpPr>
            <a:spLocks noGrp="1" noChangeArrowheads="1"/>
          </p:cNvSpPr>
          <p:nvPr>
            <p:ph type="title"/>
          </p:nvPr>
        </p:nvSpPr>
        <p:spPr bwMode="auto">
          <a:xfrm>
            <a:off x="1485900" y="125413"/>
            <a:ext cx="6172200"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What is copyrightable</a:t>
            </a:r>
          </a:p>
        </p:txBody>
      </p:sp>
      <p:sp>
        <p:nvSpPr>
          <p:cNvPr id="2" name="Content Placeholder 1">
            <a:extLst>
              <a:ext uri="{FF2B5EF4-FFF2-40B4-BE49-F238E27FC236}">
                <a16:creationId xmlns:a16="http://schemas.microsoft.com/office/drawing/2014/main" id="{2F1796DD-E844-E43B-F64B-1992F8AAB6AA}"/>
              </a:ext>
            </a:extLst>
          </p:cNvPr>
          <p:cNvSpPr>
            <a:spLocks noGrp="1"/>
          </p:cNvSpPr>
          <p:nvPr>
            <p:ph idx="1"/>
          </p:nvPr>
        </p:nvSpPr>
        <p:spPr>
          <a:xfrm>
            <a:off x="539750" y="982663"/>
            <a:ext cx="8280400" cy="3965575"/>
          </a:xfrm>
        </p:spPr>
        <p:txBody>
          <a:bodyPr>
            <a:normAutofit fontScale="85000" lnSpcReduction="20000"/>
          </a:bodyPr>
          <a:lstStyle/>
          <a:p>
            <a:pPr marL="0" indent="0">
              <a:lnSpc>
                <a:spcPct val="120000"/>
              </a:lnSpc>
              <a:buFont typeface="Arial" panose="020B0604020202020204" pitchFamily="34" charset="0"/>
              <a:buNone/>
              <a:defRPr/>
            </a:pPr>
            <a:r>
              <a:rPr lang="en-US" sz="2700" b="1" dirty="0">
                <a:solidFill>
                  <a:srgbClr val="FF0000"/>
                </a:solidFill>
              </a:rPr>
              <a:t>Dramatic work</a:t>
            </a:r>
          </a:p>
          <a:p>
            <a:pPr lvl="1">
              <a:lnSpc>
                <a:spcPct val="120000"/>
              </a:lnSpc>
              <a:buFont typeface="Arial" panose="020B0604020202020204" pitchFamily="34" charset="0"/>
              <a:buChar char="•"/>
              <a:defRPr/>
            </a:pPr>
            <a:r>
              <a:rPr lang="en-US" sz="2700" dirty="0">
                <a:solidFill>
                  <a:srgbClr val="FFFF00"/>
                </a:solidFill>
              </a:rPr>
              <a:t>Must have a story, a thread of consecutively based events </a:t>
            </a:r>
            <a:r>
              <a:rPr lang="en-US" sz="2700" dirty="0">
                <a:solidFill>
                  <a:schemeClr val="bg1"/>
                </a:solidFill>
              </a:rPr>
              <a:t>either narrated or presented by dialogue or action or both </a:t>
            </a:r>
            <a:r>
              <a:rPr lang="en-US" sz="2700" dirty="0">
                <a:solidFill>
                  <a:srgbClr val="FFFF00"/>
                </a:solidFill>
              </a:rPr>
              <a:t>(</a:t>
            </a:r>
            <a:r>
              <a:rPr lang="en-US" sz="2700" i="1" u="sng" dirty="0">
                <a:solidFill>
                  <a:srgbClr val="00B0F0"/>
                </a:solidFill>
              </a:rPr>
              <a:t>Hutton v. CBC</a:t>
            </a:r>
            <a:r>
              <a:rPr lang="en-US" sz="2700" i="1" dirty="0">
                <a:solidFill>
                  <a:srgbClr val="00B0F0"/>
                </a:solidFill>
              </a:rPr>
              <a:t> </a:t>
            </a:r>
            <a:r>
              <a:rPr lang="en-US" sz="2700" dirty="0">
                <a:solidFill>
                  <a:srgbClr val="FFFF00"/>
                </a:solidFill>
              </a:rPr>
              <a:t>(1989))</a:t>
            </a:r>
          </a:p>
          <a:p>
            <a:pPr lvl="1">
              <a:lnSpc>
                <a:spcPct val="120000"/>
              </a:lnSpc>
              <a:buFont typeface="Arial" panose="020B0604020202020204" pitchFamily="34" charset="0"/>
              <a:buChar char="•"/>
              <a:defRPr/>
            </a:pPr>
            <a:r>
              <a:rPr lang="en-US" sz="2700" dirty="0">
                <a:solidFill>
                  <a:schemeClr val="bg1"/>
                </a:solidFill>
              </a:rPr>
              <a:t>Or (based on s. 2):</a:t>
            </a:r>
          </a:p>
          <a:p>
            <a:pPr lvl="2">
              <a:lnSpc>
                <a:spcPct val="120000"/>
              </a:lnSpc>
              <a:buFont typeface="Courier New" panose="02070309020205020404" pitchFamily="49" charset="0"/>
              <a:buChar char="o"/>
              <a:defRPr/>
            </a:pPr>
            <a:r>
              <a:rPr lang="en-US" sz="2700" dirty="0">
                <a:solidFill>
                  <a:schemeClr val="bg1"/>
                </a:solidFill>
              </a:rPr>
              <a:t>Choreography, </a:t>
            </a:r>
            <a:r>
              <a:rPr lang="en-US" sz="2700" dirty="0">
                <a:solidFill>
                  <a:srgbClr val="FFFF00"/>
                </a:solidFill>
              </a:rPr>
              <a:t>mime</a:t>
            </a:r>
            <a:r>
              <a:rPr lang="en-US" sz="2700" dirty="0">
                <a:solidFill>
                  <a:schemeClr val="bg1"/>
                </a:solidFill>
              </a:rPr>
              <a:t> and recitation piece with </a:t>
            </a:r>
            <a:r>
              <a:rPr lang="en-US" sz="2700" dirty="0">
                <a:solidFill>
                  <a:srgbClr val="FFFF00"/>
                </a:solidFill>
              </a:rPr>
              <a:t>scenic arrangement </a:t>
            </a:r>
            <a:r>
              <a:rPr lang="en-US" sz="2700" dirty="0">
                <a:solidFill>
                  <a:schemeClr val="bg1"/>
                </a:solidFill>
              </a:rPr>
              <a:t>or acting form fixed in writing or otherwise</a:t>
            </a:r>
          </a:p>
          <a:p>
            <a:pPr lvl="2">
              <a:lnSpc>
                <a:spcPct val="120000"/>
              </a:lnSpc>
              <a:buFont typeface="Courier New" panose="02070309020205020404" pitchFamily="49" charset="0"/>
              <a:buChar char="o"/>
              <a:defRPr/>
            </a:pPr>
            <a:r>
              <a:rPr lang="en-US" sz="2700" dirty="0">
                <a:solidFill>
                  <a:schemeClr val="bg1"/>
                </a:solidFill>
              </a:rPr>
              <a:t>Cinematographic work</a:t>
            </a:r>
          </a:p>
          <a:p>
            <a:pPr lvl="2">
              <a:lnSpc>
                <a:spcPct val="120000"/>
              </a:lnSpc>
              <a:buFont typeface="Courier New" panose="02070309020205020404" pitchFamily="49" charset="0"/>
              <a:buChar char="o"/>
              <a:defRPr/>
            </a:pPr>
            <a:r>
              <a:rPr lang="en-US" sz="2700" dirty="0">
                <a:solidFill>
                  <a:schemeClr val="bg1"/>
                </a:solidFill>
              </a:rPr>
              <a:t>Compilation of dramatic works</a:t>
            </a:r>
          </a:p>
          <a:p>
            <a:pPr lvl="1">
              <a:defRPr/>
            </a:pPr>
            <a:endParaRPr lang="en-US" dirty="0"/>
          </a:p>
        </p:txBody>
      </p:sp>
      <p:sp>
        <p:nvSpPr>
          <p:cNvPr id="175107" name="Slide Number Placeholder 3">
            <a:extLst>
              <a:ext uri="{FF2B5EF4-FFF2-40B4-BE49-F238E27FC236}">
                <a16:creationId xmlns:a16="http://schemas.microsoft.com/office/drawing/2014/main" id="{BF713466-422D-21D8-7264-D5B55E07F2A0}"/>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94E69DB-6F2A-C04A-A6D7-337F9398502A}" type="slidenum">
              <a:rPr lang="en-US" altLang="en-US" smtClean="0"/>
              <a:pPr/>
              <a:t>148</a:t>
            </a:fld>
            <a:endParaRPr lang="en-US" altLang="en-US"/>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itle 1">
            <a:extLst>
              <a:ext uri="{FF2B5EF4-FFF2-40B4-BE49-F238E27FC236}">
                <a16:creationId xmlns:a16="http://schemas.microsoft.com/office/drawing/2014/main" id="{038E1907-2FF5-7A49-580F-17CC86713DCE}"/>
              </a:ext>
            </a:extLst>
          </p:cNvPr>
          <p:cNvSpPr>
            <a:spLocks noGrp="1" noChangeArrowheads="1"/>
          </p:cNvSpPr>
          <p:nvPr>
            <p:ph type="title"/>
          </p:nvPr>
        </p:nvSpPr>
        <p:spPr bwMode="auto">
          <a:xfrm>
            <a:off x="581025" y="165100"/>
            <a:ext cx="798195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b="1">
                <a:solidFill>
                  <a:srgbClr val="FFFF00"/>
                </a:solidFill>
              </a:rPr>
              <a:t>1994</a:t>
            </a:r>
          </a:p>
        </p:txBody>
      </p:sp>
      <p:sp>
        <p:nvSpPr>
          <p:cNvPr id="177154" name="Content Placeholder 2">
            <a:extLst>
              <a:ext uri="{FF2B5EF4-FFF2-40B4-BE49-F238E27FC236}">
                <a16:creationId xmlns:a16="http://schemas.microsoft.com/office/drawing/2014/main" id="{E22E0ACC-82F0-48AC-A987-DCB3E2D9168B}"/>
              </a:ext>
            </a:extLst>
          </p:cNvPr>
          <p:cNvSpPr>
            <a:spLocks noGrp="1" noChangeArrowheads="1"/>
          </p:cNvSpPr>
          <p:nvPr>
            <p:ph sz="quarter" idx="10"/>
          </p:nvPr>
        </p:nvSpPr>
        <p:spPr bwMode="auto">
          <a:xfrm>
            <a:off x="431800" y="1114425"/>
            <a:ext cx="8280400" cy="38687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110000"/>
              </a:lnSpc>
            </a:pPr>
            <a:r>
              <a:rPr lang="en-US" altLang="en-US" i="1">
                <a:solidFill>
                  <a:schemeClr val="bg1"/>
                </a:solidFill>
              </a:rPr>
              <a:t>Copyright Act </a:t>
            </a:r>
            <a:r>
              <a:rPr lang="en-US" altLang="en-US">
                <a:solidFill>
                  <a:schemeClr val="bg1"/>
                </a:solidFill>
              </a:rPr>
              <a:t>was </a:t>
            </a:r>
            <a:r>
              <a:rPr lang="en-US" altLang="en-US">
                <a:solidFill>
                  <a:srgbClr val="FFFF00"/>
                </a:solidFill>
              </a:rPr>
              <a:t>amended</a:t>
            </a:r>
            <a:r>
              <a:rPr lang="en-US" altLang="en-US">
                <a:solidFill>
                  <a:schemeClr val="bg1"/>
                </a:solidFill>
              </a:rPr>
              <a:t> to provide:</a:t>
            </a:r>
          </a:p>
          <a:p>
            <a:pPr lvl="1">
              <a:lnSpc>
                <a:spcPct val="110000"/>
              </a:lnSpc>
            </a:pPr>
            <a:r>
              <a:rPr lang="en-US" altLang="en-US">
                <a:solidFill>
                  <a:schemeClr val="bg1"/>
                </a:solidFill>
              </a:rPr>
              <a:t>"dramatic work" includes</a:t>
            </a:r>
            <a:r>
              <a:rPr lang="en-CA" altLang="en-US">
                <a:solidFill>
                  <a:schemeClr val="bg1"/>
                </a:solidFill>
              </a:rPr>
              <a:t> </a:t>
            </a:r>
          </a:p>
          <a:p>
            <a:pPr marL="685800" lvl="2" indent="0">
              <a:lnSpc>
                <a:spcPct val="110000"/>
              </a:lnSpc>
              <a:buFont typeface="Arial" panose="020B0604020202020204" pitchFamily="34" charset="0"/>
              <a:buNone/>
            </a:pPr>
            <a:r>
              <a:rPr lang="en-US" altLang="en-US">
                <a:solidFill>
                  <a:schemeClr val="bg1"/>
                </a:solidFill>
              </a:rPr>
              <a:t>(</a:t>
            </a:r>
            <a:r>
              <a:rPr lang="en-US" altLang="en-US" i="1">
                <a:solidFill>
                  <a:schemeClr val="bg1"/>
                </a:solidFill>
              </a:rPr>
              <a:t>a</a:t>
            </a:r>
            <a:r>
              <a:rPr lang="en-US" altLang="en-US">
                <a:solidFill>
                  <a:schemeClr val="bg1"/>
                </a:solidFill>
              </a:rPr>
              <a:t>) </a:t>
            </a:r>
            <a:r>
              <a:rPr lang="en-US" altLang="en-US">
                <a:solidFill>
                  <a:srgbClr val="FFFF00"/>
                </a:solidFill>
              </a:rPr>
              <a:t>any piece for recitation, choreographic work or mime</a:t>
            </a:r>
            <a:r>
              <a:rPr lang="en-US" altLang="en-US">
                <a:solidFill>
                  <a:schemeClr val="bg1"/>
                </a:solidFill>
              </a:rPr>
              <a:t>, the scenic arrangement or acting form of which is fixed in writing or otherwise,</a:t>
            </a:r>
            <a:endParaRPr lang="en-CA" altLang="en-US">
              <a:solidFill>
                <a:schemeClr val="bg1"/>
              </a:solidFill>
            </a:endParaRPr>
          </a:p>
          <a:p>
            <a:pPr marL="685800" lvl="2" indent="0">
              <a:lnSpc>
                <a:spcPct val="110000"/>
              </a:lnSpc>
              <a:buFont typeface="Arial" panose="020B0604020202020204" pitchFamily="34" charset="0"/>
              <a:buNone/>
            </a:pPr>
            <a:r>
              <a:rPr lang="en-US" altLang="en-US">
                <a:solidFill>
                  <a:schemeClr val="bg1"/>
                </a:solidFill>
              </a:rPr>
              <a:t>(</a:t>
            </a:r>
            <a:r>
              <a:rPr lang="en-US" altLang="en-US" i="1">
                <a:solidFill>
                  <a:schemeClr val="bg1"/>
                </a:solidFill>
              </a:rPr>
              <a:t>b</a:t>
            </a:r>
            <a:r>
              <a:rPr lang="en-US" altLang="en-US">
                <a:solidFill>
                  <a:schemeClr val="bg1"/>
                </a:solidFill>
              </a:rPr>
              <a:t>) any cinematographic work, and</a:t>
            </a:r>
            <a:endParaRPr lang="en-CA" altLang="en-US">
              <a:solidFill>
                <a:schemeClr val="bg1"/>
              </a:solidFill>
            </a:endParaRPr>
          </a:p>
          <a:p>
            <a:pPr marL="685800" lvl="2" indent="0">
              <a:lnSpc>
                <a:spcPct val="110000"/>
              </a:lnSpc>
              <a:buFont typeface="Arial" panose="020B0604020202020204" pitchFamily="34" charset="0"/>
              <a:buNone/>
            </a:pPr>
            <a:r>
              <a:rPr lang="en-CA" altLang="en-US">
                <a:solidFill>
                  <a:schemeClr val="bg1"/>
                </a:solidFill>
              </a:rPr>
              <a:t>(</a:t>
            </a:r>
            <a:r>
              <a:rPr lang="en-CA" altLang="en-US" i="1">
                <a:solidFill>
                  <a:schemeClr val="bg1"/>
                </a:solidFill>
              </a:rPr>
              <a:t>c</a:t>
            </a:r>
            <a:r>
              <a:rPr lang="en-CA" altLang="en-US">
                <a:solidFill>
                  <a:schemeClr val="bg1"/>
                </a:solidFill>
              </a:rPr>
              <a:t>) any compilation of dramatic works;</a:t>
            </a:r>
          </a:p>
          <a:p>
            <a:pPr>
              <a:lnSpc>
                <a:spcPct val="110000"/>
              </a:lnSpc>
            </a:pPr>
            <a:r>
              <a:rPr lang="en-CA" altLang="en-US">
                <a:solidFill>
                  <a:schemeClr val="bg1"/>
                </a:solidFill>
              </a:rPr>
              <a:t>[Cinematographic work – defined as </a:t>
            </a:r>
            <a:r>
              <a:rPr lang="en-CA" altLang="en-US">
                <a:solidFill>
                  <a:srgbClr val="FFFF00"/>
                </a:solidFill>
              </a:rPr>
              <a:t>“</a:t>
            </a:r>
            <a:r>
              <a:rPr lang="en-US" altLang="en-US">
                <a:solidFill>
                  <a:srgbClr val="FFFF00"/>
                </a:solidFill>
              </a:rPr>
              <a:t>includ[ing] any work expressed by any process analogous to cinematography</a:t>
            </a:r>
            <a:r>
              <a:rPr lang="en-US" altLang="en-US">
                <a:solidFill>
                  <a:schemeClr val="bg1"/>
                </a:solidFill>
              </a:rPr>
              <a:t> (motion-picture photography – tv, video, film, etc.), whether or not accompanied by a soundtrack” </a:t>
            </a:r>
            <a:r>
              <a:rPr lang="en-CA" altLang="en-US">
                <a:solidFill>
                  <a:schemeClr val="bg1"/>
                </a:solidFill>
              </a:rPr>
              <a:t>]</a:t>
            </a:r>
          </a:p>
          <a:p>
            <a:pPr>
              <a:lnSpc>
                <a:spcPct val="110000"/>
              </a:lnSpc>
            </a:pPr>
            <a:r>
              <a:rPr lang="en-US" altLang="en-US">
                <a:solidFill>
                  <a:schemeClr val="bg1"/>
                </a:solidFill>
              </a:rPr>
              <a:t>[Choreographic work</a:t>
            </a:r>
            <a:r>
              <a:rPr lang="en-US" altLang="en-US" i="1">
                <a:solidFill>
                  <a:schemeClr val="bg1"/>
                </a:solidFill>
              </a:rPr>
              <a:t> –</a:t>
            </a:r>
            <a:r>
              <a:rPr lang="en-US" altLang="en-US">
                <a:solidFill>
                  <a:schemeClr val="bg1"/>
                </a:solidFill>
              </a:rPr>
              <a:t>defined as “includ[ing] </a:t>
            </a:r>
            <a:r>
              <a:rPr lang="en-US" altLang="en-US">
                <a:solidFill>
                  <a:srgbClr val="FFFF00"/>
                </a:solidFill>
              </a:rPr>
              <a:t>any work of choreography</a:t>
            </a:r>
            <a:r>
              <a:rPr lang="en-US" altLang="en-US">
                <a:solidFill>
                  <a:schemeClr val="bg1"/>
                </a:solidFill>
              </a:rPr>
              <a:t>, whether or not it has any story line;]</a:t>
            </a:r>
            <a:endParaRPr lang="en-CA" altLang="en-US">
              <a:solidFill>
                <a:schemeClr val="bg1"/>
              </a:solidFill>
            </a:endParaRPr>
          </a:p>
          <a:p>
            <a:endParaRPr lang="en-US" altLang="en-US"/>
          </a:p>
          <a:p>
            <a:endParaRPr lang="en-US"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2BDA8716-0CF3-3928-9540-F03D4BAA22E5}"/>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0B73629D-49EC-A8E2-7787-D8E9F747C888}"/>
              </a:ext>
            </a:extLst>
          </p:cNvPr>
          <p:cNvPicPr>
            <a:picLocks noGrp="1" noChangeAspect="1"/>
          </p:cNvPicPr>
          <p:nvPr>
            <p:ph idx="1"/>
          </p:nvPr>
        </p:nvPicPr>
        <p:blipFill>
          <a:blip r:embed="rId2"/>
          <a:stretch>
            <a:fillRect/>
          </a:stretch>
        </p:blipFill>
        <p:spPr/>
      </p:pic>
      <p:pic>
        <p:nvPicPr>
          <p:cNvPr id="49155" name="Picture 6" descr="Graphical user interface, text, application, email&#10;&#10;Description automatically generated">
            <a:extLst>
              <a:ext uri="{FF2B5EF4-FFF2-40B4-BE49-F238E27FC236}">
                <a16:creationId xmlns:a16="http://schemas.microsoft.com/office/drawing/2014/main" id="{8A0214D4-9C02-857E-D164-2507985A282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12938" y="1063625"/>
            <a:ext cx="5318125"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499C9363-B0BD-2944-689D-3B28AB243E31}"/>
                  </a:ext>
                </a:extLst>
              </p14:cNvPr>
              <p14:cNvContentPartPr/>
              <p14:nvPr/>
            </p14:nvContentPartPr>
            <p14:xfrm>
              <a:off x="4307016" y="2067694"/>
              <a:ext cx="326880" cy="387360"/>
            </p14:xfrm>
          </p:contentPart>
        </mc:Choice>
        <mc:Fallback xmlns="">
          <p:pic>
            <p:nvPicPr>
              <p:cNvPr id="8" name="Ink 7">
                <a:extLst>
                  <a:ext uri="{FF2B5EF4-FFF2-40B4-BE49-F238E27FC236}">
                    <a16:creationId xmlns:a16="http://schemas.microsoft.com/office/drawing/2014/main" id="{499C9363-B0BD-2944-689D-3B28AB243E31}"/>
                  </a:ext>
                </a:extLst>
              </p:cNvPr>
              <p:cNvPicPr/>
              <p:nvPr/>
            </p:nvPicPr>
            <p:blipFill>
              <a:blip r:embed="rId4"/>
              <a:stretch>
                <a:fillRect/>
              </a:stretch>
            </p:blipFill>
            <p:spPr>
              <a:xfrm>
                <a:off x="4298016" y="2058694"/>
                <a:ext cx="344520" cy="405000"/>
              </a:xfrm>
              <a:prstGeom prst="rect">
                <a:avLst/>
              </a:prstGeom>
            </p:spPr>
          </p:pic>
        </mc:Fallback>
      </mc:AlternateContent>
      <p:sp>
        <p:nvSpPr>
          <p:cNvPr id="49157" name="TextBox 8">
            <a:extLst>
              <a:ext uri="{FF2B5EF4-FFF2-40B4-BE49-F238E27FC236}">
                <a16:creationId xmlns:a16="http://schemas.microsoft.com/office/drawing/2014/main" id="{D5D4C5A8-E93C-5350-66DD-3892924D1299}"/>
              </a:ext>
            </a:extLst>
          </p:cNvPr>
          <p:cNvSpPr txBox="1">
            <a:spLocks noChangeArrowheads="1"/>
          </p:cNvSpPr>
          <p:nvPr/>
        </p:nvSpPr>
        <p:spPr bwMode="auto">
          <a:xfrm>
            <a:off x="2743200" y="163513"/>
            <a:ext cx="31210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a:solidFill>
                  <a:srgbClr val="FFFF00"/>
                </a:solidFill>
              </a:rPr>
              <a:t>Adding Links</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TextBox 1">
            <a:extLst>
              <a:ext uri="{FF2B5EF4-FFF2-40B4-BE49-F238E27FC236}">
                <a16:creationId xmlns:a16="http://schemas.microsoft.com/office/drawing/2014/main" id="{982EBEB7-5401-AA0B-2619-E9514EC58C32}"/>
              </a:ext>
            </a:extLst>
          </p:cNvPr>
          <p:cNvSpPr txBox="1">
            <a:spLocks noChangeArrowheads="1"/>
          </p:cNvSpPr>
          <p:nvPr/>
        </p:nvSpPr>
        <p:spPr bwMode="auto">
          <a:xfrm>
            <a:off x="1546225" y="131763"/>
            <a:ext cx="60515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What is copyrightable</a:t>
            </a:r>
            <a:endParaRPr lang="en-US" altLang="en-US" sz="4400"/>
          </a:p>
        </p:txBody>
      </p:sp>
      <p:sp>
        <p:nvSpPr>
          <p:cNvPr id="4" name="TextBox 3">
            <a:extLst>
              <a:ext uri="{FF2B5EF4-FFF2-40B4-BE49-F238E27FC236}">
                <a16:creationId xmlns:a16="http://schemas.microsoft.com/office/drawing/2014/main" id="{18D8903F-C942-3A8E-CF6F-E709146C360E}"/>
              </a:ext>
            </a:extLst>
          </p:cNvPr>
          <p:cNvSpPr txBox="1"/>
          <p:nvPr/>
        </p:nvSpPr>
        <p:spPr>
          <a:xfrm>
            <a:off x="215900" y="1017588"/>
            <a:ext cx="8712200" cy="3108325"/>
          </a:xfrm>
          <a:prstGeom prst="rect">
            <a:avLst/>
          </a:prstGeom>
          <a:noFill/>
        </p:spPr>
        <p:txBody>
          <a:bodyPr>
            <a:spAutoFit/>
          </a:bodyPr>
          <a:lstStyle/>
          <a:p>
            <a:pPr>
              <a:buFont typeface="Arial" panose="020B0604020202020204" pitchFamily="34" charset="0"/>
              <a:buNone/>
              <a:defRPr/>
            </a:pPr>
            <a:r>
              <a:rPr lang="en-US" sz="2800" i="1" u="sng" dirty="0">
                <a:solidFill>
                  <a:srgbClr val="00B0F0"/>
                </a:solidFill>
              </a:rPr>
              <a:t>FWS Joint Sports Claimants v. Canada </a:t>
            </a:r>
            <a:r>
              <a:rPr lang="en-US" sz="2800" i="1" dirty="0">
                <a:solidFill>
                  <a:schemeClr val="bg1"/>
                </a:solidFill>
              </a:rPr>
              <a:t>1991 FCA (CB)</a:t>
            </a:r>
          </a:p>
          <a:p>
            <a:pPr marL="342900" indent="-342900">
              <a:buFont typeface="Arial" panose="020B0604020202020204" pitchFamily="34" charset="0"/>
              <a:buChar char="•"/>
              <a:defRPr/>
            </a:pPr>
            <a:r>
              <a:rPr lang="en-US" sz="2800" dirty="0">
                <a:solidFill>
                  <a:srgbClr val="FFFF00"/>
                </a:solidFill>
              </a:rPr>
              <a:t>No copyright in a sporting event per se </a:t>
            </a:r>
            <a:r>
              <a:rPr lang="en-US" sz="2800" dirty="0">
                <a:solidFill>
                  <a:schemeClr val="bg1"/>
                </a:solidFill>
              </a:rPr>
              <a:t>though television production of a sporting event is copyrightable</a:t>
            </a:r>
          </a:p>
          <a:p>
            <a:pPr marL="342900" indent="-342900">
              <a:buFont typeface="Arial" panose="020B0604020202020204" pitchFamily="34" charset="0"/>
              <a:buChar char="•"/>
              <a:defRPr/>
            </a:pPr>
            <a:r>
              <a:rPr lang="en-US" sz="2800" dirty="0">
                <a:solidFill>
                  <a:schemeClr val="bg1"/>
                </a:solidFill>
              </a:rPr>
              <a:t>Unpredictable and incompatible with the notion of a choreographic piece of art</a:t>
            </a:r>
            <a:r>
              <a:rPr lang="en-US" sz="2800" dirty="0">
                <a:solidFill>
                  <a:srgbClr val="FFFF00"/>
                </a:solidFill>
              </a:rPr>
              <a:t>?</a:t>
            </a:r>
          </a:p>
        </p:txBody>
      </p:sp>
      <p:pic>
        <p:nvPicPr>
          <p:cNvPr id="178179" name="Picture 4">
            <a:extLst>
              <a:ext uri="{FF2B5EF4-FFF2-40B4-BE49-F238E27FC236}">
                <a16:creationId xmlns:a16="http://schemas.microsoft.com/office/drawing/2014/main" id="{C5A266B6-A200-7FAA-E3B0-85A9E66249F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918200" y="3925888"/>
            <a:ext cx="167957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itle 5">
            <a:extLst>
              <a:ext uri="{FF2B5EF4-FFF2-40B4-BE49-F238E27FC236}">
                <a16:creationId xmlns:a16="http://schemas.microsoft.com/office/drawing/2014/main" id="{849F2238-EF69-98D4-3E99-9BBEA1E18F6A}"/>
              </a:ext>
            </a:extLst>
          </p:cNvPr>
          <p:cNvSpPr>
            <a:spLocks noGrp="1" noChangeArrowheads="1"/>
          </p:cNvSpPr>
          <p:nvPr>
            <p:ph type="title"/>
          </p:nvPr>
        </p:nvSpPr>
        <p:spPr bwMode="auto">
          <a:xfrm>
            <a:off x="1485900" y="7938"/>
            <a:ext cx="6172200"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What is copyrightable</a:t>
            </a:r>
          </a:p>
        </p:txBody>
      </p:sp>
      <p:sp>
        <p:nvSpPr>
          <p:cNvPr id="179202" name="Content Placeholder 1">
            <a:extLst>
              <a:ext uri="{FF2B5EF4-FFF2-40B4-BE49-F238E27FC236}">
                <a16:creationId xmlns:a16="http://schemas.microsoft.com/office/drawing/2014/main" id="{119AF8E1-8B2F-2C54-366A-2128A5070088}"/>
              </a:ext>
            </a:extLst>
          </p:cNvPr>
          <p:cNvSpPr>
            <a:spLocks noGrp="1" noChangeArrowheads="1"/>
          </p:cNvSpPr>
          <p:nvPr>
            <p:ph idx="1"/>
          </p:nvPr>
        </p:nvSpPr>
        <p:spPr bwMode="auto">
          <a:xfrm>
            <a:off x="819150" y="1058863"/>
            <a:ext cx="7505700" cy="34464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CA" altLang="en-US" sz="3000" i="1" u="sng">
                <a:solidFill>
                  <a:srgbClr val="00B0F0"/>
                </a:solidFill>
              </a:rPr>
              <a:t>National Basketball Association v. Motorola, Inc.</a:t>
            </a:r>
            <a:r>
              <a:rPr lang="en-CA" altLang="en-US" sz="3000" i="1">
                <a:solidFill>
                  <a:srgbClr val="00B0F0"/>
                </a:solidFill>
              </a:rPr>
              <a:t>,</a:t>
            </a:r>
            <a:r>
              <a:rPr lang="en-CA" altLang="en-US" sz="3000">
                <a:solidFill>
                  <a:srgbClr val="00B0F0"/>
                </a:solidFill>
              </a:rPr>
              <a:t> </a:t>
            </a:r>
            <a:r>
              <a:rPr lang="en-CA" altLang="en-US" sz="3000">
                <a:solidFill>
                  <a:schemeClr val="bg1"/>
                </a:solidFill>
              </a:rPr>
              <a:t>105 F 3d. 841 (2</a:t>
            </a:r>
            <a:r>
              <a:rPr lang="en-CA" altLang="en-US" sz="3000" baseline="30000">
                <a:solidFill>
                  <a:schemeClr val="bg1"/>
                </a:solidFill>
              </a:rPr>
              <a:t>nd</a:t>
            </a:r>
            <a:r>
              <a:rPr lang="en-CA" altLang="en-US" sz="3000">
                <a:solidFill>
                  <a:schemeClr val="bg1"/>
                </a:solidFill>
              </a:rPr>
              <a:t> Cir. 1997)</a:t>
            </a:r>
          </a:p>
          <a:p>
            <a:pPr lvl="1">
              <a:buFont typeface="Arial" panose="020B0604020202020204" pitchFamily="34" charset="0"/>
              <a:buChar char="•"/>
            </a:pPr>
            <a:r>
              <a:rPr lang="en-CA" altLang="en-US" sz="3000">
                <a:solidFill>
                  <a:schemeClr val="bg1"/>
                </a:solidFill>
              </a:rPr>
              <a:t>You </a:t>
            </a:r>
            <a:r>
              <a:rPr lang="en-CA" altLang="en-US" sz="3000">
                <a:solidFill>
                  <a:srgbClr val="FF0000"/>
                </a:solidFill>
              </a:rPr>
              <a:t>cannot</a:t>
            </a:r>
            <a:r>
              <a:rPr lang="en-CA" altLang="en-US" sz="3000">
                <a:solidFill>
                  <a:schemeClr val="bg1"/>
                </a:solidFill>
              </a:rPr>
              <a:t> have </a:t>
            </a:r>
            <a:r>
              <a:rPr lang="en-CA" altLang="en-US" sz="3000">
                <a:solidFill>
                  <a:srgbClr val="FFFF00"/>
                </a:solidFill>
              </a:rPr>
              <a:t>copyright </a:t>
            </a:r>
            <a:r>
              <a:rPr lang="en-CA" altLang="en-US" sz="3000">
                <a:solidFill>
                  <a:schemeClr val="bg1"/>
                </a:solidFill>
              </a:rPr>
              <a:t>in</a:t>
            </a:r>
            <a:r>
              <a:rPr lang="en-CA" altLang="en-US" sz="3000">
                <a:solidFill>
                  <a:srgbClr val="FFFF00"/>
                </a:solidFill>
              </a:rPr>
              <a:t> specific athletic feats</a:t>
            </a:r>
          </a:p>
          <a:p>
            <a:pPr lvl="1">
              <a:buFont typeface="Arial" panose="020B0604020202020204" pitchFamily="34" charset="0"/>
              <a:buChar char="•"/>
            </a:pPr>
            <a:r>
              <a:rPr lang="en-CA" altLang="en-US" sz="3000">
                <a:solidFill>
                  <a:schemeClr val="bg1"/>
                </a:solidFill>
              </a:rPr>
              <a:t>Not in scores either</a:t>
            </a:r>
          </a:p>
        </p:txBody>
      </p:sp>
      <p:sp>
        <p:nvSpPr>
          <p:cNvPr id="179203" name="Slide Number Placeholder 3">
            <a:extLst>
              <a:ext uri="{FF2B5EF4-FFF2-40B4-BE49-F238E27FC236}">
                <a16:creationId xmlns:a16="http://schemas.microsoft.com/office/drawing/2014/main" id="{D96512EE-4B16-4140-7601-734F1F11E75E}"/>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243A63C-3D6B-614C-BBEF-9ED0C97E9C9B}" type="slidenum">
              <a:rPr lang="en-US" altLang="en-US" smtClean="0"/>
              <a:pPr/>
              <a:t>151</a:t>
            </a:fld>
            <a:endParaRPr lang="en-US" altLang="en-US"/>
          </a:p>
        </p:txBody>
      </p:sp>
      <p:pic>
        <p:nvPicPr>
          <p:cNvPr id="179204" name="Picture 6" descr="A close up of a sign&#10;&#10;Description automatically generated">
            <a:extLst>
              <a:ext uri="{FF2B5EF4-FFF2-40B4-BE49-F238E27FC236}">
                <a16:creationId xmlns:a16="http://schemas.microsoft.com/office/drawing/2014/main" id="{56D59B8F-DD25-7709-0DBF-8C62913F947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567488" y="3292475"/>
            <a:ext cx="1090612"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itle 1">
            <a:extLst>
              <a:ext uri="{FF2B5EF4-FFF2-40B4-BE49-F238E27FC236}">
                <a16:creationId xmlns:a16="http://schemas.microsoft.com/office/drawing/2014/main" id="{33DC44B1-1ABC-07AD-C870-432FE2E3C3D8}"/>
              </a:ext>
            </a:extLst>
          </p:cNvPr>
          <p:cNvSpPr>
            <a:spLocks noGrp="1" noChangeArrowheads="1"/>
          </p:cNvSpPr>
          <p:nvPr>
            <p:ph type="title"/>
          </p:nvPr>
        </p:nvSpPr>
        <p:spPr bwMode="auto">
          <a:xfrm>
            <a:off x="833438" y="195263"/>
            <a:ext cx="7477125"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400" b="1">
                <a:solidFill>
                  <a:srgbClr val="FFFF00"/>
                </a:solidFill>
              </a:rPr>
              <a:t>Found no Copyright in</a:t>
            </a:r>
            <a:r>
              <a:rPr lang="en-US" altLang="en-US" sz="4400" b="1">
                <a:solidFill>
                  <a:srgbClr val="FF0000"/>
                </a:solidFill>
              </a:rPr>
              <a:t>…</a:t>
            </a:r>
          </a:p>
        </p:txBody>
      </p:sp>
      <p:pic>
        <p:nvPicPr>
          <p:cNvPr id="181250" name="Content Placeholder 3">
            <a:extLst>
              <a:ext uri="{FF2B5EF4-FFF2-40B4-BE49-F238E27FC236}">
                <a16:creationId xmlns:a16="http://schemas.microsoft.com/office/drawing/2014/main" id="{A298A582-91E4-B569-ADFC-8705EEA65BD8}"/>
              </a:ext>
            </a:extLst>
          </p:cNvPr>
          <p:cNvPicPr>
            <a:picLocks noGrp="1" noChangeAspect="1" noChangeArrowheads="1"/>
          </p:cNvPicPr>
          <p:nvPr>
            <p:ph sz="quarter" idx="10"/>
          </p:nvPr>
        </p:nvPicPr>
        <p:blipFill>
          <a:blip r:embed="rId2" cstate="print">
            <a:extLst>
              <a:ext uri="{28A0092B-C50C-407E-A947-70E740481C1C}">
                <a14:useLocalDpi xmlns:a14="http://schemas.microsoft.com/office/drawing/2010/main"/>
              </a:ext>
            </a:extLst>
          </a:blip>
          <a:srcRect/>
          <a:stretch>
            <a:fillRect/>
          </a:stretch>
        </p:blipFill>
        <p:spPr bwMode="auto">
          <a:xfrm>
            <a:off x="1924050" y="1276350"/>
            <a:ext cx="5295900" cy="3527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BFF11C-D665-8948-3602-135B5D91917A}"/>
              </a:ext>
            </a:extLst>
          </p:cNvPr>
          <p:cNvSpPr>
            <a:spLocks noGrp="1"/>
          </p:cNvSpPr>
          <p:nvPr>
            <p:ph sz="quarter" idx="10"/>
          </p:nvPr>
        </p:nvSpPr>
        <p:spPr>
          <a:xfrm>
            <a:off x="196850" y="195263"/>
            <a:ext cx="8750300" cy="4752975"/>
          </a:xfrm>
        </p:spPr>
        <p:txBody>
          <a:bodyPr>
            <a:normAutofit lnSpcReduction="10000"/>
          </a:bodyPr>
          <a:lstStyle/>
          <a:p>
            <a:pPr marL="0" indent="0">
              <a:buFont typeface="Arial" panose="020B0604020202020204" pitchFamily="34" charset="0"/>
              <a:buNone/>
              <a:defRPr/>
            </a:pPr>
            <a:r>
              <a:rPr lang="en-CA" sz="2500" dirty="0">
                <a:solidFill>
                  <a:schemeClr val="bg1"/>
                </a:solidFill>
              </a:rPr>
              <a:t>WINTER, Circuit Judge: </a:t>
            </a:r>
            <a:r>
              <a:rPr lang="en-CA" sz="2500" i="1" dirty="0">
                <a:solidFill>
                  <a:schemeClr val="bg1"/>
                </a:solidFill>
              </a:rPr>
              <a:t>“</a:t>
            </a:r>
            <a:r>
              <a:rPr lang="en-CA" sz="2500" i="1" dirty="0">
                <a:solidFill>
                  <a:srgbClr val="FFFF00"/>
                </a:solidFill>
              </a:rPr>
              <a:t>What "authorship" there is in a sports event, moreover, must be open to copying by competitors if fans are to be attracted</a:t>
            </a:r>
            <a:r>
              <a:rPr lang="en-CA" sz="2500" i="1" dirty="0">
                <a:solidFill>
                  <a:schemeClr val="bg1"/>
                </a:solidFill>
              </a:rPr>
              <a:t>. If the inventor of the T-formation in football had been able to copyright it, the sport might have come to an end instead of prospering. </a:t>
            </a:r>
            <a:r>
              <a:rPr lang="en-CA" sz="2500" i="1" dirty="0">
                <a:solidFill>
                  <a:srgbClr val="FF0000"/>
                </a:solidFill>
              </a:rPr>
              <a:t>Even where athletic preparation most resembles authorship</a:t>
            </a:r>
            <a:r>
              <a:rPr lang="en-CA" sz="2500" i="1" dirty="0">
                <a:solidFill>
                  <a:schemeClr val="bg1"/>
                </a:solidFill>
              </a:rPr>
              <a:t>--figure skating, gymnastics,</a:t>
            </a:r>
            <a:r>
              <a:rPr lang="en-CA" sz="2500" i="1" dirty="0">
                <a:solidFill>
                  <a:srgbClr val="FF0000"/>
                </a:solidFill>
              </a:rPr>
              <a:t> and, some would uncharitably say, professional wrestling</a:t>
            </a:r>
            <a:r>
              <a:rPr lang="en-CA" sz="2500" i="1" dirty="0">
                <a:solidFill>
                  <a:schemeClr val="bg1"/>
                </a:solidFill>
              </a:rPr>
              <a:t>--</a:t>
            </a:r>
            <a:r>
              <a:rPr lang="en-CA" sz="2500" i="1" dirty="0">
                <a:solidFill>
                  <a:srgbClr val="FFFF00"/>
                </a:solidFill>
              </a:rPr>
              <a:t>a performer who conceives and executes a particularly graceful and difficult</a:t>
            </a:r>
            <a:r>
              <a:rPr lang="en-CA" sz="2500" i="1" dirty="0">
                <a:solidFill>
                  <a:schemeClr val="bg1"/>
                </a:solidFill>
              </a:rPr>
              <a:t>--or, in the case of wrestling, seemingly painful--</a:t>
            </a:r>
            <a:r>
              <a:rPr lang="en-CA" sz="2500" i="1" dirty="0">
                <a:solidFill>
                  <a:srgbClr val="FFFF00"/>
                </a:solidFill>
              </a:rPr>
              <a:t>acrobatic feat cannot copyright it without impairing the underlying competition in the future</a:t>
            </a:r>
            <a:r>
              <a:rPr lang="en-CA" sz="2500" i="1" dirty="0">
                <a:solidFill>
                  <a:schemeClr val="bg1"/>
                </a:solidFill>
              </a:rPr>
              <a:t>. </a:t>
            </a:r>
            <a:r>
              <a:rPr lang="en-CA" sz="2500" i="1" dirty="0">
                <a:solidFill>
                  <a:srgbClr val="FF0000"/>
                </a:solidFill>
              </a:rPr>
              <a:t>A claim of being the only athlete to perform a feat doesn't mean much if no one else is allowed to try.</a:t>
            </a:r>
            <a:r>
              <a:rPr lang="en-CA" sz="2500" i="1" dirty="0">
                <a:solidFill>
                  <a:schemeClr val="bg1"/>
                </a:solidFill>
              </a:rPr>
              <a:t>”</a:t>
            </a:r>
          </a:p>
          <a:p>
            <a:pPr>
              <a:defRPr/>
            </a:pPr>
            <a:endParaRPr lang="en-CA" dirty="0"/>
          </a:p>
          <a:p>
            <a:pPr marL="0" indent="0">
              <a:buFont typeface="Arial" panose="020B0604020202020204" pitchFamily="34" charset="0"/>
              <a:buNone/>
              <a:defRPr/>
            </a:pPr>
            <a:endParaRPr lang="en-US" dirty="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Title 1">
            <a:extLst>
              <a:ext uri="{FF2B5EF4-FFF2-40B4-BE49-F238E27FC236}">
                <a16:creationId xmlns:a16="http://schemas.microsoft.com/office/drawing/2014/main" id="{A9401EA9-D8B5-1E47-5EA1-521EC481C53B}"/>
              </a:ext>
            </a:extLst>
          </p:cNvPr>
          <p:cNvSpPr>
            <a:spLocks noGrp="1" noChangeArrowheads="1"/>
          </p:cNvSpPr>
          <p:nvPr>
            <p:ph type="title"/>
          </p:nvPr>
        </p:nvSpPr>
        <p:spPr bwMode="auto">
          <a:xfrm>
            <a:off x="1485900" y="71438"/>
            <a:ext cx="6172200" cy="1155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rgbClr val="FFFF00"/>
                </a:solidFill>
              </a:rPr>
              <a:t>Dance </a:t>
            </a:r>
            <a:r>
              <a:rPr lang="en-US" altLang="en-US">
                <a:solidFill>
                  <a:srgbClr val="FF0000"/>
                </a:solidFill>
              </a:rPr>
              <a:t>&amp;</a:t>
            </a:r>
            <a:r>
              <a:rPr lang="en-US" altLang="en-US">
                <a:solidFill>
                  <a:srgbClr val="FFFF00"/>
                </a:solidFill>
              </a:rPr>
              <a:t> choreography is very challenging area in practical terms</a:t>
            </a:r>
          </a:p>
        </p:txBody>
      </p:sp>
      <p:pic>
        <p:nvPicPr>
          <p:cNvPr id="183298" name="Picture 3">
            <a:extLst>
              <a:ext uri="{FF2B5EF4-FFF2-40B4-BE49-F238E27FC236}">
                <a16:creationId xmlns:a16="http://schemas.microsoft.com/office/drawing/2014/main" id="{CCC21D6D-74C3-624F-FFFA-2E0DACC50DF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598738" y="1562100"/>
            <a:ext cx="3946525"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descr="A black and white document&#10;&#10;Description automatically generated with medium confidence">
            <a:extLst>
              <a:ext uri="{FF2B5EF4-FFF2-40B4-BE49-F238E27FC236}">
                <a16:creationId xmlns:a16="http://schemas.microsoft.com/office/drawing/2014/main" id="{6AE362EE-2954-6745-73E8-47F1A25606C5}"/>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181350" y="182563"/>
            <a:ext cx="2781300" cy="417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descr="Timeline&#10;&#10;Description automatically generated">
            <a:extLst>
              <a:ext uri="{FF2B5EF4-FFF2-40B4-BE49-F238E27FC236}">
                <a16:creationId xmlns:a16="http://schemas.microsoft.com/office/drawing/2014/main" id="{F3A1C239-32FD-47B4-6DC1-37A8DA0922D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005013" y="169863"/>
            <a:ext cx="5133975" cy="42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descr="Graphical user interface&#10;&#10;Description automatically generated">
            <a:extLst>
              <a:ext uri="{FF2B5EF4-FFF2-40B4-BE49-F238E27FC236}">
                <a16:creationId xmlns:a16="http://schemas.microsoft.com/office/drawing/2014/main" id="{8162A755-131E-8942-93E6-189BCF0AE64E}"/>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525713" y="215900"/>
            <a:ext cx="4092575"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descr="Graphical user interface&#10;&#10;Description automatically generated">
            <a:extLst>
              <a:ext uri="{FF2B5EF4-FFF2-40B4-BE49-F238E27FC236}">
                <a16:creationId xmlns:a16="http://schemas.microsoft.com/office/drawing/2014/main" id="{7AAA4422-622B-DE34-1716-1AED66FC6A5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209925" y="157163"/>
            <a:ext cx="2724150"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Graphical user interface&#10;&#10;Description automatically generated">
            <a:extLst>
              <a:ext uri="{FF2B5EF4-FFF2-40B4-BE49-F238E27FC236}">
                <a16:creationId xmlns:a16="http://schemas.microsoft.com/office/drawing/2014/main" id="{BC536D34-162E-60CB-2BF5-E8C149574150}"/>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525713" y="111125"/>
            <a:ext cx="4092575"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E247774B-C3BF-67BA-3208-AFDC9B0A2AFC}"/>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36CAB712-C55F-7C40-4B1B-6F4FDFB6C81B}"/>
              </a:ext>
            </a:extLst>
          </p:cNvPr>
          <p:cNvPicPr>
            <a:picLocks noGrp="1" noChangeAspect="1"/>
          </p:cNvPicPr>
          <p:nvPr>
            <p:ph idx="1"/>
          </p:nvPr>
        </p:nvPicPr>
        <p:blipFill>
          <a:blip r:embed="rId2"/>
          <a:stretch>
            <a:fillRect/>
          </a:stretch>
        </p:blipFill>
        <p:spPr/>
      </p:pic>
      <p:pic>
        <p:nvPicPr>
          <p:cNvPr id="50179" name="Picture 6" descr="Graphical user interface, text, application, email&#10;&#10;Description automatically generated">
            <a:extLst>
              <a:ext uri="{FF2B5EF4-FFF2-40B4-BE49-F238E27FC236}">
                <a16:creationId xmlns:a16="http://schemas.microsoft.com/office/drawing/2014/main" id="{E3C9D9C5-C76F-5639-265A-066C3F40901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06550" y="609600"/>
            <a:ext cx="59309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FBAFE7DC-8B7D-920D-9725-CB819FF57E34}"/>
                  </a:ext>
                </a:extLst>
              </p14:cNvPr>
              <p14:cNvContentPartPr/>
              <p14:nvPr/>
            </p14:nvContentPartPr>
            <p14:xfrm>
              <a:off x="4876252" y="3198500"/>
              <a:ext cx="438840" cy="758520"/>
            </p14:xfrm>
          </p:contentPart>
        </mc:Choice>
        <mc:Fallback xmlns="">
          <p:pic>
            <p:nvPicPr>
              <p:cNvPr id="8" name="Ink 7">
                <a:extLst>
                  <a:ext uri="{FF2B5EF4-FFF2-40B4-BE49-F238E27FC236}">
                    <a16:creationId xmlns:a16="http://schemas.microsoft.com/office/drawing/2014/main" id="{FBAFE7DC-8B7D-920D-9725-CB819FF57E34}"/>
                  </a:ext>
                </a:extLst>
              </p:cNvPr>
              <p:cNvPicPr/>
              <p:nvPr/>
            </p:nvPicPr>
            <p:blipFill>
              <a:blip r:embed="rId4"/>
              <a:stretch>
                <a:fillRect/>
              </a:stretch>
            </p:blipFill>
            <p:spPr>
              <a:xfrm>
                <a:off x="4867259" y="3189500"/>
                <a:ext cx="456466" cy="776160"/>
              </a:xfrm>
              <a:prstGeom prst="rect">
                <a:avLst/>
              </a:prstGeom>
            </p:spPr>
          </p:pic>
        </mc:Fallback>
      </mc:AlternateContent>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itle 1">
            <a:extLst>
              <a:ext uri="{FF2B5EF4-FFF2-40B4-BE49-F238E27FC236}">
                <a16:creationId xmlns:a16="http://schemas.microsoft.com/office/drawing/2014/main" id="{A89F0AA9-144B-FAD0-9E87-A93B5AEE32F9}"/>
              </a:ext>
            </a:extLst>
          </p:cNvPr>
          <p:cNvSpPr>
            <a:spLocks noGrp="1" noChangeArrowheads="1"/>
          </p:cNvSpPr>
          <p:nvPr>
            <p:ph type="title"/>
          </p:nvPr>
        </p:nvSpPr>
        <p:spPr bwMode="auto">
          <a:xfrm>
            <a:off x="1485900" y="61913"/>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400">
                <a:solidFill>
                  <a:srgbClr val="FFFF00"/>
                </a:solidFill>
              </a:rPr>
              <a:t>Related</a:t>
            </a:r>
            <a:r>
              <a:rPr lang="en-US" altLang="en-US" sz="4400">
                <a:solidFill>
                  <a:srgbClr val="FF0000"/>
                </a:solidFill>
              </a:rPr>
              <a:t>?</a:t>
            </a:r>
            <a:r>
              <a:rPr lang="en-US" altLang="en-US" sz="4400">
                <a:solidFill>
                  <a:schemeClr val="bg1"/>
                </a:solidFill>
              </a:rPr>
              <a:t>…</a:t>
            </a:r>
          </a:p>
        </p:txBody>
      </p:sp>
      <p:pic>
        <p:nvPicPr>
          <p:cNvPr id="189442" name="Picture 3">
            <a:extLst>
              <a:ext uri="{FF2B5EF4-FFF2-40B4-BE49-F238E27FC236}">
                <a16:creationId xmlns:a16="http://schemas.microsoft.com/office/drawing/2014/main" id="{4CA9CFBF-5B31-29EC-8991-AADCA1EC10A5}"/>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63788" y="1203325"/>
            <a:ext cx="4416425" cy="353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itle 1">
            <a:extLst>
              <a:ext uri="{FF2B5EF4-FFF2-40B4-BE49-F238E27FC236}">
                <a16:creationId xmlns:a16="http://schemas.microsoft.com/office/drawing/2014/main" id="{00797944-0992-79E9-B29A-C3663D7B8250}"/>
              </a:ext>
            </a:extLst>
          </p:cNvPr>
          <p:cNvSpPr>
            <a:spLocks noGrp="1" noChangeArrowheads="1"/>
          </p:cNvSpPr>
          <p:nvPr>
            <p:ph type="title"/>
          </p:nvPr>
        </p:nvSpPr>
        <p:spPr bwMode="auto">
          <a:xfrm>
            <a:off x="1485900" y="244475"/>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a:solidFill>
                  <a:schemeClr val="bg1"/>
                </a:solidFill>
              </a:rPr>
              <a:t>Ballet Notation</a:t>
            </a:r>
          </a:p>
        </p:txBody>
      </p:sp>
      <p:pic>
        <p:nvPicPr>
          <p:cNvPr id="190466" name="Picture 2">
            <a:extLst>
              <a:ext uri="{FF2B5EF4-FFF2-40B4-BE49-F238E27FC236}">
                <a16:creationId xmlns:a16="http://schemas.microsoft.com/office/drawing/2014/main" id="{707D394B-B7BB-185B-F314-1375FA4CAC4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85900" y="1355725"/>
            <a:ext cx="6172200"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itle 5">
            <a:extLst>
              <a:ext uri="{FF2B5EF4-FFF2-40B4-BE49-F238E27FC236}">
                <a16:creationId xmlns:a16="http://schemas.microsoft.com/office/drawing/2014/main" id="{3F28329E-14D5-E4EB-D230-8CC96E20C962}"/>
              </a:ext>
            </a:extLst>
          </p:cNvPr>
          <p:cNvSpPr>
            <a:spLocks noGrp="1" noChangeArrowheads="1"/>
          </p:cNvSpPr>
          <p:nvPr>
            <p:ph type="title"/>
          </p:nvPr>
        </p:nvSpPr>
        <p:spPr bwMode="auto">
          <a:xfrm>
            <a:off x="1485900" y="206375"/>
            <a:ext cx="6172200"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What is copyrightable</a:t>
            </a:r>
          </a:p>
        </p:txBody>
      </p:sp>
      <p:sp>
        <p:nvSpPr>
          <p:cNvPr id="2" name="Content Placeholder 1">
            <a:extLst>
              <a:ext uri="{FF2B5EF4-FFF2-40B4-BE49-F238E27FC236}">
                <a16:creationId xmlns:a16="http://schemas.microsoft.com/office/drawing/2014/main" id="{D92DE2AE-D923-6966-6DCE-AADFC00EDF3A}"/>
              </a:ext>
            </a:extLst>
          </p:cNvPr>
          <p:cNvSpPr>
            <a:spLocks noGrp="1"/>
          </p:cNvSpPr>
          <p:nvPr>
            <p:ph idx="1"/>
          </p:nvPr>
        </p:nvSpPr>
        <p:spPr>
          <a:xfrm>
            <a:off x="306388" y="1347788"/>
            <a:ext cx="8531225" cy="3359150"/>
          </a:xfrm>
        </p:spPr>
        <p:txBody>
          <a:bodyPr>
            <a:normAutofit/>
          </a:bodyPr>
          <a:lstStyle/>
          <a:p>
            <a:pPr marL="0" indent="0">
              <a:buFont typeface="Arial" panose="020B0604020202020204" pitchFamily="34" charset="0"/>
              <a:buNone/>
              <a:defRPr/>
            </a:pPr>
            <a:r>
              <a:rPr lang="en-US" sz="3000" b="1" dirty="0">
                <a:solidFill>
                  <a:srgbClr val="00B0F0"/>
                </a:solidFill>
              </a:rPr>
              <a:t>Artistic works</a:t>
            </a:r>
          </a:p>
          <a:p>
            <a:pPr lvl="1">
              <a:buFont typeface="Arial" panose="020B0604020202020204" pitchFamily="34" charset="0"/>
              <a:buChar char="•"/>
              <a:defRPr/>
            </a:pPr>
            <a:r>
              <a:rPr lang="en-US" sz="3000" dirty="0">
                <a:solidFill>
                  <a:schemeClr val="bg1"/>
                </a:solidFill>
              </a:rPr>
              <a:t>How should</a:t>
            </a:r>
            <a:r>
              <a:rPr lang="en-US" sz="3000" dirty="0">
                <a:solidFill>
                  <a:srgbClr val="FFFF00"/>
                </a:solidFill>
              </a:rPr>
              <a:t> artistic </a:t>
            </a:r>
            <a:r>
              <a:rPr lang="en-US" sz="3000" dirty="0">
                <a:solidFill>
                  <a:schemeClr val="bg1"/>
                </a:solidFill>
              </a:rPr>
              <a:t>be defined? </a:t>
            </a:r>
          </a:p>
          <a:p>
            <a:pPr lvl="1">
              <a:buFont typeface="Arial" panose="020B0604020202020204" pitchFamily="34" charset="0"/>
              <a:buChar char="•"/>
              <a:defRPr/>
            </a:pPr>
            <a:r>
              <a:rPr lang="en-US" sz="3000" dirty="0">
                <a:solidFill>
                  <a:schemeClr val="bg1"/>
                </a:solidFill>
              </a:rPr>
              <a:t>Should</a:t>
            </a:r>
            <a:r>
              <a:rPr lang="en-US" sz="3000" dirty="0">
                <a:solidFill>
                  <a:schemeClr val="tx2">
                    <a:lumMod val="20000"/>
                    <a:lumOff val="80000"/>
                  </a:schemeClr>
                </a:solidFill>
              </a:rPr>
              <a:t> </a:t>
            </a:r>
            <a:r>
              <a:rPr lang="en-US" sz="3000" dirty="0">
                <a:solidFill>
                  <a:srgbClr val="FFFF00"/>
                </a:solidFill>
              </a:rPr>
              <a:t>artistic merit</a:t>
            </a:r>
            <a:r>
              <a:rPr lang="en-US" sz="3000" dirty="0">
                <a:solidFill>
                  <a:schemeClr val="bg1"/>
                </a:solidFill>
              </a:rPr>
              <a:t>, the artist’s </a:t>
            </a:r>
            <a:r>
              <a:rPr lang="en-US" sz="3000" dirty="0">
                <a:solidFill>
                  <a:srgbClr val="FFFF00"/>
                </a:solidFill>
              </a:rPr>
              <a:t>intention to create </a:t>
            </a:r>
            <a:r>
              <a:rPr lang="en-US" sz="3000" dirty="0">
                <a:solidFill>
                  <a:schemeClr val="bg1"/>
                </a:solidFill>
              </a:rPr>
              <a:t>“</a:t>
            </a:r>
            <a:r>
              <a:rPr lang="en-US" sz="3000" dirty="0">
                <a:solidFill>
                  <a:schemeClr val="accent5"/>
                </a:solidFill>
              </a:rPr>
              <a:t>art</a:t>
            </a:r>
            <a:r>
              <a:rPr lang="en-US" sz="3000" dirty="0">
                <a:solidFill>
                  <a:schemeClr val="bg1"/>
                </a:solidFill>
              </a:rPr>
              <a:t>”, and the </a:t>
            </a:r>
            <a:r>
              <a:rPr lang="en-US" sz="3000" dirty="0">
                <a:solidFill>
                  <a:srgbClr val="FFFF00"/>
                </a:solidFill>
              </a:rPr>
              <a:t>aesthetic value </a:t>
            </a:r>
            <a:r>
              <a:rPr lang="en-US" sz="3000" dirty="0">
                <a:solidFill>
                  <a:schemeClr val="bg1"/>
                </a:solidFill>
              </a:rPr>
              <a:t>of the work be </a:t>
            </a:r>
            <a:r>
              <a:rPr lang="en-US" sz="3000" dirty="0">
                <a:solidFill>
                  <a:srgbClr val="FFFF00"/>
                </a:solidFill>
              </a:rPr>
              <a:t>relevant</a:t>
            </a:r>
            <a:r>
              <a:rPr lang="en-US" sz="3000" dirty="0">
                <a:solidFill>
                  <a:schemeClr val="bg1"/>
                </a:solidFill>
              </a:rPr>
              <a:t> to whether something meets the classification of artistic works</a:t>
            </a:r>
            <a:r>
              <a:rPr lang="en-US" sz="3000" dirty="0">
                <a:solidFill>
                  <a:srgbClr val="FF0000"/>
                </a:solidFill>
              </a:rPr>
              <a:t>?</a:t>
            </a:r>
            <a:r>
              <a:rPr lang="en-US" sz="3000" dirty="0">
                <a:solidFill>
                  <a:schemeClr val="bg1"/>
                </a:solidFill>
              </a:rPr>
              <a:t> </a:t>
            </a:r>
          </a:p>
          <a:p>
            <a:pPr marL="0" indent="0">
              <a:buFont typeface="Arial" panose="020B0604020202020204" pitchFamily="34" charset="0"/>
              <a:buNone/>
              <a:defRPr/>
            </a:pPr>
            <a:endParaRPr lang="en-CA" sz="2700" dirty="0">
              <a:solidFill>
                <a:schemeClr val="bg1"/>
              </a:solidFill>
            </a:endParaRPr>
          </a:p>
        </p:txBody>
      </p:sp>
      <p:sp>
        <p:nvSpPr>
          <p:cNvPr id="191491" name="Slide Number Placeholder 3">
            <a:extLst>
              <a:ext uri="{FF2B5EF4-FFF2-40B4-BE49-F238E27FC236}">
                <a16:creationId xmlns:a16="http://schemas.microsoft.com/office/drawing/2014/main" id="{97C94CDD-CA95-C7CC-829C-28686B052FF9}"/>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BD89E33-8D28-E84C-8C20-6C3FF212B6ED}" type="slidenum">
              <a:rPr lang="en-US" altLang="en-US" smtClean="0"/>
              <a:pPr/>
              <a:t>162</a:t>
            </a:fld>
            <a:endParaRPr lang="en-US" altLang="en-US"/>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itle 5">
            <a:extLst>
              <a:ext uri="{FF2B5EF4-FFF2-40B4-BE49-F238E27FC236}">
                <a16:creationId xmlns:a16="http://schemas.microsoft.com/office/drawing/2014/main" id="{20FA79E3-7718-86B9-49DA-09D6BC9F05E8}"/>
              </a:ext>
            </a:extLst>
          </p:cNvPr>
          <p:cNvSpPr>
            <a:spLocks noGrp="1" noChangeArrowheads="1"/>
          </p:cNvSpPr>
          <p:nvPr>
            <p:ph type="title"/>
          </p:nvPr>
        </p:nvSpPr>
        <p:spPr bwMode="auto">
          <a:xfrm>
            <a:off x="1485900" y="206375"/>
            <a:ext cx="6172200"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What is copyrightable</a:t>
            </a:r>
          </a:p>
        </p:txBody>
      </p:sp>
      <p:sp>
        <p:nvSpPr>
          <p:cNvPr id="193538" name="Content Placeholder 1">
            <a:extLst>
              <a:ext uri="{FF2B5EF4-FFF2-40B4-BE49-F238E27FC236}">
                <a16:creationId xmlns:a16="http://schemas.microsoft.com/office/drawing/2014/main" id="{9501D00D-799D-072E-E461-5C774BDA2C07}"/>
              </a:ext>
            </a:extLst>
          </p:cNvPr>
          <p:cNvSpPr>
            <a:spLocks noGrp="1" noChangeArrowheads="1"/>
          </p:cNvSpPr>
          <p:nvPr>
            <p:ph idx="1"/>
          </p:nvPr>
        </p:nvSpPr>
        <p:spPr bwMode="auto">
          <a:xfrm>
            <a:off x="468313" y="1557338"/>
            <a:ext cx="8207375" cy="3359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700">
                <a:solidFill>
                  <a:srgbClr val="00B0F0"/>
                </a:solidFill>
              </a:rPr>
              <a:t>Artistic works</a:t>
            </a:r>
          </a:p>
          <a:p>
            <a:pPr lvl="1">
              <a:buFont typeface="Arial" panose="020B0604020202020204" pitchFamily="34" charset="0"/>
              <a:buChar char="•"/>
            </a:pPr>
            <a:r>
              <a:rPr lang="en-US" altLang="en-US" sz="2700">
                <a:solidFill>
                  <a:schemeClr val="bg1"/>
                </a:solidFill>
              </a:rPr>
              <a:t>“</a:t>
            </a:r>
            <a:r>
              <a:rPr lang="en-US" altLang="en-US" sz="2700">
                <a:solidFill>
                  <a:srgbClr val="FFFF00"/>
                </a:solidFill>
              </a:rPr>
              <a:t>artistic work</a:t>
            </a:r>
            <a:r>
              <a:rPr lang="en-US" altLang="en-US" sz="2700">
                <a:solidFill>
                  <a:schemeClr val="bg1"/>
                </a:solidFill>
              </a:rPr>
              <a:t>” defined in s. 2 as including:</a:t>
            </a:r>
          </a:p>
          <a:p>
            <a:pPr lvl="2">
              <a:buFont typeface="Courier New" panose="02070309020205020404" pitchFamily="49" charset="0"/>
              <a:buChar char="o"/>
            </a:pPr>
            <a:r>
              <a:rPr lang="en-CA" altLang="en-US" sz="2700">
                <a:solidFill>
                  <a:schemeClr val="bg1"/>
                </a:solidFill>
              </a:rPr>
              <a:t>paintings, drawings, maps, charts, plans, photographs, engravings, sculptures, </a:t>
            </a:r>
            <a:r>
              <a:rPr lang="en-CA" altLang="en-US" sz="2700">
                <a:solidFill>
                  <a:srgbClr val="FFFF00"/>
                </a:solidFill>
              </a:rPr>
              <a:t>works of artistic craftsmanship</a:t>
            </a:r>
            <a:r>
              <a:rPr lang="en-CA" altLang="en-US" sz="2700">
                <a:solidFill>
                  <a:schemeClr val="bg1"/>
                </a:solidFill>
              </a:rPr>
              <a:t>, architectural works, and compilations of artistic works.</a:t>
            </a:r>
          </a:p>
        </p:txBody>
      </p:sp>
      <p:sp>
        <p:nvSpPr>
          <p:cNvPr id="193539" name="Slide Number Placeholder 3">
            <a:extLst>
              <a:ext uri="{FF2B5EF4-FFF2-40B4-BE49-F238E27FC236}">
                <a16:creationId xmlns:a16="http://schemas.microsoft.com/office/drawing/2014/main" id="{A5786769-8B61-F493-C377-2C622BC88CF4}"/>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4890E95-A93C-6149-B22D-47729B77D84B}" type="slidenum">
              <a:rPr lang="en-US" altLang="en-US" smtClean="0"/>
              <a:pPr/>
              <a:t>163</a:t>
            </a:fld>
            <a:endParaRPr lang="en-US" altLang="en-US"/>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Title 5">
            <a:extLst>
              <a:ext uri="{FF2B5EF4-FFF2-40B4-BE49-F238E27FC236}">
                <a16:creationId xmlns:a16="http://schemas.microsoft.com/office/drawing/2014/main" id="{FFFD47DA-9967-E5BD-7043-39BA60701E37}"/>
              </a:ext>
            </a:extLst>
          </p:cNvPr>
          <p:cNvSpPr>
            <a:spLocks noGrp="1" noChangeArrowheads="1"/>
          </p:cNvSpPr>
          <p:nvPr>
            <p:ph type="title"/>
          </p:nvPr>
        </p:nvSpPr>
        <p:spPr bwMode="auto">
          <a:xfrm>
            <a:off x="1485900" y="106363"/>
            <a:ext cx="6172200" cy="8699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What is copyrightable</a:t>
            </a:r>
          </a:p>
        </p:txBody>
      </p:sp>
      <p:sp>
        <p:nvSpPr>
          <p:cNvPr id="195586" name="Content Placeholder 1">
            <a:extLst>
              <a:ext uri="{FF2B5EF4-FFF2-40B4-BE49-F238E27FC236}">
                <a16:creationId xmlns:a16="http://schemas.microsoft.com/office/drawing/2014/main" id="{497DEC3E-5690-EB63-5909-04EEB679A371}"/>
              </a:ext>
            </a:extLst>
          </p:cNvPr>
          <p:cNvSpPr>
            <a:spLocks noGrp="1" noChangeArrowheads="1"/>
          </p:cNvSpPr>
          <p:nvPr>
            <p:ph idx="1"/>
          </p:nvPr>
        </p:nvSpPr>
        <p:spPr bwMode="auto">
          <a:xfrm>
            <a:off x="1485900" y="976313"/>
            <a:ext cx="6172200" cy="33353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US" altLang="en-US" sz="3000">
                <a:solidFill>
                  <a:schemeClr val="bg1"/>
                </a:solidFill>
              </a:rPr>
              <a:t>Medium is the message</a:t>
            </a:r>
            <a:r>
              <a:rPr lang="en-US" altLang="en-US" sz="3000">
                <a:solidFill>
                  <a:srgbClr val="FF0000"/>
                </a:solidFill>
              </a:rPr>
              <a:t>,</a:t>
            </a:r>
            <a:r>
              <a:rPr lang="en-US" altLang="en-US" sz="3000">
                <a:solidFill>
                  <a:schemeClr val="bg1"/>
                </a:solidFill>
              </a:rPr>
              <a:t> </a:t>
            </a:r>
          </a:p>
          <a:p>
            <a:pPr marL="0" indent="0" algn="ctr">
              <a:buFont typeface="Arial" panose="020B0604020202020204" pitchFamily="34" charset="0"/>
              <a:buNone/>
            </a:pPr>
            <a:r>
              <a:rPr lang="en-US" altLang="en-US" sz="3000">
                <a:solidFill>
                  <a:schemeClr val="bg1"/>
                </a:solidFill>
              </a:rPr>
              <a:t>not aesthetic value</a:t>
            </a:r>
            <a:r>
              <a:rPr lang="en-US" altLang="en-US" sz="3600" b="1">
                <a:solidFill>
                  <a:srgbClr val="FF0000"/>
                </a:solidFill>
              </a:rPr>
              <a:t>?</a:t>
            </a:r>
          </a:p>
        </p:txBody>
      </p:sp>
      <p:sp>
        <p:nvSpPr>
          <p:cNvPr id="195587" name="Slide Number Placeholder 3">
            <a:extLst>
              <a:ext uri="{FF2B5EF4-FFF2-40B4-BE49-F238E27FC236}">
                <a16:creationId xmlns:a16="http://schemas.microsoft.com/office/drawing/2014/main" id="{D62AD1A0-0E8B-C9CE-32E6-39624B7FB636}"/>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43BD122-FE97-7C4B-BDAC-8796DCA9C7EE}" type="slidenum">
              <a:rPr lang="en-US" altLang="en-US" smtClean="0"/>
              <a:pPr/>
              <a:t>164</a:t>
            </a:fld>
            <a:endParaRPr lang="en-US" altLang="en-US"/>
          </a:p>
        </p:txBody>
      </p:sp>
      <p:pic>
        <p:nvPicPr>
          <p:cNvPr id="195588" name="Picture 7" descr="A screenshot of a social media post&#10;&#10;Description automatically generated">
            <a:extLst>
              <a:ext uri="{FF2B5EF4-FFF2-40B4-BE49-F238E27FC236}">
                <a16:creationId xmlns:a16="http://schemas.microsoft.com/office/drawing/2014/main" id="{82169B85-5C58-BB25-896D-BA3D224BD2C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746375" y="2236788"/>
            <a:ext cx="365125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TextBox 2">
            <a:extLst>
              <a:ext uri="{FF2B5EF4-FFF2-40B4-BE49-F238E27FC236}">
                <a16:creationId xmlns:a16="http://schemas.microsoft.com/office/drawing/2014/main" id="{1403A74A-BC40-B840-546F-362DACF38E2D}"/>
              </a:ext>
            </a:extLst>
          </p:cNvPr>
          <p:cNvSpPr txBox="1">
            <a:spLocks noChangeArrowheads="1"/>
          </p:cNvSpPr>
          <p:nvPr/>
        </p:nvSpPr>
        <p:spPr bwMode="auto">
          <a:xfrm>
            <a:off x="4572000" y="4354513"/>
            <a:ext cx="35702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CA" altLang="en-US" sz="1800">
                <a:solidFill>
                  <a:schemeClr val="bg1"/>
                </a:solidFill>
              </a:rPr>
              <a:t>The Dream, Pablo Picasso, 1932</a:t>
            </a:r>
            <a:endParaRPr lang="en-US" altLang="en-US" sz="1800"/>
          </a:p>
        </p:txBody>
      </p:sp>
      <p:pic>
        <p:nvPicPr>
          <p:cNvPr id="197634" name="Picture 4" descr="A picture containing table&#10;&#10;Description automatically generated">
            <a:extLst>
              <a:ext uri="{FF2B5EF4-FFF2-40B4-BE49-F238E27FC236}">
                <a16:creationId xmlns:a16="http://schemas.microsoft.com/office/drawing/2014/main" id="{9C611BEA-FDB1-0753-AFA9-C0837D8A56A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68675" y="366713"/>
            <a:ext cx="2770188" cy="374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Title 5">
            <a:extLst>
              <a:ext uri="{FF2B5EF4-FFF2-40B4-BE49-F238E27FC236}">
                <a16:creationId xmlns:a16="http://schemas.microsoft.com/office/drawing/2014/main" id="{915F22D7-518E-BF71-0B8F-6683DCDC5405}"/>
              </a:ext>
            </a:extLst>
          </p:cNvPr>
          <p:cNvSpPr>
            <a:spLocks noGrp="1" noChangeArrowheads="1"/>
          </p:cNvSpPr>
          <p:nvPr>
            <p:ph type="title"/>
          </p:nvPr>
        </p:nvSpPr>
        <p:spPr bwMode="auto">
          <a:xfrm>
            <a:off x="1485900" y="111125"/>
            <a:ext cx="6172200" cy="628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What is copyrightable</a:t>
            </a:r>
          </a:p>
        </p:txBody>
      </p:sp>
      <p:sp>
        <p:nvSpPr>
          <p:cNvPr id="2" name="Content Placeholder 1">
            <a:extLst>
              <a:ext uri="{FF2B5EF4-FFF2-40B4-BE49-F238E27FC236}">
                <a16:creationId xmlns:a16="http://schemas.microsoft.com/office/drawing/2014/main" id="{F1F7C8D3-AAAC-8769-1725-BBE4A9FE67BA}"/>
              </a:ext>
            </a:extLst>
          </p:cNvPr>
          <p:cNvSpPr>
            <a:spLocks noGrp="1"/>
          </p:cNvSpPr>
          <p:nvPr>
            <p:ph idx="1"/>
          </p:nvPr>
        </p:nvSpPr>
        <p:spPr>
          <a:xfrm>
            <a:off x="576263" y="1203325"/>
            <a:ext cx="7991475" cy="3570288"/>
          </a:xfrm>
        </p:spPr>
        <p:txBody>
          <a:bodyPr>
            <a:noAutofit/>
          </a:bodyPr>
          <a:lstStyle/>
          <a:p>
            <a:pPr marL="0" indent="0">
              <a:buFont typeface="Arial" panose="020B0604020202020204" pitchFamily="34" charset="0"/>
              <a:buNone/>
              <a:defRPr/>
            </a:pPr>
            <a:r>
              <a:rPr lang="en-US" sz="2325" b="1" dirty="0">
                <a:solidFill>
                  <a:srgbClr val="FF0000"/>
                </a:solidFill>
              </a:rPr>
              <a:t>Artistic works</a:t>
            </a:r>
          </a:p>
          <a:p>
            <a:pPr>
              <a:defRPr/>
            </a:pPr>
            <a:r>
              <a:rPr lang="en-US" sz="2325" i="1" u="sng" dirty="0">
                <a:solidFill>
                  <a:srgbClr val="00B0F0"/>
                </a:solidFill>
              </a:rPr>
              <a:t>DRG Inc. v. </a:t>
            </a:r>
            <a:r>
              <a:rPr lang="en-US" sz="2325" i="1" u="sng" dirty="0" err="1">
                <a:solidFill>
                  <a:srgbClr val="00B0F0"/>
                </a:solidFill>
              </a:rPr>
              <a:t>Datfile</a:t>
            </a:r>
            <a:r>
              <a:rPr lang="en-US" sz="2325" i="1" u="sng" dirty="0">
                <a:solidFill>
                  <a:srgbClr val="00B0F0"/>
                </a:solidFill>
              </a:rPr>
              <a:t> Ltd. </a:t>
            </a:r>
            <a:r>
              <a:rPr lang="en-CA" sz="2325" dirty="0">
                <a:solidFill>
                  <a:schemeClr val="bg1"/>
                </a:solidFill>
              </a:rPr>
              <a:t>[1988] 2 F.C. 243</a:t>
            </a:r>
            <a:endParaRPr lang="en-US" sz="2325" i="1" u="sng" dirty="0">
              <a:solidFill>
                <a:schemeClr val="bg1"/>
              </a:solidFill>
            </a:endParaRPr>
          </a:p>
          <a:p>
            <a:pPr lvl="1">
              <a:buFont typeface="Courier New" panose="02070309020205020404" pitchFamily="49" charset="0"/>
              <a:buChar char="o"/>
              <a:defRPr/>
            </a:pPr>
            <a:r>
              <a:rPr lang="en-CA" sz="1800" dirty="0">
                <a:solidFill>
                  <a:schemeClr val="bg1"/>
                </a:solidFill>
              </a:rPr>
              <a:t>Two series of </a:t>
            </a:r>
            <a:r>
              <a:rPr lang="en-CA" sz="1800" dirty="0">
                <a:solidFill>
                  <a:srgbClr val="FFFF00"/>
                </a:solidFill>
              </a:rPr>
              <a:t>colour coded labels </a:t>
            </a:r>
            <a:r>
              <a:rPr lang="en-CA" sz="1800" dirty="0">
                <a:solidFill>
                  <a:schemeClr val="bg1"/>
                </a:solidFill>
              </a:rPr>
              <a:t>were registered under the </a:t>
            </a:r>
            <a:r>
              <a:rPr lang="en-CA" sz="1800" i="1" dirty="0">
                <a:solidFill>
                  <a:schemeClr val="bg1"/>
                </a:solidFill>
              </a:rPr>
              <a:t>Copyright Act</a:t>
            </a:r>
            <a:r>
              <a:rPr lang="en-CA" sz="1800" dirty="0">
                <a:solidFill>
                  <a:schemeClr val="bg1"/>
                </a:solidFill>
              </a:rPr>
              <a:t>. It was </a:t>
            </a:r>
            <a:r>
              <a:rPr lang="en-CA" sz="1800" dirty="0">
                <a:solidFill>
                  <a:srgbClr val="FF0000"/>
                </a:solidFill>
              </a:rPr>
              <a:t>unsuccessfully argued </a:t>
            </a:r>
            <a:r>
              <a:rPr lang="en-CA" sz="1800" dirty="0">
                <a:solidFill>
                  <a:srgbClr val="FFFF00"/>
                </a:solidFill>
              </a:rPr>
              <a:t>that the registrations were not properly the subject of copyright</a:t>
            </a:r>
            <a:r>
              <a:rPr lang="en-CA" sz="1800" dirty="0">
                <a:solidFill>
                  <a:schemeClr val="bg1"/>
                </a:solidFill>
              </a:rPr>
              <a:t>.</a:t>
            </a:r>
          </a:p>
          <a:p>
            <a:pPr lvl="1">
              <a:buFont typeface="Courier New" panose="02070309020205020404" pitchFamily="49" charset="0"/>
              <a:buChar char="o"/>
              <a:defRPr/>
            </a:pPr>
            <a:r>
              <a:rPr lang="en-US" sz="1800" dirty="0">
                <a:solidFill>
                  <a:srgbClr val="FFFF00"/>
                </a:solidFill>
              </a:rPr>
              <a:t>Court found that an artistic work is a work that finds expression in a visual medium</a:t>
            </a:r>
            <a:r>
              <a:rPr lang="en-US" sz="1800" dirty="0">
                <a:solidFill>
                  <a:schemeClr val="bg1"/>
                </a:solidFill>
              </a:rPr>
              <a:t>.</a:t>
            </a:r>
          </a:p>
          <a:p>
            <a:pPr lvl="1">
              <a:buFont typeface="Courier New" panose="02070309020205020404" pitchFamily="49" charset="0"/>
              <a:buChar char="o"/>
              <a:defRPr/>
            </a:pPr>
            <a:r>
              <a:rPr lang="en-US" sz="1800" dirty="0">
                <a:solidFill>
                  <a:srgbClr val="FF0000"/>
                </a:solidFill>
              </a:rPr>
              <a:t>Artistic merit, artist</a:t>
            </a:r>
            <a:r>
              <a:rPr lang="ja-JP" altLang="en-US" sz="1800" dirty="0">
                <a:solidFill>
                  <a:srgbClr val="FF0000"/>
                </a:solidFill>
              </a:rPr>
              <a:t>’</a:t>
            </a:r>
            <a:r>
              <a:rPr lang="en-US" sz="1800" dirty="0">
                <a:solidFill>
                  <a:srgbClr val="FF0000"/>
                </a:solidFill>
              </a:rPr>
              <a:t>s intention to create </a:t>
            </a:r>
            <a:r>
              <a:rPr lang="ja-JP" altLang="en-US" sz="1800" dirty="0">
                <a:solidFill>
                  <a:schemeClr val="bg1"/>
                </a:solidFill>
              </a:rPr>
              <a:t>“</a:t>
            </a:r>
            <a:r>
              <a:rPr lang="en-US" sz="1800" dirty="0">
                <a:solidFill>
                  <a:srgbClr val="FF0000"/>
                </a:solidFill>
              </a:rPr>
              <a:t>art</a:t>
            </a:r>
            <a:r>
              <a:rPr lang="ja-JP" altLang="en-US" sz="1800" dirty="0">
                <a:solidFill>
                  <a:schemeClr val="bg1"/>
                </a:solidFill>
              </a:rPr>
              <a:t>”</a:t>
            </a:r>
            <a:r>
              <a:rPr lang="en-US" sz="1800" dirty="0">
                <a:solidFill>
                  <a:schemeClr val="bg1"/>
                </a:solidFill>
              </a:rPr>
              <a:t> </a:t>
            </a:r>
            <a:r>
              <a:rPr lang="en-US" sz="1800" dirty="0">
                <a:solidFill>
                  <a:srgbClr val="FF0000"/>
                </a:solidFill>
              </a:rPr>
              <a:t>and the actual aesthetic value of the work are not pertinent to the question of whether a work meets the classification of </a:t>
            </a:r>
            <a:r>
              <a:rPr lang="ja-JP" altLang="en-US" sz="1800" dirty="0">
                <a:solidFill>
                  <a:schemeClr val="bg1"/>
                </a:solidFill>
              </a:rPr>
              <a:t>“</a:t>
            </a:r>
            <a:r>
              <a:rPr lang="en-US" sz="1800" dirty="0">
                <a:solidFill>
                  <a:srgbClr val="FF0000"/>
                </a:solidFill>
              </a:rPr>
              <a:t>artistic work</a:t>
            </a:r>
            <a:r>
              <a:rPr lang="ja-JP" altLang="en-US" sz="1800" dirty="0">
                <a:solidFill>
                  <a:schemeClr val="bg1"/>
                </a:solidFill>
              </a:rPr>
              <a:t>”</a:t>
            </a:r>
            <a:r>
              <a:rPr lang="en-US" sz="1800" dirty="0">
                <a:solidFill>
                  <a:schemeClr val="bg1"/>
                </a:solidFill>
              </a:rPr>
              <a:t> </a:t>
            </a:r>
          </a:p>
        </p:txBody>
      </p:sp>
      <p:sp>
        <p:nvSpPr>
          <p:cNvPr id="198659" name="Slide Number Placeholder 3">
            <a:extLst>
              <a:ext uri="{FF2B5EF4-FFF2-40B4-BE49-F238E27FC236}">
                <a16:creationId xmlns:a16="http://schemas.microsoft.com/office/drawing/2014/main" id="{36E8A401-9733-91F8-9618-342D1C972065}"/>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46FC4B5-FEB9-1348-9CBB-B4CD0E496BB0}" type="slidenum">
              <a:rPr lang="en-US" altLang="en-US" smtClean="0"/>
              <a:pPr/>
              <a:t>166</a:t>
            </a:fld>
            <a:endParaRPr lang="en-US" altLang="en-US"/>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Content Placeholder 4">
            <a:extLst>
              <a:ext uri="{FF2B5EF4-FFF2-40B4-BE49-F238E27FC236}">
                <a16:creationId xmlns:a16="http://schemas.microsoft.com/office/drawing/2014/main" id="{0FFF2702-AF75-82ED-AB22-5CA8624A6B75}"/>
              </a:ext>
            </a:extLst>
          </p:cNvPr>
          <p:cNvSpPr>
            <a:spLocks noGrp="1" noChangeArrowheads="1"/>
          </p:cNvSpPr>
          <p:nvPr>
            <p:ph sz="quarter" idx="10"/>
          </p:nvPr>
        </p:nvSpPr>
        <p:spPr bwMode="auto">
          <a:xfrm>
            <a:off x="358775" y="195263"/>
            <a:ext cx="8426450" cy="4752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200">
                <a:solidFill>
                  <a:schemeClr val="bg1"/>
                </a:solidFill>
              </a:rPr>
              <a:t>Reed J.: [</a:t>
            </a:r>
            <a:r>
              <a:rPr lang="en-CA" altLang="en-US" sz="2200">
                <a:solidFill>
                  <a:schemeClr val="bg1"/>
                </a:solidFill>
              </a:rPr>
              <a:t>15]   </a:t>
            </a:r>
            <a:r>
              <a:rPr lang="en-CA" altLang="en-US" sz="2200" i="1">
                <a:solidFill>
                  <a:schemeClr val="bg1"/>
                </a:solidFill>
              </a:rPr>
              <a:t>“</a:t>
            </a:r>
            <a:r>
              <a:rPr lang="en-CA" altLang="en-US" sz="2200" i="1">
                <a:solidFill>
                  <a:srgbClr val="FFFF00"/>
                </a:solidFill>
              </a:rPr>
              <a:t>Even if works of craftsmanship and architecture must be measured against some test of “artistic”-ness </a:t>
            </a:r>
            <a:r>
              <a:rPr lang="en-CA" altLang="en-US" sz="2200" i="1">
                <a:solidFill>
                  <a:schemeClr val="bg1"/>
                </a:solidFill>
              </a:rPr>
              <a:t>(as set out in the Hensher, Merlet or Hay cases) </a:t>
            </a:r>
            <a:r>
              <a:rPr lang="en-CA" altLang="en-US" sz="2200" i="1">
                <a:solidFill>
                  <a:srgbClr val="FFFF00"/>
                </a:solidFill>
              </a:rPr>
              <a:t>I do not accept that the category of artistic works in general must meet such a test</a:t>
            </a:r>
            <a:r>
              <a:rPr lang="en-CA" altLang="en-US" sz="2200" i="1">
                <a:solidFill>
                  <a:schemeClr val="bg1"/>
                </a:solidFill>
              </a:rPr>
              <a:t>. I do not accept that the word “artistic” in reference to “artistic works” is being used in the same sense as the word “artistic” in reference to “works of artistic craftsmanship”, that is, if in the latter case “artistic”-ness requires a determination along the lines of that attempted in Hensher, Merlet or Hay. </a:t>
            </a:r>
            <a:r>
              <a:rPr lang="en-CA" altLang="en-US" sz="2200" i="1">
                <a:solidFill>
                  <a:srgbClr val="FFFF00"/>
                </a:solidFill>
              </a:rPr>
              <a:t>In my view the phrase “artistic work” is used merely as a generic description of the type of works which follow</a:t>
            </a:r>
            <a:r>
              <a:rPr lang="en-CA" altLang="en-US" sz="2200" i="1">
                <a:solidFill>
                  <a:schemeClr val="bg1"/>
                </a:solidFill>
              </a:rPr>
              <a:t>. It is used as a general description of works which find expression in a visual medium as opposed to works of literary, musical or dramatic expression.”</a:t>
            </a:r>
            <a:endParaRPr lang="en-US" altLang="en-US" sz="2200" i="1">
              <a:solidFill>
                <a:schemeClr val="bg1"/>
              </a:solidFill>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Title 5">
            <a:extLst>
              <a:ext uri="{FF2B5EF4-FFF2-40B4-BE49-F238E27FC236}">
                <a16:creationId xmlns:a16="http://schemas.microsoft.com/office/drawing/2014/main" id="{0767A53C-30A6-3E0F-B378-08B59CC0D316}"/>
              </a:ext>
            </a:extLst>
          </p:cNvPr>
          <p:cNvSpPr>
            <a:spLocks noGrp="1" noChangeArrowheads="1"/>
          </p:cNvSpPr>
          <p:nvPr>
            <p:ph type="title"/>
          </p:nvPr>
        </p:nvSpPr>
        <p:spPr bwMode="auto">
          <a:xfrm>
            <a:off x="1485900" y="206375"/>
            <a:ext cx="6172200" cy="7286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What is copyrightable</a:t>
            </a:r>
          </a:p>
        </p:txBody>
      </p:sp>
      <p:sp>
        <p:nvSpPr>
          <p:cNvPr id="2" name="Content Placeholder 1">
            <a:extLst>
              <a:ext uri="{FF2B5EF4-FFF2-40B4-BE49-F238E27FC236}">
                <a16:creationId xmlns:a16="http://schemas.microsoft.com/office/drawing/2014/main" id="{31C235A8-02EE-53A8-B852-85CC387B6E0C}"/>
              </a:ext>
            </a:extLst>
          </p:cNvPr>
          <p:cNvSpPr>
            <a:spLocks noGrp="1"/>
          </p:cNvSpPr>
          <p:nvPr>
            <p:ph idx="1"/>
          </p:nvPr>
        </p:nvSpPr>
        <p:spPr>
          <a:xfrm>
            <a:off x="161925" y="1203325"/>
            <a:ext cx="8820150" cy="3357563"/>
          </a:xfrm>
        </p:spPr>
        <p:txBody>
          <a:bodyPr>
            <a:noAutofit/>
          </a:bodyPr>
          <a:lstStyle/>
          <a:p>
            <a:pPr marL="0" indent="0">
              <a:buFont typeface="Arial" panose="020B0604020202020204" pitchFamily="34" charset="0"/>
              <a:buNone/>
              <a:defRPr/>
            </a:pPr>
            <a:r>
              <a:rPr lang="en-US" sz="2250" dirty="0">
                <a:solidFill>
                  <a:schemeClr val="bg1"/>
                </a:solidFill>
              </a:rPr>
              <a:t>Are raw and processed seismic data original artistic and literary works? </a:t>
            </a:r>
          </a:p>
          <a:p>
            <a:pPr lvl="1">
              <a:buFont typeface="Arial" panose="020B0604020202020204" pitchFamily="34" charset="0"/>
              <a:buChar char="•"/>
              <a:defRPr/>
            </a:pPr>
            <a:r>
              <a:rPr lang="en-US" sz="2250" dirty="0">
                <a:solidFill>
                  <a:schemeClr val="bg1"/>
                </a:solidFill>
              </a:rPr>
              <a:t>See </a:t>
            </a:r>
            <a:r>
              <a:rPr lang="en-US" sz="2250" i="1" u="sng" dirty="0">
                <a:solidFill>
                  <a:srgbClr val="00B0F0"/>
                </a:solidFill>
              </a:rPr>
              <a:t>Geophysical Service Incorporated v. Encana Corporation</a:t>
            </a:r>
            <a:r>
              <a:rPr lang="en-US" sz="2250" i="1" dirty="0">
                <a:solidFill>
                  <a:schemeClr val="bg1"/>
                </a:solidFill>
              </a:rPr>
              <a:t>, </a:t>
            </a:r>
            <a:r>
              <a:rPr lang="en-US" sz="2250" dirty="0">
                <a:solidFill>
                  <a:schemeClr val="bg1"/>
                </a:solidFill>
              </a:rPr>
              <a:t>2016 ABQB 230</a:t>
            </a:r>
          </a:p>
          <a:p>
            <a:pPr lvl="2">
              <a:buFont typeface="Courier New" panose="02070309020205020404" pitchFamily="49" charset="0"/>
              <a:buChar char="o"/>
              <a:defRPr/>
            </a:pPr>
            <a:r>
              <a:rPr lang="en-US" sz="2250" dirty="0" err="1">
                <a:solidFill>
                  <a:schemeClr val="bg1"/>
                </a:solidFill>
              </a:rPr>
              <a:t>Eidsvik</a:t>
            </a:r>
            <a:r>
              <a:rPr lang="en-US" sz="2250" dirty="0">
                <a:solidFill>
                  <a:schemeClr val="bg1"/>
                </a:solidFill>
              </a:rPr>
              <a:t> J. stated that “</a:t>
            </a:r>
            <a:r>
              <a:rPr lang="en-CA" sz="2250" dirty="0">
                <a:solidFill>
                  <a:schemeClr val="bg1"/>
                </a:solidFill>
              </a:rPr>
              <a:t>the </a:t>
            </a:r>
            <a:r>
              <a:rPr lang="en-CA" sz="2250" dirty="0">
                <a:solidFill>
                  <a:srgbClr val="FFFF00"/>
                </a:solidFill>
              </a:rPr>
              <a:t>raw seismic field data and written reports are a literary work </a:t>
            </a:r>
            <a:r>
              <a:rPr lang="en-CA" sz="2250" dirty="0">
                <a:solidFill>
                  <a:srgbClr val="FF0000"/>
                </a:solidFill>
              </a:rPr>
              <a:t>or</a:t>
            </a:r>
            <a:r>
              <a:rPr lang="en-CA" sz="2250" dirty="0">
                <a:solidFill>
                  <a:schemeClr val="bg1"/>
                </a:solidFill>
              </a:rPr>
              <a:t> a </a:t>
            </a:r>
            <a:r>
              <a:rPr lang="en-CA" sz="2250" dirty="0">
                <a:solidFill>
                  <a:srgbClr val="FFFF00"/>
                </a:solidFill>
              </a:rPr>
              <a:t>compilation</a:t>
            </a:r>
            <a:r>
              <a:rPr lang="en-CA" sz="2250" dirty="0">
                <a:solidFill>
                  <a:schemeClr val="bg1"/>
                </a:solidFill>
              </a:rPr>
              <a:t> of a literary work</a:t>
            </a:r>
            <a:r>
              <a:rPr lang="en-US" sz="2250" dirty="0">
                <a:solidFill>
                  <a:schemeClr val="bg1"/>
                </a:solidFill>
              </a:rPr>
              <a:t>” (para. 75) and that “</a:t>
            </a:r>
            <a:r>
              <a:rPr lang="en-CA" sz="2250" dirty="0">
                <a:solidFill>
                  <a:srgbClr val="FF0000"/>
                </a:solidFill>
              </a:rPr>
              <a:t>the seismic sections</a:t>
            </a:r>
            <a:r>
              <a:rPr lang="is-IS" sz="2250" dirty="0">
                <a:solidFill>
                  <a:srgbClr val="FF0000"/>
                </a:solidFill>
              </a:rPr>
              <a:t>…fit within the definition of an artistic work</a:t>
            </a:r>
            <a:r>
              <a:rPr lang="is-IS" sz="2250" dirty="0">
                <a:solidFill>
                  <a:schemeClr val="bg1"/>
                </a:solidFill>
              </a:rPr>
              <a:t>” (para 76).</a:t>
            </a:r>
          </a:p>
        </p:txBody>
      </p:sp>
      <p:sp>
        <p:nvSpPr>
          <p:cNvPr id="201731" name="Slide Number Placeholder 3">
            <a:extLst>
              <a:ext uri="{FF2B5EF4-FFF2-40B4-BE49-F238E27FC236}">
                <a16:creationId xmlns:a16="http://schemas.microsoft.com/office/drawing/2014/main" id="{323CC9E5-C111-04DF-683A-006BE5FB1B08}"/>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FCA8921-6D48-7F48-BA3C-6E2386FC6417}" type="slidenum">
              <a:rPr lang="en-US" altLang="en-US" smtClean="0"/>
              <a:pPr/>
              <a:t>168</a:t>
            </a:fld>
            <a:endParaRPr lang="en-US" altLang="en-US"/>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Title 1">
            <a:extLst>
              <a:ext uri="{FF2B5EF4-FFF2-40B4-BE49-F238E27FC236}">
                <a16:creationId xmlns:a16="http://schemas.microsoft.com/office/drawing/2014/main" id="{91AAF13D-6A41-C1A8-0FC5-06FE4B2F9E5C}"/>
              </a:ext>
            </a:extLst>
          </p:cNvPr>
          <p:cNvSpPr>
            <a:spLocks noGrp="1" noChangeArrowheads="1"/>
          </p:cNvSpPr>
          <p:nvPr>
            <p:ph type="title"/>
          </p:nvPr>
        </p:nvSpPr>
        <p:spPr bwMode="auto">
          <a:xfrm>
            <a:off x="1328738" y="165100"/>
            <a:ext cx="6329362"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rgbClr val="FFFF00"/>
                </a:solidFill>
                <a:latin typeface="Andale Mono" panose="020B0509000000000004" pitchFamily="49" charset="0"/>
              </a:rPr>
              <a:t>Copyrighting Data</a:t>
            </a:r>
            <a:r>
              <a:rPr lang="en-US" altLang="en-US">
                <a:solidFill>
                  <a:srgbClr val="FF0000"/>
                </a:solidFill>
                <a:latin typeface="Andale Mono" panose="020B0509000000000004" pitchFamily="49" charset="0"/>
              </a:rPr>
              <a:t>?</a:t>
            </a:r>
          </a:p>
        </p:txBody>
      </p:sp>
      <p:sp>
        <p:nvSpPr>
          <p:cNvPr id="203778" name="Content Placeholder 2">
            <a:extLst>
              <a:ext uri="{FF2B5EF4-FFF2-40B4-BE49-F238E27FC236}">
                <a16:creationId xmlns:a16="http://schemas.microsoft.com/office/drawing/2014/main" id="{EF6C2922-45CA-713C-94F5-A60FB387A4C3}"/>
              </a:ext>
            </a:extLst>
          </p:cNvPr>
          <p:cNvSpPr>
            <a:spLocks noGrp="1" noChangeArrowheads="1"/>
          </p:cNvSpPr>
          <p:nvPr>
            <p:ph sz="quarter" idx="10"/>
          </p:nvPr>
        </p:nvSpPr>
        <p:spPr bwMode="auto">
          <a:xfrm>
            <a:off x="215900" y="1136650"/>
            <a:ext cx="8712200" cy="38465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200" i="1">
                <a:solidFill>
                  <a:srgbClr val="00B0F0"/>
                </a:solidFill>
              </a:rPr>
              <a:t>Geophysical Service Incorporated v. Encana Corporation</a:t>
            </a:r>
            <a:r>
              <a:rPr lang="en-US" altLang="en-US" sz="2200" i="1">
                <a:solidFill>
                  <a:schemeClr val="bg1"/>
                </a:solidFill>
              </a:rPr>
              <a:t>, </a:t>
            </a:r>
            <a:r>
              <a:rPr lang="en-US" altLang="en-US" sz="2200">
                <a:solidFill>
                  <a:schemeClr val="bg1"/>
                </a:solidFill>
              </a:rPr>
              <a:t>2016 ABQB 230 </a:t>
            </a:r>
          </a:p>
          <a:p>
            <a:pPr marL="0" indent="0">
              <a:buFont typeface="Arial" panose="020B0604020202020204" pitchFamily="34" charset="0"/>
              <a:buNone/>
            </a:pPr>
            <a:r>
              <a:rPr lang="en-US" altLang="en-US" sz="2200">
                <a:solidFill>
                  <a:schemeClr val="bg1"/>
                </a:solidFill>
              </a:rPr>
              <a:t>It appears from the case that is </a:t>
            </a:r>
            <a:r>
              <a:rPr lang="en-US" altLang="en-US" sz="2200">
                <a:solidFill>
                  <a:srgbClr val="FFFF00"/>
                </a:solidFill>
              </a:rPr>
              <a:t>not the raw data that is copyrightable</a:t>
            </a:r>
            <a:r>
              <a:rPr lang="en-US" altLang="en-US" sz="2200">
                <a:solidFill>
                  <a:schemeClr val="bg1"/>
                </a:solidFill>
              </a:rPr>
              <a:t> as those would simply be facts, </a:t>
            </a:r>
            <a:r>
              <a:rPr lang="en-US" altLang="en-US" sz="2200">
                <a:solidFill>
                  <a:srgbClr val="FF0000"/>
                </a:solidFill>
              </a:rPr>
              <a:t>but how the data is presented</a:t>
            </a:r>
            <a:r>
              <a:rPr lang="en-US" altLang="en-US" sz="2200">
                <a:solidFill>
                  <a:schemeClr val="bg1"/>
                </a:solidFill>
              </a:rPr>
              <a:t>.</a:t>
            </a:r>
          </a:p>
          <a:p>
            <a:pPr marL="300038" lvl="1" indent="0">
              <a:buFont typeface="Arial" panose="020B0604020202020204" pitchFamily="34" charset="0"/>
              <a:buNone/>
            </a:pPr>
            <a:r>
              <a:rPr lang="en-US" altLang="en-US" sz="2200" i="1">
                <a:solidFill>
                  <a:schemeClr val="bg1"/>
                </a:solidFill>
              </a:rPr>
              <a:t>“[76] I find the seismic sections, i.e. </a:t>
            </a:r>
            <a:r>
              <a:rPr lang="en-US" altLang="en-US" sz="2200" i="1">
                <a:solidFill>
                  <a:srgbClr val="FFFF00"/>
                </a:solidFill>
              </a:rPr>
              <a:t>the squiggly or zebra lines, fit within the definition of an artistic work, similar to a map, plan or chart, or a compilation of an artistic work, since the product is the result of selection or arrangement of the data, or sound </a:t>
            </a:r>
            <a:r>
              <a:rPr lang="en-US" altLang="en-US" sz="2200" i="1">
                <a:solidFill>
                  <a:schemeClr val="bg1"/>
                </a:solidFill>
              </a:rPr>
              <a:t>recordings, from the geology of the subsurface.”</a:t>
            </a:r>
          </a:p>
          <a:p>
            <a:pPr marL="0" indent="0">
              <a:buFont typeface="Arial" panose="020B0604020202020204" pitchFamily="34" charset="0"/>
              <a:buNone/>
            </a:pPr>
            <a:r>
              <a:rPr lang="en-US" altLang="en-US" sz="2200">
                <a:solidFill>
                  <a:schemeClr val="bg1"/>
                </a:solidFill>
              </a:rPr>
              <a:t>Do you agree</a:t>
            </a:r>
            <a:r>
              <a:rPr lang="en-US" altLang="en-US" sz="2200">
                <a:solidFill>
                  <a:srgbClr val="FF0000"/>
                </a:solidFill>
              </a:rPr>
              <a:t>?</a:t>
            </a:r>
            <a:r>
              <a:rPr lang="en-US" altLang="en-US" sz="2200">
                <a:solidFill>
                  <a:schemeClr val="bg1"/>
                </a:solidFill>
              </a:rPr>
              <a:t> Alta. C.A. confirmed &amp; SCC denied leave.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4E5E1AA1-9BAC-AFFB-681F-5E11FBF29581}"/>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6" name="Content Placeholder 5" descr="Graphical user interface, text, application&#10;&#10;Description automatically generated">
            <a:extLst>
              <a:ext uri="{FF2B5EF4-FFF2-40B4-BE49-F238E27FC236}">
                <a16:creationId xmlns:a16="http://schemas.microsoft.com/office/drawing/2014/main" id="{B6D103D3-D60F-9A84-D38C-A6B2FCDCAE1C}"/>
              </a:ext>
            </a:extLst>
          </p:cNvPr>
          <p:cNvPicPr>
            <a:picLocks noGrp="1" noChangeAspect="1"/>
          </p:cNvPicPr>
          <p:nvPr>
            <p:ph idx="1"/>
          </p:nvPr>
        </p:nvPicPr>
        <p:blipFill>
          <a:blip r:embed="rId2"/>
          <a:stretch>
            <a:fillRect/>
          </a:stretch>
        </p:blipFill>
        <p:spPr/>
      </p:pic>
      <p:sp>
        <p:nvSpPr>
          <p:cNvPr id="51203" name="TextBox 3">
            <a:extLst>
              <a:ext uri="{FF2B5EF4-FFF2-40B4-BE49-F238E27FC236}">
                <a16:creationId xmlns:a16="http://schemas.microsoft.com/office/drawing/2014/main" id="{62363111-52F0-4457-BBD0-A6840DB30688}"/>
              </a:ext>
            </a:extLst>
          </p:cNvPr>
          <p:cNvSpPr txBox="1">
            <a:spLocks noChangeArrowheads="1"/>
          </p:cNvSpPr>
          <p:nvPr/>
        </p:nvSpPr>
        <p:spPr bwMode="auto">
          <a:xfrm>
            <a:off x="1412875" y="0"/>
            <a:ext cx="6318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a:solidFill>
                  <a:srgbClr val="FFFF00"/>
                </a:solidFill>
              </a:rPr>
              <a:t>Adding a </a:t>
            </a:r>
            <a:r>
              <a:rPr lang="en-US" altLang="en-US" sz="4000">
                <a:solidFill>
                  <a:srgbClr val="FF0000"/>
                </a:solidFill>
              </a:rPr>
              <a:t>“</a:t>
            </a:r>
            <a:r>
              <a:rPr lang="en-US" altLang="en-US" sz="4000">
                <a:solidFill>
                  <a:schemeClr val="bg1"/>
                </a:solidFill>
              </a:rPr>
              <a:t>Featured Image</a:t>
            </a:r>
            <a:r>
              <a:rPr lang="en-US" altLang="en-US" sz="4000">
                <a:solidFill>
                  <a:srgbClr val="FF0000"/>
                </a:solidFill>
              </a:rPr>
              <a:t>”</a:t>
            </a:r>
            <a:endParaRPr lang="en-US" altLang="en-US" sz="4000">
              <a:solidFill>
                <a:srgbClr val="FFFF00"/>
              </a:solidFill>
            </a:endParaRPr>
          </a:p>
        </p:txBody>
      </p:sp>
      <p:pic>
        <p:nvPicPr>
          <p:cNvPr id="51204" name="Picture 7" descr="Graphical user interface, text, application&#10;&#10;Description automatically generated">
            <a:extLst>
              <a:ext uri="{FF2B5EF4-FFF2-40B4-BE49-F238E27FC236}">
                <a16:creationId xmlns:a16="http://schemas.microsoft.com/office/drawing/2014/main" id="{B3709E10-E0B4-700E-6180-17B8B7DE196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46513" y="708025"/>
            <a:ext cx="145097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7D3F0030-5AD4-C79B-EBE9-3629999A0441}"/>
                  </a:ext>
                </a:extLst>
              </p14:cNvPr>
              <p14:cNvContentPartPr/>
              <p14:nvPr/>
            </p14:nvContentPartPr>
            <p14:xfrm>
              <a:off x="3802372" y="4372460"/>
              <a:ext cx="1469520" cy="639000"/>
            </p14:xfrm>
          </p:contentPart>
        </mc:Choice>
        <mc:Fallback xmlns="">
          <p:pic>
            <p:nvPicPr>
              <p:cNvPr id="9" name="Ink 8">
                <a:extLst>
                  <a:ext uri="{FF2B5EF4-FFF2-40B4-BE49-F238E27FC236}">
                    <a16:creationId xmlns:a16="http://schemas.microsoft.com/office/drawing/2014/main" id="{7D3F0030-5AD4-C79B-EBE9-3629999A0441}"/>
                  </a:ext>
                </a:extLst>
              </p:cNvPr>
              <p:cNvPicPr/>
              <p:nvPr/>
            </p:nvPicPr>
            <p:blipFill>
              <a:blip r:embed="rId5"/>
              <a:stretch>
                <a:fillRect/>
              </a:stretch>
            </p:blipFill>
            <p:spPr>
              <a:xfrm>
                <a:off x="3793374" y="4363460"/>
                <a:ext cx="1487156" cy="656640"/>
              </a:xfrm>
              <a:prstGeom prst="rect">
                <a:avLst/>
              </a:prstGeom>
            </p:spPr>
          </p:pic>
        </mc:Fallback>
      </mc:AlternateContent>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extBox 1">
            <a:extLst>
              <a:ext uri="{FF2B5EF4-FFF2-40B4-BE49-F238E27FC236}">
                <a16:creationId xmlns:a16="http://schemas.microsoft.com/office/drawing/2014/main" id="{53D2CF41-58C1-2EE4-D313-964D1C76B94C}"/>
              </a:ext>
            </a:extLst>
          </p:cNvPr>
          <p:cNvSpPr txBox="1">
            <a:spLocks noChangeArrowheads="1"/>
          </p:cNvSpPr>
          <p:nvPr/>
        </p:nvSpPr>
        <p:spPr bwMode="auto">
          <a:xfrm>
            <a:off x="547688" y="1419225"/>
            <a:ext cx="804862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600">
                <a:solidFill>
                  <a:schemeClr val="bg1"/>
                </a:solidFill>
                <a:latin typeface="Apple Chancery" panose="03020702040506060504" pitchFamily="66" charset="-79"/>
                <a:cs typeface="Apple Chancery" panose="03020702040506060504" pitchFamily="66" charset="-79"/>
              </a:rPr>
              <a:t>How can we distinguish the </a:t>
            </a:r>
            <a:r>
              <a:rPr lang="en-US" altLang="en-US" sz="3600" i="1">
                <a:solidFill>
                  <a:schemeClr val="bg1"/>
                </a:solidFill>
                <a:latin typeface="Apple Chancery" panose="03020702040506060504" pitchFamily="66" charset="-79"/>
                <a:cs typeface="Apple Chancery" panose="03020702040506060504" pitchFamily="66" charset="-79"/>
              </a:rPr>
              <a:t>GSI v Encana Corp</a:t>
            </a:r>
            <a:r>
              <a:rPr lang="en-US" altLang="en-US" sz="3600">
                <a:solidFill>
                  <a:schemeClr val="bg1"/>
                </a:solidFill>
                <a:latin typeface="Apple Chancery" panose="03020702040506060504" pitchFamily="66" charset="-79"/>
                <a:cs typeface="Apple Chancery" panose="03020702040506060504" pitchFamily="66" charset="-79"/>
              </a:rPr>
              <a:t> case with the </a:t>
            </a:r>
            <a:r>
              <a:rPr lang="en-US" altLang="en-US" sz="3600" i="1">
                <a:solidFill>
                  <a:schemeClr val="bg1"/>
                </a:solidFill>
                <a:latin typeface="Apple Chancery" panose="03020702040506060504" pitchFamily="66" charset="-79"/>
                <a:cs typeface="Apple Chancery" panose="03020702040506060504" pitchFamily="66" charset="-79"/>
              </a:rPr>
              <a:t>Kenrick &amp; Co. v Lawrence &amp; Co. c</a:t>
            </a:r>
            <a:r>
              <a:rPr lang="en-US" altLang="en-US" sz="3600">
                <a:solidFill>
                  <a:schemeClr val="bg1"/>
                </a:solidFill>
                <a:latin typeface="Apple Chancery" panose="03020702040506060504" pitchFamily="66" charset="-79"/>
                <a:cs typeface="Apple Chancery" panose="03020702040506060504" pitchFamily="66" charset="-79"/>
              </a:rPr>
              <a:t>ase</a:t>
            </a:r>
            <a:r>
              <a:rPr lang="en-US" altLang="en-US" sz="3600">
                <a:solidFill>
                  <a:srgbClr val="FF0000"/>
                </a:solidFill>
                <a:latin typeface="Apple Chancery" panose="03020702040506060504" pitchFamily="66" charset="-79"/>
                <a:cs typeface="Apple Chancery" panose="03020702040506060504" pitchFamily="66" charset="-79"/>
              </a:rPr>
              <a:t>?</a:t>
            </a:r>
            <a:r>
              <a:rPr lang="en-US" altLang="en-US" sz="3600">
                <a:solidFill>
                  <a:schemeClr val="bg1"/>
                </a:solidFill>
                <a:latin typeface="Apple Chancery" panose="03020702040506060504" pitchFamily="66" charset="-79"/>
                <a:cs typeface="Apple Chancery" panose="03020702040506060504" pitchFamily="66" charset="-79"/>
              </a:rPr>
              <a:t> Since both cases had limited ways to </a:t>
            </a:r>
          </a:p>
          <a:p>
            <a:r>
              <a:rPr lang="en-US" altLang="en-US" sz="3600">
                <a:solidFill>
                  <a:schemeClr val="bg1"/>
                </a:solidFill>
                <a:latin typeface="Apple Chancery" panose="03020702040506060504" pitchFamily="66" charset="-79"/>
                <a:cs typeface="Apple Chancery" panose="03020702040506060504" pitchFamily="66" charset="-79"/>
              </a:rPr>
              <a:t>present something.</a:t>
            </a:r>
          </a:p>
        </p:txBody>
      </p:sp>
      <p:sp>
        <p:nvSpPr>
          <p:cNvPr id="204802" name="TextBox 2">
            <a:extLst>
              <a:ext uri="{FF2B5EF4-FFF2-40B4-BE49-F238E27FC236}">
                <a16:creationId xmlns:a16="http://schemas.microsoft.com/office/drawing/2014/main" id="{647D4CD9-2C14-83C7-6858-D0F6B3352A69}"/>
              </a:ext>
            </a:extLst>
          </p:cNvPr>
          <p:cNvSpPr txBox="1">
            <a:spLocks noChangeArrowheads="1"/>
          </p:cNvSpPr>
          <p:nvPr/>
        </p:nvSpPr>
        <p:spPr bwMode="auto">
          <a:xfrm>
            <a:off x="3490913" y="268288"/>
            <a:ext cx="21621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Query</a:t>
            </a:r>
            <a:r>
              <a:rPr lang="en-US" altLang="en-US" sz="4400" b="1">
                <a:solidFill>
                  <a:srgbClr val="FF0000"/>
                </a:solidFill>
              </a:rPr>
              <a:t>?</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Title 1">
            <a:extLst>
              <a:ext uri="{FF2B5EF4-FFF2-40B4-BE49-F238E27FC236}">
                <a16:creationId xmlns:a16="http://schemas.microsoft.com/office/drawing/2014/main" id="{2A602574-949B-0DA0-C290-ABAAAC90CF3D}"/>
              </a:ext>
            </a:extLst>
          </p:cNvPr>
          <p:cNvSpPr>
            <a:spLocks noGrp="1" noChangeArrowheads="1"/>
          </p:cNvSpPr>
          <p:nvPr>
            <p:ph type="title"/>
          </p:nvPr>
        </p:nvSpPr>
        <p:spPr bwMode="auto">
          <a:xfrm>
            <a:off x="1328738" y="165100"/>
            <a:ext cx="6329362"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rgbClr val="FFFF00"/>
                </a:solidFill>
                <a:latin typeface="Andale Mono" panose="020B0509000000000004" pitchFamily="49" charset="0"/>
              </a:rPr>
              <a:t>Copyrighting Data</a:t>
            </a:r>
            <a:r>
              <a:rPr lang="en-US" altLang="en-US">
                <a:solidFill>
                  <a:srgbClr val="FF0000"/>
                </a:solidFill>
                <a:latin typeface="Andale Mono" panose="020B0509000000000004" pitchFamily="49" charset="0"/>
              </a:rPr>
              <a:t>?</a:t>
            </a:r>
          </a:p>
        </p:txBody>
      </p:sp>
      <p:sp>
        <p:nvSpPr>
          <p:cNvPr id="149506" name="Content Placeholder 2">
            <a:extLst>
              <a:ext uri="{FF2B5EF4-FFF2-40B4-BE49-F238E27FC236}">
                <a16:creationId xmlns:a16="http://schemas.microsoft.com/office/drawing/2014/main" id="{47A6E40C-87A0-E5BE-E802-E6146BABCC8F}"/>
              </a:ext>
            </a:extLst>
          </p:cNvPr>
          <p:cNvSpPr>
            <a:spLocks noGrp="1" noChangeArrowheads="1"/>
          </p:cNvSpPr>
          <p:nvPr>
            <p:ph sz="quarter" idx="10"/>
          </p:nvPr>
        </p:nvSpPr>
        <p:spPr bwMode="auto">
          <a:xfrm>
            <a:off x="215900" y="1136650"/>
            <a:ext cx="8712200" cy="3846513"/>
          </a:xfrm>
          <a:prstGeom prst="rect">
            <a:avLst/>
          </a:prstGeom>
        </p:spPr>
        <p:txBody>
          <a:bodyPr vert="horz" wrap="square" lIns="91440" tIns="45720" rIns="91440" bIns="45720" numCol="1" anchor="t" anchorCtr="0" compatLnSpc="1">
            <a:prstTxWarp prst="textNoShape">
              <a:avLst/>
            </a:prstTxWarp>
            <a:normAutofit fontScale="92500"/>
          </a:bodyPr>
          <a:lstStyle/>
          <a:p>
            <a:pPr marL="0" indent="0">
              <a:buFont typeface="Arial" panose="020B0604020202020204" pitchFamily="34" charset="0"/>
              <a:buNone/>
              <a:defRPr/>
            </a:pPr>
            <a:r>
              <a:rPr lang="en-US" altLang="en-US" sz="2400" i="1" dirty="0">
                <a:solidFill>
                  <a:srgbClr val="00B0F0"/>
                </a:solidFill>
              </a:rPr>
              <a:t>Geophysical Service Incorporated v. Encana Corporation</a:t>
            </a:r>
            <a:r>
              <a:rPr lang="en-US" altLang="en-US" sz="2400" i="1" dirty="0">
                <a:solidFill>
                  <a:schemeClr val="bg1"/>
                </a:solidFill>
              </a:rPr>
              <a:t>, </a:t>
            </a:r>
            <a:r>
              <a:rPr lang="en-US" altLang="en-US" sz="2400" dirty="0">
                <a:solidFill>
                  <a:schemeClr val="bg1"/>
                </a:solidFill>
              </a:rPr>
              <a:t>2016 ABQB 230 </a:t>
            </a:r>
          </a:p>
          <a:p>
            <a:pPr marL="0" indent="0">
              <a:buFont typeface="Arial" panose="020B0604020202020204" pitchFamily="34" charset="0"/>
              <a:buNone/>
              <a:defRPr/>
            </a:pPr>
            <a:r>
              <a:rPr lang="en-US" altLang="en-US" sz="2400" dirty="0">
                <a:solidFill>
                  <a:schemeClr val="bg1"/>
                </a:solidFill>
              </a:rPr>
              <a:t>It appears from the case that is </a:t>
            </a:r>
            <a:r>
              <a:rPr lang="en-US" altLang="en-US" sz="2400" dirty="0">
                <a:solidFill>
                  <a:srgbClr val="FFFF00"/>
                </a:solidFill>
              </a:rPr>
              <a:t>not the raw data that is copyrightable</a:t>
            </a:r>
            <a:r>
              <a:rPr lang="en-US" altLang="en-US" sz="2400" dirty="0">
                <a:solidFill>
                  <a:schemeClr val="bg1"/>
                </a:solidFill>
              </a:rPr>
              <a:t> as those would simply be facts, </a:t>
            </a:r>
            <a:r>
              <a:rPr lang="en-US" altLang="en-US" sz="2400" dirty="0">
                <a:solidFill>
                  <a:srgbClr val="FFFF00"/>
                </a:solidFill>
              </a:rPr>
              <a:t>but how the data is presented</a:t>
            </a:r>
            <a:r>
              <a:rPr lang="en-US" altLang="en-US" sz="2400" dirty="0">
                <a:solidFill>
                  <a:schemeClr val="bg1"/>
                </a:solidFill>
              </a:rPr>
              <a:t>. </a:t>
            </a:r>
            <a:r>
              <a:rPr lang="en-US" altLang="en-US" sz="2400" dirty="0">
                <a:solidFill>
                  <a:srgbClr val="FF0000"/>
                </a:solidFill>
              </a:rPr>
              <a:t>Issue is whether data not copyrightable as fact</a:t>
            </a:r>
            <a:r>
              <a:rPr lang="en-US" altLang="en-US" sz="2400" dirty="0">
                <a:solidFill>
                  <a:schemeClr val="bg1"/>
                </a:solidFill>
              </a:rPr>
              <a:t>.</a:t>
            </a:r>
          </a:p>
          <a:p>
            <a:pPr marL="0" indent="0">
              <a:buFont typeface="Arial" panose="020B0604020202020204" pitchFamily="34" charset="0"/>
              <a:buNone/>
              <a:defRPr/>
            </a:pPr>
            <a:r>
              <a:rPr lang="en-CA" sz="2400" i="1" dirty="0">
                <a:solidFill>
                  <a:srgbClr val="00B0F0"/>
                </a:solidFill>
              </a:rPr>
              <a:t>Kenrick v Lawrence</a:t>
            </a:r>
            <a:r>
              <a:rPr lang="en-CA" sz="2400" dirty="0">
                <a:solidFill>
                  <a:srgbClr val="00B0F0"/>
                </a:solidFill>
              </a:rPr>
              <a:t> </a:t>
            </a:r>
            <a:r>
              <a:rPr lang="en-CA" sz="2400" dirty="0">
                <a:solidFill>
                  <a:schemeClr val="bg1"/>
                </a:solidFill>
              </a:rPr>
              <a:t>(1890) L.R. 25, Q.B.D. 99</a:t>
            </a:r>
          </a:p>
          <a:p>
            <a:pPr marL="0" indent="0">
              <a:buFont typeface="Arial" panose="020B0604020202020204" pitchFamily="34" charset="0"/>
              <a:buNone/>
              <a:defRPr/>
            </a:pPr>
            <a:r>
              <a:rPr lang="en-CA" altLang="en-US" sz="2400" dirty="0">
                <a:solidFill>
                  <a:schemeClr val="bg1"/>
                </a:solidFill>
              </a:rPr>
              <a:t>Election check-mark case about </a:t>
            </a:r>
            <a:r>
              <a:rPr lang="en-CA" sz="2400" dirty="0">
                <a:solidFill>
                  <a:schemeClr val="bg1"/>
                </a:solidFill>
              </a:rPr>
              <a:t>the extent for which copyright protection is given for a work </a:t>
            </a:r>
            <a:r>
              <a:rPr lang="en-CA" sz="2400" dirty="0">
                <a:solidFill>
                  <a:srgbClr val="FFFF00"/>
                </a:solidFill>
              </a:rPr>
              <a:t>and at which point it crosses the line from "expression", which is protected, to "idea", </a:t>
            </a:r>
            <a:r>
              <a:rPr lang="en-CA" sz="2400" dirty="0">
                <a:solidFill>
                  <a:schemeClr val="bg1"/>
                </a:solidFill>
              </a:rPr>
              <a:t>which is not. </a:t>
            </a:r>
            <a:r>
              <a:rPr lang="en-CA" sz="2400" dirty="0">
                <a:solidFill>
                  <a:srgbClr val="FF0000"/>
                </a:solidFill>
              </a:rPr>
              <a:t>Issue is Idea/Expression dichotomy where no copyright in an idea</a:t>
            </a:r>
            <a:r>
              <a:rPr lang="en-CA" sz="2400" dirty="0">
                <a:solidFill>
                  <a:schemeClr val="bg1"/>
                </a:solidFill>
              </a:rPr>
              <a:t>.</a:t>
            </a:r>
            <a:endParaRPr lang="en-US" altLang="en-US" sz="2400" dirty="0">
              <a:solidFill>
                <a:schemeClr val="bg1"/>
              </a:solidFill>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D19D6E-4E65-964A-0D84-FF7E7CAF779D}"/>
              </a:ext>
            </a:extLst>
          </p:cNvPr>
          <p:cNvSpPr txBox="1"/>
          <p:nvPr/>
        </p:nvSpPr>
        <p:spPr>
          <a:xfrm>
            <a:off x="433388" y="1419225"/>
            <a:ext cx="8277225" cy="3243263"/>
          </a:xfrm>
          <a:prstGeom prst="rect">
            <a:avLst/>
          </a:prstGeom>
          <a:noFill/>
        </p:spPr>
        <p:txBody>
          <a:bodyPr wrap="none">
            <a:spAutoFit/>
          </a:bodyPr>
          <a:lstStyle/>
          <a:p>
            <a:pPr>
              <a:buFont typeface="Arial" panose="020B0604020202020204" pitchFamily="34" charset="0"/>
              <a:buNone/>
              <a:defRPr/>
            </a:pPr>
            <a:r>
              <a:rPr lang="en-US" sz="2925" b="1" dirty="0">
                <a:solidFill>
                  <a:srgbClr val="00B0F0"/>
                </a:solidFill>
              </a:rPr>
              <a:t>Musical works</a:t>
            </a:r>
          </a:p>
          <a:p>
            <a:pPr marL="914400" lvl="1" indent="-457200">
              <a:buFont typeface="Arial" panose="020B0604020202020204" pitchFamily="34" charset="0"/>
              <a:buChar char="•"/>
              <a:defRPr/>
            </a:pPr>
            <a:r>
              <a:rPr lang="en-US" sz="2925" dirty="0">
                <a:solidFill>
                  <a:srgbClr val="FFFF00"/>
                </a:solidFill>
              </a:rPr>
              <a:t>Any work </a:t>
            </a:r>
            <a:r>
              <a:rPr lang="en-US" sz="2925" dirty="0">
                <a:solidFill>
                  <a:schemeClr val="bg1"/>
                </a:solidFill>
              </a:rPr>
              <a:t>of music or musical composition, </a:t>
            </a:r>
          </a:p>
          <a:p>
            <a:pPr lvl="1">
              <a:defRPr/>
            </a:pPr>
            <a:r>
              <a:rPr lang="en-US" sz="2925" dirty="0">
                <a:solidFill>
                  <a:srgbClr val="FFFF00"/>
                </a:solidFill>
              </a:rPr>
              <a:t>with or without words </a:t>
            </a:r>
            <a:r>
              <a:rPr lang="en-US" sz="2925" dirty="0">
                <a:solidFill>
                  <a:schemeClr val="bg1"/>
                </a:solidFill>
              </a:rPr>
              <a:t>(s. 2 CA)</a:t>
            </a:r>
          </a:p>
          <a:p>
            <a:pPr marL="914400" lvl="1" indent="-457200">
              <a:buFont typeface="Arial" panose="020B0604020202020204" pitchFamily="34" charset="0"/>
              <a:buChar char="•"/>
              <a:defRPr/>
            </a:pPr>
            <a:r>
              <a:rPr lang="en-US" sz="2925" dirty="0">
                <a:solidFill>
                  <a:srgbClr val="FFFF00"/>
                </a:solidFill>
              </a:rPr>
              <a:t>Prior to 1993</a:t>
            </a:r>
            <a:r>
              <a:rPr lang="en-US" sz="2925" dirty="0">
                <a:solidFill>
                  <a:schemeClr val="bg1"/>
                </a:solidFill>
              </a:rPr>
              <a:t>, </a:t>
            </a:r>
            <a:r>
              <a:rPr lang="en-CA" sz="2925" dirty="0">
                <a:solidFill>
                  <a:schemeClr val="bg1"/>
                </a:solidFill>
              </a:rPr>
              <a:t>a musical work had to be</a:t>
            </a:r>
          </a:p>
          <a:p>
            <a:pPr lvl="1">
              <a:defRPr/>
            </a:pPr>
            <a:r>
              <a:rPr lang="en-CA" sz="2925" dirty="0">
                <a:solidFill>
                  <a:schemeClr val="bg1"/>
                </a:solidFill>
              </a:rPr>
              <a:t>“</a:t>
            </a:r>
            <a:r>
              <a:rPr lang="en-CA" sz="2925" dirty="0">
                <a:solidFill>
                  <a:srgbClr val="FFFF00"/>
                </a:solidFill>
              </a:rPr>
              <a:t>printed</a:t>
            </a:r>
            <a:r>
              <a:rPr lang="en-CA" sz="2925" dirty="0">
                <a:solidFill>
                  <a:schemeClr val="bg1"/>
                </a:solidFill>
              </a:rPr>
              <a:t>, reduced to writing or otherwise </a:t>
            </a:r>
          </a:p>
          <a:p>
            <a:pPr lvl="1">
              <a:defRPr/>
            </a:pPr>
            <a:r>
              <a:rPr lang="en-CA" sz="2925" dirty="0">
                <a:solidFill>
                  <a:schemeClr val="bg1"/>
                </a:solidFill>
              </a:rPr>
              <a:t>graphically produced or reproduced” </a:t>
            </a:r>
          </a:p>
          <a:p>
            <a:pPr lvl="1">
              <a:defRPr/>
            </a:pPr>
            <a:r>
              <a:rPr lang="en-CA" sz="2925" dirty="0">
                <a:solidFill>
                  <a:schemeClr val="bg1"/>
                </a:solidFill>
              </a:rPr>
              <a:t>in order to be protected. </a:t>
            </a:r>
            <a:endParaRPr lang="en-US" sz="2925" dirty="0">
              <a:solidFill>
                <a:schemeClr val="bg1"/>
              </a:solidFill>
            </a:endParaRPr>
          </a:p>
        </p:txBody>
      </p:sp>
      <p:sp>
        <p:nvSpPr>
          <p:cNvPr id="206850" name="TextBox 2">
            <a:extLst>
              <a:ext uri="{FF2B5EF4-FFF2-40B4-BE49-F238E27FC236}">
                <a16:creationId xmlns:a16="http://schemas.microsoft.com/office/drawing/2014/main" id="{B27AA88E-EF50-EE26-F5C5-003AEF6BA23B}"/>
              </a:ext>
            </a:extLst>
          </p:cNvPr>
          <p:cNvSpPr txBox="1">
            <a:spLocks noChangeArrowheads="1"/>
          </p:cNvSpPr>
          <p:nvPr/>
        </p:nvSpPr>
        <p:spPr bwMode="auto">
          <a:xfrm>
            <a:off x="1546225" y="195263"/>
            <a:ext cx="60515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What is copyrightable</a:t>
            </a:r>
            <a:endParaRPr lang="en-US" altLang="en-US" sz="4400"/>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2" descr="A screenshot of a social media post&#10;&#10;Description automatically generated">
            <a:extLst>
              <a:ext uri="{FF2B5EF4-FFF2-40B4-BE49-F238E27FC236}">
                <a16:creationId xmlns:a16="http://schemas.microsoft.com/office/drawing/2014/main" id="{434A3541-5ED5-A4C6-D52C-2713D20EBD5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09813" y="174625"/>
            <a:ext cx="4524375"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2" descr="A screenshot of a cell phone&#10;&#10;Description automatically generated">
            <a:extLst>
              <a:ext uri="{FF2B5EF4-FFF2-40B4-BE49-F238E27FC236}">
                <a16:creationId xmlns:a16="http://schemas.microsoft.com/office/drawing/2014/main" id="{FAE8E739-16F4-365B-51BA-D68211F5720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89113" y="392113"/>
            <a:ext cx="5565775"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898" name="TextBox 1">
            <a:extLst>
              <a:ext uri="{FF2B5EF4-FFF2-40B4-BE49-F238E27FC236}">
                <a16:creationId xmlns:a16="http://schemas.microsoft.com/office/drawing/2014/main" id="{4A212349-8A9D-7BFA-C395-58427E877C04}"/>
              </a:ext>
            </a:extLst>
          </p:cNvPr>
          <p:cNvSpPr txBox="1">
            <a:spLocks noChangeArrowheads="1"/>
          </p:cNvSpPr>
          <p:nvPr/>
        </p:nvSpPr>
        <p:spPr bwMode="auto">
          <a:xfrm>
            <a:off x="5106988" y="4368800"/>
            <a:ext cx="827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1800">
                <a:solidFill>
                  <a:srgbClr val="FFFF00"/>
                </a:solidFill>
              </a:rPr>
              <a:t>SSRN</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B2A627-D8AB-3AEB-AE41-2B9D7026BAC2}"/>
              </a:ext>
            </a:extLst>
          </p:cNvPr>
          <p:cNvSpPr txBox="1"/>
          <p:nvPr/>
        </p:nvSpPr>
        <p:spPr>
          <a:xfrm>
            <a:off x="1546973" y="987574"/>
            <a:ext cx="6050054" cy="769441"/>
          </a:xfrm>
          <a:prstGeom prst="rect">
            <a:avLst/>
          </a:prstGeom>
          <a:noFill/>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00"/>
                </a:solidFill>
                <a:effectLst/>
                <a:highlight>
                  <a:srgbClr val="000000"/>
                </a:highlight>
                <a:uLnTx/>
                <a:uFillTx/>
                <a:latin typeface="Arial" panose="020B0604020202020204" pitchFamily="34" charset="0"/>
                <a:ea typeface="MS PGothic" panose="020B0600070205080204" pitchFamily="34" charset="-128"/>
                <a:cs typeface="+mn-cs"/>
              </a:rPr>
              <a:t>What is copyrightable</a:t>
            </a:r>
            <a:endParaRPr kumimoji="0" lang="en-US" sz="4400" b="0" i="0" u="none" strike="noStrike" kern="1200" cap="none" spc="0" normalizeH="0" baseline="0" noProof="0" dirty="0">
              <a:ln>
                <a:noFill/>
              </a:ln>
              <a:solidFill>
                <a:srgbClr val="002040"/>
              </a:solidFill>
              <a:effectLst/>
              <a:uLnTx/>
              <a:uFillTx/>
              <a:latin typeface="Arial" panose="020B0604020202020204" pitchFamily="34" charset="0"/>
              <a:ea typeface="MS PGothic" panose="020B0600070205080204" pitchFamily="34" charset="-128"/>
              <a:cs typeface="+mn-cs"/>
            </a:endParaRPr>
          </a:p>
        </p:txBody>
      </p:sp>
      <p:sp>
        <p:nvSpPr>
          <p:cNvPr id="4" name="TextBox 3">
            <a:extLst>
              <a:ext uri="{FF2B5EF4-FFF2-40B4-BE49-F238E27FC236}">
                <a16:creationId xmlns:a16="http://schemas.microsoft.com/office/drawing/2014/main" id="{A313AED1-AE27-C10C-CF46-EC05E3E42E12}"/>
              </a:ext>
            </a:extLst>
          </p:cNvPr>
          <p:cNvSpPr txBox="1"/>
          <p:nvPr/>
        </p:nvSpPr>
        <p:spPr>
          <a:xfrm>
            <a:off x="467544" y="2780578"/>
            <a:ext cx="8208912" cy="646331"/>
          </a:xfrm>
          <a:prstGeom prst="rect">
            <a:avLst/>
          </a:prstGeom>
          <a:noFill/>
        </p:spPr>
        <p:txBody>
          <a:bodyP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CA" sz="3600" b="0" i="0" u="none" strike="noStrike" kern="1200" cap="none" spc="0" normalizeH="0" baseline="0" noProof="0" dirty="0">
                <a:ln>
                  <a:noFill/>
                </a:ln>
                <a:solidFill>
                  <a:srgbClr val="FFFFFF"/>
                </a:solidFill>
                <a:effectLst/>
                <a:highlight>
                  <a:srgbClr val="000000"/>
                </a:highlight>
                <a:uLnTx/>
                <a:uFillTx/>
                <a:latin typeface="Arial" panose="020B0604020202020204" pitchFamily="34" charset="0"/>
                <a:ea typeface="MS PGothic" panose="020B0600070205080204" pitchFamily="34" charset="-128"/>
                <a:cs typeface="+mn-cs"/>
              </a:rPr>
              <a:t>Is a fireworks display a dramatic work</a:t>
            </a:r>
            <a:r>
              <a:rPr kumimoji="0" lang="en-CA" sz="3600" b="0" i="0" u="none" strike="noStrike" kern="1200" cap="none" spc="0" normalizeH="0" baseline="0" noProof="0" dirty="0">
                <a:ln>
                  <a:noFill/>
                </a:ln>
                <a:solidFill>
                  <a:srgbClr val="FF0000"/>
                </a:solidFill>
                <a:effectLst/>
                <a:highlight>
                  <a:srgbClr val="000000"/>
                </a:highlight>
                <a:uLnTx/>
                <a:uFillTx/>
                <a:latin typeface="Arial" panose="020B0604020202020204" pitchFamily="34" charset="0"/>
                <a:ea typeface="MS PGothic" panose="020B0600070205080204" pitchFamily="34" charset="-128"/>
                <a:cs typeface="+mn-cs"/>
              </a:rPr>
              <a:t>?</a:t>
            </a:r>
            <a:r>
              <a:rPr kumimoji="0" lang="en-CA" sz="3600" b="0" i="0" u="none" strike="noStrike" kern="1200" cap="none" spc="0" normalizeH="0" baseline="0" noProof="0" dirty="0">
                <a:ln>
                  <a:noFill/>
                </a:ln>
                <a:solidFill>
                  <a:srgbClr val="FFFFFF"/>
                </a:solidFill>
                <a:effectLst/>
                <a:highlight>
                  <a:srgbClr val="000000"/>
                </a:highlight>
                <a:uLnTx/>
                <a:uFillTx/>
                <a:latin typeface="Arial" panose="020B0604020202020204" pitchFamily="34" charset="0"/>
                <a:ea typeface="MS PGothic" panose="020B0600070205080204" pitchFamily="34" charset="-128"/>
                <a:cs typeface="+mn-cs"/>
              </a:rPr>
              <a:t> </a:t>
            </a:r>
            <a:endParaRPr kumimoji="0" lang="en-US" sz="3600" b="0" i="0" u="none" strike="noStrike" kern="1200" cap="none" spc="0" normalizeH="0" baseline="0" noProof="0" dirty="0">
              <a:ln>
                <a:noFill/>
              </a:ln>
              <a:solidFill>
                <a:srgbClr val="FFFFFF"/>
              </a:solidFill>
              <a:effectLst/>
              <a:highlight>
                <a:srgbClr val="000000"/>
              </a:highligh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descr="Graphical user interface, text, application&#10;&#10;Description automatically generated">
            <a:extLst>
              <a:ext uri="{FF2B5EF4-FFF2-40B4-BE49-F238E27FC236}">
                <a16:creationId xmlns:a16="http://schemas.microsoft.com/office/drawing/2014/main" id="{3F0E7B44-17A5-91F1-8876-5F90EC672C8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92388" y="214313"/>
            <a:ext cx="3959225"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65339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5" descr="Graphical user interface, text&#10;&#10;Description automatically generated">
            <a:extLst>
              <a:ext uri="{FF2B5EF4-FFF2-40B4-BE49-F238E27FC236}">
                <a16:creationId xmlns:a16="http://schemas.microsoft.com/office/drawing/2014/main" id="{342D7C5C-9BE7-9AFB-61BA-58E0DDE5FF3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57400" y="457200"/>
            <a:ext cx="50292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140353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Text&#10;&#10;Description automatically generated">
            <a:extLst>
              <a:ext uri="{FF2B5EF4-FFF2-40B4-BE49-F238E27FC236}">
                <a16:creationId xmlns:a16="http://schemas.microsoft.com/office/drawing/2014/main" id="{8564608C-F72A-6700-6BA8-4A14167B346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14550" y="596900"/>
            <a:ext cx="4914900"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193598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descr="Text, letter&#10;&#10;Description automatically generated">
            <a:extLst>
              <a:ext uri="{FF2B5EF4-FFF2-40B4-BE49-F238E27FC236}">
                <a16:creationId xmlns:a16="http://schemas.microsoft.com/office/drawing/2014/main" id="{6B65E954-1605-2908-2475-37B9931E44B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57400" y="431800"/>
            <a:ext cx="5029200"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557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10ED5E2C-9659-0100-7481-EA9FE55B94CE}"/>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70E4592D-C4D2-D7D0-F184-56E1FEF1D485}"/>
              </a:ext>
            </a:extLst>
          </p:cNvPr>
          <p:cNvPicPr>
            <a:picLocks noGrp="1" noChangeAspect="1"/>
          </p:cNvPicPr>
          <p:nvPr>
            <p:ph idx="1"/>
          </p:nvPr>
        </p:nvPicPr>
        <p:blipFill>
          <a:blip r:embed="rId2"/>
          <a:stretch>
            <a:fillRect/>
          </a:stretch>
        </p:blipFill>
        <p:spPr/>
      </p:pic>
      <p:pic>
        <p:nvPicPr>
          <p:cNvPr id="52227" name="Picture 6" descr="Graphical user interface, text, application, email&#10;&#10;Description automatically generated">
            <a:extLst>
              <a:ext uri="{FF2B5EF4-FFF2-40B4-BE49-F238E27FC236}">
                <a16:creationId xmlns:a16="http://schemas.microsoft.com/office/drawing/2014/main" id="{7DCC2619-BADF-46EE-C27B-0905FCD254F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66850" y="273050"/>
            <a:ext cx="6210300"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descr="Graphical user interface&#10;&#10;Description automatically generated">
            <a:extLst>
              <a:ext uri="{FF2B5EF4-FFF2-40B4-BE49-F238E27FC236}">
                <a16:creationId xmlns:a16="http://schemas.microsoft.com/office/drawing/2014/main" id="{84CCCECA-94C7-1DA5-1517-7B5103FDDA8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16013" y="677863"/>
            <a:ext cx="6911975" cy="378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689705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descr="Text, letter&#10;&#10;Description automatically generated">
            <a:extLst>
              <a:ext uri="{FF2B5EF4-FFF2-40B4-BE49-F238E27FC236}">
                <a16:creationId xmlns:a16="http://schemas.microsoft.com/office/drawing/2014/main" id="{F5BDB104-2620-11F0-CF24-656DF77F1D9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42988" y="447675"/>
            <a:ext cx="7058025"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676275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extBox 1">
            <a:extLst>
              <a:ext uri="{FF2B5EF4-FFF2-40B4-BE49-F238E27FC236}">
                <a16:creationId xmlns:a16="http://schemas.microsoft.com/office/drawing/2014/main" id="{6F41D084-4C6C-5302-91B8-82873104E168}"/>
              </a:ext>
            </a:extLst>
          </p:cNvPr>
          <p:cNvSpPr txBox="1">
            <a:spLocks noChangeArrowheads="1"/>
          </p:cNvSpPr>
          <p:nvPr/>
        </p:nvSpPr>
        <p:spPr bwMode="auto">
          <a:xfrm>
            <a:off x="598488" y="2063750"/>
            <a:ext cx="794702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CA" altLang="en-US" sz="3600">
                <a:solidFill>
                  <a:schemeClr val="bg1"/>
                </a:solidFill>
              </a:rPr>
              <a:t>Is John Cage’s 4’33” a musical work</a:t>
            </a:r>
            <a:r>
              <a:rPr lang="en-CA" altLang="en-US" sz="3600">
                <a:solidFill>
                  <a:srgbClr val="FF0000"/>
                </a:solidFill>
              </a:rPr>
              <a:t>?</a:t>
            </a:r>
            <a:r>
              <a:rPr lang="en-CA" altLang="en-US" sz="3600">
                <a:solidFill>
                  <a:schemeClr val="bg1"/>
                </a:solidFill>
              </a:rPr>
              <a:t> </a:t>
            </a:r>
            <a:endParaRPr lang="en-US" altLang="en-US" sz="3600"/>
          </a:p>
          <a:p>
            <a:pPr lvl="1" algn="ctr"/>
            <a:endParaRPr lang="en-US" altLang="en-US" sz="3600"/>
          </a:p>
          <a:p>
            <a:pPr lvl="1" algn="ctr"/>
            <a:r>
              <a:rPr lang="en-US" altLang="en-US" sz="3600">
                <a:hlinkClick r:id="rId2"/>
              </a:rPr>
              <a:t>https://youtu.be/JTEFKFiXSx4</a:t>
            </a:r>
            <a:r>
              <a:rPr lang="en-US" altLang="en-US" sz="3600"/>
              <a:t> </a:t>
            </a:r>
          </a:p>
        </p:txBody>
      </p:sp>
      <p:sp>
        <p:nvSpPr>
          <p:cNvPr id="210946" name="TextBox 2">
            <a:extLst>
              <a:ext uri="{FF2B5EF4-FFF2-40B4-BE49-F238E27FC236}">
                <a16:creationId xmlns:a16="http://schemas.microsoft.com/office/drawing/2014/main" id="{CBF0D1CC-2CBA-9BA1-F553-51CD0EEB5AD2}"/>
              </a:ext>
            </a:extLst>
          </p:cNvPr>
          <p:cNvSpPr txBox="1">
            <a:spLocks noChangeArrowheads="1"/>
          </p:cNvSpPr>
          <p:nvPr/>
        </p:nvSpPr>
        <p:spPr bwMode="auto">
          <a:xfrm>
            <a:off x="1276350" y="700088"/>
            <a:ext cx="65913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800" b="1">
                <a:solidFill>
                  <a:srgbClr val="FFFF00"/>
                </a:solidFill>
              </a:rPr>
              <a:t>What is copyrightable</a:t>
            </a:r>
            <a:endParaRPr lang="en-US" altLang="en-US" sz="4800"/>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2" descr="A person sitting at a piano&#10;&#10;Description automatically generated">
            <a:extLst>
              <a:ext uri="{FF2B5EF4-FFF2-40B4-BE49-F238E27FC236}">
                <a16:creationId xmlns:a16="http://schemas.microsoft.com/office/drawing/2014/main" id="{D15AAB2F-9C6E-11C8-79B5-AF27F20A0F6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009775" y="306388"/>
            <a:ext cx="5124450" cy="394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extBox 1">
            <a:extLst>
              <a:ext uri="{FF2B5EF4-FFF2-40B4-BE49-F238E27FC236}">
                <a16:creationId xmlns:a16="http://schemas.microsoft.com/office/drawing/2014/main" id="{D820EE17-21B9-D8A7-8AA8-06D0D9ECCC30}"/>
              </a:ext>
            </a:extLst>
          </p:cNvPr>
          <p:cNvSpPr txBox="1">
            <a:spLocks noChangeArrowheads="1"/>
          </p:cNvSpPr>
          <p:nvPr/>
        </p:nvSpPr>
        <p:spPr bwMode="auto">
          <a:xfrm>
            <a:off x="1858963" y="268288"/>
            <a:ext cx="54260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2800">
                <a:solidFill>
                  <a:schemeClr val="bg1"/>
                </a:solidFill>
              </a:rPr>
              <a:t>Accompanied by loud clapping</a:t>
            </a:r>
            <a:r>
              <a:rPr lang="en-US" altLang="en-US" sz="2800">
                <a:solidFill>
                  <a:srgbClr val="FF0000"/>
                </a:solidFill>
              </a:rPr>
              <a:t>…</a:t>
            </a:r>
          </a:p>
        </p:txBody>
      </p:sp>
      <p:pic>
        <p:nvPicPr>
          <p:cNvPr id="121858" name="Picture 3" descr="A picture containing text, indoor, piano&#10;&#10;Description automatically generated">
            <a:extLst>
              <a:ext uri="{FF2B5EF4-FFF2-40B4-BE49-F238E27FC236}">
                <a16:creationId xmlns:a16="http://schemas.microsoft.com/office/drawing/2014/main" id="{A7E26340-CB53-464F-4A42-B7EFA23802C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141538" y="950913"/>
            <a:ext cx="4860925"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499242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Graphical user interface, text, application, email&#10;&#10;Description automatically generated">
            <a:extLst>
              <a:ext uri="{FF2B5EF4-FFF2-40B4-BE49-F238E27FC236}">
                <a16:creationId xmlns:a16="http://schemas.microsoft.com/office/drawing/2014/main" id="{FF4A42E4-F5F8-FCC0-064B-A6D826CB517E}"/>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30400" y="150813"/>
            <a:ext cx="5283200" cy="41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244779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descr="A picture containing text&#10;&#10;Description automatically generated">
            <a:extLst>
              <a:ext uri="{FF2B5EF4-FFF2-40B4-BE49-F238E27FC236}">
                <a16:creationId xmlns:a16="http://schemas.microsoft.com/office/drawing/2014/main" id="{60CF6DCC-3F14-1F9C-7C35-509576851967}"/>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111500" y="349250"/>
            <a:ext cx="29210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75157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le 1">
            <a:extLst>
              <a:ext uri="{FF2B5EF4-FFF2-40B4-BE49-F238E27FC236}">
                <a16:creationId xmlns:a16="http://schemas.microsoft.com/office/drawing/2014/main" id="{89818ECE-0B38-A046-CDB3-7292B1C29B71}"/>
              </a:ext>
            </a:extLst>
          </p:cNvPr>
          <p:cNvSpPr>
            <a:spLocks noGrp="1" noChangeArrowheads="1"/>
          </p:cNvSpPr>
          <p:nvPr>
            <p:ph type="ctrTitle"/>
          </p:nvPr>
        </p:nvSpPr>
        <p:spPr bwMode="auto">
          <a:xfrm>
            <a:off x="1485900" y="909638"/>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sz="3600">
                <a:solidFill>
                  <a:srgbClr val="FFFF00"/>
                </a:solidFill>
              </a:rPr>
              <a:t>Begging the question</a:t>
            </a:r>
            <a:r>
              <a:rPr lang="en-US" altLang="en-US" sz="3600">
                <a:solidFill>
                  <a:srgbClr val="FF0000"/>
                </a:solidFill>
              </a:rPr>
              <a:t>…</a:t>
            </a:r>
          </a:p>
        </p:txBody>
      </p:sp>
      <p:sp>
        <p:nvSpPr>
          <p:cNvPr id="3" name="Subtitle 2">
            <a:extLst>
              <a:ext uri="{FF2B5EF4-FFF2-40B4-BE49-F238E27FC236}">
                <a16:creationId xmlns:a16="http://schemas.microsoft.com/office/drawing/2014/main" id="{CC4FBB92-5591-632D-E303-809EBAEE5513}"/>
              </a:ext>
            </a:extLst>
          </p:cNvPr>
          <p:cNvSpPr>
            <a:spLocks noGrp="1"/>
          </p:cNvSpPr>
          <p:nvPr>
            <p:ph type="subTitle" idx="1"/>
          </p:nvPr>
        </p:nvSpPr>
        <p:spPr>
          <a:xfrm>
            <a:off x="1485900" y="2017713"/>
            <a:ext cx="6172200" cy="898525"/>
          </a:xfrm>
        </p:spPr>
        <p:txBody>
          <a:bodyPr>
            <a:normAutofit fontScale="62500" lnSpcReduction="20000"/>
          </a:bodyPr>
          <a:lstStyle/>
          <a:p>
            <a:pPr>
              <a:defRPr/>
            </a:pPr>
            <a:endParaRPr lang="en-CA" dirty="0">
              <a:solidFill>
                <a:schemeClr val="bg1"/>
              </a:solidFill>
            </a:endParaRPr>
          </a:p>
          <a:p>
            <a:pPr algn="ctr">
              <a:defRPr/>
            </a:pPr>
            <a:r>
              <a:rPr lang="en-CA" sz="4500" dirty="0">
                <a:solidFill>
                  <a:schemeClr val="bg1"/>
                </a:solidFill>
              </a:rPr>
              <a:t>Is John Cage’s 4’33” a musical work</a:t>
            </a:r>
            <a:r>
              <a:rPr lang="en-CA" sz="4500" dirty="0">
                <a:solidFill>
                  <a:srgbClr val="FF0000"/>
                </a:solidFill>
              </a:rPr>
              <a:t>?</a:t>
            </a:r>
            <a:r>
              <a:rPr lang="en-CA" sz="4500" dirty="0">
                <a:solidFill>
                  <a:schemeClr val="bg1"/>
                </a:solidFill>
              </a:rPr>
              <a:t> </a:t>
            </a:r>
            <a:endParaRPr lang="en-US" sz="4500" dirty="0">
              <a:solidFill>
                <a:schemeClr val="bg1"/>
              </a:solidFill>
            </a:endParaRPr>
          </a:p>
          <a:p>
            <a:pPr>
              <a:defRPr/>
            </a:pPr>
            <a:endParaRPr lang="en-US" dirty="0"/>
          </a:p>
        </p:txBody>
      </p:sp>
      <p:pic>
        <p:nvPicPr>
          <p:cNvPr id="124931" name="Picture 10">
            <a:extLst>
              <a:ext uri="{FF2B5EF4-FFF2-40B4-BE49-F238E27FC236}">
                <a16:creationId xmlns:a16="http://schemas.microsoft.com/office/drawing/2014/main" id="{0EC4D63E-1311-F698-74B0-3D0D01E6164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50862"/>
          <a:stretch>
            <a:fillRect/>
          </a:stretch>
        </p:blipFill>
        <p:spPr bwMode="auto">
          <a:xfrm>
            <a:off x="4071938" y="3043238"/>
            <a:ext cx="100012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083431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2" descr="Graphical user interface, text, application&#10;&#10;Description automatically generated">
            <a:extLst>
              <a:ext uri="{FF2B5EF4-FFF2-40B4-BE49-F238E27FC236}">
                <a16:creationId xmlns:a16="http://schemas.microsoft.com/office/drawing/2014/main" id="{53BFBDFE-88FD-3199-8F42-74B76B68ED8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16238" y="90488"/>
            <a:ext cx="3290887"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4" name="Picture 4">
            <a:extLst>
              <a:ext uri="{FF2B5EF4-FFF2-40B4-BE49-F238E27FC236}">
                <a16:creationId xmlns:a16="http://schemas.microsoft.com/office/drawing/2014/main" id="{3D95F704-7FB4-F843-AC20-1B7CF888C4F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25763" y="4732338"/>
            <a:ext cx="32924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024541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extBox 1">
            <a:extLst>
              <a:ext uri="{FF2B5EF4-FFF2-40B4-BE49-F238E27FC236}">
                <a16:creationId xmlns:a16="http://schemas.microsoft.com/office/drawing/2014/main" id="{2FADAEAC-24D0-97E8-D792-4B3349AB044B}"/>
              </a:ext>
            </a:extLst>
          </p:cNvPr>
          <p:cNvSpPr txBox="1">
            <a:spLocks noChangeArrowheads="1"/>
          </p:cNvSpPr>
          <p:nvPr/>
        </p:nvSpPr>
        <p:spPr bwMode="auto">
          <a:xfrm>
            <a:off x="3756025" y="155575"/>
            <a:ext cx="1609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a:solidFill>
                  <a:schemeClr val="bg1"/>
                </a:solidFill>
              </a:rPr>
              <a:t>Poses</a:t>
            </a:r>
          </a:p>
        </p:txBody>
      </p:sp>
      <p:pic>
        <p:nvPicPr>
          <p:cNvPr id="126978" name="Picture 3" descr="Graphical user interface, text&#10;&#10;Description automatically generated">
            <a:extLst>
              <a:ext uri="{FF2B5EF4-FFF2-40B4-BE49-F238E27FC236}">
                <a16:creationId xmlns:a16="http://schemas.microsoft.com/office/drawing/2014/main" id="{618D2153-0190-1B1A-6503-2CD1CA16F9D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465388" y="903288"/>
            <a:ext cx="4191000" cy="408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2450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F74A7AB4-FEAB-39AF-8596-EE2090B9D879}"/>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6" name="Content Placeholder 5" descr="Graphical user interface, text, application&#10;&#10;Description automatically generated">
            <a:extLst>
              <a:ext uri="{FF2B5EF4-FFF2-40B4-BE49-F238E27FC236}">
                <a16:creationId xmlns:a16="http://schemas.microsoft.com/office/drawing/2014/main" id="{FD01AC69-9E39-B15C-2D8F-C992E593BA00}"/>
              </a:ext>
            </a:extLst>
          </p:cNvPr>
          <p:cNvPicPr>
            <a:picLocks noGrp="1" noChangeAspect="1"/>
          </p:cNvPicPr>
          <p:nvPr>
            <p:ph idx="1"/>
          </p:nvPr>
        </p:nvPicPr>
        <p:blipFill>
          <a:blip r:embed="rId2"/>
          <a:stretch>
            <a:fillRect/>
          </a:stretch>
        </p:blipFill>
        <p:spPr/>
      </p:pic>
      <p:sp>
        <p:nvSpPr>
          <p:cNvPr id="53251" name="TextBox 3">
            <a:extLst>
              <a:ext uri="{FF2B5EF4-FFF2-40B4-BE49-F238E27FC236}">
                <a16:creationId xmlns:a16="http://schemas.microsoft.com/office/drawing/2014/main" id="{C0BB79AE-9574-A6C6-7ED4-DF2147B2D7AC}"/>
              </a:ext>
            </a:extLst>
          </p:cNvPr>
          <p:cNvSpPr txBox="1">
            <a:spLocks noChangeArrowheads="1"/>
          </p:cNvSpPr>
          <p:nvPr/>
        </p:nvSpPr>
        <p:spPr bwMode="auto">
          <a:xfrm>
            <a:off x="2368550" y="268288"/>
            <a:ext cx="44069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a:solidFill>
                  <a:srgbClr val="FFFF00"/>
                </a:solidFill>
              </a:rPr>
              <a:t>Setting Categories</a:t>
            </a:r>
          </a:p>
        </p:txBody>
      </p:sp>
      <p:pic>
        <p:nvPicPr>
          <p:cNvPr id="53252" name="Picture 9" descr="Graphical user interface, application&#10;&#10;Description automatically generated">
            <a:extLst>
              <a:ext uri="{FF2B5EF4-FFF2-40B4-BE49-F238E27FC236}">
                <a16:creationId xmlns:a16="http://schemas.microsoft.com/office/drawing/2014/main" id="{FE39062A-A56A-0FA6-68CA-05F687390D1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0" y="1492250"/>
            <a:ext cx="3048000"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85890020-BC2C-92F5-D65A-78DDED5A7FE3}"/>
                  </a:ext>
                </a:extLst>
              </p14:cNvPr>
              <p14:cNvContentPartPr/>
              <p14:nvPr/>
            </p14:nvContentPartPr>
            <p14:xfrm>
              <a:off x="3238972" y="2459060"/>
              <a:ext cx="1778400" cy="534600"/>
            </p14:xfrm>
          </p:contentPart>
        </mc:Choice>
        <mc:Fallback xmlns="">
          <p:pic>
            <p:nvPicPr>
              <p:cNvPr id="11" name="Ink 10">
                <a:extLst>
                  <a:ext uri="{FF2B5EF4-FFF2-40B4-BE49-F238E27FC236}">
                    <a16:creationId xmlns:a16="http://schemas.microsoft.com/office/drawing/2014/main" id="{85890020-BC2C-92F5-D65A-78DDED5A7FE3}"/>
                  </a:ext>
                </a:extLst>
              </p:cNvPr>
              <p:cNvPicPr/>
              <p:nvPr/>
            </p:nvPicPr>
            <p:blipFill>
              <a:blip r:embed="rId5"/>
              <a:stretch>
                <a:fillRect/>
              </a:stretch>
            </p:blipFill>
            <p:spPr>
              <a:xfrm>
                <a:off x="3229972" y="2450060"/>
                <a:ext cx="1796040" cy="552240"/>
              </a:xfrm>
              <a:prstGeom prst="rect">
                <a:avLst/>
              </a:prstGeom>
            </p:spPr>
          </p:pic>
        </mc:Fallback>
      </mc:AlternateContent>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descr="Text, letter&#10;&#10;Description automatically generated">
            <a:extLst>
              <a:ext uri="{FF2B5EF4-FFF2-40B4-BE49-F238E27FC236}">
                <a16:creationId xmlns:a16="http://schemas.microsoft.com/office/drawing/2014/main" id="{AB15506A-E602-C6D4-BC19-2D4D175D144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808288" y="236538"/>
            <a:ext cx="3527425"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247921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2" descr="Text&#10;&#10;Description automatically generated">
            <a:extLst>
              <a:ext uri="{FF2B5EF4-FFF2-40B4-BE49-F238E27FC236}">
                <a16:creationId xmlns:a16="http://schemas.microsoft.com/office/drawing/2014/main" id="{66EFE43E-42B7-559E-FB02-BF5019BFE8E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719388" y="493713"/>
            <a:ext cx="3705225"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438393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A picture containing text, screenshot, newspaper&#10;&#10;Description automatically generated">
            <a:extLst>
              <a:ext uri="{FF2B5EF4-FFF2-40B4-BE49-F238E27FC236}">
                <a16:creationId xmlns:a16="http://schemas.microsoft.com/office/drawing/2014/main" id="{7CF1BE75-A83C-2140-392E-D2AC5D6A73A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530475" y="422275"/>
            <a:ext cx="4083050"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449119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2" descr="Text, letter&#10;&#10;Description automatically generated">
            <a:extLst>
              <a:ext uri="{FF2B5EF4-FFF2-40B4-BE49-F238E27FC236}">
                <a16:creationId xmlns:a16="http://schemas.microsoft.com/office/drawing/2014/main" id="{D5A0C312-16A9-DB88-396D-DA8EE4268C3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3700" y="252413"/>
            <a:ext cx="58166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695135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Text, letter&#10;&#10;Description automatically generated">
            <a:extLst>
              <a:ext uri="{FF2B5EF4-FFF2-40B4-BE49-F238E27FC236}">
                <a16:creationId xmlns:a16="http://schemas.microsoft.com/office/drawing/2014/main" id="{AA18F9C6-6477-6F2C-84B6-42CE4A4186EE}"/>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679700" y="277813"/>
            <a:ext cx="3784600"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336003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2" descr="Text, letter&#10;&#10;Description automatically generated">
            <a:extLst>
              <a:ext uri="{FF2B5EF4-FFF2-40B4-BE49-F238E27FC236}">
                <a16:creationId xmlns:a16="http://schemas.microsoft.com/office/drawing/2014/main" id="{3B00D01C-FF66-77F2-CA63-17A9F094FB57}"/>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217738" y="123825"/>
            <a:ext cx="4708525" cy="473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165378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descr="Text&#10;&#10;Description automatically generated">
            <a:extLst>
              <a:ext uri="{FF2B5EF4-FFF2-40B4-BE49-F238E27FC236}">
                <a16:creationId xmlns:a16="http://schemas.microsoft.com/office/drawing/2014/main" id="{7D1D522B-6BE1-99FA-1FAA-2FAAABA1ADF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711450" y="241300"/>
            <a:ext cx="372110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88719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2" descr="Graphical user interface, application, Teams&#10;&#10;Description automatically generated">
            <a:extLst>
              <a:ext uri="{FF2B5EF4-FFF2-40B4-BE49-F238E27FC236}">
                <a16:creationId xmlns:a16="http://schemas.microsoft.com/office/drawing/2014/main" id="{B965F342-98F2-CCDC-B560-016BD72D841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27163" y="376238"/>
            <a:ext cx="6289675"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160439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2" descr="Text, letter&#10;&#10;Description automatically generated">
            <a:extLst>
              <a:ext uri="{FF2B5EF4-FFF2-40B4-BE49-F238E27FC236}">
                <a16:creationId xmlns:a16="http://schemas.microsoft.com/office/drawing/2014/main" id="{EAEF607E-8A92-6AAD-ACDE-DF67BA5A3AE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92275" y="276225"/>
            <a:ext cx="5903913"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451959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2" descr="Graphical user interface, text, application, email&#10;&#10;Description automatically generated">
            <a:extLst>
              <a:ext uri="{FF2B5EF4-FFF2-40B4-BE49-F238E27FC236}">
                <a16:creationId xmlns:a16="http://schemas.microsoft.com/office/drawing/2014/main" id="{ED720125-F521-D300-9F5B-A79FEE8D571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8638" y="771525"/>
            <a:ext cx="808672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9186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112B52-7BCC-8AB2-8E5E-4E043AF9AD37}"/>
              </a:ext>
            </a:extLst>
          </p:cNvPr>
          <p:cNvSpPr>
            <a:spLocks noGrp="1"/>
          </p:cNvSpPr>
          <p:nvPr>
            <p:ph sz="quarter" idx="10"/>
          </p:nvPr>
        </p:nvSpPr>
        <p:spPr>
          <a:xfrm>
            <a:off x="1240972" y="1459851"/>
            <a:ext cx="6656423" cy="2834749"/>
          </a:xfrm>
        </p:spPr>
        <p:txBody>
          <a:bodyPr/>
          <a:lstStyle/>
          <a:p>
            <a:pPr marL="0" indent="0" algn="ctr">
              <a:buFont typeface="Arial" panose="020B0604020202020204" pitchFamily="34" charset="0"/>
              <a:buNone/>
              <a:defRPr/>
            </a:pPr>
            <a:r>
              <a:rPr lang="en-US" sz="10875"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Logistics</a:t>
            </a:r>
            <a:endParaRPr lang="en-US" sz="10875"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Graphical user interface, website&#10;&#10;Description automatically generated">
            <a:extLst>
              <a:ext uri="{FF2B5EF4-FFF2-40B4-BE49-F238E27FC236}">
                <a16:creationId xmlns:a16="http://schemas.microsoft.com/office/drawing/2014/main" id="{79CB77FC-64C2-64EB-0EE0-0EFF4530A95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784475" y="241300"/>
            <a:ext cx="357505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464032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2" descr="Graphical user interface, text, application, email&#10;&#10;Description automatically generated">
            <a:extLst>
              <a:ext uri="{FF2B5EF4-FFF2-40B4-BE49-F238E27FC236}">
                <a16:creationId xmlns:a16="http://schemas.microsoft.com/office/drawing/2014/main" id="{315313DA-7D63-7434-AAA2-8E24FF6B052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1550" y="771525"/>
            <a:ext cx="72009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757568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2" descr="Text&#10;&#10;Description automatically generated">
            <a:extLst>
              <a:ext uri="{FF2B5EF4-FFF2-40B4-BE49-F238E27FC236}">
                <a16:creationId xmlns:a16="http://schemas.microsoft.com/office/drawing/2014/main" id="{69EE6E48-E2D9-5901-BF1D-2FE2C688D0A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24100" y="306388"/>
            <a:ext cx="44958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261471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2" descr="Graphical user interface, text, application, letter, email&#10;&#10;Description automatically generated">
            <a:extLst>
              <a:ext uri="{FF2B5EF4-FFF2-40B4-BE49-F238E27FC236}">
                <a16:creationId xmlns:a16="http://schemas.microsoft.com/office/drawing/2014/main" id="{2B580A82-3933-43FB-D8DF-E3D9D0D7AB5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8200" y="517525"/>
            <a:ext cx="74676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743869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descr="Text&#10;&#10;Description automatically generated">
            <a:extLst>
              <a:ext uri="{FF2B5EF4-FFF2-40B4-BE49-F238E27FC236}">
                <a16:creationId xmlns:a16="http://schemas.microsoft.com/office/drawing/2014/main" id="{4C4724FF-1FF0-6358-877A-E0FE7CA5324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736850" y="0"/>
            <a:ext cx="36703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066249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extBox 1">
            <a:extLst>
              <a:ext uri="{FF2B5EF4-FFF2-40B4-BE49-F238E27FC236}">
                <a16:creationId xmlns:a16="http://schemas.microsoft.com/office/drawing/2014/main" id="{9C18B8D5-0938-C46D-D495-FE6C29AE4DCF}"/>
              </a:ext>
            </a:extLst>
          </p:cNvPr>
          <p:cNvSpPr txBox="1">
            <a:spLocks noChangeArrowheads="1"/>
          </p:cNvSpPr>
          <p:nvPr/>
        </p:nvSpPr>
        <p:spPr bwMode="auto">
          <a:xfrm>
            <a:off x="3067050" y="136525"/>
            <a:ext cx="3009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a:solidFill>
                  <a:schemeClr val="bg1"/>
                </a:solidFill>
              </a:rPr>
              <a:t>The original article</a:t>
            </a:r>
            <a:r>
              <a:rPr lang="en-US" altLang="en-US">
                <a:solidFill>
                  <a:srgbClr val="FF0000"/>
                </a:solidFill>
              </a:rPr>
              <a:t>…</a:t>
            </a:r>
          </a:p>
        </p:txBody>
      </p:sp>
      <p:pic>
        <p:nvPicPr>
          <p:cNvPr id="142338" name="Picture 3" descr="A picture containing text, person, screenshot&#10;&#10;Description automatically generated">
            <a:extLst>
              <a:ext uri="{FF2B5EF4-FFF2-40B4-BE49-F238E27FC236}">
                <a16:creationId xmlns:a16="http://schemas.microsoft.com/office/drawing/2014/main" id="{FB9D2197-9C6E-6E4B-64E0-24DBB53E4E27}"/>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114550" y="752475"/>
            <a:ext cx="4914900"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932251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2" descr="Text&#10;&#10;Description automatically generated">
            <a:extLst>
              <a:ext uri="{FF2B5EF4-FFF2-40B4-BE49-F238E27FC236}">
                <a16:creationId xmlns:a16="http://schemas.microsoft.com/office/drawing/2014/main" id="{618FB48D-CD6A-A72D-D039-A4A76E128D8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60500" y="508000"/>
            <a:ext cx="6223000"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635862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descr="Text&#10;&#10;Description automatically generated">
            <a:extLst>
              <a:ext uri="{FF2B5EF4-FFF2-40B4-BE49-F238E27FC236}">
                <a16:creationId xmlns:a16="http://schemas.microsoft.com/office/drawing/2014/main" id="{BF19D051-EA4D-4959-9D37-CF683A6D7F8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30350" y="431800"/>
            <a:ext cx="6083300"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207734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a person with flowers&#10;&#10;Description automatically generated">
            <a:extLst>
              <a:ext uri="{FF2B5EF4-FFF2-40B4-BE49-F238E27FC236}">
                <a16:creationId xmlns:a16="http://schemas.microsoft.com/office/drawing/2014/main" id="{930C84CC-5805-0142-4E8D-E49785DB87B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52247" y="70943"/>
            <a:ext cx="5039505" cy="5001614"/>
          </a:xfrm>
          <a:prstGeom prst="rect">
            <a:avLst/>
          </a:prstGeom>
        </p:spPr>
      </p:pic>
    </p:spTree>
    <p:extLst>
      <p:ext uri="{BB962C8B-B14F-4D97-AF65-F5344CB8AC3E}">
        <p14:creationId xmlns:p14="http://schemas.microsoft.com/office/powerpoint/2010/main" val="241149435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DE0BDA-5F80-9A8A-85A6-056822C9E33A}"/>
              </a:ext>
            </a:extLst>
          </p:cNvPr>
          <p:cNvSpPr txBox="1"/>
          <p:nvPr/>
        </p:nvSpPr>
        <p:spPr>
          <a:xfrm>
            <a:off x="2787650" y="149225"/>
            <a:ext cx="3568700" cy="647700"/>
          </a:xfrm>
          <a:prstGeom prst="rect">
            <a:avLst/>
          </a:prstGeom>
          <a:noFill/>
        </p:spPr>
        <p:txBody>
          <a:bodyPr wrap="none">
            <a:spAutoFit/>
          </a:bodyPr>
          <a:lstStyle/>
          <a:p>
            <a:pPr>
              <a:defRPr/>
            </a:pPr>
            <a:r>
              <a:rPr lang="en-US" sz="3600" dirty="0">
                <a:solidFill>
                  <a:srgbClr val="FFFF00"/>
                </a:solidFill>
              </a:rPr>
              <a:t>C</a:t>
            </a:r>
            <a:r>
              <a:rPr lang="en-US" sz="3600" dirty="0">
                <a:solidFill>
                  <a:srgbClr val="FFC000"/>
                </a:solidFill>
              </a:rPr>
              <a:t>l</a:t>
            </a:r>
            <a:r>
              <a:rPr lang="en-US" sz="3600" dirty="0">
                <a:solidFill>
                  <a:srgbClr val="FF0000"/>
                </a:solidFill>
              </a:rPr>
              <a:t>o</a:t>
            </a:r>
            <a:r>
              <a:rPr lang="en-US" sz="3600" dirty="0">
                <a:solidFill>
                  <a:srgbClr val="FFC000"/>
                </a:solidFill>
              </a:rPr>
              <a:t>w</a:t>
            </a:r>
            <a:r>
              <a:rPr lang="en-US" sz="3600" dirty="0">
                <a:solidFill>
                  <a:srgbClr val="FFFF00"/>
                </a:solidFill>
              </a:rPr>
              <a:t>n C</a:t>
            </a:r>
            <a:r>
              <a:rPr lang="en-US" sz="3600" dirty="0">
                <a:solidFill>
                  <a:srgbClr val="FFC000"/>
                </a:solidFill>
              </a:rPr>
              <a:t>o</a:t>
            </a:r>
            <a:r>
              <a:rPr lang="en-US" sz="3600" dirty="0">
                <a:solidFill>
                  <a:srgbClr val="00B050"/>
                </a:solidFill>
              </a:rPr>
              <a:t>p</a:t>
            </a:r>
            <a:r>
              <a:rPr lang="en-US" sz="3600" dirty="0">
                <a:solidFill>
                  <a:srgbClr val="FFFF00"/>
                </a:solidFill>
              </a:rPr>
              <a:t>y</a:t>
            </a:r>
            <a:r>
              <a:rPr lang="en-US" sz="3600" dirty="0">
                <a:solidFill>
                  <a:srgbClr val="FFC000"/>
                </a:solidFill>
              </a:rPr>
              <a:t>r</a:t>
            </a:r>
            <a:r>
              <a:rPr lang="en-US" sz="3600" dirty="0">
                <a:solidFill>
                  <a:srgbClr val="FF0000"/>
                </a:solidFill>
              </a:rPr>
              <a:t>i</a:t>
            </a:r>
            <a:r>
              <a:rPr lang="en-US" sz="3600" dirty="0">
                <a:solidFill>
                  <a:schemeClr val="tx1">
                    <a:lumMod val="50000"/>
                    <a:lumOff val="50000"/>
                  </a:schemeClr>
                </a:solidFill>
              </a:rPr>
              <a:t>g</a:t>
            </a:r>
            <a:r>
              <a:rPr lang="en-US" sz="3600" dirty="0">
                <a:solidFill>
                  <a:srgbClr val="FFC000"/>
                </a:solidFill>
              </a:rPr>
              <a:t>h</a:t>
            </a:r>
            <a:r>
              <a:rPr lang="en-US" sz="3600" dirty="0">
                <a:solidFill>
                  <a:srgbClr val="FFFF00"/>
                </a:solidFill>
              </a:rPr>
              <a:t>t</a:t>
            </a:r>
          </a:p>
        </p:txBody>
      </p:sp>
      <p:pic>
        <p:nvPicPr>
          <p:cNvPr id="145410" name="Picture 3" descr="Graphical user interface, website&#10;&#10;Description automatically generated">
            <a:extLst>
              <a:ext uri="{FF2B5EF4-FFF2-40B4-BE49-F238E27FC236}">
                <a16:creationId xmlns:a16="http://schemas.microsoft.com/office/drawing/2014/main" id="{BD87C704-41A5-21C0-2D2D-015934B8F12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724150" y="909638"/>
            <a:ext cx="3695700" cy="408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71614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descr="Text, letter&#10;&#10;Description automatically generated">
            <a:extLst>
              <a:ext uri="{FF2B5EF4-FFF2-40B4-BE49-F238E27FC236}">
                <a16:creationId xmlns:a16="http://schemas.microsoft.com/office/drawing/2014/main" id="{5FB1BECA-C9DA-075A-277D-6DDFA8ED214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70100" y="234950"/>
            <a:ext cx="5003800"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6133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Box 3">
            <a:extLst>
              <a:ext uri="{FF2B5EF4-FFF2-40B4-BE49-F238E27FC236}">
                <a16:creationId xmlns:a16="http://schemas.microsoft.com/office/drawing/2014/main" id="{7D381E1F-5903-B8F6-0BB4-329B72A4B33E}"/>
              </a:ext>
            </a:extLst>
          </p:cNvPr>
          <p:cNvSpPr txBox="1">
            <a:spLocks noChangeArrowheads="1"/>
          </p:cNvSpPr>
          <p:nvPr/>
        </p:nvSpPr>
        <p:spPr bwMode="auto">
          <a:xfrm>
            <a:off x="1645558" y="134848"/>
            <a:ext cx="58528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600" dirty="0">
                <a:solidFill>
                  <a:srgbClr val="FFFF00"/>
                </a:solidFill>
              </a:rPr>
              <a:t>Creative Commons License</a:t>
            </a:r>
          </a:p>
        </p:txBody>
      </p:sp>
      <p:pic>
        <p:nvPicPr>
          <p:cNvPr id="5" name="Picture 4" descr="A screenshot of a website&#10;&#10;Description automatically generated">
            <a:extLst>
              <a:ext uri="{FF2B5EF4-FFF2-40B4-BE49-F238E27FC236}">
                <a16:creationId xmlns:a16="http://schemas.microsoft.com/office/drawing/2014/main" id="{64F1839C-B052-AE66-315D-172A2923403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24757" y="875741"/>
            <a:ext cx="4094485" cy="4132911"/>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47CE886F-7E75-43C4-E940-F438C0BB273D}"/>
                  </a:ext>
                </a:extLst>
              </p14:cNvPr>
              <p14:cNvContentPartPr/>
              <p14:nvPr/>
            </p14:nvContentPartPr>
            <p14:xfrm>
              <a:off x="5267091" y="3803006"/>
              <a:ext cx="541080" cy="326880"/>
            </p14:xfrm>
          </p:contentPart>
        </mc:Choice>
        <mc:Fallback xmlns="">
          <p:pic>
            <p:nvPicPr>
              <p:cNvPr id="6" name="Ink 5">
                <a:extLst>
                  <a:ext uri="{FF2B5EF4-FFF2-40B4-BE49-F238E27FC236}">
                    <a16:creationId xmlns:a16="http://schemas.microsoft.com/office/drawing/2014/main" id="{47CE886F-7E75-43C4-E940-F438C0BB273D}"/>
                  </a:ext>
                </a:extLst>
              </p:cNvPr>
              <p:cNvPicPr/>
              <p:nvPr/>
            </p:nvPicPr>
            <p:blipFill>
              <a:blip r:embed="rId4"/>
              <a:stretch>
                <a:fillRect/>
              </a:stretch>
            </p:blipFill>
            <p:spPr>
              <a:xfrm>
                <a:off x="5260971" y="3796886"/>
                <a:ext cx="553320" cy="339120"/>
              </a:xfrm>
              <a:prstGeom prst="rect">
                <a:avLst/>
              </a:prstGeom>
            </p:spPr>
          </p:pic>
        </mc:Fallback>
      </mc:AlternateContent>
    </p:spTree>
    <p:extLst>
      <p:ext uri="{BB962C8B-B14F-4D97-AF65-F5344CB8AC3E}">
        <p14:creationId xmlns:p14="http://schemas.microsoft.com/office/powerpoint/2010/main" val="102392856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descr="A picture containing text, red, colorful, shelf&#10;&#10;Description automatically generated">
            <a:extLst>
              <a:ext uri="{FF2B5EF4-FFF2-40B4-BE49-F238E27FC236}">
                <a16:creationId xmlns:a16="http://schemas.microsoft.com/office/drawing/2014/main" id="{E3ADF7BF-9D25-D444-1D5F-68E6FEE255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70213" y="136525"/>
            <a:ext cx="3203575"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767125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extBox 1">
            <a:extLst>
              <a:ext uri="{FF2B5EF4-FFF2-40B4-BE49-F238E27FC236}">
                <a16:creationId xmlns:a16="http://schemas.microsoft.com/office/drawing/2014/main" id="{1427B61E-F154-3BCD-11BA-0A6985B7055D}"/>
              </a:ext>
            </a:extLst>
          </p:cNvPr>
          <p:cNvSpPr txBox="1">
            <a:spLocks noChangeArrowheads="1"/>
          </p:cNvSpPr>
          <p:nvPr/>
        </p:nvSpPr>
        <p:spPr bwMode="auto">
          <a:xfrm>
            <a:off x="630238" y="1276350"/>
            <a:ext cx="7883525"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Char char="•"/>
            </a:pPr>
            <a:r>
              <a:rPr lang="en-CA" altLang="en-US" sz="2800">
                <a:solidFill>
                  <a:srgbClr val="FFFF00"/>
                </a:solidFill>
              </a:rPr>
              <a:t>Should additional categories of works be added to the Copyright Act</a:t>
            </a:r>
            <a:r>
              <a:rPr lang="en-CA" altLang="en-US" sz="2800">
                <a:solidFill>
                  <a:srgbClr val="FF0000"/>
                </a:solidFill>
              </a:rPr>
              <a:t>?</a:t>
            </a:r>
            <a:r>
              <a:rPr lang="en-CA" altLang="en-US" sz="2800">
                <a:solidFill>
                  <a:schemeClr val="bg1"/>
                </a:solidFill>
              </a:rPr>
              <a:t> If so, what </a:t>
            </a:r>
            <a:r>
              <a:rPr lang="en-CA" altLang="en-US" sz="2800">
                <a:solidFill>
                  <a:srgbClr val="FFFF00"/>
                </a:solidFill>
              </a:rPr>
              <a:t>categories of works would you add</a:t>
            </a:r>
            <a:r>
              <a:rPr lang="en-CA" altLang="en-US" sz="2800">
                <a:solidFill>
                  <a:schemeClr val="bg1"/>
                </a:solidFill>
              </a:rPr>
              <a:t>, and why? </a:t>
            </a:r>
          </a:p>
          <a:p>
            <a:pPr>
              <a:buFont typeface="Arial" panose="020B0604020202020204" pitchFamily="34" charset="0"/>
              <a:buChar char="•"/>
            </a:pPr>
            <a:r>
              <a:rPr lang="en-CA" altLang="en-US" sz="2800">
                <a:solidFill>
                  <a:schemeClr val="bg1"/>
                </a:solidFill>
              </a:rPr>
              <a:t>Should the concept of </a:t>
            </a:r>
            <a:r>
              <a:rPr lang="en-CA" altLang="en-US" sz="2800">
                <a:solidFill>
                  <a:srgbClr val="FFFF00"/>
                </a:solidFill>
              </a:rPr>
              <a:t>categories of works be discarded entirely</a:t>
            </a:r>
            <a:r>
              <a:rPr lang="en-CA" altLang="en-US" sz="2800">
                <a:solidFill>
                  <a:schemeClr val="bg1"/>
                </a:solidFill>
              </a:rPr>
              <a:t>? Why or why not? </a:t>
            </a:r>
          </a:p>
          <a:p>
            <a:pPr>
              <a:buFont typeface="Arial" panose="020B0604020202020204" pitchFamily="34" charset="0"/>
              <a:buChar char="•"/>
            </a:pPr>
            <a:r>
              <a:rPr lang="en-CA" altLang="en-US" sz="2800">
                <a:solidFill>
                  <a:schemeClr val="bg1"/>
                </a:solidFill>
              </a:rPr>
              <a:t>Should “</a:t>
            </a:r>
            <a:r>
              <a:rPr lang="en-CA" altLang="en-US" sz="2800">
                <a:solidFill>
                  <a:srgbClr val="FFFF00"/>
                </a:solidFill>
              </a:rPr>
              <a:t>intentionality</a:t>
            </a:r>
            <a:r>
              <a:rPr lang="en-CA" altLang="en-US" sz="2800">
                <a:solidFill>
                  <a:schemeClr val="bg1"/>
                </a:solidFill>
              </a:rPr>
              <a:t>” (that you intend your work to be copyright) be added to the copyright act</a:t>
            </a:r>
            <a:r>
              <a:rPr lang="en-CA" altLang="en-US" sz="2800">
                <a:solidFill>
                  <a:srgbClr val="FF0000"/>
                </a:solidFill>
              </a:rPr>
              <a:t>?</a:t>
            </a:r>
            <a:endParaRPr lang="en-US" altLang="en-US" sz="2800">
              <a:solidFill>
                <a:srgbClr val="FF0000"/>
              </a:solidFill>
            </a:endParaRPr>
          </a:p>
        </p:txBody>
      </p:sp>
      <p:sp>
        <p:nvSpPr>
          <p:cNvPr id="148482" name="TextBox 2">
            <a:extLst>
              <a:ext uri="{FF2B5EF4-FFF2-40B4-BE49-F238E27FC236}">
                <a16:creationId xmlns:a16="http://schemas.microsoft.com/office/drawing/2014/main" id="{067106B1-7AED-B91C-04B3-CCA54AE09BCB}"/>
              </a:ext>
            </a:extLst>
          </p:cNvPr>
          <p:cNvSpPr txBox="1">
            <a:spLocks noChangeArrowheads="1"/>
          </p:cNvSpPr>
          <p:nvPr/>
        </p:nvSpPr>
        <p:spPr bwMode="auto">
          <a:xfrm>
            <a:off x="385763" y="328613"/>
            <a:ext cx="83724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0000"/>
                </a:solidFill>
              </a:rPr>
              <a:t>Finale</a:t>
            </a:r>
            <a:r>
              <a:rPr lang="en-US" altLang="en-US" sz="4400" b="1">
                <a:solidFill>
                  <a:schemeClr val="bg1"/>
                </a:solidFill>
              </a:rPr>
              <a:t>:</a:t>
            </a:r>
            <a:r>
              <a:rPr lang="en-US" altLang="en-US" sz="4400" b="1">
                <a:solidFill>
                  <a:srgbClr val="FFFF00"/>
                </a:solidFill>
              </a:rPr>
              <a:t> What is copyrightable</a:t>
            </a:r>
            <a:r>
              <a:rPr lang="en-US" altLang="en-US" sz="4400" b="1">
                <a:solidFill>
                  <a:srgbClr val="FF0000"/>
                </a:solidFill>
              </a:rPr>
              <a:t>?</a:t>
            </a:r>
            <a:endParaRPr lang="en-US" altLang="en-US" sz="4400"/>
          </a:p>
        </p:txBody>
      </p:sp>
    </p:spTree>
    <p:extLst>
      <p:ext uri="{BB962C8B-B14F-4D97-AF65-F5344CB8AC3E}">
        <p14:creationId xmlns:p14="http://schemas.microsoft.com/office/powerpoint/2010/main" val="405193681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759BDC-3A48-C182-7B9F-E41A8DF11259}"/>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extLst>
      <p:ext uri="{BB962C8B-B14F-4D97-AF65-F5344CB8AC3E}">
        <p14:creationId xmlns:p14="http://schemas.microsoft.com/office/powerpoint/2010/main" val="206573015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a:extLst>
              <a:ext uri="{FF2B5EF4-FFF2-40B4-BE49-F238E27FC236}">
                <a16:creationId xmlns:a16="http://schemas.microsoft.com/office/drawing/2014/main" id="{85C4137E-A138-1E70-AE58-D550A0B05DF5}"/>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 name="Content Placeholder 3" descr="Crystal_Project_pause-queue.png">
            <a:extLst>
              <a:ext uri="{FF2B5EF4-FFF2-40B4-BE49-F238E27FC236}">
                <a16:creationId xmlns:a16="http://schemas.microsoft.com/office/drawing/2014/main" id="{28E4058E-1F7F-3ECB-2352-81BF56DF88D7}"/>
              </a:ext>
            </a:extLst>
          </p:cNvPr>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3038475" y="1331913"/>
            <a:ext cx="3067050" cy="3132137"/>
          </a:xfrm>
        </p:spPr>
      </p:pic>
      <p:pic>
        <p:nvPicPr>
          <p:cNvPr id="150531" name="Content Placeholder 3" descr="Crystal_Project_pause-queue.png">
            <a:extLst>
              <a:ext uri="{FF2B5EF4-FFF2-40B4-BE49-F238E27FC236}">
                <a16:creationId xmlns:a16="http://schemas.microsoft.com/office/drawing/2014/main" id="{133967A5-7CC2-243B-5BF9-340015B83A8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98677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200DF-058D-46CF-32AC-844491FE4247}"/>
            </a:ext>
          </a:extLst>
        </p:cNvPr>
        <p:cNvGrpSpPr/>
        <p:nvPr/>
      </p:nvGrpSpPr>
      <p:grpSpPr>
        <a:xfrm>
          <a:off x="0" y="0"/>
          <a:ext cx="0" cy="0"/>
          <a:chOff x="0" y="0"/>
          <a:chExt cx="0" cy="0"/>
        </a:xfrm>
      </p:grpSpPr>
      <p:pic>
        <p:nvPicPr>
          <p:cNvPr id="135169" name="Picture 2">
            <a:extLst>
              <a:ext uri="{FF2B5EF4-FFF2-40B4-BE49-F238E27FC236}">
                <a16:creationId xmlns:a16="http://schemas.microsoft.com/office/drawing/2014/main" id="{9D08804B-DB40-AADC-809C-13176E23C93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24150" y="838200"/>
            <a:ext cx="36957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586959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A99A2-5B45-58C9-0539-98548DEA3287}"/>
              </a:ext>
            </a:extLst>
          </p:cNvPr>
          <p:cNvSpPr>
            <a:spLocks noGrp="1"/>
          </p:cNvSpPr>
          <p:nvPr>
            <p:ph type="title"/>
          </p:nvPr>
        </p:nvSpPr>
        <p:spPr>
          <a:xfrm>
            <a:off x="1485900" y="86601"/>
            <a:ext cx="6172200" cy="920344"/>
          </a:xfrm>
        </p:spPr>
        <p:txBody>
          <a:bodyPr>
            <a:noAutofit/>
          </a:bodyPr>
          <a:lstStyle/>
          <a:p>
            <a:pP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Introducing</a:t>
            </a:r>
          </a:p>
        </p:txBody>
      </p:sp>
      <p:sp>
        <p:nvSpPr>
          <p:cNvPr id="152578" name="Content Placeholder 2">
            <a:extLst>
              <a:ext uri="{FF2B5EF4-FFF2-40B4-BE49-F238E27FC236}">
                <a16:creationId xmlns:a16="http://schemas.microsoft.com/office/drawing/2014/main" id="{1A5E98F9-8B56-C351-C6FE-8024189F2B08}"/>
              </a:ext>
            </a:extLst>
          </p:cNvPr>
          <p:cNvSpPr>
            <a:spLocks noGrp="1" noChangeArrowheads="1"/>
          </p:cNvSpPr>
          <p:nvPr>
            <p:ph sz="quarter" idx="10"/>
          </p:nvPr>
        </p:nvSpPr>
        <p:spPr bwMode="auto">
          <a:xfrm>
            <a:off x="1263650" y="1157288"/>
            <a:ext cx="6634163" cy="3136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CA" altLang="en-US" sz="4500">
                <a:solidFill>
                  <a:schemeClr val="bg1"/>
                </a:solidFill>
              </a:rPr>
              <a:t>“Rights of Copyright Owners”</a:t>
            </a:r>
          </a:p>
          <a:p>
            <a:pPr marL="0" indent="0" algn="ctr">
              <a:buFont typeface="Arial" panose="020B0604020202020204" pitchFamily="34" charset="0"/>
              <a:buNone/>
            </a:pPr>
            <a:r>
              <a:rPr lang="en-US" altLang="en-US" sz="2700">
                <a:solidFill>
                  <a:srgbClr val="FFFF00"/>
                </a:solidFill>
              </a:rPr>
              <a:t>What rights should be part of the bundle of rights of copyright owners</a:t>
            </a:r>
            <a:r>
              <a:rPr lang="en-US" altLang="en-US" sz="2700">
                <a:solidFill>
                  <a:srgbClr val="FF0000"/>
                </a:solidFill>
              </a:rPr>
              <a:t>?</a:t>
            </a:r>
            <a:r>
              <a:rPr lang="en-US" altLang="en-US" sz="2700">
                <a:solidFill>
                  <a:srgbClr val="FFFF00"/>
                </a:solidFill>
              </a:rPr>
              <a:t> </a:t>
            </a:r>
          </a:p>
          <a:p>
            <a:pPr marL="0" indent="0" algn="ctr">
              <a:buFont typeface="Arial" panose="020B0604020202020204" pitchFamily="34" charset="0"/>
              <a:buNone/>
            </a:pPr>
            <a:endParaRPr lang="en-US" altLang="en-US" sz="4500">
              <a:solidFill>
                <a:schemeClr val="bg1"/>
              </a:solidFill>
            </a:endParaRPr>
          </a:p>
        </p:txBody>
      </p:sp>
      <p:pic>
        <p:nvPicPr>
          <p:cNvPr id="152579" name="Picture 4">
            <a:extLst>
              <a:ext uri="{FF2B5EF4-FFF2-40B4-BE49-F238E27FC236}">
                <a16:creationId xmlns:a16="http://schemas.microsoft.com/office/drawing/2014/main" id="{F74088DC-F866-0994-3257-80161083F3B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29013" y="3709988"/>
            <a:ext cx="2085975"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a:extLst>
              <a:ext uri="{FF2B5EF4-FFF2-40B4-BE49-F238E27FC236}">
                <a16:creationId xmlns:a16="http://schemas.microsoft.com/office/drawing/2014/main" id="{F09C19E2-29AB-1204-FA6C-108213F76C90}"/>
              </a:ext>
            </a:extLst>
          </p:cNvPr>
          <p:cNvSpPr>
            <a:spLocks noGrp="1" noChangeArrowheads="1"/>
          </p:cNvSpPr>
          <p:nvPr>
            <p:ph type="title"/>
          </p:nvPr>
        </p:nvSpPr>
        <p:spPr bwMode="auto">
          <a:xfrm>
            <a:off x="457200" y="244475"/>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chemeClr val="bg1"/>
                </a:solidFill>
              </a:rPr>
              <a:t>Proper mindset to approach from</a:t>
            </a:r>
            <a:r>
              <a:rPr lang="en-US" altLang="en-US">
                <a:solidFill>
                  <a:srgbClr val="FF0000"/>
                </a:solidFill>
              </a:rPr>
              <a:t>?</a:t>
            </a:r>
          </a:p>
        </p:txBody>
      </p:sp>
      <p:pic>
        <p:nvPicPr>
          <p:cNvPr id="153602" name="Picture 4" descr="A picture containing text&#10;&#10;Description automatically generated">
            <a:extLst>
              <a:ext uri="{FF2B5EF4-FFF2-40B4-BE49-F238E27FC236}">
                <a16:creationId xmlns:a16="http://schemas.microsoft.com/office/drawing/2014/main" id="{7667C039-4F18-C213-AFD1-52E21960861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90825" y="1501775"/>
            <a:ext cx="35623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itle 5">
            <a:extLst>
              <a:ext uri="{FF2B5EF4-FFF2-40B4-BE49-F238E27FC236}">
                <a16:creationId xmlns:a16="http://schemas.microsoft.com/office/drawing/2014/main" id="{F5026DC1-FC8C-2370-CAC3-81DBF08C85FD}"/>
              </a:ext>
            </a:extLst>
          </p:cNvPr>
          <p:cNvSpPr>
            <a:spLocks noGrp="1" noChangeArrowheads="1"/>
          </p:cNvSpPr>
          <p:nvPr>
            <p:ph type="title"/>
          </p:nvPr>
        </p:nvSpPr>
        <p:spPr bwMode="auto">
          <a:xfrm>
            <a:off x="0" y="339502"/>
            <a:ext cx="9144000"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solidFill>
                  <a:srgbClr val="FFFF00"/>
                </a:solidFill>
              </a:rPr>
              <a:t>Rights of the copyright owner</a:t>
            </a:r>
          </a:p>
        </p:txBody>
      </p:sp>
      <p:sp>
        <p:nvSpPr>
          <p:cNvPr id="2" name="Content Placeholder 1">
            <a:extLst>
              <a:ext uri="{FF2B5EF4-FFF2-40B4-BE49-F238E27FC236}">
                <a16:creationId xmlns:a16="http://schemas.microsoft.com/office/drawing/2014/main" id="{EC51A294-0300-5BD5-B7F6-B2B79A16A75F}"/>
              </a:ext>
            </a:extLst>
          </p:cNvPr>
          <p:cNvSpPr>
            <a:spLocks noGrp="1"/>
          </p:cNvSpPr>
          <p:nvPr>
            <p:ph idx="1"/>
          </p:nvPr>
        </p:nvSpPr>
        <p:spPr/>
        <p:txBody>
          <a:bodyPr>
            <a:normAutofit fontScale="25000" lnSpcReduction="20000"/>
          </a:bodyPr>
          <a:lstStyle/>
          <a:p>
            <a:pPr>
              <a:defRPr/>
            </a:pPr>
            <a:endParaRPr lang="en-US" dirty="0"/>
          </a:p>
          <a:p>
            <a:pPr lvl="1">
              <a:defRPr/>
            </a:pPr>
            <a:endParaRPr lang="en-US" dirty="0"/>
          </a:p>
        </p:txBody>
      </p:sp>
      <p:sp>
        <p:nvSpPr>
          <p:cNvPr id="154627" name="Slide Number Placeholder 3">
            <a:extLst>
              <a:ext uri="{FF2B5EF4-FFF2-40B4-BE49-F238E27FC236}">
                <a16:creationId xmlns:a16="http://schemas.microsoft.com/office/drawing/2014/main" id="{DE0593D6-F9D0-2835-59F1-069EF2900872}"/>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A90C09C-F16E-4548-A910-0B49BB4A546C}" type="slidenum">
              <a:rPr lang="en-US" altLang="en-US" smtClean="0"/>
              <a:pPr/>
              <a:t>217</a:t>
            </a:fld>
            <a:endParaRPr lang="en-US" altLang="en-US"/>
          </a:p>
        </p:txBody>
      </p:sp>
      <p:sp>
        <p:nvSpPr>
          <p:cNvPr id="3" name="TextBox 2">
            <a:extLst>
              <a:ext uri="{FF2B5EF4-FFF2-40B4-BE49-F238E27FC236}">
                <a16:creationId xmlns:a16="http://schemas.microsoft.com/office/drawing/2014/main" id="{D4C4C07A-D5A8-7300-AA99-27182CDD5CAA}"/>
              </a:ext>
            </a:extLst>
          </p:cNvPr>
          <p:cNvSpPr txBox="1"/>
          <p:nvPr/>
        </p:nvSpPr>
        <p:spPr>
          <a:xfrm>
            <a:off x="358775" y="1492250"/>
            <a:ext cx="8426450" cy="3046413"/>
          </a:xfrm>
          <a:prstGeom prst="rect">
            <a:avLst/>
          </a:prstGeom>
          <a:noFill/>
        </p:spPr>
        <p:txBody>
          <a:bodyPr>
            <a:spAutoFit/>
          </a:bodyPr>
          <a:lstStyle/>
          <a:p>
            <a:pPr>
              <a:buFont typeface="Arial" panose="020B0604020202020204" pitchFamily="34" charset="0"/>
              <a:buNone/>
              <a:defRPr/>
            </a:pPr>
            <a:r>
              <a:rPr lang="en-US" sz="3200" dirty="0">
                <a:solidFill>
                  <a:schemeClr val="bg1"/>
                </a:solidFill>
              </a:rPr>
              <a:t>Three </a:t>
            </a:r>
            <a:r>
              <a:rPr lang="en-US" sz="3200" dirty="0">
                <a:solidFill>
                  <a:srgbClr val="FF0000"/>
                </a:solidFill>
              </a:rPr>
              <a:t>fundamental rights</a:t>
            </a:r>
            <a:r>
              <a:rPr lang="en-US" sz="3200" dirty="0">
                <a:solidFill>
                  <a:schemeClr val="bg1"/>
                </a:solidFill>
              </a:rPr>
              <a:t>:</a:t>
            </a:r>
          </a:p>
          <a:p>
            <a:pPr marL="342900" indent="-342900">
              <a:buFont typeface="Arial" panose="020B0604020202020204" pitchFamily="34" charset="0"/>
              <a:buChar char="•"/>
              <a:defRPr/>
            </a:pPr>
            <a:r>
              <a:rPr lang="en-US" sz="3200" dirty="0">
                <a:solidFill>
                  <a:srgbClr val="FFFF00"/>
                </a:solidFill>
              </a:rPr>
              <a:t>Produce</a:t>
            </a:r>
            <a:r>
              <a:rPr lang="en-US" sz="3200" dirty="0">
                <a:solidFill>
                  <a:schemeClr val="bg1"/>
                </a:solidFill>
              </a:rPr>
              <a:t> or reproduce </a:t>
            </a:r>
          </a:p>
          <a:p>
            <a:pPr>
              <a:defRPr/>
            </a:pPr>
            <a:r>
              <a:rPr lang="en-US" sz="3200" dirty="0">
                <a:solidFill>
                  <a:schemeClr val="bg1"/>
                </a:solidFill>
              </a:rPr>
              <a:t>the work (3(1))</a:t>
            </a:r>
          </a:p>
          <a:p>
            <a:pPr marL="342900" indent="-342900">
              <a:buFont typeface="Arial" panose="020B0604020202020204" pitchFamily="34" charset="0"/>
              <a:buChar char="•"/>
              <a:defRPr/>
            </a:pPr>
            <a:r>
              <a:rPr lang="en-US" sz="3200" dirty="0">
                <a:solidFill>
                  <a:srgbClr val="FFFF00"/>
                </a:solidFill>
              </a:rPr>
              <a:t>Perform </a:t>
            </a:r>
            <a:r>
              <a:rPr lang="en-US" sz="3200" dirty="0">
                <a:solidFill>
                  <a:schemeClr val="bg1"/>
                </a:solidFill>
              </a:rPr>
              <a:t>the work </a:t>
            </a:r>
          </a:p>
          <a:p>
            <a:pPr>
              <a:defRPr/>
            </a:pPr>
            <a:r>
              <a:rPr lang="en-US" sz="3200" dirty="0">
                <a:solidFill>
                  <a:schemeClr val="bg1"/>
                </a:solidFill>
              </a:rPr>
              <a:t>(including broadcasting rights) (3(1))</a:t>
            </a:r>
          </a:p>
          <a:p>
            <a:pPr marL="342900" indent="-342900">
              <a:buFont typeface="Arial" panose="020B0604020202020204" pitchFamily="34" charset="0"/>
              <a:buChar char="•"/>
              <a:defRPr/>
            </a:pPr>
            <a:r>
              <a:rPr lang="en-US" sz="3200" dirty="0">
                <a:solidFill>
                  <a:schemeClr val="bg1"/>
                </a:solidFill>
              </a:rPr>
              <a:t>The right to </a:t>
            </a:r>
            <a:r>
              <a:rPr lang="en-US" sz="3200" dirty="0">
                <a:solidFill>
                  <a:srgbClr val="FFFF00"/>
                </a:solidFill>
              </a:rPr>
              <a:t>publish</a:t>
            </a:r>
            <a:r>
              <a:rPr lang="en-US" sz="3200" dirty="0">
                <a:solidFill>
                  <a:schemeClr val="bg1"/>
                </a:solidFill>
              </a:rPr>
              <a:t> (3(1))</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Content Placeholder 4" descr="A screenshot of a cell phone&#10;&#10;Description automatically generated">
            <a:extLst>
              <a:ext uri="{FF2B5EF4-FFF2-40B4-BE49-F238E27FC236}">
                <a16:creationId xmlns:a16="http://schemas.microsoft.com/office/drawing/2014/main" id="{C29B8429-42E8-2551-60C9-083B6CEFA4C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51013" y="273050"/>
            <a:ext cx="5641975"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TextBox 1">
            <a:extLst>
              <a:ext uri="{FF2B5EF4-FFF2-40B4-BE49-F238E27FC236}">
                <a16:creationId xmlns:a16="http://schemas.microsoft.com/office/drawing/2014/main" id="{A659089D-C352-C6FB-3943-D2461F485271}"/>
              </a:ext>
            </a:extLst>
          </p:cNvPr>
          <p:cNvSpPr txBox="1">
            <a:spLocks noChangeArrowheads="1"/>
          </p:cNvSpPr>
          <p:nvPr/>
        </p:nvSpPr>
        <p:spPr bwMode="auto">
          <a:xfrm>
            <a:off x="971550" y="241300"/>
            <a:ext cx="59880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200" b="1">
                <a:solidFill>
                  <a:srgbClr val="FFFF00"/>
                </a:solidFill>
              </a:rPr>
              <a:t>Rights of the copyright owner</a:t>
            </a:r>
            <a:endParaRPr lang="en-US" altLang="en-US" sz="3200"/>
          </a:p>
        </p:txBody>
      </p:sp>
      <p:sp>
        <p:nvSpPr>
          <p:cNvPr id="157698" name="TextBox 2">
            <a:extLst>
              <a:ext uri="{FF2B5EF4-FFF2-40B4-BE49-F238E27FC236}">
                <a16:creationId xmlns:a16="http://schemas.microsoft.com/office/drawing/2014/main" id="{BC685E31-505B-E940-6294-E0C796E2136D}"/>
              </a:ext>
            </a:extLst>
          </p:cNvPr>
          <p:cNvSpPr txBox="1">
            <a:spLocks noChangeArrowheads="1"/>
          </p:cNvSpPr>
          <p:nvPr/>
        </p:nvSpPr>
        <p:spPr bwMode="auto">
          <a:xfrm>
            <a:off x="411163" y="1131888"/>
            <a:ext cx="8667750"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Char char="•"/>
            </a:pPr>
            <a:r>
              <a:rPr lang="en-US" altLang="en-US" sz="2000">
                <a:solidFill>
                  <a:schemeClr val="bg1"/>
                </a:solidFill>
              </a:rPr>
              <a:t>Produce … any </a:t>
            </a:r>
            <a:r>
              <a:rPr lang="en-US" altLang="en-US" sz="2000">
                <a:solidFill>
                  <a:srgbClr val="FFFF00"/>
                </a:solidFill>
              </a:rPr>
              <a:t>translation</a:t>
            </a:r>
            <a:r>
              <a:rPr lang="en-US" altLang="en-US" sz="2000">
                <a:solidFill>
                  <a:schemeClr val="bg1"/>
                </a:solidFill>
              </a:rPr>
              <a:t> (3(1)(a))</a:t>
            </a:r>
          </a:p>
          <a:p>
            <a:pPr>
              <a:buFont typeface="Arial" panose="020B0604020202020204" pitchFamily="34" charset="0"/>
              <a:buChar char="•"/>
            </a:pPr>
            <a:r>
              <a:rPr lang="en-US" altLang="en-US" sz="2000">
                <a:solidFill>
                  <a:srgbClr val="FFFF00"/>
                </a:solidFill>
              </a:rPr>
              <a:t>Convert</a:t>
            </a:r>
            <a:r>
              <a:rPr lang="en-US" altLang="en-US" sz="2000">
                <a:solidFill>
                  <a:schemeClr val="bg1"/>
                </a:solidFill>
              </a:rPr>
              <a:t> dramatic work into non-dramatic work (3(1)(b)</a:t>
            </a:r>
          </a:p>
          <a:p>
            <a:pPr>
              <a:buFont typeface="Arial" panose="020B0604020202020204" pitchFamily="34" charset="0"/>
              <a:buChar char="•"/>
            </a:pPr>
            <a:r>
              <a:rPr lang="en-US" altLang="en-US" sz="2000">
                <a:solidFill>
                  <a:srgbClr val="FFFF00"/>
                </a:solidFill>
              </a:rPr>
              <a:t>Convert</a:t>
            </a:r>
            <a:r>
              <a:rPr lang="en-US" altLang="en-US" sz="2000">
                <a:solidFill>
                  <a:schemeClr val="bg1"/>
                </a:solidFill>
              </a:rPr>
              <a:t> non-dramatic work into dramatic work (3(1)(c))</a:t>
            </a:r>
          </a:p>
          <a:p>
            <a:pPr>
              <a:buFont typeface="Arial" panose="020B0604020202020204" pitchFamily="34" charset="0"/>
              <a:buChar char="•"/>
            </a:pPr>
            <a:r>
              <a:rPr lang="en-US" altLang="en-US" sz="2000">
                <a:solidFill>
                  <a:schemeClr val="bg1"/>
                </a:solidFill>
              </a:rPr>
              <a:t>To make a </a:t>
            </a:r>
            <a:r>
              <a:rPr lang="en-US" altLang="en-US" sz="2000">
                <a:solidFill>
                  <a:srgbClr val="FFFF00"/>
                </a:solidFill>
              </a:rPr>
              <a:t>sound recording</a:t>
            </a:r>
            <a:r>
              <a:rPr lang="en-US" altLang="en-US" sz="2000">
                <a:solidFill>
                  <a:schemeClr val="bg1"/>
                </a:solidFill>
              </a:rPr>
              <a:t>, etc. of a literary, etc. work (3(1)(d))</a:t>
            </a:r>
          </a:p>
          <a:p>
            <a:pPr>
              <a:buFont typeface="Arial" panose="020B0604020202020204" pitchFamily="34" charset="0"/>
              <a:buChar char="•"/>
            </a:pPr>
            <a:r>
              <a:rPr lang="en-US" altLang="en-US" sz="2000">
                <a:solidFill>
                  <a:srgbClr val="FFFF00"/>
                </a:solidFill>
              </a:rPr>
              <a:t>Reproduce</a:t>
            </a:r>
            <a:r>
              <a:rPr lang="en-US" altLang="en-US" sz="2000">
                <a:solidFill>
                  <a:schemeClr val="bg1"/>
                </a:solidFill>
              </a:rPr>
              <a:t>, etc. a literary, etc. work </a:t>
            </a:r>
            <a:r>
              <a:rPr lang="en-US" altLang="en-US" sz="2000">
                <a:solidFill>
                  <a:srgbClr val="FFFF00"/>
                </a:solidFill>
              </a:rPr>
              <a:t>as a cinematographic work </a:t>
            </a:r>
            <a:r>
              <a:rPr lang="en-US" altLang="en-US" sz="2000">
                <a:solidFill>
                  <a:schemeClr val="bg1"/>
                </a:solidFill>
              </a:rPr>
              <a:t>(3(1)(e))</a:t>
            </a:r>
          </a:p>
          <a:p>
            <a:pPr>
              <a:buFont typeface="Arial" panose="020B0604020202020204" pitchFamily="34" charset="0"/>
              <a:buChar char="•"/>
            </a:pPr>
            <a:r>
              <a:rPr lang="en-US" altLang="en-US" sz="2000">
                <a:solidFill>
                  <a:schemeClr val="bg1"/>
                </a:solidFill>
              </a:rPr>
              <a:t>Communicate a work to the public by </a:t>
            </a:r>
            <a:r>
              <a:rPr lang="en-US" altLang="en-US" sz="2000">
                <a:solidFill>
                  <a:srgbClr val="FFFF00"/>
                </a:solidFill>
              </a:rPr>
              <a:t>telecommunication</a:t>
            </a:r>
            <a:r>
              <a:rPr lang="en-US" altLang="en-US" sz="2000">
                <a:solidFill>
                  <a:schemeClr val="bg1"/>
                </a:solidFill>
              </a:rPr>
              <a:t> (3(1)(f))</a:t>
            </a:r>
          </a:p>
          <a:p>
            <a:pPr>
              <a:buFont typeface="Arial" panose="020B0604020202020204" pitchFamily="34" charset="0"/>
              <a:buChar char="•"/>
            </a:pPr>
            <a:r>
              <a:rPr lang="en-US" altLang="en-US" sz="2000">
                <a:solidFill>
                  <a:schemeClr val="bg1"/>
                </a:solidFill>
              </a:rPr>
              <a:t>Present an artistic work at a </a:t>
            </a:r>
            <a:r>
              <a:rPr lang="en-US" altLang="en-US" sz="2000">
                <a:solidFill>
                  <a:srgbClr val="FFFF00"/>
                </a:solidFill>
              </a:rPr>
              <a:t>public exhibition</a:t>
            </a:r>
            <a:r>
              <a:rPr lang="en-US" altLang="en-US" sz="2000">
                <a:solidFill>
                  <a:schemeClr val="bg1"/>
                </a:solidFill>
              </a:rPr>
              <a:t>…. (3(1)(g))</a:t>
            </a:r>
          </a:p>
          <a:p>
            <a:pPr>
              <a:buFont typeface="Arial" panose="020B0604020202020204" pitchFamily="34" charset="0"/>
              <a:buChar char="•"/>
            </a:pPr>
            <a:r>
              <a:rPr lang="en-US" altLang="en-US" sz="2000">
                <a:solidFill>
                  <a:srgbClr val="FFFF00"/>
                </a:solidFill>
              </a:rPr>
              <a:t>Rent</a:t>
            </a:r>
            <a:r>
              <a:rPr lang="en-US" altLang="en-US" sz="2000">
                <a:solidFill>
                  <a:schemeClr val="bg1"/>
                </a:solidFill>
              </a:rPr>
              <a:t> out a computer program, etc. (3(1)(h))</a:t>
            </a:r>
          </a:p>
          <a:p>
            <a:pPr>
              <a:buFont typeface="Arial" panose="020B0604020202020204" pitchFamily="34" charset="0"/>
              <a:buChar char="•"/>
            </a:pPr>
            <a:r>
              <a:rPr lang="en-US" altLang="en-US" sz="2000">
                <a:solidFill>
                  <a:srgbClr val="FFFF00"/>
                </a:solidFill>
              </a:rPr>
              <a:t>Rent</a:t>
            </a:r>
            <a:r>
              <a:rPr lang="en-US" altLang="en-US" sz="2000">
                <a:solidFill>
                  <a:schemeClr val="bg1"/>
                </a:solidFill>
              </a:rPr>
              <a:t> out a sound recording of a musical work … (3(1)(i))</a:t>
            </a:r>
          </a:p>
          <a:p>
            <a:pPr>
              <a:buFont typeface="Arial" panose="020B0604020202020204" pitchFamily="34" charset="0"/>
              <a:buChar char="•"/>
            </a:pPr>
            <a:r>
              <a:rPr lang="en-US" altLang="en-US" sz="2000">
                <a:solidFill>
                  <a:srgbClr val="FFFF00"/>
                </a:solidFill>
              </a:rPr>
              <a:t>Sell or transfer </a:t>
            </a:r>
            <a:r>
              <a:rPr lang="en-US" altLang="en-US" sz="2000">
                <a:solidFill>
                  <a:schemeClr val="bg1"/>
                </a:solidFill>
              </a:rPr>
              <a:t>ownership of tangible object … (3(1)(j)</a:t>
            </a:r>
          </a:p>
          <a:p>
            <a:pPr>
              <a:buFont typeface="Arial" panose="020B0604020202020204" pitchFamily="34" charset="0"/>
              <a:buChar char="•"/>
            </a:pPr>
            <a:r>
              <a:rPr lang="en-US" altLang="en-US" sz="2000">
                <a:solidFill>
                  <a:srgbClr val="FFFF00"/>
                </a:solidFill>
              </a:rPr>
              <a:t>Authorize any of above acts </a:t>
            </a:r>
            <a:r>
              <a:rPr lang="en-US" altLang="en-US" sz="2000">
                <a:solidFill>
                  <a:schemeClr val="bg1"/>
                </a:solidFill>
              </a:rPr>
              <a:t>(3(1))</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426A6659-EF2C-8653-5624-A83F69A42F3C}"/>
              </a:ext>
            </a:extLst>
          </p:cNvPr>
          <p:cNvPicPr>
            <a:picLocks noChangeAspect="1"/>
          </p:cNvPicPr>
          <p:nvPr/>
        </p:nvPicPr>
        <p:blipFill>
          <a:blip r:embed="rId2"/>
          <a:stretch>
            <a:fillRect/>
          </a:stretch>
        </p:blipFill>
        <p:spPr>
          <a:xfrm>
            <a:off x="3288312" y="915566"/>
            <a:ext cx="2567374" cy="4031797"/>
          </a:xfrm>
          <a:prstGeom prst="rect">
            <a:avLst/>
          </a:prstGeom>
        </p:spPr>
      </p:pic>
      <p:sp>
        <p:nvSpPr>
          <p:cNvPr id="2" name="TextBox 1">
            <a:extLst>
              <a:ext uri="{FF2B5EF4-FFF2-40B4-BE49-F238E27FC236}">
                <a16:creationId xmlns:a16="http://schemas.microsoft.com/office/drawing/2014/main" id="{CA8F50ED-1344-B9C5-DD9C-5AEAD0458159}"/>
              </a:ext>
            </a:extLst>
          </p:cNvPr>
          <p:cNvSpPr txBox="1"/>
          <p:nvPr/>
        </p:nvSpPr>
        <p:spPr>
          <a:xfrm>
            <a:off x="1517317" y="123478"/>
            <a:ext cx="6109365" cy="646331"/>
          </a:xfrm>
          <a:prstGeom prst="rect">
            <a:avLst/>
          </a:prstGeom>
          <a:noFill/>
        </p:spPr>
        <p:txBody>
          <a:bodyPr wrap="none" rtlCol="0">
            <a:spAutoFit/>
          </a:bodyPr>
          <a:lstStyle/>
          <a:p>
            <a:r>
              <a:rPr lang="en-US" sz="3600" dirty="0">
                <a:solidFill>
                  <a:schemeClr val="bg1"/>
                </a:solidFill>
              </a:rPr>
              <a:t>What I thought I would see</a:t>
            </a:r>
            <a:r>
              <a:rPr lang="en-US" sz="3600" dirty="0">
                <a:solidFill>
                  <a:srgbClr val="FF0000"/>
                </a:solidFill>
              </a:rPr>
              <a:t>…</a:t>
            </a:r>
          </a:p>
        </p:txBody>
      </p:sp>
    </p:spTree>
    <p:extLst>
      <p:ext uri="{BB962C8B-B14F-4D97-AF65-F5344CB8AC3E}">
        <p14:creationId xmlns:p14="http://schemas.microsoft.com/office/powerpoint/2010/main" val="135587921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itle 1">
            <a:extLst>
              <a:ext uri="{FF2B5EF4-FFF2-40B4-BE49-F238E27FC236}">
                <a16:creationId xmlns:a16="http://schemas.microsoft.com/office/drawing/2014/main" id="{7D27C9B7-E929-7126-2357-2D0D94C851FF}"/>
              </a:ext>
            </a:extLst>
          </p:cNvPr>
          <p:cNvSpPr>
            <a:spLocks noGrp="1" noChangeArrowheads="1"/>
          </p:cNvSpPr>
          <p:nvPr>
            <p:ph type="title"/>
          </p:nvPr>
        </p:nvSpPr>
        <p:spPr bwMode="auto">
          <a:xfrm>
            <a:off x="1012825" y="700088"/>
            <a:ext cx="7118350" cy="409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chemeClr val="bg1"/>
                </a:solidFill>
              </a:rPr>
              <a:t>Anything missing</a:t>
            </a:r>
            <a:r>
              <a:rPr lang="en-US" altLang="en-US" sz="6000">
                <a:solidFill>
                  <a:srgbClr val="FF0000"/>
                </a:solidFill>
              </a:rPr>
              <a:t>?</a:t>
            </a:r>
            <a:br>
              <a:rPr lang="en-US" altLang="en-US" sz="6000">
                <a:solidFill>
                  <a:schemeClr val="bg1"/>
                </a:solidFill>
              </a:rPr>
            </a:br>
            <a:r>
              <a:rPr lang="en-US" altLang="en-US" sz="6000">
                <a:solidFill>
                  <a:schemeClr val="bg1"/>
                </a:solidFill>
              </a:rPr>
              <a:t>Anything you would like to get rid of</a:t>
            </a:r>
            <a:r>
              <a:rPr lang="en-US" altLang="en-US" sz="6000">
                <a:solidFill>
                  <a:srgbClr val="FF0000"/>
                </a:solidFill>
              </a:rPr>
              <a:t>?</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D239E5-BED8-C2BD-7389-48DC9A58FEFC}"/>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Title 1">
            <a:extLst>
              <a:ext uri="{FF2B5EF4-FFF2-40B4-BE49-F238E27FC236}">
                <a16:creationId xmlns:a16="http://schemas.microsoft.com/office/drawing/2014/main" id="{E951FEF8-924E-CF44-7AEA-8D7BAD5BAB9C}"/>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 name="Content Placeholder 3" descr="Crystal_Project_pause-queue.png">
            <a:extLst>
              <a:ext uri="{FF2B5EF4-FFF2-40B4-BE49-F238E27FC236}">
                <a16:creationId xmlns:a16="http://schemas.microsoft.com/office/drawing/2014/main" id="{480A2312-3D84-EC77-14CC-9FEDD725829F}"/>
              </a:ext>
            </a:extLst>
          </p:cNvPr>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3038475" y="1331913"/>
            <a:ext cx="3067050" cy="3132137"/>
          </a:xfrm>
        </p:spPr>
      </p:pic>
      <p:pic>
        <p:nvPicPr>
          <p:cNvPr id="160771" name="Content Placeholder 3" descr="Crystal_Project_pause-queue.png">
            <a:extLst>
              <a:ext uri="{FF2B5EF4-FFF2-40B4-BE49-F238E27FC236}">
                <a16:creationId xmlns:a16="http://schemas.microsoft.com/office/drawing/2014/main" id="{BCE6E395-10E6-8855-D898-40A46C309E3E}"/>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Content Placeholder 2">
            <a:extLst>
              <a:ext uri="{FF2B5EF4-FFF2-40B4-BE49-F238E27FC236}">
                <a16:creationId xmlns:a16="http://schemas.microsoft.com/office/drawing/2014/main" id="{7762C0C1-EC49-D3ED-C844-60BB8028BDA4}"/>
              </a:ext>
            </a:extLst>
          </p:cNvPr>
          <p:cNvSpPr>
            <a:spLocks noGrp="1" noChangeArrowheads="1"/>
          </p:cNvSpPr>
          <p:nvPr>
            <p:ph sz="quarter" idx="10"/>
          </p:nvPr>
        </p:nvSpPr>
        <p:spPr bwMode="auto">
          <a:xfrm>
            <a:off x="1485900" y="1104900"/>
            <a:ext cx="6172200" cy="31892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US" altLang="en-US" sz="7200">
                <a:solidFill>
                  <a:schemeClr val="bg1"/>
                </a:solidFill>
                <a:latin typeface="Times New Roman" panose="02020603050405020304" pitchFamily="18" charset="0"/>
                <a:cs typeface="Times New Roman" panose="02020603050405020304" pitchFamily="18" charset="0"/>
              </a:rPr>
              <a:t>Derivative Rights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A picture containing indoor, green, table, sitting&#10;&#10;Description automatically generated">
            <a:extLst>
              <a:ext uri="{FF2B5EF4-FFF2-40B4-BE49-F238E27FC236}">
                <a16:creationId xmlns:a16="http://schemas.microsoft.com/office/drawing/2014/main" id="{1665CAEF-CB9D-8A75-B06C-7BF746474D6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58950" y="371475"/>
            <a:ext cx="56261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8" name="TextBox 3">
            <a:extLst>
              <a:ext uri="{FF2B5EF4-FFF2-40B4-BE49-F238E27FC236}">
                <a16:creationId xmlns:a16="http://schemas.microsoft.com/office/drawing/2014/main" id="{81DECCD7-158C-5ACD-2291-4E19F4FB43C0}"/>
              </a:ext>
            </a:extLst>
          </p:cNvPr>
          <p:cNvSpPr txBox="1">
            <a:spLocks noChangeArrowheads="1"/>
          </p:cNvSpPr>
          <p:nvPr/>
        </p:nvSpPr>
        <p:spPr bwMode="auto">
          <a:xfrm>
            <a:off x="2562225" y="4248150"/>
            <a:ext cx="4019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CA" altLang="en-US" sz="2800">
                <a:solidFill>
                  <a:schemeClr val="bg1"/>
                </a:solidFill>
              </a:rPr>
              <a:t>15 in One Slicer &amp; Dicer</a:t>
            </a:r>
            <a:endParaRPr lang="en-US" altLang="en-US" sz="2800">
              <a:solidFill>
                <a:schemeClr val="bg1"/>
              </a:solidFill>
            </a:endParaRP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itle 1">
            <a:extLst>
              <a:ext uri="{FF2B5EF4-FFF2-40B4-BE49-F238E27FC236}">
                <a16:creationId xmlns:a16="http://schemas.microsoft.com/office/drawing/2014/main" id="{E81989D7-0744-B707-6133-42FEB4542D2E}"/>
              </a:ext>
            </a:extLst>
          </p:cNvPr>
          <p:cNvSpPr>
            <a:spLocks noGrp="1" noChangeArrowheads="1"/>
          </p:cNvSpPr>
          <p:nvPr>
            <p:ph type="title"/>
          </p:nvPr>
        </p:nvSpPr>
        <p:spPr bwMode="auto">
          <a:xfrm>
            <a:off x="1485900" y="0"/>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rgbClr val="FF0000"/>
                </a:solidFill>
              </a:rPr>
              <a:t>Can be problematic</a:t>
            </a:r>
            <a:r>
              <a:rPr lang="en-US" altLang="en-US">
                <a:solidFill>
                  <a:srgbClr val="FFFF00"/>
                </a:solidFill>
              </a:rPr>
              <a:t>…</a:t>
            </a:r>
          </a:p>
        </p:txBody>
      </p:sp>
      <p:pic>
        <p:nvPicPr>
          <p:cNvPr id="163842" name="Picture 3" descr="Graphical user interface, text, application, Teams&#10;&#10;Description automatically generated">
            <a:extLst>
              <a:ext uri="{FF2B5EF4-FFF2-40B4-BE49-F238E27FC236}">
                <a16:creationId xmlns:a16="http://schemas.microsoft.com/office/drawing/2014/main" id="{BD94C4B6-0180-1121-81AE-61AA0957878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952750" y="762000"/>
            <a:ext cx="32385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descr="Text, letter&#10;&#10;Description automatically generated">
            <a:extLst>
              <a:ext uri="{FF2B5EF4-FFF2-40B4-BE49-F238E27FC236}">
                <a16:creationId xmlns:a16="http://schemas.microsoft.com/office/drawing/2014/main" id="{E6778589-8EC4-8C75-63A9-5AE549F6BE2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582863" y="425450"/>
            <a:ext cx="3978275"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2" descr="A picture containing text, screenshot, newspaper&#10;&#10;Description automatically generated">
            <a:extLst>
              <a:ext uri="{FF2B5EF4-FFF2-40B4-BE49-F238E27FC236}">
                <a16:creationId xmlns:a16="http://schemas.microsoft.com/office/drawing/2014/main" id="{1E75C0DD-2A35-7EC3-9E3F-0590FEC954D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195513" y="201613"/>
            <a:ext cx="4752975"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TextBox 1">
            <a:extLst>
              <a:ext uri="{FF2B5EF4-FFF2-40B4-BE49-F238E27FC236}">
                <a16:creationId xmlns:a16="http://schemas.microsoft.com/office/drawing/2014/main" id="{D2AEBA07-57CD-1C7E-190D-264F7726078D}"/>
              </a:ext>
            </a:extLst>
          </p:cNvPr>
          <p:cNvSpPr txBox="1">
            <a:spLocks noChangeArrowheads="1"/>
          </p:cNvSpPr>
          <p:nvPr/>
        </p:nvSpPr>
        <p:spPr bwMode="auto">
          <a:xfrm>
            <a:off x="481013" y="123825"/>
            <a:ext cx="81819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Rights of the copyright owner</a:t>
            </a:r>
            <a:endParaRPr lang="en-US" altLang="en-US" sz="4400"/>
          </a:p>
        </p:txBody>
      </p:sp>
      <p:sp>
        <p:nvSpPr>
          <p:cNvPr id="166914" name="TextBox 2">
            <a:extLst>
              <a:ext uri="{FF2B5EF4-FFF2-40B4-BE49-F238E27FC236}">
                <a16:creationId xmlns:a16="http://schemas.microsoft.com/office/drawing/2014/main" id="{FBB8E8DF-F6D3-C7B1-AB98-D1D065946E9F}"/>
              </a:ext>
            </a:extLst>
          </p:cNvPr>
          <p:cNvSpPr txBox="1">
            <a:spLocks noChangeArrowheads="1"/>
          </p:cNvSpPr>
          <p:nvPr/>
        </p:nvSpPr>
        <p:spPr bwMode="auto">
          <a:xfrm>
            <a:off x="1011238" y="1563688"/>
            <a:ext cx="712152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None/>
            </a:pPr>
            <a:r>
              <a:rPr lang="en-US" altLang="en-US" sz="4400">
                <a:solidFill>
                  <a:schemeClr val="bg1"/>
                </a:solidFill>
              </a:rPr>
              <a:t>For how long should these </a:t>
            </a:r>
          </a:p>
          <a:p>
            <a:pPr>
              <a:buFont typeface="Arial" panose="020B0604020202020204" pitchFamily="34" charset="0"/>
              <a:buNone/>
            </a:pPr>
            <a:r>
              <a:rPr lang="en-US" altLang="en-US" sz="4400">
                <a:solidFill>
                  <a:schemeClr val="bg1"/>
                </a:solidFill>
              </a:rPr>
              <a:t>rights last</a:t>
            </a:r>
            <a:r>
              <a:rPr lang="en-US" altLang="en-US" sz="4400">
                <a:solidFill>
                  <a:srgbClr val="FF0000"/>
                </a:solidFill>
              </a:rPr>
              <a:t>?</a:t>
            </a:r>
            <a:r>
              <a:rPr lang="en-US" altLang="en-US" sz="4400">
                <a:solidFill>
                  <a:schemeClr val="bg1"/>
                </a:solidFill>
              </a:rPr>
              <a:t> </a:t>
            </a:r>
          </a:p>
          <a:p>
            <a:pPr>
              <a:buFont typeface="Arial" panose="020B0604020202020204" pitchFamily="34" charset="0"/>
              <a:buNone/>
            </a:pPr>
            <a:r>
              <a:rPr lang="en-US" altLang="en-US" sz="4400">
                <a:solidFill>
                  <a:schemeClr val="bg1"/>
                </a:solidFill>
              </a:rPr>
              <a:t>What should be the term of </a:t>
            </a:r>
          </a:p>
          <a:p>
            <a:pPr>
              <a:buFont typeface="Arial" panose="020B0604020202020204" pitchFamily="34" charset="0"/>
              <a:buNone/>
            </a:pPr>
            <a:r>
              <a:rPr lang="en-US" altLang="en-US" sz="4400">
                <a:solidFill>
                  <a:schemeClr val="bg1"/>
                </a:solidFill>
              </a:rPr>
              <a:t>copyright</a:t>
            </a:r>
            <a:r>
              <a:rPr lang="en-US" altLang="en-US" sz="4400">
                <a:solidFill>
                  <a:srgbClr val="FF0000"/>
                </a:solidFill>
              </a:rPr>
              <a:t>?</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itle 1">
            <a:extLst>
              <a:ext uri="{FF2B5EF4-FFF2-40B4-BE49-F238E27FC236}">
                <a16:creationId xmlns:a16="http://schemas.microsoft.com/office/drawing/2014/main" id="{CD5BC832-2CAE-C6F3-933B-7A37E3AF5CC0}"/>
              </a:ext>
            </a:extLst>
          </p:cNvPr>
          <p:cNvSpPr>
            <a:spLocks noGrp="1" noChangeArrowheads="1"/>
          </p:cNvSpPr>
          <p:nvPr>
            <p:ph type="title"/>
          </p:nvPr>
        </p:nvSpPr>
        <p:spPr bwMode="auto">
          <a:xfrm>
            <a:off x="1485900" y="87313"/>
            <a:ext cx="6172200" cy="684212"/>
          </a:xfrm>
          <a:prstGeom prst="rect">
            <a:avLst/>
          </a:prstGeom>
        </p:spPr>
        <p:txBody>
          <a:bodyPr vert="horz" wrap="square" lIns="91440" tIns="45720" rIns="91440" bIns="45720" numCol="1" anchor="t" anchorCtr="0" compatLnSpc="1">
            <a:prstTxWarp prst="textNoShape">
              <a:avLst/>
            </a:prstTxWarp>
            <a:normAutofit fontScale="90000"/>
          </a:bodyPr>
          <a:lstStyle/>
          <a:p>
            <a:pPr>
              <a:defRPr/>
            </a:pPr>
            <a:r>
              <a:rPr lang="en-US" altLang="en-US" sz="4400" dirty="0">
                <a:solidFill>
                  <a:srgbClr val="FF0000"/>
                </a:solidFill>
              </a:rPr>
              <a:t>Options</a:t>
            </a:r>
            <a:r>
              <a:rPr lang="en-US" altLang="en-US" sz="4400" dirty="0">
                <a:solidFill>
                  <a:srgbClr val="FFFF00"/>
                </a:solidFill>
              </a:rPr>
              <a:t>:</a:t>
            </a:r>
          </a:p>
        </p:txBody>
      </p:sp>
      <p:sp>
        <p:nvSpPr>
          <p:cNvPr id="3" name="Content Placeholder 2">
            <a:extLst>
              <a:ext uri="{FF2B5EF4-FFF2-40B4-BE49-F238E27FC236}">
                <a16:creationId xmlns:a16="http://schemas.microsoft.com/office/drawing/2014/main" id="{96AEEE44-14CB-C9BF-33C0-A2FD5BBFFFB6}"/>
              </a:ext>
            </a:extLst>
          </p:cNvPr>
          <p:cNvSpPr>
            <a:spLocks noGrp="1"/>
          </p:cNvSpPr>
          <p:nvPr>
            <p:ph sz="quarter" idx="10"/>
          </p:nvPr>
        </p:nvSpPr>
        <p:spPr>
          <a:xfrm>
            <a:off x="323850" y="771525"/>
            <a:ext cx="8496300" cy="4371975"/>
          </a:xfrm>
        </p:spPr>
        <p:txBody>
          <a:bodyPr/>
          <a:lstStyle/>
          <a:p>
            <a:pPr marL="0" indent="0">
              <a:buFont typeface="Arial" panose="020B0604020202020204" pitchFamily="34" charset="0"/>
              <a:buNone/>
              <a:defRPr/>
            </a:pPr>
            <a:r>
              <a:rPr lang="en-CA" sz="2000" b="1" dirty="0">
                <a:solidFill>
                  <a:schemeClr val="bg1"/>
                </a:solidFill>
              </a:rPr>
              <a:t>1. The Statute of Anne 1710 (UK)</a:t>
            </a:r>
            <a:r>
              <a:rPr lang="en-CA" sz="2000" dirty="0">
                <a:solidFill>
                  <a:schemeClr val="bg1"/>
                </a:solidFill>
              </a:rPr>
              <a:t> gave a limited term of protection to works of </a:t>
            </a:r>
            <a:r>
              <a:rPr lang="en-CA" sz="2000" u="sng" dirty="0">
                <a:solidFill>
                  <a:srgbClr val="FFFF00"/>
                </a:solidFill>
              </a:rPr>
              <a:t>28 years</a:t>
            </a:r>
            <a:r>
              <a:rPr lang="en-CA" sz="2000" dirty="0">
                <a:solidFill>
                  <a:schemeClr val="bg1"/>
                </a:solidFill>
              </a:rPr>
              <a:t>.</a:t>
            </a:r>
          </a:p>
          <a:p>
            <a:pPr marL="0" indent="0">
              <a:buFont typeface="Arial" panose="020B0604020202020204" pitchFamily="34" charset="0"/>
              <a:buNone/>
              <a:defRPr/>
            </a:pPr>
            <a:r>
              <a:rPr lang="en-CA" sz="2000" b="1" dirty="0">
                <a:solidFill>
                  <a:schemeClr val="bg1"/>
                </a:solidFill>
              </a:rPr>
              <a:t>2. The Copyright Act 1842 (UK</a:t>
            </a:r>
            <a:r>
              <a:rPr lang="en-CA" sz="2000" dirty="0">
                <a:solidFill>
                  <a:schemeClr val="bg1"/>
                </a:solidFill>
              </a:rPr>
              <a:t>), for which a number of prominent authors lobbied, increased the term of protection to </a:t>
            </a:r>
            <a:r>
              <a:rPr lang="en-CA" sz="2000" u="sng" dirty="0">
                <a:solidFill>
                  <a:srgbClr val="FFFF00"/>
                </a:solidFill>
              </a:rPr>
              <a:t>42 years </a:t>
            </a:r>
            <a:r>
              <a:rPr lang="en-CA" sz="2000" u="sng" dirty="0">
                <a:solidFill>
                  <a:schemeClr val="bg1"/>
                </a:solidFill>
              </a:rPr>
              <a:t>from publication, </a:t>
            </a:r>
            <a:r>
              <a:rPr lang="en-CA" sz="2000" u="sng" dirty="0">
                <a:solidFill>
                  <a:srgbClr val="FFFF00"/>
                </a:solidFill>
              </a:rPr>
              <a:t>or seven years beyond the death of the author</a:t>
            </a:r>
            <a:r>
              <a:rPr lang="en-CA" sz="2000" dirty="0">
                <a:solidFill>
                  <a:schemeClr val="bg1"/>
                </a:solidFill>
              </a:rPr>
              <a:t>, whichever was the longer.</a:t>
            </a:r>
          </a:p>
          <a:p>
            <a:pPr marL="0" indent="0">
              <a:buFont typeface="Arial" panose="020B0604020202020204" pitchFamily="34" charset="0"/>
              <a:buNone/>
              <a:defRPr/>
            </a:pPr>
            <a:r>
              <a:rPr lang="en-CA" sz="2000" b="1" dirty="0">
                <a:solidFill>
                  <a:schemeClr val="bg1"/>
                </a:solidFill>
              </a:rPr>
              <a:t>3. </a:t>
            </a:r>
            <a:r>
              <a:rPr lang="en-CA" sz="2000" b="1" dirty="0">
                <a:solidFill>
                  <a:srgbClr val="FF0000"/>
                </a:solidFill>
              </a:rPr>
              <a:t>Berne</a:t>
            </a:r>
            <a:r>
              <a:rPr lang="en-CA" sz="2000" b="1" dirty="0">
                <a:solidFill>
                  <a:schemeClr val="bg1"/>
                </a:solidFill>
              </a:rPr>
              <a:t> Convention</a:t>
            </a:r>
            <a:r>
              <a:rPr lang="en-CA" sz="2000" dirty="0">
                <a:solidFill>
                  <a:schemeClr val="bg1"/>
                </a:solidFill>
              </a:rPr>
              <a:t> – </a:t>
            </a:r>
            <a:r>
              <a:rPr lang="en-CA" sz="2000" u="sng" dirty="0">
                <a:solidFill>
                  <a:srgbClr val="FFFF00"/>
                </a:solidFill>
              </a:rPr>
              <a:t>life of the author plus 50 years</a:t>
            </a:r>
            <a:r>
              <a:rPr lang="en-CA" sz="2000" dirty="0">
                <a:solidFill>
                  <a:schemeClr val="bg1"/>
                </a:solidFill>
              </a:rPr>
              <a:t>. </a:t>
            </a:r>
          </a:p>
          <a:p>
            <a:pPr marL="0" indent="0">
              <a:buFont typeface="Arial" panose="020B0604020202020204" pitchFamily="34" charset="0"/>
              <a:buNone/>
              <a:defRPr/>
            </a:pPr>
            <a:r>
              <a:rPr lang="en-CA" sz="2000" b="1" dirty="0">
                <a:solidFill>
                  <a:schemeClr val="bg1"/>
                </a:solidFill>
              </a:rPr>
              <a:t>4. </a:t>
            </a:r>
            <a:r>
              <a:rPr lang="en-CA" sz="2000" b="1" dirty="0">
                <a:solidFill>
                  <a:srgbClr val="FF0000"/>
                </a:solidFill>
              </a:rPr>
              <a:t>U</a:t>
            </a:r>
            <a:r>
              <a:rPr lang="en-CA" sz="2000" b="1" dirty="0">
                <a:solidFill>
                  <a:schemeClr val="bg1"/>
                </a:solidFill>
              </a:rPr>
              <a:t>S</a:t>
            </a:r>
            <a:r>
              <a:rPr lang="en-CA" sz="2000" b="1" dirty="0">
                <a:solidFill>
                  <a:srgbClr val="00B0F0"/>
                </a:solidFill>
              </a:rPr>
              <a:t>A</a:t>
            </a:r>
            <a:r>
              <a:rPr lang="en-CA" sz="2000" b="1" dirty="0">
                <a:solidFill>
                  <a:schemeClr val="bg1"/>
                </a:solidFill>
              </a:rPr>
              <a:t> approach: </a:t>
            </a:r>
            <a:r>
              <a:rPr lang="en-CA" sz="2000" b="1" dirty="0">
                <a:solidFill>
                  <a:srgbClr val="FFFF00"/>
                </a:solidFill>
              </a:rPr>
              <a:t>life of the author plus 70 years</a:t>
            </a:r>
            <a:r>
              <a:rPr lang="en-CA" sz="2000" b="1" dirty="0">
                <a:solidFill>
                  <a:schemeClr val="bg1"/>
                </a:solidFill>
              </a:rPr>
              <a:t>. </a:t>
            </a:r>
          </a:p>
          <a:p>
            <a:pPr marL="0" indent="0">
              <a:buFont typeface="Arial" panose="020B0604020202020204" pitchFamily="34" charset="0"/>
              <a:buNone/>
              <a:defRPr/>
            </a:pPr>
            <a:r>
              <a:rPr lang="en-CA" sz="2000" b="1" dirty="0">
                <a:solidFill>
                  <a:schemeClr val="bg1"/>
                </a:solidFill>
              </a:rPr>
              <a:t>5. Renewable every 20 years (infinitely).</a:t>
            </a:r>
          </a:p>
          <a:p>
            <a:pPr marL="0" indent="0">
              <a:buFont typeface="Arial" panose="020B0604020202020204" pitchFamily="34" charset="0"/>
              <a:buNone/>
              <a:defRPr/>
            </a:pPr>
            <a:r>
              <a:rPr lang="en-CA" sz="2000" b="1" dirty="0">
                <a:solidFill>
                  <a:schemeClr val="bg1"/>
                </a:solidFill>
              </a:rPr>
              <a:t>6. Renewable every 20 years (to a maximum).</a:t>
            </a:r>
            <a:endParaRPr lang="en-CA" sz="2000" dirty="0">
              <a:solidFill>
                <a:schemeClr val="bg1"/>
              </a:solidFill>
            </a:endParaRPr>
          </a:p>
          <a:p>
            <a:pPr marL="0" indent="0">
              <a:buFont typeface="Arial" panose="020B0604020202020204" pitchFamily="34" charset="0"/>
              <a:buNone/>
              <a:defRPr/>
            </a:pPr>
            <a:r>
              <a:rPr lang="en-CA" sz="2000" b="1" dirty="0">
                <a:solidFill>
                  <a:schemeClr val="bg1"/>
                </a:solidFill>
              </a:rPr>
              <a:t>7. Perpetual.</a:t>
            </a:r>
            <a:endParaRPr lang="en-CA" sz="2000" dirty="0">
              <a:solidFill>
                <a:schemeClr val="bg1"/>
              </a:solidFill>
            </a:endParaRPr>
          </a:p>
          <a:p>
            <a:pPr>
              <a:buFont typeface="+mj-lt"/>
              <a:buAutoNum type="arabicPeriod"/>
              <a:defRPr/>
            </a:pP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2730A8-FB67-9A0B-8872-8F776518F5BA}"/>
              </a:ext>
            </a:extLst>
          </p:cNvPr>
          <p:cNvSpPr txBox="1"/>
          <p:nvPr/>
        </p:nvSpPr>
        <p:spPr>
          <a:xfrm>
            <a:off x="2780928" y="123478"/>
            <a:ext cx="3582144" cy="646331"/>
          </a:xfrm>
          <a:prstGeom prst="rect">
            <a:avLst/>
          </a:prstGeom>
          <a:noFill/>
        </p:spPr>
        <p:txBody>
          <a:bodyPr wrap="square">
            <a:spAutoFit/>
          </a:bodyPr>
          <a:lstStyle/>
          <a:p>
            <a:r>
              <a:rPr lang="en-US" sz="3600" dirty="0">
                <a:solidFill>
                  <a:schemeClr val="bg1"/>
                </a:solidFill>
              </a:rPr>
              <a:t>What I did see</a:t>
            </a:r>
            <a:r>
              <a:rPr lang="en-US" sz="3600" dirty="0">
                <a:solidFill>
                  <a:srgbClr val="FF0000"/>
                </a:solidFill>
              </a:rPr>
              <a:t>…</a:t>
            </a:r>
          </a:p>
        </p:txBody>
      </p:sp>
      <p:pic>
        <p:nvPicPr>
          <p:cNvPr id="5" name="Picture 4">
            <a:extLst>
              <a:ext uri="{FF2B5EF4-FFF2-40B4-BE49-F238E27FC236}">
                <a16:creationId xmlns:a16="http://schemas.microsoft.com/office/drawing/2014/main" id="{847BFC4B-4F09-D04D-2832-3AB2DD8F15E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159883" y="885925"/>
            <a:ext cx="2824234" cy="4155926"/>
          </a:xfrm>
          <a:prstGeom prst="rect">
            <a:avLst/>
          </a:prstGeom>
        </p:spPr>
      </p:pic>
    </p:spTree>
    <p:extLst>
      <p:ext uri="{BB962C8B-B14F-4D97-AF65-F5344CB8AC3E}">
        <p14:creationId xmlns:p14="http://schemas.microsoft.com/office/powerpoint/2010/main" val="1788656574"/>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TextBox 1">
            <a:extLst>
              <a:ext uri="{FF2B5EF4-FFF2-40B4-BE49-F238E27FC236}">
                <a16:creationId xmlns:a16="http://schemas.microsoft.com/office/drawing/2014/main" id="{B9FDA3C2-511B-8C7E-F3AA-05752E9EE2EA}"/>
              </a:ext>
            </a:extLst>
          </p:cNvPr>
          <p:cNvSpPr txBox="1">
            <a:spLocks noChangeArrowheads="1"/>
          </p:cNvSpPr>
          <p:nvPr/>
        </p:nvSpPr>
        <p:spPr bwMode="auto">
          <a:xfrm>
            <a:off x="481013" y="82550"/>
            <a:ext cx="81819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Rights of the copyright owner</a:t>
            </a:r>
            <a:endParaRPr lang="en-US" altLang="en-US" sz="4400"/>
          </a:p>
        </p:txBody>
      </p:sp>
      <p:sp>
        <p:nvSpPr>
          <p:cNvPr id="3" name="TextBox 2">
            <a:extLst>
              <a:ext uri="{FF2B5EF4-FFF2-40B4-BE49-F238E27FC236}">
                <a16:creationId xmlns:a16="http://schemas.microsoft.com/office/drawing/2014/main" id="{92E7B07F-E59A-6785-37AD-C52A9E7310E9}"/>
              </a:ext>
            </a:extLst>
          </p:cNvPr>
          <p:cNvSpPr txBox="1"/>
          <p:nvPr/>
        </p:nvSpPr>
        <p:spPr>
          <a:xfrm>
            <a:off x="215900" y="1276350"/>
            <a:ext cx="8712200" cy="3784600"/>
          </a:xfrm>
          <a:prstGeom prst="rect">
            <a:avLst/>
          </a:prstGeom>
          <a:noFill/>
        </p:spPr>
        <p:txBody>
          <a:bodyPr>
            <a:spAutoFit/>
          </a:bodyPr>
          <a:lstStyle/>
          <a:p>
            <a:pPr>
              <a:defRPr/>
            </a:pPr>
            <a:r>
              <a:rPr lang="en-US" sz="3000" b="1" dirty="0">
                <a:solidFill>
                  <a:schemeClr val="bg1"/>
                </a:solidFill>
              </a:rPr>
              <a:t>Term of copyright in Canada </a:t>
            </a:r>
            <a:r>
              <a:rPr lang="en-US" sz="3000" dirty="0">
                <a:solidFill>
                  <a:schemeClr val="bg1"/>
                </a:solidFill>
              </a:rPr>
              <a:t>(ss. 6-12)</a:t>
            </a:r>
          </a:p>
          <a:p>
            <a:pPr marL="457200" indent="-457200">
              <a:buFont typeface="Arial" panose="020B0604020202020204" pitchFamily="34" charset="0"/>
              <a:buChar char="•"/>
              <a:defRPr/>
            </a:pPr>
            <a:r>
              <a:rPr lang="en-US" sz="3000" dirty="0">
                <a:solidFill>
                  <a:srgbClr val="FFFF00"/>
                </a:solidFill>
              </a:rPr>
              <a:t>General</a:t>
            </a:r>
            <a:r>
              <a:rPr lang="en-US" sz="3000" dirty="0">
                <a:solidFill>
                  <a:schemeClr val="bg1"/>
                </a:solidFill>
              </a:rPr>
              <a:t> </a:t>
            </a:r>
            <a:r>
              <a:rPr lang="en-US" sz="3000" dirty="0">
                <a:solidFill>
                  <a:srgbClr val="FF0000"/>
                </a:solidFill>
              </a:rPr>
              <a:t>= </a:t>
            </a:r>
            <a:r>
              <a:rPr lang="en-US" sz="3000" dirty="0">
                <a:solidFill>
                  <a:srgbClr val="FFFF00"/>
                </a:solidFill>
              </a:rPr>
              <a:t>Life of the author</a:t>
            </a:r>
            <a:r>
              <a:rPr lang="en-US" sz="3000" dirty="0">
                <a:solidFill>
                  <a:srgbClr val="FF0000"/>
                </a:solidFill>
              </a:rPr>
              <a:t> + </a:t>
            </a:r>
            <a:r>
              <a:rPr lang="en-US" sz="3000" dirty="0">
                <a:solidFill>
                  <a:srgbClr val="FFFF00"/>
                </a:solidFill>
              </a:rPr>
              <a:t>70 years </a:t>
            </a:r>
            <a:r>
              <a:rPr lang="en-US" sz="3000" dirty="0">
                <a:solidFill>
                  <a:schemeClr val="bg1"/>
                </a:solidFill>
              </a:rPr>
              <a:t>from the end of the calendar year in which the author dies  (s. 6)</a:t>
            </a:r>
          </a:p>
          <a:p>
            <a:pPr marL="457200" indent="-457200">
              <a:buFont typeface="Arial" panose="020B0604020202020204" pitchFamily="34" charset="0"/>
              <a:buChar char="•"/>
              <a:defRPr/>
            </a:pPr>
            <a:r>
              <a:rPr lang="en-US" sz="3000" dirty="0">
                <a:solidFill>
                  <a:srgbClr val="FFFF00"/>
                </a:solidFill>
              </a:rPr>
              <a:t>Joint ownership</a:t>
            </a:r>
            <a:r>
              <a:rPr lang="en-US" sz="3000" dirty="0">
                <a:solidFill>
                  <a:schemeClr val="bg1"/>
                </a:solidFill>
              </a:rPr>
              <a:t>? </a:t>
            </a:r>
          </a:p>
          <a:p>
            <a:pPr lvl="2">
              <a:buFont typeface="Courier New" panose="02070309020205020404" pitchFamily="49" charset="0"/>
              <a:buChar char="o"/>
              <a:defRPr/>
            </a:pPr>
            <a:r>
              <a:rPr lang="en-US" sz="3000" dirty="0">
                <a:solidFill>
                  <a:schemeClr val="bg1"/>
                </a:solidFill>
              </a:rPr>
              <a:t>70 years runs from the end of the calendar </a:t>
            </a:r>
          </a:p>
          <a:p>
            <a:pPr lvl="2">
              <a:defRPr/>
            </a:pPr>
            <a:r>
              <a:rPr lang="en-US" sz="3000" dirty="0">
                <a:solidFill>
                  <a:schemeClr val="bg1"/>
                </a:solidFill>
              </a:rPr>
              <a:t>year in which the last of the authors dies (s. 9)</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Title 1">
            <a:extLst>
              <a:ext uri="{FF2B5EF4-FFF2-40B4-BE49-F238E27FC236}">
                <a16:creationId xmlns:a16="http://schemas.microsoft.com/office/drawing/2014/main" id="{80078D90-1798-0C77-3382-45CD260C4095}"/>
              </a:ext>
            </a:extLst>
          </p:cNvPr>
          <p:cNvSpPr>
            <a:spLocks noGrp="1" noChangeArrowheads="1"/>
          </p:cNvSpPr>
          <p:nvPr>
            <p:ph type="title"/>
          </p:nvPr>
        </p:nvSpPr>
        <p:spPr bwMode="auto">
          <a:xfrm>
            <a:off x="1485900" y="0"/>
            <a:ext cx="6172200" cy="628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300" b="1">
                <a:solidFill>
                  <a:srgbClr val="FFFF00"/>
                </a:solidFill>
              </a:rPr>
              <a:t>History</a:t>
            </a:r>
            <a:r>
              <a:rPr lang="en-US" altLang="en-US" sz="3300" b="1">
                <a:solidFill>
                  <a:srgbClr val="FF0000"/>
                </a:solidFill>
              </a:rPr>
              <a:t>:</a:t>
            </a:r>
          </a:p>
        </p:txBody>
      </p:sp>
      <p:sp>
        <p:nvSpPr>
          <p:cNvPr id="174082" name="Content Placeholder 2">
            <a:extLst>
              <a:ext uri="{FF2B5EF4-FFF2-40B4-BE49-F238E27FC236}">
                <a16:creationId xmlns:a16="http://schemas.microsoft.com/office/drawing/2014/main" id="{8E0382B4-DCD6-D184-7DCD-67D835EC5822}"/>
              </a:ext>
            </a:extLst>
          </p:cNvPr>
          <p:cNvSpPr>
            <a:spLocks noGrp="1" noChangeArrowheads="1"/>
          </p:cNvSpPr>
          <p:nvPr>
            <p:ph sz="quarter" idx="10"/>
          </p:nvPr>
        </p:nvSpPr>
        <p:spPr bwMode="auto">
          <a:xfrm>
            <a:off x="323850" y="628650"/>
            <a:ext cx="8496300" cy="4371975"/>
          </a:xfrm>
          <a:prstGeom prst="rect">
            <a:avLst/>
          </a:prstGeom>
        </p:spPr>
        <p:txBody>
          <a:bodyPr vert="horz" wrap="square" lIns="91440" tIns="45720" rIns="91440" bIns="45720" numCol="1" anchor="t" anchorCtr="0" compatLnSpc="1">
            <a:prstTxWarp prst="textNoShape">
              <a:avLst/>
            </a:prstTxWarp>
            <a:normAutofit fontScale="92500" lnSpcReduction="10000"/>
          </a:bodyPr>
          <a:lstStyle/>
          <a:p>
            <a:pPr marL="0" indent="0">
              <a:lnSpc>
                <a:spcPct val="110000"/>
              </a:lnSpc>
              <a:buFont typeface="Arial" panose="020B0604020202020204" pitchFamily="34" charset="0"/>
              <a:buNone/>
              <a:defRPr/>
            </a:pPr>
            <a:r>
              <a:rPr lang="en-CA" altLang="en-US" sz="2400" b="1" dirty="0">
                <a:solidFill>
                  <a:srgbClr val="FF0000"/>
                </a:solidFill>
              </a:rPr>
              <a:t>Canada</a:t>
            </a:r>
            <a:r>
              <a:rPr lang="en-CA" altLang="en-US" sz="2400" b="1" dirty="0">
                <a:solidFill>
                  <a:schemeClr val="bg1"/>
                </a:solidFill>
              </a:rPr>
              <a:t>–</a:t>
            </a:r>
            <a:r>
              <a:rPr lang="en-CA" altLang="en-US" sz="2400" b="1" dirty="0">
                <a:solidFill>
                  <a:srgbClr val="00B0F0"/>
                </a:solidFill>
              </a:rPr>
              <a:t>United States</a:t>
            </a:r>
            <a:r>
              <a:rPr lang="en-CA" altLang="en-US" sz="2400" b="1" dirty="0">
                <a:solidFill>
                  <a:schemeClr val="bg1"/>
                </a:solidFill>
              </a:rPr>
              <a:t>–</a:t>
            </a:r>
            <a:r>
              <a:rPr lang="en-CA" altLang="en-US" sz="2400" b="1" dirty="0">
                <a:solidFill>
                  <a:srgbClr val="92D050"/>
                </a:solidFill>
              </a:rPr>
              <a:t>Mexico Agreement </a:t>
            </a:r>
            <a:r>
              <a:rPr lang="en-CA" altLang="en-US" sz="2400" b="1" dirty="0">
                <a:solidFill>
                  <a:schemeClr val="bg1"/>
                </a:solidFill>
              </a:rPr>
              <a:t>(CUSMA)</a:t>
            </a:r>
          </a:p>
          <a:p>
            <a:pPr marL="0" indent="0">
              <a:lnSpc>
                <a:spcPct val="110000"/>
              </a:lnSpc>
              <a:buFont typeface="Arial" panose="020B0604020202020204" pitchFamily="34" charset="0"/>
              <a:buNone/>
              <a:defRPr/>
            </a:pPr>
            <a:r>
              <a:rPr lang="en-CA" altLang="en-US" sz="2400" dirty="0">
                <a:solidFill>
                  <a:schemeClr val="bg1"/>
                </a:solidFill>
              </a:rPr>
              <a:t>CUSMA came into force July 1, 2020. Under CUSMA, copyright terms have been amended. </a:t>
            </a:r>
          </a:p>
          <a:p>
            <a:pPr marL="0" indent="0">
              <a:lnSpc>
                <a:spcPct val="110000"/>
              </a:lnSpc>
              <a:buFont typeface="Arial" panose="020B0604020202020204" pitchFamily="34" charset="0"/>
              <a:buNone/>
              <a:defRPr/>
            </a:pPr>
            <a:r>
              <a:rPr lang="en-CA" altLang="en-US" sz="2400" dirty="0">
                <a:solidFill>
                  <a:srgbClr val="FF0000"/>
                </a:solidFill>
              </a:rPr>
              <a:t>Canada had 2.5 years to revise legislation </a:t>
            </a:r>
            <a:r>
              <a:rPr lang="en-CA" altLang="en-US" sz="2400" dirty="0">
                <a:solidFill>
                  <a:schemeClr val="bg1"/>
                </a:solidFill>
              </a:rPr>
              <a:t>(the </a:t>
            </a:r>
            <a:r>
              <a:rPr lang="en-CA" altLang="en-US" sz="2400" i="1" dirty="0">
                <a:solidFill>
                  <a:schemeClr val="bg1"/>
                </a:solidFill>
              </a:rPr>
              <a:t>Copyright Act</a:t>
            </a:r>
            <a:r>
              <a:rPr lang="en-CA" altLang="en-US" sz="2400" dirty="0">
                <a:solidFill>
                  <a:schemeClr val="bg1"/>
                </a:solidFill>
              </a:rPr>
              <a:t>) </a:t>
            </a:r>
            <a:r>
              <a:rPr lang="en-CA" altLang="en-US" sz="2400" dirty="0">
                <a:solidFill>
                  <a:srgbClr val="FFFF00"/>
                </a:solidFill>
              </a:rPr>
              <a:t>to state the following</a:t>
            </a:r>
            <a:r>
              <a:rPr lang="en-CA" altLang="en-US" sz="2400" dirty="0">
                <a:solidFill>
                  <a:schemeClr val="bg1"/>
                </a:solidFill>
              </a:rPr>
              <a:t>:</a:t>
            </a:r>
          </a:p>
          <a:p>
            <a:pPr marL="828675" lvl="1" indent="-342900">
              <a:lnSpc>
                <a:spcPct val="110000"/>
              </a:lnSpc>
              <a:buFont typeface="Arial" panose="020B0604020202020204" pitchFamily="34" charset="0"/>
              <a:buChar char="•"/>
              <a:defRPr/>
            </a:pPr>
            <a:r>
              <a:rPr lang="en-CA" altLang="en-US" sz="2400" dirty="0">
                <a:solidFill>
                  <a:schemeClr val="bg1"/>
                </a:solidFill>
              </a:rPr>
              <a:t>there is a general term of copyright protection of </a:t>
            </a:r>
            <a:r>
              <a:rPr lang="en-CA" altLang="en-US" sz="2400" dirty="0">
                <a:solidFill>
                  <a:srgbClr val="FFFF00"/>
                </a:solidFill>
              </a:rPr>
              <a:t>“life plus 70 years” </a:t>
            </a:r>
            <a:r>
              <a:rPr lang="en-CA" altLang="en-US" sz="2400" dirty="0">
                <a:solidFill>
                  <a:schemeClr val="bg1"/>
                </a:solidFill>
              </a:rPr>
              <a:t>for written works (increased from the current 50 years), and</a:t>
            </a:r>
          </a:p>
          <a:p>
            <a:pPr marL="828675" lvl="1" indent="-342900">
              <a:lnSpc>
                <a:spcPct val="110000"/>
              </a:lnSpc>
              <a:buFont typeface="Arial" panose="020B0604020202020204" pitchFamily="34" charset="0"/>
              <a:buChar char="•"/>
              <a:defRPr/>
            </a:pPr>
            <a:r>
              <a:rPr lang="en-CA" altLang="en-US" sz="2400" dirty="0">
                <a:solidFill>
                  <a:srgbClr val="FFFF00"/>
                </a:solidFill>
              </a:rPr>
              <a:t>75 years for performances and sound recordings </a:t>
            </a:r>
            <a:r>
              <a:rPr lang="en-CA" altLang="en-US" sz="2400" dirty="0">
                <a:solidFill>
                  <a:schemeClr val="bg1"/>
                </a:solidFill>
              </a:rPr>
              <a:t>(increased from the current 70 years)</a:t>
            </a:r>
          </a:p>
          <a:p>
            <a:pPr marL="85725" indent="0">
              <a:lnSpc>
                <a:spcPct val="110000"/>
              </a:lnSpc>
              <a:buFont typeface="Arial" panose="020B0604020202020204" pitchFamily="34" charset="0"/>
              <a:buNone/>
              <a:defRPr/>
            </a:pPr>
            <a:r>
              <a:rPr lang="en-CA" altLang="en-US" sz="2400" b="1" dirty="0">
                <a:solidFill>
                  <a:srgbClr val="FF0000"/>
                </a:solidFill>
              </a:rPr>
              <a:t>Came into force December 30, 2022</a:t>
            </a:r>
          </a:p>
          <a:p>
            <a:pPr marL="0" indent="0">
              <a:buFont typeface="Arial" panose="020B0604020202020204" pitchFamily="34" charset="0"/>
              <a:buNone/>
              <a:defRPr/>
            </a:pPr>
            <a:endParaRPr lang="en-US" altLang="en-US" dirty="0"/>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Title 5">
            <a:extLst>
              <a:ext uri="{FF2B5EF4-FFF2-40B4-BE49-F238E27FC236}">
                <a16:creationId xmlns:a16="http://schemas.microsoft.com/office/drawing/2014/main" id="{C0142A05-94CF-88A1-44CB-6DDA0DEC7271}"/>
              </a:ext>
            </a:extLst>
          </p:cNvPr>
          <p:cNvSpPr>
            <a:spLocks noGrp="1" noChangeArrowheads="1"/>
          </p:cNvSpPr>
          <p:nvPr>
            <p:ph type="title"/>
          </p:nvPr>
        </p:nvSpPr>
        <p:spPr bwMode="auto">
          <a:xfrm>
            <a:off x="107950" y="125413"/>
            <a:ext cx="8928100"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b="1">
                <a:solidFill>
                  <a:srgbClr val="FFFF00"/>
                </a:solidFill>
              </a:rPr>
              <a:t>Rights of the copyright owner</a:t>
            </a:r>
          </a:p>
        </p:txBody>
      </p:sp>
      <p:sp>
        <p:nvSpPr>
          <p:cNvPr id="2" name="Content Placeholder 1">
            <a:extLst>
              <a:ext uri="{FF2B5EF4-FFF2-40B4-BE49-F238E27FC236}">
                <a16:creationId xmlns:a16="http://schemas.microsoft.com/office/drawing/2014/main" id="{7452601D-A679-0BDF-FBF1-5F5D8EF4C1D8}"/>
              </a:ext>
            </a:extLst>
          </p:cNvPr>
          <p:cNvSpPr>
            <a:spLocks noGrp="1"/>
          </p:cNvSpPr>
          <p:nvPr>
            <p:ph idx="1"/>
          </p:nvPr>
        </p:nvSpPr>
        <p:spPr>
          <a:xfrm>
            <a:off x="107950" y="1058863"/>
            <a:ext cx="8928100" cy="3636962"/>
          </a:xfrm>
        </p:spPr>
        <p:txBody>
          <a:bodyPr>
            <a:noAutofit/>
          </a:bodyPr>
          <a:lstStyle/>
          <a:p>
            <a:pPr marL="0" indent="0">
              <a:buFont typeface="Arial" panose="020B0604020202020204" pitchFamily="34" charset="0"/>
              <a:buNone/>
              <a:defRPr/>
            </a:pPr>
            <a:r>
              <a:rPr lang="en-US" sz="2600" dirty="0">
                <a:solidFill>
                  <a:schemeClr val="bg1"/>
                </a:solidFill>
              </a:rPr>
              <a:t>Term of copyright in Canada (ss. 6-12)</a:t>
            </a:r>
          </a:p>
          <a:p>
            <a:pPr>
              <a:defRPr/>
            </a:pPr>
            <a:r>
              <a:rPr lang="en-US" sz="2600" dirty="0">
                <a:solidFill>
                  <a:srgbClr val="92D050"/>
                </a:solidFill>
              </a:rPr>
              <a:t>Anonymous or pseudonymous works</a:t>
            </a:r>
          </a:p>
          <a:p>
            <a:pPr lvl="1">
              <a:buFont typeface="Courier New" panose="02070309020205020404" pitchFamily="49" charset="0"/>
              <a:buChar char="o"/>
              <a:defRPr/>
            </a:pPr>
            <a:r>
              <a:rPr lang="en-US" sz="2600" dirty="0">
                <a:solidFill>
                  <a:schemeClr val="bg1"/>
                </a:solidFill>
              </a:rPr>
              <a:t>70 years from end of the year in which the work was published; </a:t>
            </a:r>
            <a:r>
              <a:rPr lang="en-US" sz="2600" dirty="0">
                <a:solidFill>
                  <a:srgbClr val="FF0000"/>
                </a:solidFill>
              </a:rPr>
              <a:t>or </a:t>
            </a:r>
            <a:r>
              <a:rPr lang="en-US" sz="2600" dirty="0">
                <a:solidFill>
                  <a:schemeClr val="bg1"/>
                </a:solidFill>
              </a:rPr>
              <a:t>75 years from the end of the year in which it was made (</a:t>
            </a:r>
            <a:r>
              <a:rPr lang="en-US" sz="2600" dirty="0">
                <a:solidFill>
                  <a:srgbClr val="FFFF00"/>
                </a:solidFill>
              </a:rPr>
              <a:t>whichever ends earlier</a:t>
            </a:r>
            <a:r>
              <a:rPr lang="en-US" sz="2600" dirty="0">
                <a:solidFill>
                  <a:schemeClr val="bg1"/>
                </a:solidFill>
              </a:rPr>
              <a:t>) (s. 6.1)</a:t>
            </a:r>
          </a:p>
          <a:p>
            <a:pPr>
              <a:defRPr/>
            </a:pPr>
            <a:r>
              <a:rPr lang="en-US" sz="2600" dirty="0">
                <a:solidFill>
                  <a:srgbClr val="92D050"/>
                </a:solidFill>
              </a:rPr>
              <a:t>Crown </a:t>
            </a:r>
          </a:p>
          <a:p>
            <a:pPr lvl="1">
              <a:buFont typeface="Courier New" panose="02070309020205020404" pitchFamily="49" charset="0"/>
              <a:buChar char="o"/>
              <a:defRPr/>
            </a:pPr>
            <a:r>
              <a:rPr lang="en-US" sz="2600" dirty="0">
                <a:solidFill>
                  <a:schemeClr val="bg1"/>
                </a:solidFill>
              </a:rPr>
              <a:t>70 years from end of the calendar year in which the work is first published (s. 12)</a:t>
            </a:r>
          </a:p>
        </p:txBody>
      </p:sp>
      <p:sp>
        <p:nvSpPr>
          <p:cNvPr id="172035" name="Slide Number Placeholder 3">
            <a:extLst>
              <a:ext uri="{FF2B5EF4-FFF2-40B4-BE49-F238E27FC236}">
                <a16:creationId xmlns:a16="http://schemas.microsoft.com/office/drawing/2014/main" id="{1AA0E473-5879-E326-195F-ED5B4D890F3A}"/>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3C508D9-E260-E745-9A1E-DCF65003F436}" type="slidenum">
              <a:rPr lang="en-US" altLang="en-US" smtClean="0"/>
              <a:pPr/>
              <a:t>232</a:t>
            </a:fld>
            <a:endParaRPr lang="en-US" altLang="en-US"/>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Content Placeholder 2">
            <a:extLst>
              <a:ext uri="{FF2B5EF4-FFF2-40B4-BE49-F238E27FC236}">
                <a16:creationId xmlns:a16="http://schemas.microsoft.com/office/drawing/2014/main" id="{6213DBC1-38DF-0328-3561-145E35D9E9FA}"/>
              </a:ext>
            </a:extLst>
          </p:cNvPr>
          <p:cNvSpPr>
            <a:spLocks noGrp="1" noChangeArrowheads="1"/>
          </p:cNvSpPr>
          <p:nvPr>
            <p:ph sz="quarter" idx="10"/>
          </p:nvPr>
        </p:nvSpPr>
        <p:spPr bwMode="auto">
          <a:xfrm>
            <a:off x="287338" y="358775"/>
            <a:ext cx="8569325" cy="44259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CA" altLang="en-US" sz="3200">
                <a:solidFill>
                  <a:srgbClr val="FFFF00"/>
                </a:solidFill>
              </a:rPr>
              <a:t>Crown</a:t>
            </a:r>
            <a:r>
              <a:rPr lang="en-CA" altLang="en-US" sz="3200">
                <a:solidFill>
                  <a:schemeClr val="bg1"/>
                </a:solidFill>
              </a:rPr>
              <a:t> need not keep track of the life spans of its employees in order to determine when copyright in any particular work expires. </a:t>
            </a:r>
          </a:p>
          <a:p>
            <a:r>
              <a:rPr lang="en-CA" altLang="en-US" sz="3200">
                <a:solidFill>
                  <a:srgbClr val="FF0000"/>
                </a:solidFill>
              </a:rPr>
              <a:t>Compare</a:t>
            </a:r>
            <a:r>
              <a:rPr lang="en-CA" altLang="en-US" sz="3200">
                <a:solidFill>
                  <a:schemeClr val="bg1"/>
                </a:solidFill>
              </a:rPr>
              <a:t> this to </a:t>
            </a:r>
            <a:r>
              <a:rPr lang="en-CA" altLang="en-US" sz="3200">
                <a:solidFill>
                  <a:srgbClr val="FFFF00"/>
                </a:solidFill>
              </a:rPr>
              <a:t>works created in the course of employment</a:t>
            </a:r>
            <a:r>
              <a:rPr lang="en-CA" altLang="en-US" sz="3200">
                <a:solidFill>
                  <a:schemeClr val="bg1"/>
                </a:solidFill>
              </a:rPr>
              <a:t> where employer owns copyright, but the term is the life of the author (or longest-living author in cases of multiple authorship) </a:t>
            </a:r>
            <a:r>
              <a:rPr lang="en-CA" altLang="en-US" sz="3200">
                <a:solidFill>
                  <a:srgbClr val="FFFF00"/>
                </a:solidFill>
              </a:rPr>
              <a:t>plus 50 </a:t>
            </a:r>
            <a:r>
              <a:rPr lang="en-CA" altLang="en-US" sz="3200">
                <a:solidFill>
                  <a:schemeClr val="bg1"/>
                </a:solidFill>
              </a:rPr>
              <a:t>years.</a:t>
            </a:r>
            <a:endParaRPr lang="en-US" altLang="en-US" sz="3200">
              <a:solidFill>
                <a:schemeClr val="bg1"/>
              </a:solidFill>
            </a:endParaRP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Title 5">
            <a:extLst>
              <a:ext uri="{FF2B5EF4-FFF2-40B4-BE49-F238E27FC236}">
                <a16:creationId xmlns:a16="http://schemas.microsoft.com/office/drawing/2014/main" id="{0E7CBAAA-6ECC-37C9-2FB0-B2D4FBD14A82}"/>
              </a:ext>
            </a:extLst>
          </p:cNvPr>
          <p:cNvSpPr>
            <a:spLocks noGrp="1" noChangeArrowheads="1"/>
          </p:cNvSpPr>
          <p:nvPr>
            <p:ph type="title"/>
          </p:nvPr>
        </p:nvSpPr>
        <p:spPr bwMode="auto">
          <a:xfrm>
            <a:off x="107950" y="133350"/>
            <a:ext cx="8928100" cy="698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Rights of the copyright owner</a:t>
            </a:r>
          </a:p>
        </p:txBody>
      </p:sp>
      <p:sp>
        <p:nvSpPr>
          <p:cNvPr id="2" name="Content Placeholder 1">
            <a:extLst>
              <a:ext uri="{FF2B5EF4-FFF2-40B4-BE49-F238E27FC236}">
                <a16:creationId xmlns:a16="http://schemas.microsoft.com/office/drawing/2014/main" id="{3F8DB723-65BE-2EFB-1DAE-0D4A83DFE5D0}"/>
              </a:ext>
            </a:extLst>
          </p:cNvPr>
          <p:cNvSpPr>
            <a:spLocks noGrp="1"/>
          </p:cNvSpPr>
          <p:nvPr>
            <p:ph idx="1"/>
          </p:nvPr>
        </p:nvSpPr>
        <p:spPr>
          <a:xfrm>
            <a:off x="323850" y="1058863"/>
            <a:ext cx="8424863" cy="3951287"/>
          </a:xfrm>
        </p:spPr>
        <p:txBody>
          <a:bodyPr>
            <a:normAutofit lnSpcReduction="10000"/>
          </a:bodyPr>
          <a:lstStyle/>
          <a:p>
            <a:pPr marL="0" indent="0">
              <a:lnSpc>
                <a:spcPct val="110000"/>
              </a:lnSpc>
              <a:buFont typeface="Arial" panose="020B0604020202020204" pitchFamily="34" charset="0"/>
              <a:buNone/>
              <a:defRPr/>
            </a:pPr>
            <a:r>
              <a:rPr lang="en-US" sz="2100" dirty="0">
                <a:solidFill>
                  <a:schemeClr val="bg1"/>
                </a:solidFill>
              </a:rPr>
              <a:t>Who owns the rights? (ss. 13, 14)</a:t>
            </a:r>
          </a:p>
          <a:p>
            <a:pPr>
              <a:lnSpc>
                <a:spcPct val="110000"/>
              </a:lnSpc>
              <a:defRPr/>
            </a:pPr>
            <a:r>
              <a:rPr lang="en-US" sz="2100" dirty="0">
                <a:solidFill>
                  <a:schemeClr val="bg1"/>
                </a:solidFill>
              </a:rPr>
              <a:t>s. 13(1): </a:t>
            </a:r>
            <a:r>
              <a:rPr lang="en-US" sz="2100" dirty="0">
                <a:solidFill>
                  <a:srgbClr val="FFFF00"/>
                </a:solidFill>
              </a:rPr>
              <a:t>the author is the first owner of copyright</a:t>
            </a:r>
          </a:p>
          <a:p>
            <a:pPr>
              <a:lnSpc>
                <a:spcPct val="110000"/>
              </a:lnSpc>
              <a:defRPr/>
            </a:pPr>
            <a:r>
              <a:rPr lang="en-US" sz="2100" dirty="0">
                <a:solidFill>
                  <a:schemeClr val="bg1"/>
                </a:solidFill>
              </a:rPr>
              <a:t>s. 13(3): </a:t>
            </a:r>
            <a:r>
              <a:rPr lang="en-US" sz="2100" dirty="0">
                <a:solidFill>
                  <a:srgbClr val="FFFF00"/>
                </a:solidFill>
              </a:rPr>
              <a:t>employment exception</a:t>
            </a:r>
          </a:p>
          <a:p>
            <a:pPr marL="0" indent="0">
              <a:lnSpc>
                <a:spcPct val="110000"/>
              </a:lnSpc>
              <a:buFont typeface="Arial" panose="020B0604020202020204" pitchFamily="34" charset="0"/>
              <a:buNone/>
              <a:defRPr/>
            </a:pPr>
            <a:r>
              <a:rPr lang="en-US" sz="1800" i="1" dirty="0">
                <a:solidFill>
                  <a:schemeClr val="bg1"/>
                </a:solidFill>
              </a:rPr>
              <a:t>“13</a:t>
            </a:r>
            <a:r>
              <a:rPr lang="en-CA" sz="1800" b="1" i="1" dirty="0">
                <a:solidFill>
                  <a:schemeClr val="bg1"/>
                </a:solidFill>
              </a:rPr>
              <a:t>(3)</a:t>
            </a:r>
            <a:r>
              <a:rPr lang="en-CA" sz="1800" i="1" dirty="0">
                <a:solidFill>
                  <a:schemeClr val="bg1"/>
                </a:solidFill>
              </a:rPr>
              <a:t> </a:t>
            </a:r>
            <a:r>
              <a:rPr lang="en-CA" sz="1800" i="1" dirty="0">
                <a:solidFill>
                  <a:srgbClr val="FF0000"/>
                </a:solidFill>
              </a:rPr>
              <a:t>Where the author of a work was in the employment </a:t>
            </a:r>
            <a:r>
              <a:rPr lang="en-CA" sz="1800" i="1" dirty="0">
                <a:solidFill>
                  <a:schemeClr val="bg1"/>
                </a:solidFill>
              </a:rPr>
              <a:t>of some other person under a contract of service or apprenticeship and the work was made in the course of his employment by that person, </a:t>
            </a:r>
            <a:r>
              <a:rPr lang="en-CA" sz="1800" i="1" dirty="0">
                <a:solidFill>
                  <a:srgbClr val="92D050"/>
                </a:solidFill>
              </a:rPr>
              <a:t>the person by whom the author was employed shall</a:t>
            </a:r>
            <a:r>
              <a:rPr lang="en-CA" sz="1800" i="1" dirty="0">
                <a:solidFill>
                  <a:schemeClr val="bg1"/>
                </a:solidFill>
              </a:rPr>
              <a:t>, </a:t>
            </a:r>
            <a:r>
              <a:rPr lang="en-CA" sz="1800" i="1" dirty="0">
                <a:solidFill>
                  <a:srgbClr val="FFFF00"/>
                </a:solidFill>
              </a:rPr>
              <a:t>in the absence of any agreement to the contrary</a:t>
            </a:r>
            <a:r>
              <a:rPr lang="en-CA" sz="1800" i="1" dirty="0">
                <a:solidFill>
                  <a:schemeClr val="bg1"/>
                </a:solidFill>
              </a:rPr>
              <a:t>, </a:t>
            </a:r>
            <a:r>
              <a:rPr lang="en-CA" sz="1800" i="1" dirty="0">
                <a:solidFill>
                  <a:srgbClr val="92D050"/>
                </a:solidFill>
              </a:rPr>
              <a:t>be the first owner of the copyright</a:t>
            </a:r>
            <a:r>
              <a:rPr lang="en-CA" sz="1800" i="1" dirty="0">
                <a:solidFill>
                  <a:schemeClr val="bg1"/>
                </a:solidFill>
              </a:rPr>
              <a:t>, but where the work is an article or other contribution to a newspaper, magazine or similar periodical, there shall, in the absence of any agreement to the contrary, be deemed to be reserved to the author a right to restrain the publication of the work, otherwise than as part of a newspaper, magazine or similar periodical”</a:t>
            </a:r>
            <a:endParaRPr lang="en-US" sz="1800" i="1" dirty="0">
              <a:solidFill>
                <a:schemeClr val="bg1"/>
              </a:solidFill>
            </a:endParaRPr>
          </a:p>
          <a:p>
            <a:pPr>
              <a:defRPr/>
            </a:pPr>
            <a:endParaRPr lang="en-US" dirty="0"/>
          </a:p>
        </p:txBody>
      </p:sp>
      <p:sp>
        <p:nvSpPr>
          <p:cNvPr id="175107" name="Slide Number Placeholder 3">
            <a:extLst>
              <a:ext uri="{FF2B5EF4-FFF2-40B4-BE49-F238E27FC236}">
                <a16:creationId xmlns:a16="http://schemas.microsoft.com/office/drawing/2014/main" id="{F481DB92-8B4C-2B52-500B-293B636280E8}"/>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1FE51F6-5E12-8F4B-A84E-C4A48BE954EA}" type="slidenum">
              <a:rPr lang="en-US" altLang="en-US" smtClean="0"/>
              <a:pPr/>
              <a:t>234</a:t>
            </a:fld>
            <a:endParaRPr lang="en-US" altLang="en-US"/>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itle 5">
            <a:extLst>
              <a:ext uri="{FF2B5EF4-FFF2-40B4-BE49-F238E27FC236}">
                <a16:creationId xmlns:a16="http://schemas.microsoft.com/office/drawing/2014/main" id="{605F372D-F20E-5328-E88A-0E2723FB9DF6}"/>
              </a:ext>
            </a:extLst>
          </p:cNvPr>
          <p:cNvSpPr>
            <a:spLocks noGrp="1" noChangeArrowheads="1"/>
          </p:cNvSpPr>
          <p:nvPr>
            <p:ph type="title"/>
          </p:nvPr>
        </p:nvSpPr>
        <p:spPr bwMode="auto">
          <a:xfrm>
            <a:off x="179388" y="133350"/>
            <a:ext cx="8785225" cy="698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Rights of the copyright owner</a:t>
            </a:r>
          </a:p>
        </p:txBody>
      </p:sp>
      <p:sp>
        <p:nvSpPr>
          <p:cNvPr id="2" name="Content Placeholder 1">
            <a:extLst>
              <a:ext uri="{FF2B5EF4-FFF2-40B4-BE49-F238E27FC236}">
                <a16:creationId xmlns:a16="http://schemas.microsoft.com/office/drawing/2014/main" id="{BB587BE0-CE19-94D9-D8EF-B01A260A78B1}"/>
              </a:ext>
            </a:extLst>
          </p:cNvPr>
          <p:cNvSpPr>
            <a:spLocks noGrp="1"/>
          </p:cNvSpPr>
          <p:nvPr>
            <p:ph idx="1"/>
          </p:nvPr>
        </p:nvSpPr>
        <p:spPr>
          <a:xfrm>
            <a:off x="431800" y="987425"/>
            <a:ext cx="8280400" cy="4022725"/>
          </a:xfrm>
        </p:spPr>
        <p:txBody>
          <a:bodyPr>
            <a:normAutofit/>
          </a:bodyPr>
          <a:lstStyle/>
          <a:p>
            <a:pPr marL="42863" indent="0">
              <a:lnSpc>
                <a:spcPct val="110000"/>
              </a:lnSpc>
              <a:buFont typeface="Arial" panose="020B0604020202020204" pitchFamily="34" charset="0"/>
              <a:buNone/>
              <a:defRPr/>
            </a:pPr>
            <a:r>
              <a:rPr lang="en-US" sz="2400" b="1" dirty="0">
                <a:solidFill>
                  <a:srgbClr val="FF0000"/>
                </a:solidFill>
              </a:rPr>
              <a:t>Employee </a:t>
            </a:r>
            <a:r>
              <a:rPr lang="en-US" sz="2400" b="1" dirty="0">
                <a:solidFill>
                  <a:srgbClr val="FFFF00"/>
                </a:solidFill>
              </a:rPr>
              <a:t>or</a:t>
            </a:r>
            <a:r>
              <a:rPr lang="en-US" sz="2400" b="1" dirty="0">
                <a:solidFill>
                  <a:srgbClr val="FF0000"/>
                </a:solidFill>
              </a:rPr>
              <a:t> contractor</a:t>
            </a:r>
            <a:r>
              <a:rPr lang="en-US" sz="2400" b="1" dirty="0">
                <a:solidFill>
                  <a:schemeClr val="bg1"/>
                </a:solidFill>
              </a:rPr>
              <a:t>? </a:t>
            </a:r>
          </a:p>
          <a:p>
            <a:pPr>
              <a:lnSpc>
                <a:spcPct val="110000"/>
              </a:lnSpc>
              <a:defRPr/>
            </a:pPr>
            <a:r>
              <a:rPr lang="en-US" sz="2400" dirty="0">
                <a:solidFill>
                  <a:schemeClr val="bg1"/>
                </a:solidFill>
              </a:rPr>
              <a:t>Factors to consider</a:t>
            </a:r>
            <a:r>
              <a:rPr lang="en-US" sz="2400" dirty="0">
                <a:solidFill>
                  <a:srgbClr val="FF0000"/>
                </a:solidFill>
              </a:rPr>
              <a:t>:</a:t>
            </a:r>
            <a:r>
              <a:rPr lang="en-US" sz="2400" dirty="0">
                <a:solidFill>
                  <a:schemeClr val="bg1"/>
                </a:solidFill>
              </a:rPr>
              <a:t> Who owns the tools; control or direction (</a:t>
            </a:r>
            <a:r>
              <a:rPr lang="en-US" sz="2400" dirty="0">
                <a:solidFill>
                  <a:srgbClr val="FFFF00"/>
                </a:solidFill>
              </a:rPr>
              <a:t>relationship of subordination</a:t>
            </a:r>
            <a:r>
              <a:rPr lang="en-US" sz="2400" dirty="0">
                <a:solidFill>
                  <a:schemeClr val="bg1"/>
                </a:solidFill>
              </a:rPr>
              <a:t>); whether the author assumes all or part of the business risk; degree of integration of the author into the business of the employer (</a:t>
            </a:r>
            <a:r>
              <a:rPr lang="en-US" sz="2400" i="1" dirty="0">
                <a:solidFill>
                  <a:srgbClr val="00B0F0"/>
                </a:solidFill>
              </a:rPr>
              <a:t>Amusements </a:t>
            </a:r>
            <a:r>
              <a:rPr lang="en-US" sz="2400" i="1" dirty="0" err="1">
                <a:solidFill>
                  <a:srgbClr val="00B0F0"/>
                </a:solidFill>
              </a:rPr>
              <a:t>Wiltron</a:t>
            </a:r>
            <a:r>
              <a:rPr lang="en-US" sz="2400" i="1" dirty="0">
                <a:solidFill>
                  <a:srgbClr val="00B0F0"/>
                </a:solidFill>
              </a:rPr>
              <a:t> Inc. v. </a:t>
            </a:r>
            <a:r>
              <a:rPr lang="en-US" sz="2400" i="1" dirty="0" err="1">
                <a:solidFill>
                  <a:srgbClr val="00B0F0"/>
                </a:solidFill>
              </a:rPr>
              <a:t>Mainville</a:t>
            </a:r>
            <a:r>
              <a:rPr lang="en-US" sz="2400" i="1" dirty="0">
                <a:solidFill>
                  <a:srgbClr val="00B0F0"/>
                </a:solidFill>
              </a:rPr>
              <a:t> </a:t>
            </a:r>
            <a:r>
              <a:rPr lang="en-US" sz="2400" dirty="0">
                <a:solidFill>
                  <a:schemeClr val="bg1"/>
                </a:solidFill>
              </a:rPr>
              <a:t>(1991) RJQ 1930, 40 CPR 3d 521 (Que SC))</a:t>
            </a:r>
          </a:p>
          <a:p>
            <a:pPr marL="42863" indent="0">
              <a:lnSpc>
                <a:spcPct val="110000"/>
              </a:lnSpc>
              <a:buFont typeface="Arial" panose="020B0604020202020204" pitchFamily="34" charset="0"/>
              <a:buNone/>
              <a:defRPr/>
            </a:pPr>
            <a:r>
              <a:rPr lang="en-US" sz="2400" dirty="0">
                <a:solidFill>
                  <a:srgbClr val="FFFF00"/>
                </a:solidFill>
              </a:rPr>
              <a:t>Work performed in the course of employment</a:t>
            </a:r>
            <a:r>
              <a:rPr lang="en-US" sz="2400" dirty="0">
                <a:solidFill>
                  <a:srgbClr val="FF0000"/>
                </a:solidFill>
              </a:rPr>
              <a:t>?</a:t>
            </a:r>
            <a:r>
              <a:rPr lang="en-US" sz="2400" dirty="0">
                <a:solidFill>
                  <a:srgbClr val="FFFF00"/>
                </a:solidFill>
              </a:rPr>
              <a:t> </a:t>
            </a:r>
          </a:p>
          <a:p>
            <a:pPr marL="0" indent="0">
              <a:buFont typeface="Arial" panose="020B0604020202020204" pitchFamily="34" charset="0"/>
              <a:buNone/>
              <a:defRPr/>
            </a:pPr>
            <a:endParaRPr lang="en-US" dirty="0"/>
          </a:p>
          <a:p>
            <a:pPr marL="0" indent="0">
              <a:buFont typeface="Arial" panose="020B0604020202020204" pitchFamily="34" charset="0"/>
              <a:buNone/>
              <a:defRPr/>
            </a:pPr>
            <a:endParaRPr lang="en-US" dirty="0"/>
          </a:p>
        </p:txBody>
      </p:sp>
      <p:sp>
        <p:nvSpPr>
          <p:cNvPr id="177155" name="Slide Number Placeholder 3">
            <a:extLst>
              <a:ext uri="{FF2B5EF4-FFF2-40B4-BE49-F238E27FC236}">
                <a16:creationId xmlns:a16="http://schemas.microsoft.com/office/drawing/2014/main" id="{27AEC595-EC57-38E3-CDD3-F10E8DC2860F}"/>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1A41DBA-C24C-9349-9ACF-7A12A2EFAB7A}" type="slidenum">
              <a:rPr lang="en-US" altLang="en-US" smtClean="0"/>
              <a:pPr/>
              <a:t>235</a:t>
            </a:fld>
            <a:endParaRPr lang="en-US" altLang="en-US"/>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itle 1">
            <a:extLst>
              <a:ext uri="{FF2B5EF4-FFF2-40B4-BE49-F238E27FC236}">
                <a16:creationId xmlns:a16="http://schemas.microsoft.com/office/drawing/2014/main" id="{7E018EFC-0867-70C1-3B8C-9DBB96643812}"/>
              </a:ext>
            </a:extLst>
          </p:cNvPr>
          <p:cNvSpPr>
            <a:spLocks noGrp="1" noChangeArrowheads="1"/>
          </p:cNvSpPr>
          <p:nvPr>
            <p:ph type="title"/>
          </p:nvPr>
        </p:nvSpPr>
        <p:spPr bwMode="auto">
          <a:xfrm>
            <a:off x="457200" y="244475"/>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CA" altLang="en-US" sz="3600" b="1" dirty="0">
                <a:solidFill>
                  <a:srgbClr val="FFFF00"/>
                </a:solidFill>
              </a:rPr>
              <a:t>Consultant</a:t>
            </a:r>
            <a:r>
              <a:rPr lang="en-CA" altLang="en-US" sz="3600" b="1" dirty="0">
                <a:solidFill>
                  <a:srgbClr val="FF0000"/>
                </a:solidFill>
              </a:rPr>
              <a:t>/</a:t>
            </a:r>
            <a:r>
              <a:rPr lang="en-CA" altLang="en-US" sz="3600" b="1" dirty="0">
                <a:solidFill>
                  <a:srgbClr val="FFFF00"/>
                </a:solidFill>
              </a:rPr>
              <a:t>Independent Contracto</a:t>
            </a:r>
            <a:r>
              <a:rPr lang="en-CA" altLang="en-US" sz="3600" dirty="0">
                <a:solidFill>
                  <a:srgbClr val="FFFF00"/>
                </a:solidFill>
              </a:rPr>
              <a:t>r</a:t>
            </a:r>
            <a:endParaRPr lang="en-US" altLang="en-US" sz="3600" dirty="0">
              <a:solidFill>
                <a:srgbClr val="FFFF00"/>
              </a:solidFill>
            </a:endParaRPr>
          </a:p>
        </p:txBody>
      </p:sp>
      <p:sp>
        <p:nvSpPr>
          <p:cNvPr id="3" name="Content Placeholder 2">
            <a:extLst>
              <a:ext uri="{FF2B5EF4-FFF2-40B4-BE49-F238E27FC236}">
                <a16:creationId xmlns:a16="http://schemas.microsoft.com/office/drawing/2014/main" id="{4F582070-A9A9-6EDE-6168-5E2C3ED7B987}"/>
              </a:ext>
            </a:extLst>
          </p:cNvPr>
          <p:cNvSpPr>
            <a:spLocks noGrp="1"/>
          </p:cNvSpPr>
          <p:nvPr>
            <p:ph sz="quarter" idx="10"/>
          </p:nvPr>
        </p:nvSpPr>
        <p:spPr>
          <a:xfrm>
            <a:off x="261938" y="1131888"/>
            <a:ext cx="8424862" cy="3384550"/>
          </a:xfrm>
        </p:spPr>
        <p:txBody>
          <a:bodyPr/>
          <a:lstStyle/>
          <a:p>
            <a:pPr>
              <a:defRPr/>
            </a:pPr>
            <a:r>
              <a:rPr lang="en-CA" sz="2800" dirty="0">
                <a:solidFill>
                  <a:schemeClr val="bg1"/>
                </a:solidFill>
              </a:rPr>
              <a:t>If as an independent contractor you are paid to develop a product, you as </a:t>
            </a:r>
            <a:r>
              <a:rPr lang="en-CA" sz="2800" dirty="0">
                <a:solidFill>
                  <a:srgbClr val="FFFF00"/>
                </a:solidFill>
              </a:rPr>
              <a:t>independent contractor remain the proprietor of the copyright </a:t>
            </a:r>
            <a:r>
              <a:rPr lang="en-CA" sz="2800" dirty="0">
                <a:solidFill>
                  <a:schemeClr val="bg1"/>
                </a:solidFill>
              </a:rPr>
              <a:t>on that work.</a:t>
            </a:r>
          </a:p>
          <a:p>
            <a:pPr marL="300038">
              <a:defRPr/>
            </a:pPr>
            <a:r>
              <a:rPr lang="en-CA" sz="2800" dirty="0">
                <a:solidFill>
                  <a:schemeClr val="bg1"/>
                </a:solidFill>
              </a:rPr>
              <a:t>The person paying for the service </a:t>
            </a:r>
            <a:r>
              <a:rPr lang="en-CA" sz="2800" dirty="0">
                <a:solidFill>
                  <a:srgbClr val="FF0000"/>
                </a:solidFill>
              </a:rPr>
              <a:t>(</a:t>
            </a:r>
            <a:r>
              <a:rPr lang="en-CA" sz="2800" i="1" dirty="0">
                <a:solidFill>
                  <a:srgbClr val="FFFF00"/>
                </a:solidFill>
              </a:rPr>
              <a:t>client</a:t>
            </a:r>
            <a:r>
              <a:rPr lang="en-CA" sz="2800" dirty="0">
                <a:solidFill>
                  <a:srgbClr val="FF0000"/>
                </a:solidFill>
              </a:rPr>
              <a:t>)</a:t>
            </a:r>
            <a:r>
              <a:rPr lang="en-CA" sz="2800" dirty="0">
                <a:solidFill>
                  <a:srgbClr val="FFFF00"/>
                </a:solidFill>
              </a:rPr>
              <a:t> obtains a license</a:t>
            </a:r>
            <a:r>
              <a:rPr lang="en-CA" sz="2800" dirty="0">
                <a:solidFill>
                  <a:schemeClr val="bg1"/>
                </a:solidFill>
              </a:rPr>
              <a:t> to use the copyrighted work, </a:t>
            </a:r>
            <a:r>
              <a:rPr lang="en-CA" sz="2800" dirty="0">
                <a:solidFill>
                  <a:srgbClr val="FF0000"/>
                </a:solidFill>
              </a:rPr>
              <a:t>unless the first copyright owner transfers her rights in writing</a:t>
            </a:r>
            <a:r>
              <a:rPr lang="en-CA" sz="2800" dirty="0">
                <a:solidFill>
                  <a:schemeClr val="bg1"/>
                </a:solidFill>
              </a:rPr>
              <a:t>. </a:t>
            </a:r>
          </a:p>
          <a:p>
            <a:pPr>
              <a:defRPr/>
            </a:pPr>
            <a:endParaRPr lang="en-US" dirty="0"/>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2CDA7-0D68-0DF8-FC46-B49B3034077E}"/>
              </a:ext>
            </a:extLst>
          </p:cNvPr>
          <p:cNvSpPr>
            <a:spLocks noGrp="1"/>
          </p:cNvSpPr>
          <p:nvPr>
            <p:ph type="title"/>
          </p:nvPr>
        </p:nvSpPr>
        <p:spPr>
          <a:xfrm>
            <a:off x="0" y="169863"/>
            <a:ext cx="9251950" cy="1076325"/>
          </a:xfrm>
        </p:spPr>
        <p:txBody>
          <a:bodyPr>
            <a:normAutofit fontScale="90000"/>
          </a:bodyPr>
          <a:lstStyle/>
          <a:p>
            <a:pPr>
              <a:defRPr/>
            </a:pPr>
            <a:r>
              <a:rPr lang="en-CA" sz="3600" i="1" dirty="0">
                <a:solidFill>
                  <a:srgbClr val="00B0F0"/>
                </a:solidFill>
              </a:rPr>
              <a:t>Amusements </a:t>
            </a:r>
            <a:r>
              <a:rPr lang="en-CA" sz="3600" i="1" dirty="0" err="1">
                <a:solidFill>
                  <a:srgbClr val="00B0F0"/>
                </a:solidFill>
              </a:rPr>
              <a:t>Wiltron</a:t>
            </a:r>
            <a:r>
              <a:rPr lang="en-CA" sz="3600" i="1" dirty="0">
                <a:solidFill>
                  <a:srgbClr val="00B0F0"/>
                </a:solidFill>
              </a:rPr>
              <a:t> Inc. v. </a:t>
            </a:r>
            <a:r>
              <a:rPr lang="en-CA" sz="3600" i="1" dirty="0" err="1">
                <a:solidFill>
                  <a:srgbClr val="00B0F0"/>
                </a:solidFill>
              </a:rPr>
              <a:t>Mainville</a:t>
            </a:r>
            <a:r>
              <a:rPr lang="en-CA" sz="3600" i="1" dirty="0">
                <a:solidFill>
                  <a:srgbClr val="00B0F0"/>
                </a:solidFill>
              </a:rPr>
              <a:t> </a:t>
            </a:r>
            <a:r>
              <a:rPr lang="en-CA" sz="3600" dirty="0">
                <a:solidFill>
                  <a:schemeClr val="bg1"/>
                </a:solidFill>
              </a:rPr>
              <a:t>(1991) RJQ 1930, 40 CPR 3d 521 (Que SC)</a:t>
            </a:r>
            <a:br>
              <a:rPr lang="en-CA" dirty="0"/>
            </a:br>
            <a:endParaRPr lang="en-US" dirty="0"/>
          </a:p>
        </p:txBody>
      </p:sp>
      <p:sp>
        <p:nvSpPr>
          <p:cNvPr id="3" name="Content Placeholder 2">
            <a:extLst>
              <a:ext uri="{FF2B5EF4-FFF2-40B4-BE49-F238E27FC236}">
                <a16:creationId xmlns:a16="http://schemas.microsoft.com/office/drawing/2014/main" id="{1C5E8AD4-2484-3EA7-422C-A394B3817DC6}"/>
              </a:ext>
            </a:extLst>
          </p:cNvPr>
          <p:cNvSpPr>
            <a:spLocks noGrp="1"/>
          </p:cNvSpPr>
          <p:nvPr>
            <p:ph sz="quarter" idx="10"/>
          </p:nvPr>
        </p:nvSpPr>
        <p:spPr>
          <a:xfrm>
            <a:off x="179388" y="1416050"/>
            <a:ext cx="8496300" cy="3727450"/>
          </a:xfrm>
        </p:spPr>
        <p:txBody>
          <a:bodyPr>
            <a:normAutofit lnSpcReduction="10000"/>
          </a:bodyPr>
          <a:lstStyle/>
          <a:p>
            <a:pPr>
              <a:defRPr/>
            </a:pPr>
            <a:r>
              <a:rPr lang="en-CA" sz="2000" dirty="0">
                <a:solidFill>
                  <a:schemeClr val="bg1"/>
                </a:solidFill>
              </a:rPr>
              <a:t>Courts apply </a:t>
            </a:r>
            <a:r>
              <a:rPr lang="en-CA" sz="2000" dirty="0">
                <a:solidFill>
                  <a:srgbClr val="FFFF00"/>
                </a:solidFill>
              </a:rPr>
              <a:t>similar criteria </a:t>
            </a:r>
            <a:r>
              <a:rPr lang="en-CA" sz="2000" dirty="0">
                <a:solidFill>
                  <a:schemeClr val="bg1"/>
                </a:solidFill>
              </a:rPr>
              <a:t>for distinguishing employees from independent contractors in the copyright context as they do for </a:t>
            </a:r>
            <a:r>
              <a:rPr lang="en-CA" sz="2000" dirty="0">
                <a:solidFill>
                  <a:srgbClr val="FFFF00"/>
                </a:solidFill>
              </a:rPr>
              <a:t>other areas of law </a:t>
            </a:r>
            <a:r>
              <a:rPr lang="en-CA" sz="2000" dirty="0">
                <a:solidFill>
                  <a:schemeClr val="bg1"/>
                </a:solidFill>
              </a:rPr>
              <a:t>(</a:t>
            </a:r>
            <a:r>
              <a:rPr lang="en-CA" sz="2000" i="1" dirty="0">
                <a:solidFill>
                  <a:schemeClr val="bg1"/>
                </a:solidFill>
              </a:rPr>
              <a:t>e.g., tax law</a:t>
            </a:r>
            <a:r>
              <a:rPr lang="en-CA" sz="2000" dirty="0">
                <a:solidFill>
                  <a:schemeClr val="bg1"/>
                </a:solidFill>
              </a:rPr>
              <a:t>)</a:t>
            </a:r>
          </a:p>
          <a:p>
            <a:pPr>
              <a:defRPr/>
            </a:pPr>
            <a:r>
              <a:rPr lang="en-CA" sz="2000" dirty="0">
                <a:solidFill>
                  <a:schemeClr val="bg1"/>
                </a:solidFill>
              </a:rPr>
              <a:t>In the copyright context, courts normally consider four factors to determine whether someone is an employee or an independent contractor:</a:t>
            </a:r>
          </a:p>
          <a:p>
            <a:pPr marL="300038" lvl="1" indent="0">
              <a:buFont typeface="Arial" panose="020B0604020202020204" pitchFamily="34" charset="0"/>
              <a:buNone/>
              <a:defRPr/>
            </a:pPr>
            <a:r>
              <a:rPr lang="en-CA" sz="2000" dirty="0">
                <a:solidFill>
                  <a:schemeClr val="bg1"/>
                </a:solidFill>
              </a:rPr>
              <a:t>(1) ownership of the </a:t>
            </a:r>
            <a:r>
              <a:rPr lang="en-CA" sz="2000" dirty="0">
                <a:solidFill>
                  <a:srgbClr val="FFFF00"/>
                </a:solidFill>
              </a:rPr>
              <a:t>tools</a:t>
            </a:r>
            <a:r>
              <a:rPr lang="en-CA" sz="2000" dirty="0">
                <a:solidFill>
                  <a:schemeClr val="bg1"/>
                </a:solidFill>
              </a:rPr>
              <a:t>,</a:t>
            </a:r>
          </a:p>
          <a:p>
            <a:pPr marL="300038" lvl="1" indent="0">
              <a:buFont typeface="Arial" panose="020B0604020202020204" pitchFamily="34" charset="0"/>
              <a:buNone/>
              <a:defRPr/>
            </a:pPr>
            <a:r>
              <a:rPr lang="en-CA" sz="2000" dirty="0">
                <a:solidFill>
                  <a:schemeClr val="bg1"/>
                </a:solidFill>
              </a:rPr>
              <a:t>(2) control or direction (relationship of subordination),</a:t>
            </a:r>
          </a:p>
          <a:p>
            <a:pPr marL="300038" lvl="1" indent="0">
              <a:buFont typeface="Arial" panose="020B0604020202020204" pitchFamily="34" charset="0"/>
              <a:buNone/>
              <a:defRPr/>
            </a:pPr>
            <a:r>
              <a:rPr lang="en-CA" sz="2000" dirty="0">
                <a:solidFill>
                  <a:schemeClr val="bg1"/>
                </a:solidFill>
              </a:rPr>
              <a:t>(3) </a:t>
            </a:r>
            <a:r>
              <a:rPr lang="en-CA" sz="2000" dirty="0">
                <a:solidFill>
                  <a:srgbClr val="FFFF00"/>
                </a:solidFill>
              </a:rPr>
              <a:t>whether the author assumes all or part of the business risk (loss of profit), </a:t>
            </a:r>
            <a:r>
              <a:rPr lang="en-CA" sz="2000" dirty="0">
                <a:solidFill>
                  <a:schemeClr val="bg1"/>
                </a:solidFill>
              </a:rPr>
              <a:t>and </a:t>
            </a:r>
          </a:p>
          <a:p>
            <a:pPr marL="300038" lvl="1" indent="0">
              <a:buFont typeface="Arial" panose="020B0604020202020204" pitchFamily="34" charset="0"/>
              <a:buNone/>
              <a:defRPr/>
            </a:pPr>
            <a:r>
              <a:rPr lang="en-CA" sz="2000" dirty="0">
                <a:solidFill>
                  <a:schemeClr val="bg1"/>
                </a:solidFill>
              </a:rPr>
              <a:t>(4) the degree of </a:t>
            </a:r>
            <a:r>
              <a:rPr lang="en-CA" sz="2000" dirty="0">
                <a:solidFill>
                  <a:srgbClr val="FFFF00"/>
                </a:solidFill>
              </a:rPr>
              <a:t>integration of the author </a:t>
            </a:r>
            <a:r>
              <a:rPr lang="en-CA" sz="2000" dirty="0">
                <a:solidFill>
                  <a:schemeClr val="bg1"/>
                </a:solidFill>
              </a:rPr>
              <a:t>into the business of the employer </a:t>
            </a:r>
          </a:p>
          <a:p>
            <a:pPr>
              <a:defRPr/>
            </a:pPr>
            <a:endParaRPr lang="en-US" dirty="0"/>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6F5D8-F159-4BAD-E9C8-DCB0DAF56732}"/>
              </a:ext>
            </a:extLst>
          </p:cNvPr>
          <p:cNvSpPr>
            <a:spLocks noGrp="1"/>
          </p:cNvSpPr>
          <p:nvPr>
            <p:ph type="title"/>
          </p:nvPr>
        </p:nvSpPr>
        <p:spPr>
          <a:xfrm>
            <a:off x="1012825" y="73025"/>
            <a:ext cx="7118350" cy="762000"/>
          </a:xfrm>
        </p:spPr>
        <p:txBody>
          <a:bodyPr>
            <a:normAutofit fontScale="90000"/>
          </a:bodyPr>
          <a:lstStyle/>
          <a:p>
            <a:pPr>
              <a:defRPr/>
            </a:pPr>
            <a:r>
              <a:rPr lang="en-CA" sz="4400" b="1" dirty="0">
                <a:solidFill>
                  <a:srgbClr val="FFFF00"/>
                </a:solidFill>
              </a:rPr>
              <a:t>Mattel </a:t>
            </a:r>
            <a:r>
              <a:rPr lang="en-CA" sz="4400" b="1" dirty="0">
                <a:solidFill>
                  <a:srgbClr val="FF0000"/>
                </a:solidFill>
              </a:rPr>
              <a:t>v</a:t>
            </a:r>
            <a:r>
              <a:rPr lang="en-CA" sz="4400" b="1" dirty="0">
                <a:solidFill>
                  <a:srgbClr val="7030A0"/>
                </a:solidFill>
              </a:rPr>
              <a:t>.</a:t>
            </a:r>
            <a:r>
              <a:rPr lang="en-CA" sz="4400" b="1" dirty="0">
                <a:solidFill>
                  <a:srgbClr val="FFFF00"/>
                </a:solidFill>
              </a:rPr>
              <a:t> MGA </a:t>
            </a:r>
            <a:r>
              <a:rPr lang="en-CA" sz="4400" b="1" dirty="0">
                <a:solidFill>
                  <a:srgbClr val="7030A0"/>
                </a:solidFill>
              </a:rPr>
              <a:t>(</a:t>
            </a:r>
            <a:r>
              <a:rPr lang="en-CA" sz="4400" b="1" dirty="0">
                <a:solidFill>
                  <a:schemeClr val="bg1"/>
                </a:solidFill>
              </a:rPr>
              <a:t>Bratz dolls</a:t>
            </a:r>
            <a:r>
              <a:rPr lang="en-CA" sz="4400" b="1" dirty="0">
                <a:solidFill>
                  <a:srgbClr val="7030A0"/>
                </a:solidFill>
              </a:rPr>
              <a:t>)</a:t>
            </a:r>
            <a:r>
              <a:rPr lang="en-CA" sz="4400" b="1" dirty="0">
                <a:solidFill>
                  <a:srgbClr val="FFFF00"/>
                </a:solidFill>
              </a:rPr>
              <a:t> </a:t>
            </a:r>
            <a:br>
              <a:rPr lang="en-CA" dirty="0"/>
            </a:br>
            <a:endParaRPr lang="en-US" dirty="0"/>
          </a:p>
        </p:txBody>
      </p:sp>
      <p:pic>
        <p:nvPicPr>
          <p:cNvPr id="181250" name="Picture 3">
            <a:extLst>
              <a:ext uri="{FF2B5EF4-FFF2-40B4-BE49-F238E27FC236}">
                <a16:creationId xmlns:a16="http://schemas.microsoft.com/office/drawing/2014/main" id="{9238B933-6A48-A80B-7235-3112200069E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27313" y="1276350"/>
            <a:ext cx="3646487" cy="332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Content Placeholder 2">
            <a:extLst>
              <a:ext uri="{FF2B5EF4-FFF2-40B4-BE49-F238E27FC236}">
                <a16:creationId xmlns:a16="http://schemas.microsoft.com/office/drawing/2014/main" id="{0EC05182-42AD-937B-F75A-399F36E3B23D}"/>
              </a:ext>
            </a:extLst>
          </p:cNvPr>
          <p:cNvSpPr>
            <a:spLocks noGrp="1" noChangeArrowheads="1"/>
          </p:cNvSpPr>
          <p:nvPr>
            <p:ph sz="quarter" idx="10"/>
          </p:nvPr>
        </p:nvSpPr>
        <p:spPr bwMode="auto">
          <a:xfrm>
            <a:off x="215900" y="555625"/>
            <a:ext cx="8712200" cy="4032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110000"/>
              </a:lnSpc>
            </a:pPr>
            <a:r>
              <a:rPr lang="en-CA" altLang="en-US" sz="2700">
                <a:solidFill>
                  <a:schemeClr val="bg1"/>
                </a:solidFill>
              </a:rPr>
              <a:t>Whether Bratz dolls creator Carter Bryant came up with the idea while he was working for Mattel.</a:t>
            </a:r>
          </a:p>
          <a:p>
            <a:pPr>
              <a:lnSpc>
                <a:spcPct val="110000"/>
              </a:lnSpc>
            </a:pPr>
            <a:r>
              <a:rPr lang="en-CA" altLang="en-US" sz="2700">
                <a:solidFill>
                  <a:srgbClr val="FFFF00"/>
                </a:solidFill>
              </a:rPr>
              <a:t>Mattel had claimed that the name and design of Bratz dolls were based on drawings done by Carter Bryant while he was under a contract that entitled the world's biggest toymaker to the copyright in his designs</a:t>
            </a:r>
            <a:r>
              <a:rPr lang="en-CA" altLang="en-US" sz="2700">
                <a:solidFill>
                  <a:schemeClr val="bg1"/>
                </a:solidFill>
              </a:rPr>
              <a:t>.</a:t>
            </a:r>
          </a:p>
          <a:p>
            <a:pPr>
              <a:lnSpc>
                <a:spcPct val="110000"/>
              </a:lnSpc>
            </a:pPr>
            <a:r>
              <a:rPr lang="en-CA" altLang="en-US" sz="2700" b="1">
                <a:solidFill>
                  <a:srgbClr val="FFFF00"/>
                </a:solidFill>
              </a:rPr>
              <a:t>(</a:t>
            </a:r>
            <a:r>
              <a:rPr lang="en-CA" altLang="en-US" sz="2700" b="1">
                <a:solidFill>
                  <a:schemeClr val="bg1"/>
                </a:solidFill>
              </a:rPr>
              <a:t>Legal dispute launched in 2006</a:t>
            </a:r>
            <a:r>
              <a:rPr lang="en-CA" altLang="en-US" sz="2700" b="1">
                <a:solidFill>
                  <a:srgbClr val="FF0000"/>
                </a:solidFill>
              </a:rPr>
              <a:t>…</a:t>
            </a:r>
            <a:r>
              <a:rPr lang="en-CA" altLang="en-US" sz="2700" b="1">
                <a:solidFill>
                  <a:schemeClr val="bg1"/>
                </a:solidFill>
              </a:rPr>
              <a:t>wrapped up in 2013</a:t>
            </a:r>
            <a:r>
              <a:rPr lang="en-CA" altLang="en-US" sz="2700" b="1">
                <a:solidFill>
                  <a:srgbClr val="FF0000"/>
                </a:solidFill>
              </a:rPr>
              <a:t>…</a:t>
            </a:r>
            <a:r>
              <a:rPr lang="en-CA" altLang="en-US" sz="2700" b="1">
                <a:solidFill>
                  <a:schemeClr val="bg1"/>
                </a:solidFill>
              </a:rPr>
              <a:t>Bratz dolls back on shelves in 2015</a:t>
            </a:r>
            <a:r>
              <a:rPr lang="en-CA" altLang="en-US" sz="2700" b="1">
                <a:solidFill>
                  <a:srgbClr val="FFFF00"/>
                </a:solidFill>
              </a:rPr>
              <a:t>)</a:t>
            </a:r>
            <a:r>
              <a:rPr lang="en-CA" altLang="en-US" sz="2700" b="1">
                <a:solidFill>
                  <a:srgbClr val="FF0000"/>
                </a:solidFill>
              </a:rPr>
              <a:t>.</a:t>
            </a:r>
            <a:r>
              <a:rPr lang="en-CA" altLang="en-US" sz="2700" b="1">
                <a:solidFill>
                  <a:schemeClr val="bg1"/>
                </a:solidFill>
              </a:rPr>
              <a:t> </a:t>
            </a:r>
            <a:endParaRPr lang="en-CA" altLang="en-US" sz="2700">
              <a:solidFill>
                <a:schemeClr val="bg1"/>
              </a:solidFill>
            </a:endParaRPr>
          </a:p>
          <a:p>
            <a:endParaRPr lang="en-US"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BE6A0A-C3E6-6CBD-4B18-B3A0916DB148}"/>
              </a:ext>
            </a:extLst>
          </p:cNvPr>
          <p:cNvSpPr txBox="1"/>
          <p:nvPr/>
        </p:nvSpPr>
        <p:spPr>
          <a:xfrm>
            <a:off x="2359342" y="111190"/>
            <a:ext cx="4374018" cy="646331"/>
          </a:xfrm>
          <a:prstGeom prst="rect">
            <a:avLst/>
          </a:prstGeom>
          <a:noFill/>
        </p:spPr>
        <p:txBody>
          <a:bodyPr wrap="none" rtlCol="0">
            <a:spAutoFit/>
          </a:bodyPr>
          <a:lstStyle/>
          <a:p>
            <a:r>
              <a:rPr lang="en-US" sz="3600" dirty="0">
                <a:solidFill>
                  <a:schemeClr val="bg1"/>
                </a:solidFill>
              </a:rPr>
              <a:t>What CTLT will do</a:t>
            </a:r>
            <a:r>
              <a:rPr lang="en-US" sz="3600" dirty="0">
                <a:solidFill>
                  <a:srgbClr val="FF0000"/>
                </a:solidFill>
              </a:rPr>
              <a:t>…</a:t>
            </a:r>
          </a:p>
        </p:txBody>
      </p:sp>
      <p:pic>
        <p:nvPicPr>
          <p:cNvPr id="4" name="Picture 3" descr="A screenshot of a document&#10;&#10;Description automatically generated">
            <a:extLst>
              <a:ext uri="{FF2B5EF4-FFF2-40B4-BE49-F238E27FC236}">
                <a16:creationId xmlns:a16="http://schemas.microsoft.com/office/drawing/2014/main" id="{FBEA02D8-E220-507B-C7DF-E9646CBD239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39700" y="876384"/>
            <a:ext cx="2664599" cy="4155926"/>
          </a:xfrm>
          <a:prstGeom prst="rect">
            <a:avLst/>
          </a:prstGeom>
        </p:spPr>
      </p:pic>
    </p:spTree>
    <p:extLst>
      <p:ext uri="{BB962C8B-B14F-4D97-AF65-F5344CB8AC3E}">
        <p14:creationId xmlns:p14="http://schemas.microsoft.com/office/powerpoint/2010/main" val="129647389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Content Placeholder 4" descr="A screenshot of a social media post&#10;&#10;Description automatically generated">
            <a:extLst>
              <a:ext uri="{FF2B5EF4-FFF2-40B4-BE49-F238E27FC236}">
                <a16:creationId xmlns:a16="http://schemas.microsoft.com/office/drawing/2014/main" id="{906D2170-DC53-F400-5646-6B675201708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86100" y="292100"/>
            <a:ext cx="2971800"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E100B0-F8F7-E0A9-2673-3BC296AB41E1}"/>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Title 1">
            <a:extLst>
              <a:ext uri="{FF2B5EF4-FFF2-40B4-BE49-F238E27FC236}">
                <a16:creationId xmlns:a16="http://schemas.microsoft.com/office/drawing/2014/main" id="{AF1BF1B5-A099-C4DD-E909-79D7404B7B71}"/>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 name="Content Placeholder 3" descr="Crystal_Project_pause-queue.png">
            <a:extLst>
              <a:ext uri="{FF2B5EF4-FFF2-40B4-BE49-F238E27FC236}">
                <a16:creationId xmlns:a16="http://schemas.microsoft.com/office/drawing/2014/main" id="{455B01D0-192B-0BF1-0B42-FD3E81820C28}"/>
              </a:ext>
            </a:extLst>
          </p:cNvPr>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3038475" y="1331913"/>
            <a:ext cx="3067050" cy="3132137"/>
          </a:xfrm>
        </p:spPr>
      </p:pic>
      <p:pic>
        <p:nvPicPr>
          <p:cNvPr id="185347" name="Content Placeholder 3" descr="Crystal_Project_pause-queue.png">
            <a:extLst>
              <a:ext uri="{FF2B5EF4-FFF2-40B4-BE49-F238E27FC236}">
                <a16:creationId xmlns:a16="http://schemas.microsoft.com/office/drawing/2014/main" id="{E2304E0A-D6F4-5E8F-C4EF-C5AA7AF8B370}"/>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Title 5">
            <a:extLst>
              <a:ext uri="{FF2B5EF4-FFF2-40B4-BE49-F238E27FC236}">
                <a16:creationId xmlns:a16="http://schemas.microsoft.com/office/drawing/2014/main" id="{5A6706AD-B117-E2FE-5D1C-9A7D32A3E265}"/>
              </a:ext>
            </a:extLst>
          </p:cNvPr>
          <p:cNvSpPr>
            <a:spLocks noGrp="1" noChangeArrowheads="1"/>
          </p:cNvSpPr>
          <p:nvPr>
            <p:ph type="title"/>
          </p:nvPr>
        </p:nvSpPr>
        <p:spPr bwMode="auto">
          <a:xfrm>
            <a:off x="179388" y="206375"/>
            <a:ext cx="8785225" cy="7826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Rights of the copyright owner</a:t>
            </a:r>
          </a:p>
        </p:txBody>
      </p:sp>
      <p:sp>
        <p:nvSpPr>
          <p:cNvPr id="2" name="Content Placeholder 1">
            <a:extLst>
              <a:ext uri="{FF2B5EF4-FFF2-40B4-BE49-F238E27FC236}">
                <a16:creationId xmlns:a16="http://schemas.microsoft.com/office/drawing/2014/main" id="{1ED0DA72-9FB2-53B3-001C-894F853A9D6C}"/>
              </a:ext>
            </a:extLst>
          </p:cNvPr>
          <p:cNvSpPr>
            <a:spLocks noGrp="1"/>
          </p:cNvSpPr>
          <p:nvPr>
            <p:ph idx="1"/>
          </p:nvPr>
        </p:nvSpPr>
        <p:spPr/>
        <p:txBody>
          <a:bodyPr>
            <a:normAutofit fontScale="25000" lnSpcReduction="20000"/>
          </a:bodyPr>
          <a:lstStyle/>
          <a:p>
            <a:pPr>
              <a:defRPr/>
            </a:pPr>
            <a:endParaRPr lang="en-US" sz="2400" dirty="0">
              <a:solidFill>
                <a:schemeClr val="bg1"/>
              </a:solidFill>
            </a:endParaRPr>
          </a:p>
          <a:p>
            <a:pPr>
              <a:defRPr/>
            </a:pPr>
            <a:endParaRPr lang="en-US" dirty="0"/>
          </a:p>
        </p:txBody>
      </p:sp>
      <p:sp>
        <p:nvSpPr>
          <p:cNvPr id="186371" name="Slide Number Placeholder 3">
            <a:extLst>
              <a:ext uri="{FF2B5EF4-FFF2-40B4-BE49-F238E27FC236}">
                <a16:creationId xmlns:a16="http://schemas.microsoft.com/office/drawing/2014/main" id="{D30B1B2A-EB03-0602-EFF2-1985AA14A0F8}"/>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456EE60-F26A-F148-AF98-C3BAB8B008D7}" type="slidenum">
              <a:rPr lang="en-US" altLang="en-US" smtClean="0"/>
              <a:pPr/>
              <a:t>243</a:t>
            </a:fld>
            <a:endParaRPr lang="en-US" altLang="en-US"/>
          </a:p>
        </p:txBody>
      </p:sp>
      <p:sp>
        <p:nvSpPr>
          <p:cNvPr id="3" name="TextBox 2">
            <a:extLst>
              <a:ext uri="{FF2B5EF4-FFF2-40B4-BE49-F238E27FC236}">
                <a16:creationId xmlns:a16="http://schemas.microsoft.com/office/drawing/2014/main" id="{D24D6D3E-1199-8368-6533-C640B0F1E401}"/>
              </a:ext>
            </a:extLst>
          </p:cNvPr>
          <p:cNvSpPr txBox="1"/>
          <p:nvPr/>
        </p:nvSpPr>
        <p:spPr>
          <a:xfrm>
            <a:off x="188913" y="1492250"/>
            <a:ext cx="8775700" cy="3046413"/>
          </a:xfrm>
          <a:prstGeom prst="rect">
            <a:avLst/>
          </a:prstGeom>
          <a:noFill/>
        </p:spPr>
        <p:txBody>
          <a:bodyPr wrap="none">
            <a:spAutoFit/>
          </a:bodyPr>
          <a:lstStyle/>
          <a:p>
            <a:pPr>
              <a:buFont typeface="Arial" panose="020B0604020202020204" pitchFamily="34" charset="0"/>
              <a:buNone/>
              <a:defRPr/>
            </a:pPr>
            <a:r>
              <a:rPr lang="en-US" sz="3200" b="1" dirty="0">
                <a:solidFill>
                  <a:srgbClr val="FF0000"/>
                </a:solidFill>
              </a:rPr>
              <a:t>Who owns the rights</a:t>
            </a:r>
            <a:r>
              <a:rPr lang="en-US" sz="3200" b="1" dirty="0">
                <a:solidFill>
                  <a:schemeClr val="bg1"/>
                </a:solidFill>
              </a:rPr>
              <a:t>? (ss. 13, 14)</a:t>
            </a:r>
          </a:p>
          <a:p>
            <a:pPr marL="342900" indent="-342900">
              <a:buFont typeface="Arial" panose="020B0604020202020204" pitchFamily="34" charset="0"/>
              <a:buChar char="•"/>
              <a:defRPr/>
            </a:pPr>
            <a:r>
              <a:rPr lang="en-US" sz="3200" dirty="0">
                <a:solidFill>
                  <a:schemeClr val="bg1"/>
                </a:solidFill>
              </a:rPr>
              <a:t>ss. 13(4)</a:t>
            </a:r>
            <a:r>
              <a:rPr lang="en-US" sz="3200" dirty="0">
                <a:solidFill>
                  <a:srgbClr val="FF0000"/>
                </a:solidFill>
              </a:rPr>
              <a:t>:</a:t>
            </a:r>
            <a:r>
              <a:rPr lang="en-US" sz="3200" dirty="0">
                <a:solidFill>
                  <a:schemeClr val="bg1"/>
                </a:solidFill>
              </a:rPr>
              <a:t> </a:t>
            </a:r>
            <a:r>
              <a:rPr lang="en-US" sz="3200" dirty="0">
                <a:solidFill>
                  <a:srgbClr val="FFFF00"/>
                </a:solidFill>
              </a:rPr>
              <a:t>assignments; licenses</a:t>
            </a:r>
          </a:p>
          <a:p>
            <a:pPr marL="342900" indent="-342900">
              <a:buFont typeface="Arial" panose="020B0604020202020204" pitchFamily="34" charset="0"/>
              <a:buChar char="•"/>
              <a:defRPr/>
            </a:pPr>
            <a:r>
              <a:rPr lang="en-CA" sz="3200" dirty="0">
                <a:solidFill>
                  <a:schemeClr val="bg1"/>
                </a:solidFill>
              </a:rPr>
              <a:t>Assignment</a:t>
            </a:r>
            <a:r>
              <a:rPr lang="en-CA" sz="3200" dirty="0">
                <a:solidFill>
                  <a:srgbClr val="FF0000"/>
                </a:solidFill>
              </a:rPr>
              <a:t>…</a:t>
            </a:r>
            <a:r>
              <a:rPr lang="en-CA" sz="3200" dirty="0">
                <a:solidFill>
                  <a:srgbClr val="FFFF00"/>
                </a:solidFill>
              </a:rPr>
              <a:t>parties can assign </a:t>
            </a:r>
            <a:r>
              <a:rPr lang="en-CA" sz="3200" dirty="0">
                <a:solidFill>
                  <a:srgbClr val="FF0000"/>
                </a:solidFill>
              </a:rPr>
              <a:t>all or part of </a:t>
            </a:r>
          </a:p>
          <a:p>
            <a:pPr>
              <a:defRPr/>
            </a:pPr>
            <a:r>
              <a:rPr lang="en-CA" sz="3200" dirty="0">
                <a:solidFill>
                  <a:srgbClr val="FF0000"/>
                </a:solidFill>
              </a:rPr>
              <a:t>    the rights in a work</a:t>
            </a:r>
            <a:r>
              <a:rPr lang="en-CA" sz="3200" dirty="0">
                <a:solidFill>
                  <a:srgbClr val="FFFF00"/>
                </a:solidFill>
              </a:rPr>
              <a:t>;</a:t>
            </a:r>
            <a:r>
              <a:rPr lang="en-CA" sz="3200" dirty="0">
                <a:solidFill>
                  <a:schemeClr val="bg1"/>
                </a:solidFill>
              </a:rPr>
              <a:t> can licence uses of the</a:t>
            </a:r>
          </a:p>
          <a:p>
            <a:pPr>
              <a:defRPr/>
            </a:pPr>
            <a:r>
              <a:rPr lang="en-CA" sz="3200" dirty="0">
                <a:solidFill>
                  <a:schemeClr val="bg1"/>
                </a:solidFill>
              </a:rPr>
              <a:t>    work</a:t>
            </a:r>
            <a:r>
              <a:rPr lang="en-CA" sz="3200" dirty="0">
                <a:solidFill>
                  <a:srgbClr val="FF0000"/>
                </a:solidFill>
              </a:rPr>
              <a:t>; </a:t>
            </a:r>
            <a:r>
              <a:rPr lang="en-CA" sz="3200" dirty="0">
                <a:solidFill>
                  <a:schemeClr val="bg1"/>
                </a:solidFill>
              </a:rPr>
              <a:t>can do so either for the whole term of </a:t>
            </a:r>
          </a:p>
          <a:p>
            <a:pPr>
              <a:defRPr/>
            </a:pPr>
            <a:r>
              <a:rPr lang="en-CA" sz="3200" dirty="0">
                <a:solidFill>
                  <a:schemeClr val="bg1"/>
                </a:solidFill>
              </a:rPr>
              <a:t>    the copyright</a:t>
            </a:r>
            <a:r>
              <a:rPr lang="en-CA" sz="3200" dirty="0">
                <a:solidFill>
                  <a:srgbClr val="FF0000"/>
                </a:solidFill>
              </a:rPr>
              <a:t>,</a:t>
            </a:r>
            <a:r>
              <a:rPr lang="en-CA" sz="3200" dirty="0">
                <a:solidFill>
                  <a:schemeClr val="bg1"/>
                </a:solidFill>
              </a:rPr>
              <a:t> or for a shorter period</a:t>
            </a:r>
            <a:r>
              <a:rPr lang="en-CA" sz="2800" dirty="0">
                <a:solidFill>
                  <a:srgbClr val="FF0000"/>
                </a:solidFill>
              </a:rPr>
              <a:t>.</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Title 5">
            <a:extLst>
              <a:ext uri="{FF2B5EF4-FFF2-40B4-BE49-F238E27FC236}">
                <a16:creationId xmlns:a16="http://schemas.microsoft.com/office/drawing/2014/main" id="{5F9F8F24-0266-DB0B-5752-46FAF467D077}"/>
              </a:ext>
            </a:extLst>
          </p:cNvPr>
          <p:cNvSpPr>
            <a:spLocks noGrp="1" noChangeArrowheads="1"/>
          </p:cNvSpPr>
          <p:nvPr>
            <p:ph type="title"/>
          </p:nvPr>
        </p:nvSpPr>
        <p:spPr bwMode="auto">
          <a:xfrm>
            <a:off x="179388" y="206375"/>
            <a:ext cx="8785225" cy="7826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Rights of the copyright owner</a:t>
            </a:r>
          </a:p>
        </p:txBody>
      </p:sp>
      <p:sp>
        <p:nvSpPr>
          <p:cNvPr id="2" name="Content Placeholder 1">
            <a:extLst>
              <a:ext uri="{FF2B5EF4-FFF2-40B4-BE49-F238E27FC236}">
                <a16:creationId xmlns:a16="http://schemas.microsoft.com/office/drawing/2014/main" id="{FAFFFDDA-BD7C-843E-A6C1-668A0F73E4DD}"/>
              </a:ext>
            </a:extLst>
          </p:cNvPr>
          <p:cNvSpPr>
            <a:spLocks noGrp="1"/>
          </p:cNvSpPr>
          <p:nvPr>
            <p:ph idx="1"/>
          </p:nvPr>
        </p:nvSpPr>
        <p:spPr>
          <a:xfrm>
            <a:off x="179388" y="1276350"/>
            <a:ext cx="8785225" cy="3516313"/>
          </a:xfrm>
        </p:spPr>
        <p:txBody>
          <a:bodyPr>
            <a:normAutofit fontScale="92500" lnSpcReduction="10000"/>
          </a:bodyPr>
          <a:lstStyle/>
          <a:p>
            <a:pPr marL="0" indent="0">
              <a:buFont typeface="Arial" panose="020B0604020202020204" pitchFamily="34" charset="0"/>
              <a:buNone/>
              <a:defRPr/>
            </a:pPr>
            <a:r>
              <a:rPr lang="en-US" sz="2100" b="1" dirty="0">
                <a:solidFill>
                  <a:schemeClr val="bg1"/>
                </a:solidFill>
              </a:rPr>
              <a:t>Who owns the rights? (ss. 13, 14)</a:t>
            </a:r>
          </a:p>
          <a:p>
            <a:pPr>
              <a:lnSpc>
                <a:spcPct val="120000"/>
              </a:lnSpc>
              <a:defRPr/>
            </a:pPr>
            <a:r>
              <a:rPr lang="en-US" sz="2100" dirty="0">
                <a:solidFill>
                  <a:schemeClr val="bg1"/>
                </a:solidFill>
              </a:rPr>
              <a:t>ss. 13(4), 13(7): </a:t>
            </a:r>
            <a:r>
              <a:rPr lang="en-US" sz="2100" dirty="0">
                <a:solidFill>
                  <a:srgbClr val="FF0000"/>
                </a:solidFill>
              </a:rPr>
              <a:t>assignments, exclusive licences need to be in writing</a:t>
            </a:r>
            <a:r>
              <a:rPr lang="en-US" sz="2100" dirty="0">
                <a:solidFill>
                  <a:schemeClr val="bg1"/>
                </a:solidFill>
              </a:rPr>
              <a:t>; </a:t>
            </a:r>
            <a:r>
              <a:rPr lang="en-US" sz="2100" dirty="0">
                <a:solidFill>
                  <a:srgbClr val="00B0F0"/>
                </a:solidFill>
              </a:rPr>
              <a:t>non-exclusive licences don’t need to be in writing </a:t>
            </a:r>
            <a:r>
              <a:rPr lang="en-US" sz="2100" dirty="0">
                <a:solidFill>
                  <a:schemeClr val="bg1"/>
                </a:solidFill>
              </a:rPr>
              <a:t>(</a:t>
            </a:r>
            <a:r>
              <a:rPr lang="en-US" sz="2100" i="1" dirty="0">
                <a:solidFill>
                  <a:schemeClr val="bg1"/>
                </a:solidFill>
              </a:rPr>
              <a:t>Robertson v. Thomson)</a:t>
            </a:r>
            <a:endParaRPr lang="en-US" sz="2100" dirty="0">
              <a:solidFill>
                <a:schemeClr val="bg1"/>
              </a:solidFill>
            </a:endParaRPr>
          </a:p>
          <a:p>
            <a:pPr>
              <a:lnSpc>
                <a:spcPct val="120000"/>
              </a:lnSpc>
              <a:defRPr/>
            </a:pPr>
            <a:r>
              <a:rPr lang="en-US" sz="2100" b="1" dirty="0">
                <a:solidFill>
                  <a:srgbClr val="FFFF00"/>
                </a:solidFill>
              </a:rPr>
              <a:t>Benefit of copyright registration</a:t>
            </a:r>
            <a:r>
              <a:rPr lang="en-US" sz="2100" b="1" dirty="0">
                <a:solidFill>
                  <a:srgbClr val="FF0000"/>
                </a:solidFill>
              </a:rPr>
              <a:t>:</a:t>
            </a:r>
            <a:r>
              <a:rPr lang="en-US" sz="2100" b="1" dirty="0">
                <a:solidFill>
                  <a:srgbClr val="FFFF00"/>
                </a:solidFill>
              </a:rPr>
              <a:t> </a:t>
            </a:r>
            <a:r>
              <a:rPr lang="en-CA" sz="2100" dirty="0">
                <a:solidFill>
                  <a:schemeClr val="bg1"/>
                </a:solidFill>
              </a:rPr>
              <a:t>If an assignment or licence not registered, and the assignor or licensor </a:t>
            </a:r>
            <a:r>
              <a:rPr lang="en-CA" sz="2100" dirty="0">
                <a:solidFill>
                  <a:srgbClr val="FFFF00"/>
                </a:solidFill>
              </a:rPr>
              <a:t>subsequently</a:t>
            </a:r>
            <a:r>
              <a:rPr lang="en-CA" sz="2100" dirty="0">
                <a:solidFill>
                  <a:schemeClr val="bg1"/>
                </a:solidFill>
              </a:rPr>
              <a:t> assigns or licences the copyright interest – </a:t>
            </a:r>
            <a:r>
              <a:rPr lang="en-CA" sz="2100" dirty="0">
                <a:solidFill>
                  <a:srgbClr val="FFFF00"/>
                </a:solidFill>
              </a:rPr>
              <a:t>for valuable consideration </a:t>
            </a:r>
            <a:r>
              <a:rPr lang="en-CA" sz="2100" dirty="0">
                <a:solidFill>
                  <a:schemeClr val="bg1"/>
                </a:solidFill>
              </a:rPr>
              <a:t>– to a different assignee or licensee </a:t>
            </a:r>
            <a:r>
              <a:rPr lang="en-CA" sz="2100" dirty="0">
                <a:solidFill>
                  <a:srgbClr val="FF0000"/>
                </a:solidFill>
              </a:rPr>
              <a:t>who </a:t>
            </a:r>
            <a:r>
              <a:rPr lang="en-CA" sz="2100" b="1" dirty="0">
                <a:solidFill>
                  <a:srgbClr val="FF0000"/>
                </a:solidFill>
              </a:rPr>
              <a:t>didn’t have ACTUAL NOTICE</a:t>
            </a:r>
            <a:r>
              <a:rPr lang="en-CA" sz="2100" dirty="0">
                <a:solidFill>
                  <a:srgbClr val="FF0000"/>
                </a:solidFill>
              </a:rPr>
              <a:t> </a:t>
            </a:r>
            <a:r>
              <a:rPr lang="en-CA" sz="2100" dirty="0">
                <a:solidFill>
                  <a:schemeClr val="bg1"/>
                </a:solidFill>
              </a:rPr>
              <a:t>of the prior assignment – </a:t>
            </a:r>
            <a:r>
              <a:rPr lang="en-CA" sz="2100" dirty="0">
                <a:solidFill>
                  <a:srgbClr val="FFFF00"/>
                </a:solidFill>
              </a:rPr>
              <a:t>the prior assignment</a:t>
            </a:r>
            <a:r>
              <a:rPr lang="en-CA" sz="2100" dirty="0">
                <a:solidFill>
                  <a:srgbClr val="FF0000"/>
                </a:solidFill>
              </a:rPr>
              <a:t>/</a:t>
            </a:r>
            <a:r>
              <a:rPr lang="en-CA" sz="2100" dirty="0">
                <a:solidFill>
                  <a:srgbClr val="FFFF00"/>
                </a:solidFill>
              </a:rPr>
              <a:t>licence can be declared void </a:t>
            </a:r>
            <a:r>
              <a:rPr lang="en-CA" sz="2100" dirty="0">
                <a:solidFill>
                  <a:schemeClr val="bg1"/>
                </a:solidFill>
              </a:rPr>
              <a:t>(57(3)). </a:t>
            </a:r>
            <a:r>
              <a:rPr lang="en-CA" sz="2100" dirty="0">
                <a:solidFill>
                  <a:srgbClr val="FFFF00"/>
                </a:solidFill>
              </a:rPr>
              <a:t>So, if you’re an assignee, licensee – </a:t>
            </a:r>
            <a:r>
              <a:rPr lang="en-CA" sz="2100" dirty="0">
                <a:solidFill>
                  <a:srgbClr val="FF0000"/>
                </a:solidFill>
              </a:rPr>
              <a:t>it is to your benefit to register the assignment of copyright </a:t>
            </a:r>
            <a:r>
              <a:rPr lang="en-CA" sz="2100" dirty="0">
                <a:solidFill>
                  <a:srgbClr val="FFFF00"/>
                </a:solidFill>
              </a:rPr>
              <a:t>or the licence </a:t>
            </a:r>
            <a:r>
              <a:rPr lang="en-CA" sz="2100" dirty="0">
                <a:solidFill>
                  <a:schemeClr val="bg1"/>
                </a:solidFill>
              </a:rPr>
              <a:t>granting you an interest (57(1)).</a:t>
            </a:r>
          </a:p>
          <a:p>
            <a:pPr>
              <a:defRPr/>
            </a:pPr>
            <a:endParaRPr lang="en-US" dirty="0"/>
          </a:p>
        </p:txBody>
      </p:sp>
      <p:sp>
        <p:nvSpPr>
          <p:cNvPr id="188419" name="Slide Number Placeholder 3">
            <a:extLst>
              <a:ext uri="{FF2B5EF4-FFF2-40B4-BE49-F238E27FC236}">
                <a16:creationId xmlns:a16="http://schemas.microsoft.com/office/drawing/2014/main" id="{B351015A-4967-6935-1443-E1212D49A4E8}"/>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D878B81-6168-F74B-8320-FB2975A924E5}" type="slidenum">
              <a:rPr lang="en-US" altLang="en-US" smtClean="0"/>
              <a:pPr/>
              <a:t>244</a:t>
            </a:fld>
            <a:endParaRPr lang="en-US" altLang="en-US"/>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E93ECE-EE73-8BA1-0C17-D46C41FF0ED5}"/>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Title 1">
            <a:extLst>
              <a:ext uri="{FF2B5EF4-FFF2-40B4-BE49-F238E27FC236}">
                <a16:creationId xmlns:a16="http://schemas.microsoft.com/office/drawing/2014/main" id="{0EF7ACA8-A5B8-7526-6C53-4A90E1565D1C}"/>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 name="Content Placeholder 3" descr="Crystal_Project_pause-queue.png">
            <a:extLst>
              <a:ext uri="{FF2B5EF4-FFF2-40B4-BE49-F238E27FC236}">
                <a16:creationId xmlns:a16="http://schemas.microsoft.com/office/drawing/2014/main" id="{EE1EFB69-1A9D-3DEA-0F8C-D9457C1F69F8}"/>
              </a:ext>
            </a:extLst>
          </p:cNvPr>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3038475" y="1331913"/>
            <a:ext cx="3067050" cy="3132137"/>
          </a:xfrm>
        </p:spPr>
      </p:pic>
      <p:pic>
        <p:nvPicPr>
          <p:cNvPr id="207875" name="Content Placeholder 3" descr="Crystal_Project_pause-queue.png">
            <a:extLst>
              <a:ext uri="{FF2B5EF4-FFF2-40B4-BE49-F238E27FC236}">
                <a16:creationId xmlns:a16="http://schemas.microsoft.com/office/drawing/2014/main" id="{843C1A5C-6001-7CF1-83BD-55E8053FBB1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2">
            <a:extLst>
              <a:ext uri="{FF2B5EF4-FFF2-40B4-BE49-F238E27FC236}">
                <a16:creationId xmlns:a16="http://schemas.microsoft.com/office/drawing/2014/main" id="{28F932AE-1DAF-04E0-8295-27506544760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3700" y="622300"/>
            <a:ext cx="5816600"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CE774-C781-AA32-C004-F37CAB306ADE}"/>
              </a:ext>
            </a:extLst>
          </p:cNvPr>
          <p:cNvSpPr>
            <a:spLocks noGrp="1"/>
          </p:cNvSpPr>
          <p:nvPr>
            <p:ph type="title"/>
          </p:nvPr>
        </p:nvSpPr>
        <p:spPr>
          <a:xfrm>
            <a:off x="1485900" y="86601"/>
            <a:ext cx="6172200" cy="920344"/>
          </a:xfrm>
        </p:spPr>
        <p:txBody>
          <a:bodyPr>
            <a:noAutofit/>
          </a:bodyPr>
          <a:lstStyle/>
          <a:p>
            <a:pP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Coming Soon</a:t>
            </a:r>
          </a:p>
        </p:txBody>
      </p:sp>
      <p:sp>
        <p:nvSpPr>
          <p:cNvPr id="313346" name="Content Placeholder 2">
            <a:extLst>
              <a:ext uri="{FF2B5EF4-FFF2-40B4-BE49-F238E27FC236}">
                <a16:creationId xmlns:a16="http://schemas.microsoft.com/office/drawing/2014/main" id="{4D478F20-2834-3EBF-0106-1988D3A6048E}"/>
              </a:ext>
            </a:extLst>
          </p:cNvPr>
          <p:cNvSpPr>
            <a:spLocks noGrp="1" noChangeArrowheads="1"/>
          </p:cNvSpPr>
          <p:nvPr>
            <p:ph sz="quarter" idx="10"/>
          </p:nvPr>
        </p:nvSpPr>
        <p:spPr bwMode="auto">
          <a:xfrm>
            <a:off x="1009650" y="1203325"/>
            <a:ext cx="7142163" cy="3136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CA" altLang="en-US" sz="4500">
                <a:solidFill>
                  <a:srgbClr val="FFFF00"/>
                </a:solidFill>
              </a:rPr>
              <a:t>“</a:t>
            </a:r>
            <a:r>
              <a:rPr lang="en-CA" altLang="en-US" sz="4500">
                <a:solidFill>
                  <a:schemeClr val="bg1"/>
                </a:solidFill>
              </a:rPr>
              <a:t>Rights of </a:t>
            </a:r>
            <a:r>
              <a:rPr lang="en-CA" altLang="en-US" sz="4500">
                <a:solidFill>
                  <a:srgbClr val="FFFF00"/>
                </a:solidFill>
              </a:rPr>
              <a:t>Non</a:t>
            </a:r>
            <a:r>
              <a:rPr lang="en-CA" altLang="en-US" sz="4500">
                <a:solidFill>
                  <a:schemeClr val="bg1"/>
                </a:solidFill>
              </a:rPr>
              <a:t>-Copyright Owners</a:t>
            </a:r>
            <a:r>
              <a:rPr lang="en-CA" altLang="en-US" sz="4500">
                <a:solidFill>
                  <a:srgbClr val="FF0000"/>
                </a:solidFill>
              </a:rPr>
              <a:t>:</a:t>
            </a:r>
            <a:r>
              <a:rPr lang="en-CA" altLang="en-US" sz="4500">
                <a:solidFill>
                  <a:schemeClr val="bg1"/>
                </a:solidFill>
              </a:rPr>
              <a:t> Fair Dealing etc</a:t>
            </a:r>
            <a:r>
              <a:rPr lang="en-CA" altLang="en-US" sz="4500">
                <a:solidFill>
                  <a:srgbClr val="FF0000"/>
                </a:solidFill>
              </a:rPr>
              <a:t>.</a:t>
            </a:r>
            <a:r>
              <a:rPr lang="en-CA" altLang="en-US" sz="4500">
                <a:solidFill>
                  <a:srgbClr val="FFFF00"/>
                </a:solidFill>
              </a:rPr>
              <a:t>”</a:t>
            </a:r>
          </a:p>
          <a:p>
            <a:pPr marL="0" indent="0" algn="ctr">
              <a:buFont typeface="Arial" panose="020B0604020202020204" pitchFamily="34" charset="0"/>
              <a:buNone/>
            </a:pPr>
            <a:endParaRPr lang="en-US" altLang="en-US" sz="4500">
              <a:solidFill>
                <a:schemeClr val="bg1"/>
              </a:solidFill>
            </a:endParaRPr>
          </a:p>
        </p:txBody>
      </p:sp>
      <p:pic>
        <p:nvPicPr>
          <p:cNvPr id="313347" name="Picture 3">
            <a:extLst>
              <a:ext uri="{FF2B5EF4-FFF2-40B4-BE49-F238E27FC236}">
                <a16:creationId xmlns:a16="http://schemas.microsoft.com/office/drawing/2014/main" id="{1EB7EB28-EC2B-9279-E81D-58E6D34BA85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490913" y="3170238"/>
            <a:ext cx="21780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Content Placeholder 1">
            <a:extLst>
              <a:ext uri="{FF2B5EF4-FFF2-40B4-BE49-F238E27FC236}">
                <a16:creationId xmlns:a16="http://schemas.microsoft.com/office/drawing/2014/main" id="{720BFFC6-F9C1-D8BE-ECAC-3084DB577907}"/>
              </a:ext>
            </a:extLst>
          </p:cNvPr>
          <p:cNvSpPr>
            <a:spLocks noGrp="1" noChangeArrowheads="1"/>
          </p:cNvSpPr>
          <p:nvPr>
            <p:ph idx="1"/>
          </p:nvPr>
        </p:nvSpPr>
        <p:spPr bwMode="auto">
          <a:xfrm>
            <a:off x="287338" y="166688"/>
            <a:ext cx="8569325" cy="417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solidFill>
                <a:schemeClr val="bg1"/>
              </a:solidFill>
            </a:endParaRPr>
          </a:p>
          <a:p>
            <a:r>
              <a:rPr lang="en-US" altLang="en-US" sz="2400">
                <a:solidFill>
                  <a:schemeClr val="bg1"/>
                </a:solidFill>
              </a:rPr>
              <a:t>What should non-copyright owners be allowed do with respect to copyrighted works?</a:t>
            </a:r>
          </a:p>
          <a:p>
            <a:r>
              <a:rPr lang="en-US" altLang="en-US" sz="2400">
                <a:solidFill>
                  <a:schemeClr val="bg1"/>
                </a:solidFill>
              </a:rPr>
              <a:t>Should you have the “right” to engage in a creative way with copyrighted works? What does this mean? </a:t>
            </a:r>
          </a:p>
          <a:p>
            <a:pPr lvl="2"/>
            <a:endParaRPr lang="en-US" altLang="en-US"/>
          </a:p>
        </p:txBody>
      </p:sp>
      <p:sp>
        <p:nvSpPr>
          <p:cNvPr id="4" name="Slide Number Placeholder 3">
            <a:extLst>
              <a:ext uri="{FF2B5EF4-FFF2-40B4-BE49-F238E27FC236}">
                <a16:creationId xmlns:a16="http://schemas.microsoft.com/office/drawing/2014/main" id="{FB0FC451-B4DB-0194-7850-FACC1EA6D42C}"/>
              </a:ext>
            </a:extLst>
          </p:cNvPr>
          <p:cNvSpPr>
            <a:spLocks noGrp="1"/>
          </p:cNvSpPr>
          <p:nvPr>
            <p:ph type="sldNum" sz="quarter" idx="12"/>
          </p:nvPr>
        </p:nvSpPr>
        <p:spPr/>
        <p:txBody>
          <a:bodyPr/>
          <a:lstStyle/>
          <a:p>
            <a:pPr defTabSz="342900" eaLnBrk="1" fontAlgn="auto" hangingPunct="1">
              <a:spcBef>
                <a:spcPts val="0"/>
              </a:spcBef>
              <a:spcAft>
                <a:spcPts val="0"/>
              </a:spcAft>
              <a:defRPr/>
            </a:pPr>
            <a:fld id="{88D2B1BB-3903-FC4E-B8D2-1C6BC091958C}" type="slidenum">
              <a:rPr lang="en-US" sz="1350">
                <a:solidFill>
                  <a:prstClr val="black"/>
                </a:solidFill>
                <a:latin typeface="Arial"/>
                <a:ea typeface="+mn-ea"/>
              </a:rPr>
              <a:pPr defTabSz="342900" eaLnBrk="1" fontAlgn="auto" hangingPunct="1">
                <a:spcBef>
                  <a:spcPts val="0"/>
                </a:spcBef>
                <a:spcAft>
                  <a:spcPts val="0"/>
                </a:spcAft>
                <a:defRPr/>
              </a:pPr>
              <a:t>249</a:t>
            </a:fld>
            <a:endParaRPr lang="en-US" sz="1350">
              <a:solidFill>
                <a:prstClr val="black"/>
              </a:solidFill>
              <a:latin typeface="Arial"/>
              <a:ea typeface="+mn-ea"/>
            </a:endParaRPr>
          </a:p>
        </p:txBody>
      </p:sp>
      <p:pic>
        <p:nvPicPr>
          <p:cNvPr id="314371" name="Picture 6" descr="A picture containing table, sitting, red, man&#10;&#10;Description automatically generated">
            <a:extLst>
              <a:ext uri="{FF2B5EF4-FFF2-40B4-BE49-F238E27FC236}">
                <a16:creationId xmlns:a16="http://schemas.microsoft.com/office/drawing/2014/main" id="{BA82D2CF-EB73-ACCE-9FEA-200AE3FA62D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28788" y="2506663"/>
            <a:ext cx="1933575"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4372" name="Picture 8" descr="A screenshot of a cell phone&#10;&#10;Description automatically generated">
            <a:extLst>
              <a:ext uri="{FF2B5EF4-FFF2-40B4-BE49-F238E27FC236}">
                <a16:creationId xmlns:a16="http://schemas.microsoft.com/office/drawing/2014/main" id="{0748F358-0485-0B2B-EDB1-38E956B6FC1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2406650"/>
            <a:ext cx="2686050"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extBox 1">
            <a:extLst>
              <a:ext uri="{FF2B5EF4-FFF2-40B4-BE49-F238E27FC236}">
                <a16:creationId xmlns:a16="http://schemas.microsoft.com/office/drawing/2014/main" id="{DE0A4954-8A78-AE1A-D37B-A5785433C548}"/>
              </a:ext>
            </a:extLst>
          </p:cNvPr>
          <p:cNvSpPr txBox="1">
            <a:spLocks noChangeArrowheads="1"/>
          </p:cNvSpPr>
          <p:nvPr/>
        </p:nvSpPr>
        <p:spPr bwMode="auto">
          <a:xfrm>
            <a:off x="1600200" y="268288"/>
            <a:ext cx="59436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a:solidFill>
                  <a:srgbClr val="FFFF00"/>
                </a:solidFill>
              </a:rPr>
              <a:t>While I</a:t>
            </a:r>
            <a:r>
              <a:rPr lang="en-US" altLang="en-US" sz="4000">
                <a:solidFill>
                  <a:srgbClr val="FF0000"/>
                </a:solidFill>
              </a:rPr>
              <a:t>’</a:t>
            </a:r>
            <a:r>
              <a:rPr lang="en-US" altLang="en-US" sz="4000">
                <a:solidFill>
                  <a:srgbClr val="FFFF00"/>
                </a:solidFill>
              </a:rPr>
              <a:t>m at it</a:t>
            </a:r>
            <a:r>
              <a:rPr lang="en-US" altLang="en-US" sz="4000">
                <a:solidFill>
                  <a:srgbClr val="FF0000"/>
                </a:solidFill>
              </a:rPr>
              <a:t>...</a:t>
            </a:r>
            <a:r>
              <a:rPr lang="en-US" altLang="en-US" sz="4000">
                <a:solidFill>
                  <a:schemeClr val="bg1"/>
                </a:solidFill>
              </a:rPr>
              <a:t>A Mystery</a:t>
            </a:r>
          </a:p>
        </p:txBody>
      </p:sp>
      <p:pic>
        <p:nvPicPr>
          <p:cNvPr id="84994" name="Picture 3" descr="Graphical user interface, website&#10;&#10;Description automatically generated">
            <a:extLst>
              <a:ext uri="{FF2B5EF4-FFF2-40B4-BE49-F238E27FC236}">
                <a16:creationId xmlns:a16="http://schemas.microsoft.com/office/drawing/2014/main" id="{5B5C80B8-608C-3409-F532-5F3C68349397}"/>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740025" y="1276350"/>
            <a:ext cx="3663950" cy="37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BAA70A0E-AC32-C17A-F838-B235849F6097}"/>
                  </a:ext>
                </a:extLst>
              </p14:cNvPr>
              <p14:cNvContentPartPr/>
              <p14:nvPr/>
            </p14:nvContentPartPr>
            <p14:xfrm>
              <a:off x="2897835" y="2187739"/>
              <a:ext cx="1630080" cy="1613520"/>
            </p14:xfrm>
          </p:contentPart>
        </mc:Choice>
        <mc:Fallback xmlns="">
          <p:pic>
            <p:nvPicPr>
              <p:cNvPr id="5" name="Ink 4">
                <a:extLst>
                  <a:ext uri="{FF2B5EF4-FFF2-40B4-BE49-F238E27FC236}">
                    <a16:creationId xmlns:a16="http://schemas.microsoft.com/office/drawing/2014/main" id="{BAA70A0E-AC32-C17A-F838-B235849F6097}"/>
                  </a:ext>
                </a:extLst>
              </p:cNvPr>
              <p:cNvPicPr/>
              <p:nvPr/>
            </p:nvPicPr>
            <p:blipFill>
              <a:blip r:embed="rId4"/>
              <a:stretch>
                <a:fillRect/>
              </a:stretch>
            </p:blipFill>
            <p:spPr>
              <a:xfrm>
                <a:off x="2888835" y="2178739"/>
                <a:ext cx="1647720" cy="1631160"/>
              </a:xfrm>
              <a:prstGeom prst="rect">
                <a:avLst/>
              </a:prstGeom>
            </p:spPr>
          </p:pic>
        </mc:Fallback>
      </mc:AlternateContent>
    </p:spTree>
    <p:extLst>
      <p:ext uri="{BB962C8B-B14F-4D97-AF65-F5344CB8AC3E}">
        <p14:creationId xmlns:p14="http://schemas.microsoft.com/office/powerpoint/2010/main" val="929775235"/>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Content Placeholder 2">
            <a:extLst>
              <a:ext uri="{FF2B5EF4-FFF2-40B4-BE49-F238E27FC236}">
                <a16:creationId xmlns:a16="http://schemas.microsoft.com/office/drawing/2014/main" id="{63A4091D-79EF-23D7-3AC7-99991A6C51A7}"/>
              </a:ext>
            </a:extLst>
          </p:cNvPr>
          <p:cNvSpPr>
            <a:spLocks noGrp="1" noChangeArrowheads="1"/>
          </p:cNvSpPr>
          <p:nvPr>
            <p:ph sz="quarter" idx="10"/>
          </p:nvPr>
        </p:nvSpPr>
        <p:spPr bwMode="auto">
          <a:xfrm>
            <a:off x="1495425" y="446088"/>
            <a:ext cx="6172200" cy="3990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defTabSz="685800" eaLnBrk="1" hangingPunct="1">
              <a:spcBef>
                <a:spcPct val="0"/>
              </a:spcBef>
              <a:buFont typeface="Arial" panose="020B0604020202020204" pitchFamily="34" charset="0"/>
              <a:buNone/>
            </a:pPr>
            <a:r>
              <a:rPr lang="en-US" altLang="en-US" sz="7800">
                <a:solidFill>
                  <a:srgbClr val="FFFF00"/>
                </a:solidFill>
                <a:latin typeface="Apple Chancery" panose="03020702040506060504" pitchFamily="66" charset="-79"/>
                <a:cs typeface="Apple Chancery" panose="03020702040506060504" pitchFamily="66" charset="-79"/>
              </a:rPr>
              <a:t>SEE YOU NEXT WEEK</a:t>
            </a:r>
            <a:r>
              <a:rPr lang="en-US" altLang="en-US" sz="7800">
                <a:solidFill>
                  <a:srgbClr val="FF0000"/>
                </a:solidFill>
                <a:latin typeface="Apple Chancery" panose="03020702040506060504" pitchFamily="66" charset="-79"/>
                <a:cs typeface="Apple Chancery" panose="03020702040506060504" pitchFamily="66" charset="-79"/>
              </a:rPr>
              <a:t>!</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4EEA5-C0D5-118F-E15B-D3D97FB27B3A}"/>
              </a:ext>
            </a:extLst>
          </p:cNvPr>
          <p:cNvSpPr>
            <a:spLocks noGrp="1"/>
          </p:cNvSpPr>
          <p:nvPr>
            <p:ph type="title"/>
          </p:nvPr>
        </p:nvSpPr>
        <p:spPr>
          <a:xfrm>
            <a:off x="1143000" y="4763"/>
            <a:ext cx="6858000" cy="938212"/>
          </a:xfrm>
        </p:spPr>
        <p:txBody>
          <a:bodyPr>
            <a:noAutofit/>
          </a:bodyPr>
          <a:lstStyle/>
          <a:p>
            <a:pPr>
              <a:defRPr/>
            </a:pPr>
            <a:r>
              <a:rPr lang="en-US" sz="3600" b="1" dirty="0">
                <a:solidFill>
                  <a:srgbClr val="FFFF00"/>
                </a:solidFill>
                <a:latin typeface="+mn-lt"/>
                <a:cs typeface="Times New Roman"/>
              </a:rPr>
              <a:t>  </a:t>
            </a:r>
            <a:r>
              <a:rPr lang="en-US" b="1" dirty="0">
                <a:solidFill>
                  <a:srgbClr val="FFFF00"/>
                </a:solidFill>
                <a:latin typeface="+mn-lt"/>
                <a:cs typeface="Times New Roman"/>
              </a:rPr>
              <a:t>Always include a cat picture</a:t>
            </a:r>
          </a:p>
        </p:txBody>
      </p:sp>
      <p:sp>
        <p:nvSpPr>
          <p:cNvPr id="113666" name="Content Placeholder 2">
            <a:extLst>
              <a:ext uri="{FF2B5EF4-FFF2-40B4-BE49-F238E27FC236}">
                <a16:creationId xmlns:a16="http://schemas.microsoft.com/office/drawing/2014/main" id="{C3D154DA-BF16-C299-F41F-F8A1938FE45A}"/>
              </a:ext>
            </a:extLst>
          </p:cNvPr>
          <p:cNvSpPr>
            <a:spLocks noGrp="1" noChangeArrowheads="1"/>
          </p:cNvSpPr>
          <p:nvPr>
            <p:ph sz="quarter" idx="10"/>
          </p:nvPr>
        </p:nvSpPr>
        <p:spPr bwMode="auto">
          <a:xfrm>
            <a:off x="1485900" y="942975"/>
            <a:ext cx="6172200" cy="33512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400" b="1">
                <a:solidFill>
                  <a:schemeClr val="bg1"/>
                </a:solidFill>
                <a:cs typeface="Times New Roman" panose="02020603050405020304" pitchFamily="18" charset="0"/>
              </a:rPr>
              <a:t>          </a:t>
            </a:r>
            <a:endParaRPr lang="en-US" altLang="en-US" sz="2400">
              <a:solidFill>
                <a:schemeClr val="bg1"/>
              </a:solidFill>
              <a:cs typeface="Times New Roman" panose="02020603050405020304" pitchFamily="18" charset="0"/>
            </a:endParaRPr>
          </a:p>
          <a:p>
            <a:pPr marL="0" indent="0">
              <a:buFont typeface="Arial" panose="020B0604020202020204" pitchFamily="34" charset="0"/>
              <a:buNone/>
            </a:pPr>
            <a:r>
              <a:rPr lang="en-US" altLang="en-US"/>
              <a:t> </a:t>
            </a:r>
          </a:p>
        </p:txBody>
      </p:sp>
      <p:pic>
        <p:nvPicPr>
          <p:cNvPr id="113667" name="Content Placeholder 3" descr="cat-1382015906Wuw.jpg">
            <a:extLst>
              <a:ext uri="{FF2B5EF4-FFF2-40B4-BE49-F238E27FC236}">
                <a16:creationId xmlns:a16="http://schemas.microsoft.com/office/drawing/2014/main" id="{1A9FB179-1067-E31B-31D7-BD768BDE50C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99" r="-270"/>
          <a:stretch>
            <a:fillRect/>
          </a:stretch>
        </p:blipFill>
        <p:spPr bwMode="auto">
          <a:xfrm>
            <a:off x="2120900" y="1055688"/>
            <a:ext cx="4911725"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C406C9-AA67-9F37-6452-F1B9EB9723D5}"/>
              </a:ext>
            </a:extLst>
          </p:cNvPr>
          <p:cNvSpPr>
            <a:spLocks noGrp="1"/>
          </p:cNvSpPr>
          <p:nvPr>
            <p:ph sz="quarter" idx="10"/>
          </p:nvPr>
        </p:nvSpPr>
        <p:spPr>
          <a:xfrm>
            <a:off x="1485900" y="1651000"/>
            <a:ext cx="6172200" cy="2643188"/>
          </a:xfrm>
        </p:spPr>
        <p:txBody>
          <a:bodyPr/>
          <a:lstStyle/>
          <a:p>
            <a:pPr marL="0" indent="0" algn="ctr">
              <a:buFont typeface="Arial" panose="020B0604020202020204" pitchFamily="34" charset="0"/>
              <a:buNone/>
              <a:defRPr/>
            </a:pPr>
            <a:r>
              <a:rPr lang="en-CA" i="1" dirty="0">
                <a:solidFill>
                  <a:schemeClr val="bg1"/>
                </a:solidFill>
              </a:rPr>
              <a:t>In learning you will teach</a:t>
            </a:r>
          </a:p>
          <a:p>
            <a:pPr marL="0" indent="0" algn="ctr">
              <a:buFont typeface="Arial" panose="020B0604020202020204" pitchFamily="34" charset="0"/>
              <a:buNone/>
              <a:defRPr/>
            </a:pPr>
            <a:r>
              <a:rPr lang="en-CA" i="1" dirty="0">
                <a:solidFill>
                  <a:schemeClr val="bg1"/>
                </a:solidFill>
              </a:rPr>
              <a:t>And in teaching you will learn</a:t>
            </a:r>
          </a:p>
          <a:p>
            <a:pPr marL="0" indent="0" algn="ctr">
              <a:buFont typeface="Arial" panose="020B0604020202020204" pitchFamily="34" charset="0"/>
              <a:buNone/>
              <a:defRPr/>
            </a:pPr>
            <a:endParaRPr lang="en-US" dirty="0"/>
          </a:p>
          <a:p>
            <a:pPr marL="0" indent="0" algn="ctr">
              <a:buFont typeface="Arial" panose="020B0604020202020204" pitchFamily="34" charset="0"/>
              <a:buNone/>
              <a:defRPr/>
            </a:pPr>
            <a:r>
              <a:rPr lang="en-CA" dirty="0">
                <a:solidFill>
                  <a:schemeClr val="bg1">
                    <a:lumMod val="65000"/>
                  </a:schemeClr>
                </a:solidFill>
              </a:rPr>
              <a:t>Phil Collins' </a:t>
            </a:r>
            <a:r>
              <a:rPr lang="en-CA" i="1" dirty="0">
                <a:solidFill>
                  <a:schemeClr val="bg1">
                    <a:lumMod val="65000"/>
                  </a:schemeClr>
                </a:solidFill>
              </a:rPr>
              <a:t>Son of Man  </a:t>
            </a:r>
            <a:r>
              <a:rPr lang="en-CA" dirty="0">
                <a:solidFill>
                  <a:schemeClr val="bg1">
                    <a:lumMod val="65000"/>
                  </a:schemeClr>
                </a:solidFill>
              </a:rPr>
              <a:t>(1999)</a:t>
            </a:r>
            <a:endParaRPr lang="en-US" dirty="0">
              <a:solidFill>
                <a:schemeClr val="bg1">
                  <a:lumMod val="65000"/>
                </a:schemeClr>
              </a:solidFill>
            </a:endParaRP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2" descr="A person wearing glasses&#10;&#10;Description automatically generated with medium confidence">
            <a:extLst>
              <a:ext uri="{FF2B5EF4-FFF2-40B4-BE49-F238E27FC236}">
                <a16:creationId xmlns:a16="http://schemas.microsoft.com/office/drawing/2014/main" id="{D94DCD1A-D919-49B3-9F29-9F1B507A97C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52538" y="514350"/>
            <a:ext cx="663892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E2DFD253-6B8B-1D53-BA95-9AC676D47378}"/>
                  </a:ext>
                </a:extLst>
              </p14:cNvPr>
              <p14:cNvContentPartPr/>
              <p14:nvPr/>
            </p14:nvContentPartPr>
            <p14:xfrm>
              <a:off x="4326675" y="193699"/>
              <a:ext cx="2000160" cy="1325880"/>
            </p14:xfrm>
          </p:contentPart>
        </mc:Choice>
        <mc:Fallback xmlns="">
          <p:pic>
            <p:nvPicPr>
              <p:cNvPr id="4" name="Ink 3">
                <a:extLst>
                  <a:ext uri="{FF2B5EF4-FFF2-40B4-BE49-F238E27FC236}">
                    <a16:creationId xmlns:a16="http://schemas.microsoft.com/office/drawing/2014/main" id="{E2DFD253-6B8B-1D53-BA95-9AC676D47378}"/>
                  </a:ext>
                </a:extLst>
              </p:cNvPr>
              <p:cNvPicPr/>
              <p:nvPr/>
            </p:nvPicPr>
            <p:blipFill>
              <a:blip r:embed="rId4"/>
              <a:stretch>
                <a:fillRect/>
              </a:stretch>
            </p:blipFill>
            <p:spPr>
              <a:xfrm>
                <a:off x="4317675" y="184697"/>
                <a:ext cx="2017800" cy="1343525"/>
              </a:xfrm>
              <a:prstGeom prst="rect">
                <a:avLst/>
              </a:prstGeom>
            </p:spPr>
          </p:pic>
        </mc:Fallback>
      </mc:AlternateContent>
    </p:spTree>
    <p:extLst>
      <p:ext uri="{BB962C8B-B14F-4D97-AF65-F5344CB8AC3E}">
        <p14:creationId xmlns:p14="http://schemas.microsoft.com/office/powerpoint/2010/main" val="15384624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Box 1">
            <a:extLst>
              <a:ext uri="{FF2B5EF4-FFF2-40B4-BE49-F238E27FC236}">
                <a16:creationId xmlns:a16="http://schemas.microsoft.com/office/drawing/2014/main" id="{658884F5-A4EA-E6BB-86A4-AC2F93120ED0}"/>
              </a:ext>
            </a:extLst>
          </p:cNvPr>
          <p:cNvSpPr txBox="1">
            <a:spLocks noChangeArrowheads="1"/>
          </p:cNvSpPr>
          <p:nvPr/>
        </p:nvSpPr>
        <p:spPr bwMode="auto">
          <a:xfrm>
            <a:off x="2825750" y="123825"/>
            <a:ext cx="3492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600">
                <a:solidFill>
                  <a:srgbClr val="FFFF00"/>
                </a:solidFill>
              </a:rPr>
              <a:t>Lecture Capture</a:t>
            </a:r>
          </a:p>
        </p:txBody>
      </p:sp>
      <p:pic>
        <p:nvPicPr>
          <p:cNvPr id="4" name="Picture 3" descr="A screenshot of a video conference&#10;&#10;Description automatically generated">
            <a:extLst>
              <a:ext uri="{FF2B5EF4-FFF2-40B4-BE49-F238E27FC236}">
                <a16:creationId xmlns:a16="http://schemas.microsoft.com/office/drawing/2014/main" id="{87E45916-7F79-6A21-973E-190A2A84144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85154" y="915566"/>
            <a:ext cx="4373692" cy="3930787"/>
          </a:xfrm>
          <a:prstGeom prst="rect">
            <a:avLst/>
          </a:prstGeom>
        </p:spPr>
      </p:pic>
    </p:spTree>
    <p:extLst>
      <p:ext uri="{BB962C8B-B14F-4D97-AF65-F5344CB8AC3E}">
        <p14:creationId xmlns:p14="http://schemas.microsoft.com/office/powerpoint/2010/main" val="13719575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21468BB6-BB86-ED00-3F31-95962D6AD5C7}"/>
              </a:ext>
            </a:extLst>
          </p:cNvPr>
          <p:cNvSpPr>
            <a:spLocks noGrp="1" noChangeArrowheads="1"/>
          </p:cNvSpPr>
          <p:nvPr>
            <p:ph type="title"/>
          </p:nvPr>
        </p:nvSpPr>
        <p:spPr bwMode="auto">
          <a:xfrm>
            <a:off x="1485900" y="195486"/>
            <a:ext cx="6172200" cy="82686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4000" dirty="0">
                <a:solidFill>
                  <a:srgbClr val="FFFF00"/>
                </a:solidFill>
              </a:rPr>
              <a:t>UBC Canvas</a:t>
            </a:r>
            <a:r>
              <a:rPr lang="en-US" altLang="en-US" sz="4000" dirty="0">
                <a:solidFill>
                  <a:srgbClr val="FF0000"/>
                </a:solidFill>
              </a:rPr>
              <a:t>?</a:t>
            </a:r>
          </a:p>
        </p:txBody>
      </p:sp>
      <p:pic>
        <p:nvPicPr>
          <p:cNvPr id="3" name="Picture 2" descr="A red square with white text&#10;&#10;Description automatically generated">
            <a:extLst>
              <a:ext uri="{FF2B5EF4-FFF2-40B4-BE49-F238E27FC236}">
                <a16:creationId xmlns:a16="http://schemas.microsoft.com/office/drawing/2014/main" id="{4FCC93A5-F746-E59D-59C9-7B91473092B3}"/>
              </a:ext>
            </a:extLst>
          </p:cNvPr>
          <p:cNvPicPr>
            <a:picLocks noChangeAspect="1"/>
          </p:cNvPicPr>
          <p:nvPr/>
        </p:nvPicPr>
        <p:blipFill>
          <a:blip r:embed="rId2"/>
          <a:stretch>
            <a:fillRect/>
          </a:stretch>
        </p:blipFill>
        <p:spPr>
          <a:xfrm>
            <a:off x="3085604" y="1281038"/>
            <a:ext cx="2972792" cy="2912123"/>
          </a:xfrm>
          <a:prstGeom prst="rect">
            <a:avLst/>
          </a:prstGeom>
        </p:spPr>
      </p:pic>
    </p:spTree>
    <p:extLst>
      <p:ext uri="{BB962C8B-B14F-4D97-AF65-F5344CB8AC3E}">
        <p14:creationId xmlns:p14="http://schemas.microsoft.com/office/powerpoint/2010/main" val="23383695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1243806" y="1347614"/>
            <a:ext cx="6656388" cy="2833688"/>
          </a:xfrm>
          <a:prstGeom prst="rect">
            <a:avLst/>
          </a:prstGeom>
        </p:spPr>
        <p:txBody>
          <a:bodyPr>
            <a:normAutofit/>
          </a:bodyPr>
          <a:lstStyle/>
          <a:p>
            <a:pPr marL="0" indent="0" algn="ctr">
              <a:buNone/>
            </a:pPr>
            <a:r>
              <a:rPr lang="en-US" sz="10875"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Syllabus</a:t>
            </a:r>
            <a:endParaRPr lang="en-US" sz="10875" dirty="0"/>
          </a:p>
        </p:txBody>
      </p:sp>
    </p:spTree>
    <p:extLst>
      <p:ext uri="{BB962C8B-B14F-4D97-AF65-F5344CB8AC3E}">
        <p14:creationId xmlns:p14="http://schemas.microsoft.com/office/powerpoint/2010/main" val="3061869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2D5D6697-4E12-B689-66E3-9DFF2EACE18B}"/>
              </a:ext>
            </a:extLst>
          </p:cNvPr>
          <p:cNvSpPr>
            <a:spLocks noGrp="1" noChangeArrowheads="1"/>
          </p:cNvSpPr>
          <p:nvPr>
            <p:ph type="title"/>
          </p:nvPr>
        </p:nvSpPr>
        <p:spPr bwMode="auto">
          <a:xfrm>
            <a:off x="323528" y="22225"/>
            <a:ext cx="8496944"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b="1" dirty="0">
                <a:solidFill>
                  <a:srgbClr val="FFFF00"/>
                </a:solidFill>
              </a:rPr>
              <a:t>Text</a:t>
            </a:r>
            <a:r>
              <a:rPr lang="en-US" altLang="en-US" b="1" dirty="0">
                <a:solidFill>
                  <a:srgbClr val="FF0000"/>
                </a:solidFill>
              </a:rPr>
              <a:t>:</a:t>
            </a:r>
            <a:r>
              <a:rPr lang="en-US" altLang="en-US" b="1" dirty="0">
                <a:solidFill>
                  <a:schemeClr val="bg1"/>
                </a:solidFill>
              </a:rPr>
              <a:t> Let me know if any issues </a:t>
            </a:r>
            <a:r>
              <a:rPr lang="en-US" altLang="en-US" b="1" dirty="0">
                <a:solidFill>
                  <a:srgbClr val="FF0000"/>
                </a:solidFill>
              </a:rPr>
              <a:t>@</a:t>
            </a:r>
            <a:r>
              <a:rPr lang="en-US" altLang="en-US" b="1" dirty="0">
                <a:solidFill>
                  <a:schemeClr val="bg1"/>
                </a:solidFill>
              </a:rPr>
              <a:t> Bookstore</a:t>
            </a:r>
            <a:endParaRPr lang="en-US" altLang="en-US" b="1" dirty="0">
              <a:solidFill>
                <a:srgbClr val="00B0F0"/>
              </a:solidFill>
            </a:endParaRPr>
          </a:p>
        </p:txBody>
      </p:sp>
      <p:pic>
        <p:nvPicPr>
          <p:cNvPr id="79874" name="Picture 2" descr="A picture containing text&#10;&#10;Description automatically generated">
            <a:extLst>
              <a:ext uri="{FF2B5EF4-FFF2-40B4-BE49-F238E27FC236}">
                <a16:creationId xmlns:a16="http://schemas.microsoft.com/office/drawing/2014/main" id="{1A75BD03-C966-38CE-EA80-3FA74C882BD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rot="5400000">
            <a:off x="2483643" y="1459707"/>
            <a:ext cx="4176713"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89926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EDAB919C-6CEB-764F-A411-44FD131F6B22}"/>
                  </a:ext>
                </a:extLst>
              </p14:cNvPr>
              <p14:cNvContentPartPr/>
              <p14:nvPr/>
            </p14:nvContentPartPr>
            <p14:xfrm>
              <a:off x="3219741" y="834364"/>
              <a:ext cx="338760" cy="720720"/>
            </p14:xfrm>
          </p:contentPart>
        </mc:Choice>
        <mc:Fallback xmlns="">
          <p:pic>
            <p:nvPicPr>
              <p:cNvPr id="6" name="Ink 5">
                <a:extLst>
                  <a:ext uri="{FF2B5EF4-FFF2-40B4-BE49-F238E27FC236}">
                    <a16:creationId xmlns:a16="http://schemas.microsoft.com/office/drawing/2014/main" id="{EDAB919C-6CEB-764F-A411-44FD131F6B22}"/>
                  </a:ext>
                </a:extLst>
              </p:cNvPr>
              <p:cNvPicPr/>
              <p:nvPr/>
            </p:nvPicPr>
            <p:blipFill>
              <a:blip r:embed="rId3"/>
              <a:stretch>
                <a:fillRect/>
              </a:stretch>
            </p:blipFill>
            <p:spPr>
              <a:xfrm>
                <a:off x="3183779" y="798382"/>
                <a:ext cx="410324" cy="792324"/>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4333601F-32F0-CACB-16A9-5CE7BE234746}"/>
                  </a:ext>
                </a:extLst>
              </p14:cNvPr>
              <p14:cNvContentPartPr/>
              <p14:nvPr/>
            </p14:nvContentPartPr>
            <p14:xfrm>
              <a:off x="3019941" y="1220644"/>
              <a:ext cx="713160" cy="376920"/>
            </p14:xfrm>
          </p:contentPart>
        </mc:Choice>
        <mc:Fallback xmlns="">
          <p:pic>
            <p:nvPicPr>
              <p:cNvPr id="7" name="Ink 6">
                <a:extLst>
                  <a:ext uri="{FF2B5EF4-FFF2-40B4-BE49-F238E27FC236}">
                    <a16:creationId xmlns:a16="http://schemas.microsoft.com/office/drawing/2014/main" id="{4333601F-32F0-CACB-16A9-5CE7BE234746}"/>
                  </a:ext>
                </a:extLst>
              </p:cNvPr>
              <p:cNvPicPr/>
              <p:nvPr/>
            </p:nvPicPr>
            <p:blipFill>
              <a:blip r:embed="rId5"/>
              <a:stretch>
                <a:fillRect/>
              </a:stretch>
            </p:blipFill>
            <p:spPr>
              <a:xfrm>
                <a:off x="2983941" y="1184644"/>
                <a:ext cx="784800" cy="448560"/>
              </a:xfrm>
              <a:prstGeom prst="rect">
                <a:avLst/>
              </a:prstGeom>
            </p:spPr>
          </p:pic>
        </mc:Fallback>
      </mc:AlternateContent>
      <p:pic>
        <p:nvPicPr>
          <p:cNvPr id="4" name="Picture 3" descr="A blue background with white text&#10;&#10;Description automatically generated">
            <a:extLst>
              <a:ext uri="{FF2B5EF4-FFF2-40B4-BE49-F238E27FC236}">
                <a16:creationId xmlns:a16="http://schemas.microsoft.com/office/drawing/2014/main" id="{28D6BB16-BD1D-2FCA-36F1-F628BBABB38E}"/>
              </a:ext>
            </a:extLst>
          </p:cNvPr>
          <p:cNvPicPr>
            <a:picLocks noChangeAspect="1"/>
          </p:cNvPicPr>
          <p:nvPr/>
        </p:nvPicPr>
        <p:blipFill>
          <a:blip r:embed="rId6"/>
          <a:stretch>
            <a:fillRect/>
          </a:stretch>
        </p:blipFill>
        <p:spPr>
          <a:xfrm>
            <a:off x="1124604" y="1992835"/>
            <a:ext cx="3870457" cy="1157829"/>
          </a:xfrm>
          <a:prstGeom prst="rect">
            <a:avLst/>
          </a:prstGeom>
        </p:spPr>
      </p:pic>
      <p:pic>
        <p:nvPicPr>
          <p:cNvPr id="9" name="Picture 8" descr="A screenshot of a phone&#10;&#10;Description automatically generated">
            <a:extLst>
              <a:ext uri="{FF2B5EF4-FFF2-40B4-BE49-F238E27FC236}">
                <a16:creationId xmlns:a16="http://schemas.microsoft.com/office/drawing/2014/main" id="{484435FC-B541-CEBC-0564-601B4FC97B0E}"/>
              </a:ext>
            </a:extLst>
          </p:cNvPr>
          <p:cNvPicPr>
            <a:picLocks noChangeAspect="1"/>
          </p:cNvPicPr>
          <p:nvPr/>
        </p:nvPicPr>
        <p:blipFill>
          <a:blip r:embed="rId7"/>
          <a:stretch>
            <a:fillRect/>
          </a:stretch>
        </p:blipFill>
        <p:spPr>
          <a:xfrm>
            <a:off x="6084168" y="1264437"/>
            <a:ext cx="2200276" cy="298259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a:extLst>
              <a:ext uri="{FF2B5EF4-FFF2-40B4-BE49-F238E27FC236}">
                <a16:creationId xmlns:a16="http://schemas.microsoft.com/office/drawing/2014/main" id="{02FB9958-5266-071D-E280-B0E86C396281}"/>
              </a:ext>
            </a:extLst>
          </p:cNvPr>
          <p:cNvSpPr>
            <a:spLocks noGrp="1" noChangeArrowheads="1"/>
          </p:cNvSpPr>
          <p:nvPr>
            <p:ph type="title"/>
          </p:nvPr>
        </p:nvSpPr>
        <p:spPr bwMode="auto">
          <a:xfrm>
            <a:off x="457200" y="244475"/>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Features of this Course</a:t>
            </a:r>
          </a:p>
        </p:txBody>
      </p:sp>
      <p:sp>
        <p:nvSpPr>
          <p:cNvPr id="3" name="Content Placeholder 2">
            <a:extLst>
              <a:ext uri="{FF2B5EF4-FFF2-40B4-BE49-F238E27FC236}">
                <a16:creationId xmlns:a16="http://schemas.microsoft.com/office/drawing/2014/main" id="{7B672CA1-FC7A-ACA9-5D4A-00EE3FCFBD8F}"/>
              </a:ext>
            </a:extLst>
          </p:cNvPr>
          <p:cNvSpPr>
            <a:spLocks noGrp="1"/>
          </p:cNvSpPr>
          <p:nvPr>
            <p:ph sz="quarter" idx="10"/>
          </p:nvPr>
        </p:nvSpPr>
        <p:spPr>
          <a:xfrm>
            <a:off x="1485900" y="1779588"/>
            <a:ext cx="6172200" cy="2638425"/>
          </a:xfrm>
        </p:spPr>
        <p:txBody>
          <a:bodyPr/>
          <a:lstStyle/>
          <a:p>
            <a:pPr algn="ctr">
              <a:defRPr/>
            </a:pPr>
            <a:r>
              <a:rPr lang="en-US" sz="3600" dirty="0">
                <a:solidFill>
                  <a:schemeClr val="bg1"/>
                </a:solidFill>
              </a:rPr>
              <a:t>70% Exam not 100%</a:t>
            </a:r>
          </a:p>
          <a:p>
            <a:pPr algn="ctr">
              <a:defRPr/>
            </a:pPr>
            <a:r>
              <a:rPr lang="en-US" sz="3600" dirty="0">
                <a:solidFill>
                  <a:schemeClr val="bg1"/>
                </a:solidFill>
              </a:rPr>
              <a:t>IP Law </a:t>
            </a:r>
            <a:r>
              <a:rPr lang="en-US" sz="3600" dirty="0">
                <a:solidFill>
                  <a:srgbClr val="FF0000"/>
                </a:solidFill>
              </a:rPr>
              <a:t>“</a:t>
            </a:r>
            <a:r>
              <a:rPr lang="en-US" sz="3600" dirty="0">
                <a:solidFill>
                  <a:schemeClr val="bg1"/>
                </a:solidFill>
              </a:rPr>
              <a:t>In Context</a:t>
            </a:r>
            <a:r>
              <a:rPr lang="en-US" sz="3600" dirty="0">
                <a:solidFill>
                  <a:srgbClr val="FF0000"/>
                </a:solidFill>
              </a:rPr>
              <a:t>”</a:t>
            </a:r>
          </a:p>
          <a:p>
            <a:pPr algn="ctr">
              <a:defRPr/>
            </a:pPr>
            <a:r>
              <a:rPr lang="en-US" sz="3600" dirty="0">
                <a:solidFill>
                  <a:schemeClr val="bg1"/>
                </a:solidFill>
              </a:rPr>
              <a:t>Website </a:t>
            </a:r>
          </a:p>
          <a:p>
            <a:pPr marL="0" indent="0">
              <a:buFont typeface="Arial" panose="020B0604020202020204" pitchFamily="34" charset="0"/>
              <a:buNone/>
              <a:defRPr/>
            </a:pPr>
            <a:endParaRPr lang="en-US" sz="3300" dirty="0">
              <a:solidFill>
                <a:schemeClr val="bg1"/>
              </a:solidFill>
            </a:endParaRPr>
          </a:p>
        </p:txBody>
      </p:sp>
    </p:spTree>
    <p:extLst>
      <p:ext uri="{BB962C8B-B14F-4D97-AF65-F5344CB8AC3E}">
        <p14:creationId xmlns:p14="http://schemas.microsoft.com/office/powerpoint/2010/main" val="1402776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9C88D6B4-48B1-1F9B-DCD0-E8658064AE0F}"/>
              </a:ext>
            </a:extLst>
          </p:cNvPr>
          <p:cNvSpPr>
            <a:spLocks noGrp="1" noChangeArrowheads="1"/>
          </p:cNvSpPr>
          <p:nvPr>
            <p:ph type="title"/>
          </p:nvPr>
        </p:nvSpPr>
        <p:spPr bwMode="auto">
          <a:xfrm>
            <a:off x="1485900" y="176213"/>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chemeClr val="bg1"/>
                </a:solidFill>
              </a:rPr>
              <a:t>Let’s talk about</a:t>
            </a:r>
            <a:r>
              <a:rPr lang="en-US" altLang="en-US">
                <a:solidFill>
                  <a:srgbClr val="FF0000"/>
                </a:solidFill>
              </a:rPr>
              <a:t>…</a:t>
            </a:r>
          </a:p>
        </p:txBody>
      </p:sp>
      <p:sp>
        <p:nvSpPr>
          <p:cNvPr id="3" name="TextBox 2">
            <a:extLst>
              <a:ext uri="{FF2B5EF4-FFF2-40B4-BE49-F238E27FC236}">
                <a16:creationId xmlns:a16="http://schemas.microsoft.com/office/drawing/2014/main" id="{0A0A81FE-3B64-2B37-2108-A838D73AD70A}"/>
              </a:ext>
            </a:extLst>
          </p:cNvPr>
          <p:cNvSpPr txBox="1"/>
          <p:nvPr/>
        </p:nvSpPr>
        <p:spPr>
          <a:xfrm>
            <a:off x="3633952" y="1237594"/>
            <a:ext cx="3034862" cy="2308324"/>
          </a:xfrm>
          <a:prstGeom prst="rect">
            <a:avLst/>
          </a:prstGeom>
          <a:noFill/>
        </p:spPr>
        <p:txBody>
          <a:bodyPr>
            <a:spAutoFit/>
          </a:bodyPr>
          <a:lstStyle/>
          <a:p>
            <a:pPr>
              <a:defRPr/>
            </a:pPr>
            <a:r>
              <a:rPr lang="en-US" sz="7200" dirty="0">
                <a:highlight>
                  <a:srgbClr val="FFFF00"/>
                </a:highlight>
              </a:rPr>
              <a:t>The 30%</a:t>
            </a:r>
          </a:p>
        </p:txBody>
      </p:sp>
    </p:spTree>
    <p:extLst>
      <p:ext uri="{BB962C8B-B14F-4D97-AF65-F5344CB8AC3E}">
        <p14:creationId xmlns:p14="http://schemas.microsoft.com/office/powerpoint/2010/main" val="14124934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3">
            <a:extLst>
              <a:ext uri="{FF2B5EF4-FFF2-40B4-BE49-F238E27FC236}">
                <a16:creationId xmlns:a16="http://schemas.microsoft.com/office/drawing/2014/main" id="{062B64EC-AAD9-2EB1-8C76-F19359102BAA}"/>
              </a:ext>
            </a:extLst>
          </p:cNvPr>
          <p:cNvSpPr>
            <a:spLocks noGrp="1" noChangeArrowheads="1"/>
          </p:cNvSpPr>
          <p:nvPr>
            <p:ph type="title"/>
          </p:nvPr>
        </p:nvSpPr>
        <p:spPr bwMode="auto">
          <a:xfrm>
            <a:off x="457200" y="244475"/>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00B0F0"/>
                </a:solidFill>
              </a:rPr>
              <a:t>A modest proposal</a:t>
            </a:r>
            <a:r>
              <a:rPr lang="en-US" altLang="en-US" sz="3600" b="1">
                <a:solidFill>
                  <a:srgbClr val="FF0000"/>
                </a:solidFill>
              </a:rPr>
              <a:t>…</a:t>
            </a:r>
          </a:p>
        </p:txBody>
      </p:sp>
      <p:sp>
        <p:nvSpPr>
          <p:cNvPr id="3" name="Content Placeholder 2">
            <a:extLst>
              <a:ext uri="{FF2B5EF4-FFF2-40B4-BE49-F238E27FC236}">
                <a16:creationId xmlns:a16="http://schemas.microsoft.com/office/drawing/2014/main" id="{CD443C03-496C-3453-9BA2-711A193EE3D5}"/>
              </a:ext>
            </a:extLst>
          </p:cNvPr>
          <p:cNvSpPr>
            <a:spLocks noGrp="1"/>
          </p:cNvSpPr>
          <p:nvPr>
            <p:ph sz="quarter" idx="10"/>
          </p:nvPr>
        </p:nvSpPr>
        <p:spPr>
          <a:xfrm>
            <a:off x="457200" y="1055688"/>
            <a:ext cx="8229600" cy="3676650"/>
          </a:xfrm>
        </p:spPr>
        <p:txBody>
          <a:bodyPr>
            <a:normAutofit fontScale="92500" lnSpcReduction="10000"/>
          </a:bodyPr>
          <a:lstStyle/>
          <a:p>
            <a:pPr marL="0" indent="0">
              <a:buFont typeface="Arial" panose="020B0604020202020204" pitchFamily="34" charset="0"/>
              <a:buNone/>
              <a:defRPr/>
            </a:pPr>
            <a:endParaRPr lang="en-US" dirty="0"/>
          </a:p>
          <a:p>
            <a:pPr>
              <a:defRPr/>
            </a:pPr>
            <a:r>
              <a:rPr lang="en-US" sz="3225" dirty="0">
                <a:solidFill>
                  <a:schemeClr val="bg1"/>
                </a:solidFill>
              </a:rPr>
              <a:t>Approximately 1000 words </a:t>
            </a:r>
            <a:r>
              <a:rPr lang="en-US" sz="3225" dirty="0">
                <a:solidFill>
                  <a:srgbClr val="00B0F0"/>
                </a:solidFill>
              </a:rPr>
              <a:t>(</a:t>
            </a:r>
            <a:r>
              <a:rPr lang="en-US" sz="3225" dirty="0">
                <a:solidFill>
                  <a:schemeClr val="bg1"/>
                </a:solidFill>
              </a:rPr>
              <a:t>or equivalent</a:t>
            </a:r>
            <a:r>
              <a:rPr lang="en-US" sz="3225" dirty="0">
                <a:solidFill>
                  <a:srgbClr val="00B0F0"/>
                </a:solidFill>
              </a:rPr>
              <a:t>)</a:t>
            </a:r>
            <a:r>
              <a:rPr lang="en-US" sz="3225" dirty="0">
                <a:solidFill>
                  <a:schemeClr val="bg1"/>
                </a:solidFill>
              </a:rPr>
              <a:t> per person </a:t>
            </a:r>
          </a:p>
          <a:p>
            <a:pPr>
              <a:defRPr/>
            </a:pPr>
            <a:r>
              <a:rPr lang="en-US" sz="3225" dirty="0">
                <a:solidFill>
                  <a:schemeClr val="bg1"/>
                </a:solidFill>
              </a:rPr>
              <a:t>written</a:t>
            </a:r>
            <a:r>
              <a:rPr lang="en-US" sz="3225" dirty="0">
                <a:solidFill>
                  <a:srgbClr val="00B0F0"/>
                </a:solidFill>
              </a:rPr>
              <a:t>,</a:t>
            </a:r>
            <a:r>
              <a:rPr lang="en-US" sz="3225" dirty="0">
                <a:solidFill>
                  <a:schemeClr val="bg1"/>
                </a:solidFill>
              </a:rPr>
              <a:t> video</a:t>
            </a:r>
            <a:r>
              <a:rPr lang="en-US" sz="3225" dirty="0">
                <a:solidFill>
                  <a:srgbClr val="00B0F0"/>
                </a:solidFill>
              </a:rPr>
              <a:t>, </a:t>
            </a:r>
            <a:r>
              <a:rPr lang="en-US" sz="3225" dirty="0">
                <a:solidFill>
                  <a:schemeClr val="bg1"/>
                </a:solidFill>
              </a:rPr>
              <a:t>podcast</a:t>
            </a:r>
            <a:r>
              <a:rPr lang="en-US" sz="3225" dirty="0">
                <a:solidFill>
                  <a:srgbClr val="00B0F0"/>
                </a:solidFill>
              </a:rPr>
              <a:t>,</a:t>
            </a:r>
            <a:r>
              <a:rPr lang="en-US" sz="3225" dirty="0">
                <a:solidFill>
                  <a:schemeClr val="bg1"/>
                </a:solidFill>
              </a:rPr>
              <a:t> in-class presentation </a:t>
            </a:r>
            <a:r>
              <a:rPr lang="en-US" sz="3225" dirty="0">
                <a:solidFill>
                  <a:srgbClr val="FFFF00"/>
                </a:solidFill>
              </a:rPr>
              <a:t>(</a:t>
            </a:r>
            <a:r>
              <a:rPr lang="en-US" sz="3225" dirty="0">
                <a:solidFill>
                  <a:srgbClr val="00B0F0"/>
                </a:solidFill>
              </a:rPr>
              <a:t>?</a:t>
            </a:r>
            <a:r>
              <a:rPr lang="en-US" sz="3225" dirty="0">
                <a:solidFill>
                  <a:srgbClr val="FFFF00"/>
                </a:solidFill>
              </a:rPr>
              <a:t>)</a:t>
            </a:r>
            <a:r>
              <a:rPr lang="en-US" sz="3225" dirty="0">
                <a:solidFill>
                  <a:srgbClr val="00B0F0"/>
                </a:solidFill>
              </a:rPr>
              <a:t>,</a:t>
            </a:r>
            <a:r>
              <a:rPr lang="en-US" sz="3225" dirty="0">
                <a:solidFill>
                  <a:schemeClr val="bg1"/>
                </a:solidFill>
              </a:rPr>
              <a:t> </a:t>
            </a:r>
            <a:r>
              <a:rPr lang="en-US" sz="3225" i="1" dirty="0">
                <a:solidFill>
                  <a:schemeClr val="bg1"/>
                </a:solidFill>
              </a:rPr>
              <a:t>interpretive dance</a:t>
            </a:r>
          </a:p>
          <a:p>
            <a:pPr>
              <a:defRPr/>
            </a:pPr>
            <a:r>
              <a:rPr lang="en-US" sz="3225" dirty="0">
                <a:solidFill>
                  <a:schemeClr val="bg1"/>
                </a:solidFill>
              </a:rPr>
              <a:t>Website or not</a:t>
            </a:r>
          </a:p>
          <a:p>
            <a:pPr>
              <a:defRPr/>
            </a:pPr>
            <a:r>
              <a:rPr lang="en-US" sz="3225" dirty="0">
                <a:solidFill>
                  <a:schemeClr val="bg1"/>
                </a:solidFill>
              </a:rPr>
              <a:t>Groups </a:t>
            </a:r>
            <a:r>
              <a:rPr lang="en-US" sz="3225" dirty="0">
                <a:solidFill>
                  <a:srgbClr val="FFFF00"/>
                </a:solidFill>
              </a:rPr>
              <a:t>or</a:t>
            </a:r>
            <a:r>
              <a:rPr lang="en-US" sz="3225" dirty="0">
                <a:solidFill>
                  <a:schemeClr val="bg1"/>
                </a:solidFill>
              </a:rPr>
              <a:t> individually</a:t>
            </a:r>
          </a:p>
          <a:p>
            <a:pPr>
              <a:defRPr/>
            </a:pPr>
            <a:r>
              <a:rPr lang="en-US" sz="3225" dirty="0">
                <a:solidFill>
                  <a:srgbClr val="FFFF00"/>
                </a:solidFill>
              </a:rPr>
              <a:t>LLM Students </a:t>
            </a:r>
            <a:r>
              <a:rPr lang="en-US" sz="3225" dirty="0">
                <a:solidFill>
                  <a:srgbClr val="00B0F0"/>
                </a:solidFill>
              </a:rPr>
              <a:t>–</a:t>
            </a:r>
            <a:r>
              <a:rPr lang="en-US" sz="3225" dirty="0">
                <a:solidFill>
                  <a:schemeClr val="bg1"/>
                </a:solidFill>
              </a:rPr>
              <a:t> one extra post</a:t>
            </a:r>
          </a:p>
        </p:txBody>
      </p:sp>
    </p:spTree>
    <p:extLst>
      <p:ext uri="{BB962C8B-B14F-4D97-AF65-F5344CB8AC3E}">
        <p14:creationId xmlns:p14="http://schemas.microsoft.com/office/powerpoint/2010/main" val="12937663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Box 2">
            <a:extLst>
              <a:ext uri="{FF2B5EF4-FFF2-40B4-BE49-F238E27FC236}">
                <a16:creationId xmlns:a16="http://schemas.microsoft.com/office/drawing/2014/main" id="{FC965560-84B7-4048-828B-E976E3F1B659}"/>
              </a:ext>
            </a:extLst>
          </p:cNvPr>
          <p:cNvSpPr txBox="1">
            <a:spLocks noChangeArrowheads="1"/>
          </p:cNvSpPr>
          <p:nvPr/>
        </p:nvSpPr>
        <p:spPr bwMode="auto">
          <a:xfrm>
            <a:off x="1619250" y="1509713"/>
            <a:ext cx="6391275" cy="21240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4400" b="1" dirty="0">
                <a:solidFill>
                  <a:srgbClr val="FFFF00"/>
                </a:solidFill>
              </a:rPr>
              <a:t>Past Presentations</a:t>
            </a:r>
            <a:r>
              <a:rPr lang="en-US" altLang="en-US" sz="4400" b="1">
                <a:solidFill>
                  <a:srgbClr val="FF0000"/>
                </a:solidFill>
              </a:rPr>
              <a:t>:</a:t>
            </a:r>
            <a:r>
              <a:rPr lang="en-US" altLang="en-US" sz="4400" b="1">
                <a:solidFill>
                  <a:srgbClr val="FFFF00"/>
                </a:solidFill>
              </a:rPr>
              <a:t> Most </a:t>
            </a:r>
            <a:r>
              <a:rPr lang="en-US" altLang="en-US" sz="4400" b="1" dirty="0">
                <a:solidFill>
                  <a:srgbClr val="FFFF00"/>
                </a:solidFill>
              </a:rPr>
              <a:t>are on the course website</a:t>
            </a:r>
            <a:r>
              <a:rPr lang="en-US" altLang="en-US" sz="4400" b="1" dirty="0">
                <a:solidFill>
                  <a:srgbClr val="FF0000"/>
                </a:solidFill>
              </a:rPr>
              <a:t>…</a:t>
            </a:r>
          </a:p>
        </p:txBody>
      </p:sp>
    </p:spTree>
    <p:extLst>
      <p:ext uri="{BB962C8B-B14F-4D97-AF65-F5344CB8AC3E}">
        <p14:creationId xmlns:p14="http://schemas.microsoft.com/office/powerpoint/2010/main" val="23449656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Content Placeholder 2">
            <a:extLst>
              <a:ext uri="{FF2B5EF4-FFF2-40B4-BE49-F238E27FC236}">
                <a16:creationId xmlns:a16="http://schemas.microsoft.com/office/drawing/2014/main" id="{CB157263-3EA7-CD02-1C82-36B1523F4FC1}"/>
              </a:ext>
            </a:extLst>
          </p:cNvPr>
          <p:cNvSpPr>
            <a:spLocks noGrp="1" noChangeArrowheads="1"/>
          </p:cNvSpPr>
          <p:nvPr>
            <p:ph sz="quarter" idx="10"/>
          </p:nvPr>
        </p:nvSpPr>
        <p:spPr bwMode="auto">
          <a:xfrm>
            <a:off x="1485900" y="1296988"/>
            <a:ext cx="6172200" cy="31384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US" altLang="en-US" sz="7200">
                <a:solidFill>
                  <a:schemeClr val="bg1"/>
                </a:solidFill>
                <a:latin typeface="American Typewriter" panose="02090604020004020304" pitchFamily="18" charset="77"/>
              </a:rPr>
              <a:t>News of </a:t>
            </a:r>
          </a:p>
          <a:p>
            <a:pPr marL="0" indent="0" algn="ctr">
              <a:buFont typeface="Arial" panose="020B0604020202020204" pitchFamily="34" charset="0"/>
              <a:buNone/>
            </a:pPr>
            <a:r>
              <a:rPr lang="en-US" altLang="en-US" sz="7200">
                <a:solidFill>
                  <a:schemeClr val="bg1"/>
                </a:solidFill>
                <a:latin typeface="American Typewriter" panose="02090604020004020304" pitchFamily="18" charset="77"/>
              </a:rPr>
              <a:t>the Week</a:t>
            </a:r>
            <a:endParaRPr lang="en-US" altLang="en-US"/>
          </a:p>
        </p:txBody>
      </p:sp>
    </p:spTree>
    <p:extLst>
      <p:ext uri="{BB962C8B-B14F-4D97-AF65-F5344CB8AC3E}">
        <p14:creationId xmlns:p14="http://schemas.microsoft.com/office/powerpoint/2010/main" val="40379589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9866F2-F7DD-12D7-0551-1759FE9CFD51}"/>
              </a:ext>
            </a:extLst>
          </p:cNvPr>
          <p:cNvPicPr>
            <a:picLocks noChangeAspect="1"/>
          </p:cNvPicPr>
          <p:nvPr/>
        </p:nvPicPr>
        <p:blipFill>
          <a:blip r:embed="rId2"/>
          <a:stretch>
            <a:fillRect/>
          </a:stretch>
        </p:blipFill>
        <p:spPr>
          <a:xfrm>
            <a:off x="1262844" y="365646"/>
            <a:ext cx="6618312" cy="4412208"/>
          </a:xfrm>
          <a:prstGeom prst="rect">
            <a:avLst/>
          </a:prstGeom>
        </p:spPr>
      </p:pic>
    </p:spTree>
    <p:extLst>
      <p:ext uri="{BB962C8B-B14F-4D97-AF65-F5344CB8AC3E}">
        <p14:creationId xmlns:p14="http://schemas.microsoft.com/office/powerpoint/2010/main" val="33332033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background with text and a cartoon character&#10;&#10;Description automatically generated">
            <a:extLst>
              <a:ext uri="{FF2B5EF4-FFF2-40B4-BE49-F238E27FC236}">
                <a16:creationId xmlns:a16="http://schemas.microsoft.com/office/drawing/2014/main" id="{E6DFEC8F-E01C-75B2-1035-64289E5E1CC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20744" y="1059582"/>
            <a:ext cx="6702512" cy="3770163"/>
          </a:xfrm>
          <a:prstGeom prst="rect">
            <a:avLst/>
          </a:prstGeom>
        </p:spPr>
      </p:pic>
      <p:sp>
        <p:nvSpPr>
          <p:cNvPr id="2" name="TextBox 1">
            <a:extLst>
              <a:ext uri="{FF2B5EF4-FFF2-40B4-BE49-F238E27FC236}">
                <a16:creationId xmlns:a16="http://schemas.microsoft.com/office/drawing/2014/main" id="{45C844DA-0D1B-5E79-A919-68D07B893165}"/>
              </a:ext>
            </a:extLst>
          </p:cNvPr>
          <p:cNvSpPr txBox="1"/>
          <p:nvPr/>
        </p:nvSpPr>
        <p:spPr>
          <a:xfrm>
            <a:off x="1722341" y="123478"/>
            <a:ext cx="5699317" cy="707886"/>
          </a:xfrm>
          <a:prstGeom prst="rect">
            <a:avLst/>
          </a:prstGeom>
          <a:noFill/>
        </p:spPr>
        <p:txBody>
          <a:bodyPr wrap="none" rtlCol="0">
            <a:spAutoFit/>
          </a:bodyPr>
          <a:lstStyle/>
          <a:p>
            <a:r>
              <a:rPr lang="en-US" sz="4000" b="1" dirty="0">
                <a:solidFill>
                  <a:srgbClr val="FFFF00"/>
                </a:solidFill>
              </a:rPr>
              <a:t>Coming This Week</a:t>
            </a:r>
            <a:r>
              <a:rPr lang="en-US" sz="4000" b="1" dirty="0">
                <a:solidFill>
                  <a:srgbClr val="FF0000"/>
                </a:solidFill>
              </a:rPr>
              <a:t>???</a:t>
            </a:r>
          </a:p>
        </p:txBody>
      </p:sp>
    </p:spTree>
    <p:extLst>
      <p:ext uri="{BB962C8B-B14F-4D97-AF65-F5344CB8AC3E}">
        <p14:creationId xmlns:p14="http://schemas.microsoft.com/office/powerpoint/2010/main" val="14964100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765C96-0C29-2C51-2625-858420D98C15}"/>
              </a:ext>
            </a:extLst>
          </p:cNvPr>
          <p:cNvPicPr>
            <a:picLocks noChangeAspect="1"/>
          </p:cNvPicPr>
          <p:nvPr/>
        </p:nvPicPr>
        <p:blipFill>
          <a:blip r:embed="rId2"/>
          <a:stretch>
            <a:fillRect/>
          </a:stretch>
        </p:blipFill>
        <p:spPr>
          <a:xfrm>
            <a:off x="685800" y="383963"/>
            <a:ext cx="7772400" cy="4375573"/>
          </a:xfrm>
          <a:prstGeom prst="rect">
            <a:avLst/>
          </a:prstGeom>
        </p:spPr>
      </p:pic>
    </p:spTree>
    <p:extLst>
      <p:ext uri="{BB962C8B-B14F-4D97-AF65-F5344CB8AC3E}">
        <p14:creationId xmlns:p14="http://schemas.microsoft.com/office/powerpoint/2010/main" val="39607537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895F96-81D5-304C-E890-29851333B49A}"/>
              </a:ext>
            </a:extLst>
          </p:cNvPr>
          <p:cNvSpPr txBox="1"/>
          <p:nvPr/>
        </p:nvSpPr>
        <p:spPr>
          <a:xfrm>
            <a:off x="1299147" y="699542"/>
            <a:ext cx="6545703" cy="2308324"/>
          </a:xfrm>
          <a:prstGeom prst="rect">
            <a:avLst/>
          </a:prstGeom>
          <a:noFill/>
        </p:spPr>
        <p:txBody>
          <a:bodyPr wrap="none" rtlCol="0">
            <a:spAutoFit/>
          </a:bodyPr>
          <a:lstStyle/>
          <a:p>
            <a:pPr algn="ctr"/>
            <a:r>
              <a:rPr lang="en-US" sz="7200" dirty="0">
                <a:solidFill>
                  <a:srgbClr val="FFFF00"/>
                </a:solidFill>
              </a:rPr>
              <a:t>Generative A</a:t>
            </a:r>
            <a:r>
              <a:rPr lang="en-US" sz="7200" dirty="0">
                <a:solidFill>
                  <a:srgbClr val="FF0000"/>
                </a:solidFill>
              </a:rPr>
              <a:t>.</a:t>
            </a:r>
            <a:r>
              <a:rPr lang="en-US" sz="7200" dirty="0">
                <a:solidFill>
                  <a:srgbClr val="FFFF00"/>
                </a:solidFill>
              </a:rPr>
              <a:t>I</a:t>
            </a:r>
            <a:r>
              <a:rPr lang="en-US" sz="7200" dirty="0">
                <a:solidFill>
                  <a:srgbClr val="FF0000"/>
                </a:solidFill>
              </a:rPr>
              <a:t>.</a:t>
            </a:r>
            <a:r>
              <a:rPr lang="en-US" sz="7200" dirty="0">
                <a:solidFill>
                  <a:srgbClr val="FFFF00"/>
                </a:solidFill>
              </a:rPr>
              <a:t> </a:t>
            </a:r>
          </a:p>
          <a:p>
            <a:pPr algn="ctr"/>
            <a:r>
              <a:rPr lang="en-US" sz="7200" dirty="0">
                <a:solidFill>
                  <a:srgbClr val="FFFF00"/>
                </a:solidFill>
              </a:rPr>
              <a:t>Policy</a:t>
            </a:r>
            <a:r>
              <a:rPr lang="en-US" sz="7200" dirty="0">
                <a:solidFill>
                  <a:srgbClr val="FF0000"/>
                </a:solidFill>
              </a:rPr>
              <a:t>?</a:t>
            </a:r>
          </a:p>
        </p:txBody>
      </p:sp>
      <p:pic>
        <p:nvPicPr>
          <p:cNvPr id="4" name="Picture 3" descr="A black text on a white background&#10;&#10;Description automatically generated">
            <a:extLst>
              <a:ext uri="{FF2B5EF4-FFF2-40B4-BE49-F238E27FC236}">
                <a16:creationId xmlns:a16="http://schemas.microsoft.com/office/drawing/2014/main" id="{C29EF6E3-B989-FAFC-DB59-9387DCCA9D43}"/>
              </a:ext>
            </a:extLst>
          </p:cNvPr>
          <p:cNvPicPr>
            <a:picLocks noChangeAspect="1"/>
          </p:cNvPicPr>
          <p:nvPr/>
        </p:nvPicPr>
        <p:blipFill>
          <a:blip r:embed="rId2"/>
          <a:stretch>
            <a:fillRect/>
          </a:stretch>
        </p:blipFill>
        <p:spPr>
          <a:xfrm>
            <a:off x="685798" y="3507854"/>
            <a:ext cx="7772400" cy="968485"/>
          </a:xfrm>
          <a:prstGeom prst="rect">
            <a:avLst/>
          </a:prstGeom>
        </p:spPr>
      </p:pic>
    </p:spTree>
    <p:extLst>
      <p:ext uri="{BB962C8B-B14F-4D97-AF65-F5344CB8AC3E}">
        <p14:creationId xmlns:p14="http://schemas.microsoft.com/office/powerpoint/2010/main" val="2078283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4839F3DE-3D51-E8E4-BDFB-03D91585B3B7}"/>
              </a:ext>
            </a:extLst>
          </p:cNvPr>
          <p:cNvSpPr>
            <a:spLocks noGrp="1" noChangeArrowheads="1"/>
          </p:cNvSpPr>
          <p:nvPr>
            <p:ph type="title"/>
          </p:nvPr>
        </p:nvSpPr>
        <p:spPr bwMode="auto">
          <a:xfrm>
            <a:off x="1485900" y="95250"/>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Former</a:t>
            </a:r>
            <a:r>
              <a:rPr lang="en-US" altLang="en-US" b="1">
                <a:solidFill>
                  <a:schemeClr val="bg1"/>
                </a:solidFill>
              </a:rPr>
              <a:t> Text</a:t>
            </a:r>
          </a:p>
        </p:txBody>
      </p:sp>
      <p:pic>
        <p:nvPicPr>
          <p:cNvPr id="80898" name="Picture 3" descr="Text&#10;&#10;Description automatically generated">
            <a:extLst>
              <a:ext uri="{FF2B5EF4-FFF2-40B4-BE49-F238E27FC236}">
                <a16:creationId xmlns:a16="http://schemas.microsoft.com/office/drawing/2014/main" id="{DF410328-F8C7-EF42-4E9A-DF2E9BA4023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154363" y="987425"/>
            <a:ext cx="2835275" cy="378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50440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895F96-81D5-304C-E890-29851333B49A}"/>
              </a:ext>
            </a:extLst>
          </p:cNvPr>
          <p:cNvSpPr txBox="1"/>
          <p:nvPr/>
        </p:nvSpPr>
        <p:spPr>
          <a:xfrm>
            <a:off x="143508" y="267494"/>
            <a:ext cx="8856984" cy="1015663"/>
          </a:xfrm>
          <a:prstGeom prst="rect">
            <a:avLst/>
          </a:prstGeom>
          <a:noFill/>
        </p:spPr>
        <p:txBody>
          <a:bodyPr wrap="square" rtlCol="0">
            <a:spAutoFit/>
          </a:bodyPr>
          <a:lstStyle/>
          <a:p>
            <a:pPr algn="ctr"/>
            <a:r>
              <a:rPr lang="en-US" sz="6000" dirty="0">
                <a:solidFill>
                  <a:srgbClr val="FFFF00"/>
                </a:solidFill>
              </a:rPr>
              <a:t>Generative A</a:t>
            </a:r>
            <a:r>
              <a:rPr lang="en-US" sz="6000" dirty="0">
                <a:solidFill>
                  <a:srgbClr val="FF0000"/>
                </a:solidFill>
              </a:rPr>
              <a:t>.</a:t>
            </a:r>
            <a:r>
              <a:rPr lang="en-US" sz="6000" dirty="0">
                <a:solidFill>
                  <a:srgbClr val="FFFF00"/>
                </a:solidFill>
              </a:rPr>
              <a:t>I</a:t>
            </a:r>
            <a:r>
              <a:rPr lang="en-US" sz="6000" dirty="0">
                <a:solidFill>
                  <a:srgbClr val="FF0000"/>
                </a:solidFill>
              </a:rPr>
              <a:t>.</a:t>
            </a:r>
            <a:r>
              <a:rPr lang="en-US" sz="6000" dirty="0">
                <a:solidFill>
                  <a:srgbClr val="FFFF00"/>
                </a:solidFill>
              </a:rPr>
              <a:t> Policy</a:t>
            </a:r>
            <a:endParaRPr lang="en-US" sz="6000" dirty="0">
              <a:solidFill>
                <a:srgbClr val="FF0000"/>
              </a:solidFill>
            </a:endParaRPr>
          </a:p>
        </p:txBody>
      </p:sp>
      <p:sp>
        <p:nvSpPr>
          <p:cNvPr id="3" name="TextBox 2">
            <a:extLst>
              <a:ext uri="{FF2B5EF4-FFF2-40B4-BE49-F238E27FC236}">
                <a16:creationId xmlns:a16="http://schemas.microsoft.com/office/drawing/2014/main" id="{4A856C38-E7AA-8F1F-EAEE-01498388B53D}"/>
              </a:ext>
            </a:extLst>
          </p:cNvPr>
          <p:cNvSpPr txBox="1"/>
          <p:nvPr/>
        </p:nvSpPr>
        <p:spPr>
          <a:xfrm>
            <a:off x="539552" y="1635646"/>
            <a:ext cx="7777065" cy="3416320"/>
          </a:xfrm>
          <a:prstGeom prst="rect">
            <a:avLst/>
          </a:prstGeom>
          <a:noFill/>
        </p:spPr>
        <p:txBody>
          <a:bodyPr wrap="none" rtlCol="0">
            <a:spAutoFit/>
          </a:bodyPr>
          <a:lstStyle/>
          <a:p>
            <a:r>
              <a:rPr lang="en-US" sz="3600" dirty="0">
                <a:solidFill>
                  <a:srgbClr val="FF0000"/>
                </a:solidFill>
              </a:rPr>
              <a:t>1. </a:t>
            </a:r>
            <a:r>
              <a:rPr lang="en-US" sz="3600" dirty="0">
                <a:solidFill>
                  <a:schemeClr val="bg1"/>
                </a:solidFill>
              </a:rPr>
              <a:t>It is </a:t>
            </a:r>
            <a:r>
              <a:rPr lang="en-US" sz="3600" dirty="0">
                <a:solidFill>
                  <a:srgbClr val="FFFF00"/>
                </a:solidFill>
              </a:rPr>
              <a:t>source material</a:t>
            </a:r>
            <a:r>
              <a:rPr lang="en-US" sz="3600" dirty="0">
                <a:solidFill>
                  <a:srgbClr val="FF0000"/>
                </a:solidFill>
              </a:rPr>
              <a:t>,</a:t>
            </a:r>
            <a:r>
              <a:rPr lang="en-US" sz="3600" dirty="0">
                <a:solidFill>
                  <a:schemeClr val="bg1"/>
                </a:solidFill>
              </a:rPr>
              <a:t> therefore </a:t>
            </a:r>
          </a:p>
          <a:p>
            <a:r>
              <a:rPr lang="en-US" sz="3600" dirty="0">
                <a:solidFill>
                  <a:schemeClr val="bg1"/>
                </a:solidFill>
              </a:rPr>
              <a:t>must be </a:t>
            </a:r>
            <a:r>
              <a:rPr lang="en-US" sz="3600" dirty="0">
                <a:solidFill>
                  <a:srgbClr val="FFFF00"/>
                </a:solidFill>
              </a:rPr>
              <a:t>cited</a:t>
            </a:r>
          </a:p>
          <a:p>
            <a:r>
              <a:rPr lang="en-US" sz="3600" dirty="0">
                <a:solidFill>
                  <a:srgbClr val="FF0000"/>
                </a:solidFill>
              </a:rPr>
              <a:t>2. </a:t>
            </a:r>
            <a:r>
              <a:rPr lang="en-US" sz="3600" dirty="0">
                <a:solidFill>
                  <a:schemeClr val="bg1"/>
                </a:solidFill>
              </a:rPr>
              <a:t>You are </a:t>
            </a:r>
            <a:r>
              <a:rPr lang="en-US" sz="3600" dirty="0">
                <a:solidFill>
                  <a:srgbClr val="FFFF00"/>
                </a:solidFill>
              </a:rPr>
              <a:t>responsible for the quality </a:t>
            </a:r>
          </a:p>
          <a:p>
            <a:r>
              <a:rPr lang="en-US" sz="3600" dirty="0">
                <a:solidFill>
                  <a:srgbClr val="FFFF00"/>
                </a:solidFill>
              </a:rPr>
              <a:t>of  your source material</a:t>
            </a:r>
            <a:r>
              <a:rPr lang="en-US" sz="3600" dirty="0">
                <a:solidFill>
                  <a:srgbClr val="FF0000"/>
                </a:solidFill>
              </a:rPr>
              <a:t>,</a:t>
            </a:r>
            <a:r>
              <a:rPr lang="en-US" sz="3600" dirty="0">
                <a:solidFill>
                  <a:schemeClr val="bg1"/>
                </a:solidFill>
              </a:rPr>
              <a:t> so check</a:t>
            </a:r>
            <a:r>
              <a:rPr lang="en-US" sz="3600" dirty="0">
                <a:solidFill>
                  <a:srgbClr val="FF0000"/>
                </a:solidFill>
              </a:rPr>
              <a:t>…</a:t>
            </a:r>
          </a:p>
          <a:p>
            <a:pPr marL="342900" indent="-342900">
              <a:buFont typeface="Arial" panose="020B0604020202020204" pitchFamily="34" charset="0"/>
              <a:buChar char="•"/>
            </a:pPr>
            <a:r>
              <a:rPr lang="en-US" sz="3600" dirty="0">
                <a:solidFill>
                  <a:schemeClr val="bg1"/>
                </a:solidFill>
              </a:rPr>
              <a:t>If it is wrong</a:t>
            </a:r>
            <a:r>
              <a:rPr lang="en-US" sz="3600" dirty="0">
                <a:solidFill>
                  <a:srgbClr val="FF0000"/>
                </a:solidFill>
              </a:rPr>
              <a:t>,</a:t>
            </a:r>
            <a:r>
              <a:rPr lang="en-US" sz="3600" dirty="0">
                <a:solidFill>
                  <a:schemeClr val="bg1"/>
                </a:solidFill>
              </a:rPr>
              <a:t> you are wrong</a:t>
            </a:r>
          </a:p>
          <a:p>
            <a:pPr marL="342900" indent="-342900">
              <a:buFont typeface="Arial" panose="020B0604020202020204" pitchFamily="34" charset="0"/>
              <a:buChar char="•"/>
            </a:pPr>
            <a:r>
              <a:rPr lang="en-US" sz="3600" dirty="0">
                <a:solidFill>
                  <a:schemeClr val="bg1"/>
                </a:solidFill>
              </a:rPr>
              <a:t>If it plagiarized</a:t>
            </a:r>
            <a:r>
              <a:rPr lang="en-US" sz="3600" dirty="0">
                <a:solidFill>
                  <a:srgbClr val="FF0000"/>
                </a:solidFill>
              </a:rPr>
              <a:t>,</a:t>
            </a:r>
            <a:r>
              <a:rPr lang="en-US" sz="3600" dirty="0">
                <a:solidFill>
                  <a:schemeClr val="bg1"/>
                </a:solidFill>
              </a:rPr>
              <a:t> you</a:t>
            </a:r>
            <a:r>
              <a:rPr lang="en-US" sz="3600" dirty="0">
                <a:solidFill>
                  <a:srgbClr val="FF0000"/>
                </a:solidFill>
              </a:rPr>
              <a:t>’</a:t>
            </a:r>
            <a:r>
              <a:rPr lang="en-US" sz="3600" dirty="0">
                <a:solidFill>
                  <a:schemeClr val="bg1"/>
                </a:solidFill>
              </a:rPr>
              <a:t>ve plagiarized</a:t>
            </a:r>
          </a:p>
        </p:txBody>
      </p:sp>
    </p:spTree>
    <p:extLst>
      <p:ext uri="{BB962C8B-B14F-4D97-AF65-F5344CB8AC3E}">
        <p14:creationId xmlns:p14="http://schemas.microsoft.com/office/powerpoint/2010/main" val="9051615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a:extLst>
              <a:ext uri="{FF2B5EF4-FFF2-40B4-BE49-F238E27FC236}">
                <a16:creationId xmlns:a16="http://schemas.microsoft.com/office/drawing/2014/main" id="{2817ECE4-F2DA-A062-CC00-F6655F6EF35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02000" y="1301750"/>
            <a:ext cx="254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Graphical user interface, website&#10;&#10;Description automatically generated">
            <a:extLst>
              <a:ext uri="{FF2B5EF4-FFF2-40B4-BE49-F238E27FC236}">
                <a16:creationId xmlns:a16="http://schemas.microsoft.com/office/drawing/2014/main" id="{CFCFE6D9-81D1-FFF5-3EAF-62ACB6EDB72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735263" y="230188"/>
            <a:ext cx="3673475"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Graphical user interface, text, application, Word&#10;&#10;Description automatically generated">
            <a:extLst>
              <a:ext uri="{FF2B5EF4-FFF2-40B4-BE49-F238E27FC236}">
                <a16:creationId xmlns:a16="http://schemas.microsoft.com/office/drawing/2014/main" id="{4FD960DC-E932-BFC6-835A-64B95747AF8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667000" y="219075"/>
            <a:ext cx="3810000"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descr="Graphical user interface, text&#10;&#10;Description automatically generated">
            <a:extLst>
              <a:ext uri="{FF2B5EF4-FFF2-40B4-BE49-F238E27FC236}">
                <a16:creationId xmlns:a16="http://schemas.microsoft.com/office/drawing/2014/main" id="{0FC30327-AD7C-3135-D25D-F99A9C8FAEA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113088" y="206375"/>
            <a:ext cx="2917825" cy="473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descr="Graphical user interface, text, application&#10;&#10;Description automatically generated">
            <a:extLst>
              <a:ext uri="{FF2B5EF4-FFF2-40B4-BE49-F238E27FC236}">
                <a16:creationId xmlns:a16="http://schemas.microsoft.com/office/drawing/2014/main" id="{EADFBA63-66A2-1A67-2316-6241F61EF5D0}"/>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636838" y="169863"/>
            <a:ext cx="3870325"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descr="Graphical user interface, website&#10;&#10;Description automatically generated">
            <a:extLst>
              <a:ext uri="{FF2B5EF4-FFF2-40B4-BE49-F238E27FC236}">
                <a16:creationId xmlns:a16="http://schemas.microsoft.com/office/drawing/2014/main" id="{2767E1E0-C5EF-142E-4C8E-5BB46145325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438400" y="241300"/>
            <a:ext cx="426720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descr="Graphical user interface, text, application, email&#10;&#10;Description automatically generated">
            <a:extLst>
              <a:ext uri="{FF2B5EF4-FFF2-40B4-BE49-F238E27FC236}">
                <a16:creationId xmlns:a16="http://schemas.microsoft.com/office/drawing/2014/main" id="{D5D3635B-2A68-257B-80C5-3DD1DD00F81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44663" y="133350"/>
            <a:ext cx="565467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descr="Graphical user interface, website&#10;&#10;Description automatically generated">
            <a:extLst>
              <a:ext uri="{FF2B5EF4-FFF2-40B4-BE49-F238E27FC236}">
                <a16:creationId xmlns:a16="http://schemas.microsoft.com/office/drawing/2014/main" id="{C27A3C81-D3A8-A15A-E400-9D065249DC60}"/>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249488" y="206375"/>
            <a:ext cx="4645025" cy="473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Graphical user interface&#10;&#10;Description automatically generated">
            <a:extLst>
              <a:ext uri="{FF2B5EF4-FFF2-40B4-BE49-F238E27FC236}">
                <a16:creationId xmlns:a16="http://schemas.microsoft.com/office/drawing/2014/main" id="{A4104AFB-E454-06E9-3839-80E2223DDEE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36863" y="241300"/>
            <a:ext cx="3470275"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F9FE97EC-0ECD-A4FD-81B1-2EF48651AAD3}"/>
              </a:ext>
            </a:extLst>
          </p:cNvPr>
          <p:cNvSpPr>
            <a:spLocks noGrp="1" noChangeArrowheads="1"/>
          </p:cNvSpPr>
          <p:nvPr>
            <p:ph type="title"/>
          </p:nvPr>
        </p:nvSpPr>
        <p:spPr bwMode="auto">
          <a:xfrm>
            <a:off x="1485900" y="61913"/>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300" b="1">
                <a:solidFill>
                  <a:srgbClr val="FFFF00"/>
                </a:solidFill>
              </a:rPr>
              <a:t>Course Website </a:t>
            </a:r>
            <a:endParaRPr lang="en-US" altLang="en-US" sz="3300">
              <a:solidFill>
                <a:srgbClr val="FF0000"/>
              </a:solidFill>
            </a:endParaRPr>
          </a:p>
        </p:txBody>
      </p:sp>
      <p:sp>
        <p:nvSpPr>
          <p:cNvPr id="69634" name="TextBox 2">
            <a:extLst>
              <a:ext uri="{FF2B5EF4-FFF2-40B4-BE49-F238E27FC236}">
                <a16:creationId xmlns:a16="http://schemas.microsoft.com/office/drawing/2014/main" id="{3DE864D1-5559-BB8F-8CCF-17CBEBBAF78F}"/>
              </a:ext>
            </a:extLst>
          </p:cNvPr>
          <p:cNvSpPr txBox="1">
            <a:spLocks noChangeArrowheads="1"/>
          </p:cNvSpPr>
          <p:nvPr/>
        </p:nvSpPr>
        <p:spPr bwMode="auto">
          <a:xfrm>
            <a:off x="2673350" y="4443413"/>
            <a:ext cx="37957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a:hlinkClick r:id="rId2"/>
              </a:rPr>
              <a:t>https://iplaw.allard.ubc.ca/</a:t>
            </a:r>
            <a:r>
              <a:rPr lang="en-US" altLang="en-US"/>
              <a:t> </a:t>
            </a:r>
          </a:p>
        </p:txBody>
      </p:sp>
      <p:pic>
        <p:nvPicPr>
          <p:cNvPr id="8" name="Content Placeholder 7" descr="Graphical user interface, text&#10;&#10;Description automatically generated">
            <a:extLst>
              <a:ext uri="{FF2B5EF4-FFF2-40B4-BE49-F238E27FC236}">
                <a16:creationId xmlns:a16="http://schemas.microsoft.com/office/drawing/2014/main" id="{A2E04DCA-8BF1-73AD-9A85-C49C668813B2}"/>
              </a:ext>
            </a:extLst>
          </p:cNvPr>
          <p:cNvPicPr>
            <a:picLocks noGrp="1" noChangeAspect="1"/>
          </p:cNvPicPr>
          <p:nvPr>
            <p:ph sz="quarter" idx="10"/>
          </p:nvPr>
        </p:nvPicPr>
        <p:blipFill>
          <a:blip r:embed="rId3" cstate="print">
            <a:extLst>
              <a:ext uri="{28A0092B-C50C-407E-A947-70E740481C1C}">
                <a14:useLocalDpi xmlns:a14="http://schemas.microsoft.com/office/drawing/2010/main"/>
              </a:ext>
            </a:extLst>
          </a:blip>
          <a:stretch>
            <a:fillRect/>
          </a:stretch>
        </p:blipFill>
        <p:spPr>
          <a:xfrm>
            <a:off x="3232150" y="823913"/>
            <a:ext cx="2679700" cy="3365500"/>
          </a:xfrm>
        </p:spPr>
      </p:pic>
      <p:pic>
        <p:nvPicPr>
          <p:cNvPr id="69636" name="Picture 2" descr="Graphical user interface, website&#10;&#10;Description automatically generated">
            <a:extLst>
              <a:ext uri="{FF2B5EF4-FFF2-40B4-BE49-F238E27FC236}">
                <a16:creationId xmlns:a16="http://schemas.microsoft.com/office/drawing/2014/main" id="{4B5A0462-BC94-A578-0577-3A921A2FA05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590800" y="1030288"/>
            <a:ext cx="3960813"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Graphical user interface, application&#10;&#10;Description automatically generated">
            <a:extLst>
              <a:ext uri="{FF2B5EF4-FFF2-40B4-BE49-F238E27FC236}">
                <a16:creationId xmlns:a16="http://schemas.microsoft.com/office/drawing/2014/main" id="{F580C190-75D5-E8A6-A8B6-98B5D4E38D04}"/>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52600" y="192088"/>
            <a:ext cx="5638800" cy="475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Graphical user interface, website&#10;&#10;Description automatically generated">
            <a:extLst>
              <a:ext uri="{FF2B5EF4-FFF2-40B4-BE49-F238E27FC236}">
                <a16:creationId xmlns:a16="http://schemas.microsoft.com/office/drawing/2014/main" id="{18AA0FDB-C67F-FFC6-13EA-44B6A0BE66B0}"/>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025650" y="160338"/>
            <a:ext cx="5092700"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descr="Timeline&#10;&#10;Description automatically generated with low confidence">
            <a:extLst>
              <a:ext uri="{FF2B5EF4-FFF2-40B4-BE49-F238E27FC236}">
                <a16:creationId xmlns:a16="http://schemas.microsoft.com/office/drawing/2014/main" id="{802CF31B-83A0-DE3B-3C73-8DFCAE7371B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786063" y="174625"/>
            <a:ext cx="3571875"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descr="Graphical user interface, website&#10;&#10;Description automatically generated">
            <a:extLst>
              <a:ext uri="{FF2B5EF4-FFF2-40B4-BE49-F238E27FC236}">
                <a16:creationId xmlns:a16="http://schemas.microsoft.com/office/drawing/2014/main" id="{3A8C441D-2CD6-B3CA-6F2A-392DA15AB84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20850" y="157163"/>
            <a:ext cx="5702300"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descr="Graphical user interface, website&#10;&#10;Description automatically generated">
            <a:extLst>
              <a:ext uri="{FF2B5EF4-FFF2-40B4-BE49-F238E27FC236}">
                <a16:creationId xmlns:a16="http://schemas.microsoft.com/office/drawing/2014/main" id="{0554FF6E-9C95-6326-1A71-F9D6AC81B77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508250" y="241300"/>
            <a:ext cx="412750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descr="Graphical user interface, website&#10;&#10;Description automatically generated">
            <a:extLst>
              <a:ext uri="{FF2B5EF4-FFF2-40B4-BE49-F238E27FC236}">
                <a16:creationId xmlns:a16="http://schemas.microsoft.com/office/drawing/2014/main" id="{01844D81-6F5C-7FAD-DA17-F11D1B890C7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85938" y="166688"/>
            <a:ext cx="5572125"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descr="A screenshot of a computer&#10;&#10;Description automatically generated with medium confidence">
            <a:extLst>
              <a:ext uri="{FF2B5EF4-FFF2-40B4-BE49-F238E27FC236}">
                <a16:creationId xmlns:a16="http://schemas.microsoft.com/office/drawing/2014/main" id="{592D3C7A-C912-5066-258F-BF8BFCFA9C9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266825" y="201613"/>
            <a:ext cx="6610350"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9FBC5-8BE8-0AED-0F30-F9A26DF3CCBE}"/>
              </a:ext>
            </a:extLst>
          </p:cNvPr>
          <p:cNvSpPr>
            <a:spLocks noGrp="1"/>
          </p:cNvSpPr>
          <p:nvPr>
            <p:ph type="title"/>
          </p:nvPr>
        </p:nvSpPr>
        <p:spPr>
          <a:xfrm>
            <a:off x="357374" y="227806"/>
            <a:ext cx="8568952" cy="1263824"/>
          </a:xfrm>
        </p:spPr>
        <p:txBody>
          <a:bodyPr>
            <a:noAutofit/>
          </a:bodyPr>
          <a:lstStyle/>
          <a:p>
            <a:pPr>
              <a:defRPr/>
            </a:pPr>
            <a:r>
              <a:rPr lang="en-US" sz="3600" b="1" dirty="0">
                <a:solidFill>
                  <a:srgbClr val="FFFF00"/>
                </a:solidFill>
              </a:rPr>
              <a:t>Office </a:t>
            </a:r>
            <a:r>
              <a:rPr lang="en-US" sz="3600" b="1" dirty="0">
                <a:solidFill>
                  <a:schemeClr val="bg1"/>
                </a:solidFill>
              </a:rPr>
              <a:t>“</a:t>
            </a:r>
            <a:r>
              <a:rPr lang="en-US" sz="3600" b="1" dirty="0">
                <a:solidFill>
                  <a:srgbClr val="FFFF00"/>
                </a:solidFill>
              </a:rPr>
              <a:t>Hours</a:t>
            </a:r>
            <a:r>
              <a:rPr lang="en-US" sz="3600" b="1" dirty="0">
                <a:solidFill>
                  <a:schemeClr val="bg1"/>
                </a:solidFill>
              </a:rPr>
              <a:t>”</a:t>
            </a:r>
            <a:r>
              <a:rPr lang="en-US" sz="3600" b="1" dirty="0">
                <a:solidFill>
                  <a:srgbClr val="FF0000"/>
                </a:solidFill>
              </a:rPr>
              <a:t>:</a:t>
            </a:r>
            <a:r>
              <a:rPr lang="en-US" sz="3600" b="1" dirty="0">
                <a:solidFill>
                  <a:srgbClr val="FFFF00"/>
                </a:solidFill>
              </a:rPr>
              <a:t> </a:t>
            </a:r>
            <a:r>
              <a:rPr lang="en-US" sz="3600" b="1" dirty="0">
                <a:solidFill>
                  <a:schemeClr val="bg1"/>
                </a:solidFill>
              </a:rPr>
              <a:t>Ideally Tuesdays </a:t>
            </a:r>
            <a:br>
              <a:rPr lang="en-US" sz="3600" b="1" dirty="0">
                <a:solidFill>
                  <a:schemeClr val="bg1"/>
                </a:solidFill>
              </a:rPr>
            </a:br>
            <a:r>
              <a:rPr lang="en-US" sz="3600" b="1" dirty="0">
                <a:solidFill>
                  <a:schemeClr val="bg1"/>
                </a:solidFill>
              </a:rPr>
              <a:t>just after class but </a:t>
            </a:r>
            <a:r>
              <a:rPr lang="en-US" sz="3600" b="1" dirty="0">
                <a:solidFill>
                  <a:srgbClr val="FFFF00"/>
                </a:solidFill>
              </a:rPr>
              <a:t>am flexible</a:t>
            </a:r>
            <a:r>
              <a:rPr lang="mr-IN" sz="3600" b="1" dirty="0">
                <a:solidFill>
                  <a:srgbClr val="FF0000"/>
                </a:solidFill>
              </a:rPr>
              <a:t>…</a:t>
            </a:r>
            <a:endParaRPr lang="en-US" sz="3600" b="1" dirty="0">
              <a:solidFill>
                <a:srgbClr val="FF0000"/>
              </a:solidFill>
            </a:endParaRPr>
          </a:p>
        </p:txBody>
      </p:sp>
      <p:sp>
        <p:nvSpPr>
          <p:cNvPr id="84994" name="Content Placeholder 2">
            <a:extLst>
              <a:ext uri="{FF2B5EF4-FFF2-40B4-BE49-F238E27FC236}">
                <a16:creationId xmlns:a16="http://schemas.microsoft.com/office/drawing/2014/main" id="{31CDF2B7-DCF9-4998-A6D2-2B569E22C608}"/>
              </a:ext>
            </a:extLst>
          </p:cNvPr>
          <p:cNvSpPr>
            <a:spLocks noGrp="1" noChangeArrowheads="1"/>
          </p:cNvSpPr>
          <p:nvPr>
            <p:ph sz="quarter" idx="10"/>
          </p:nvPr>
        </p:nvSpPr>
        <p:spPr bwMode="auto">
          <a:xfrm>
            <a:off x="674012" y="1783756"/>
            <a:ext cx="7795976" cy="3131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700" dirty="0">
                <a:solidFill>
                  <a:srgbClr val="CCFFCC"/>
                </a:solidFill>
              </a:rPr>
              <a:t>Email</a:t>
            </a:r>
            <a:r>
              <a:rPr lang="en-US" altLang="en-US" sz="2700" dirty="0">
                <a:solidFill>
                  <a:srgbClr val="FF0000"/>
                </a:solidFill>
              </a:rPr>
              <a:t>:</a:t>
            </a:r>
            <a:r>
              <a:rPr lang="en-US" altLang="en-US" sz="2700" dirty="0">
                <a:solidFill>
                  <a:schemeClr val="bg1"/>
                </a:solidFill>
              </a:rPr>
              <a:t> </a:t>
            </a:r>
            <a:r>
              <a:rPr lang="en-US" altLang="en-US" sz="2700" dirty="0">
                <a:solidFill>
                  <a:schemeClr val="bg1"/>
                </a:solidFill>
                <a:hlinkClick r:id="rId3"/>
              </a:rPr>
              <a:t>jon.festinger@ubc.ca</a:t>
            </a:r>
            <a:r>
              <a:rPr lang="en-US" altLang="en-US" sz="2700" dirty="0">
                <a:solidFill>
                  <a:schemeClr val="bg1"/>
                </a:solidFill>
              </a:rPr>
              <a:t>; </a:t>
            </a:r>
            <a:r>
              <a:rPr lang="en-US" altLang="en-US" sz="2700" dirty="0">
                <a:solidFill>
                  <a:schemeClr val="bg1"/>
                </a:solidFill>
                <a:hlinkClick r:id="rId4"/>
              </a:rPr>
              <a:t>jfestinger@telus.net</a:t>
            </a:r>
            <a:r>
              <a:rPr lang="en-US" altLang="en-US" sz="2700" dirty="0">
                <a:solidFill>
                  <a:schemeClr val="bg1"/>
                </a:solidFill>
              </a:rPr>
              <a:t> </a:t>
            </a:r>
          </a:p>
          <a:p>
            <a:pPr marL="0" indent="0">
              <a:buFont typeface="Arial" panose="020B0604020202020204" pitchFamily="34" charset="0"/>
              <a:buNone/>
            </a:pPr>
            <a:r>
              <a:rPr lang="en-US" altLang="en-US" sz="2700" dirty="0">
                <a:solidFill>
                  <a:srgbClr val="CCFFCC"/>
                </a:solidFill>
              </a:rPr>
              <a:t>Office</a:t>
            </a:r>
            <a:r>
              <a:rPr lang="en-US" altLang="en-US" sz="2700" dirty="0">
                <a:solidFill>
                  <a:srgbClr val="FF0000"/>
                </a:solidFill>
              </a:rPr>
              <a:t>:</a:t>
            </a:r>
            <a:r>
              <a:rPr lang="en-US" altLang="en-US" sz="2700" dirty="0">
                <a:solidFill>
                  <a:schemeClr val="bg1"/>
                </a:solidFill>
              </a:rPr>
              <a:t> 449</a:t>
            </a:r>
          </a:p>
          <a:p>
            <a:pPr marL="0" indent="0">
              <a:buFont typeface="Arial" panose="020B0604020202020204" pitchFamily="34" charset="0"/>
              <a:buNone/>
            </a:pPr>
            <a:r>
              <a:rPr lang="en-US" altLang="en-US" sz="2700" dirty="0">
                <a:solidFill>
                  <a:srgbClr val="CCFFCC"/>
                </a:solidFill>
              </a:rPr>
              <a:t>Phone</a:t>
            </a:r>
            <a:r>
              <a:rPr lang="en-US" altLang="en-US" sz="2700" dirty="0">
                <a:solidFill>
                  <a:srgbClr val="FF0000"/>
                </a:solidFill>
              </a:rPr>
              <a:t>:</a:t>
            </a:r>
            <a:r>
              <a:rPr lang="en-US" altLang="en-US" sz="2700" dirty="0">
                <a:solidFill>
                  <a:schemeClr val="bg1"/>
                </a:solidFill>
              </a:rPr>
              <a:t> </a:t>
            </a:r>
          </a:p>
          <a:p>
            <a:pPr marL="0" indent="0">
              <a:buFont typeface="Arial" panose="020B0604020202020204" pitchFamily="34" charset="0"/>
              <a:buNone/>
            </a:pPr>
            <a:r>
              <a:rPr lang="en-US" altLang="en-US" sz="2700" dirty="0">
                <a:solidFill>
                  <a:schemeClr val="bg1"/>
                </a:solidFill>
              </a:rPr>
              <a:t>c</a:t>
            </a:r>
            <a:r>
              <a:rPr lang="en-US" altLang="en-US" sz="2700" dirty="0">
                <a:solidFill>
                  <a:srgbClr val="FF0000"/>
                </a:solidFill>
              </a:rPr>
              <a:t>.</a:t>
            </a:r>
            <a:r>
              <a:rPr lang="en-US" altLang="en-US" sz="2700" dirty="0">
                <a:solidFill>
                  <a:schemeClr val="bg1"/>
                </a:solidFill>
              </a:rPr>
              <a:t> 604-837-6426</a:t>
            </a:r>
          </a:p>
          <a:p>
            <a:pPr marL="0" indent="0">
              <a:buFont typeface="Arial" panose="020B0604020202020204" pitchFamily="34" charset="0"/>
              <a:buNone/>
            </a:pPr>
            <a:r>
              <a:rPr lang="en-US" altLang="en-US" sz="2700" dirty="0">
                <a:solidFill>
                  <a:srgbClr val="FF0000"/>
                </a:solidFill>
              </a:rPr>
              <a:t>(</a:t>
            </a:r>
            <a:r>
              <a:rPr lang="en-US" altLang="en-US" sz="2700" dirty="0">
                <a:solidFill>
                  <a:schemeClr val="bg1"/>
                </a:solidFill>
              </a:rPr>
              <a:t>please text if urgent</a:t>
            </a:r>
            <a:r>
              <a:rPr lang="en-US" altLang="en-US" sz="2700" dirty="0">
                <a:solidFill>
                  <a:srgbClr val="FF0000"/>
                </a:solidFill>
              </a:rPr>
              <a:t>)</a:t>
            </a:r>
          </a:p>
          <a:p>
            <a:pPr marL="0" indent="0">
              <a:buFont typeface="Arial" panose="020B0604020202020204" pitchFamily="34" charset="0"/>
              <a:buNone/>
            </a:pPr>
            <a:endParaRPr lang="en-US" altLang="en-US" sz="3000" dirty="0">
              <a:solidFill>
                <a:schemeClr val="bg1"/>
              </a:solidFill>
            </a:endParaRPr>
          </a:p>
        </p:txBody>
      </p:sp>
      <p:pic>
        <p:nvPicPr>
          <p:cNvPr id="84995" name="Picture 5">
            <a:extLst>
              <a:ext uri="{FF2B5EF4-FFF2-40B4-BE49-F238E27FC236}">
                <a16:creationId xmlns:a16="http://schemas.microsoft.com/office/drawing/2014/main" id="{7EBA2DC7-CD2C-7072-4F03-125792FC5F2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641850" y="3214688"/>
            <a:ext cx="3016250"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69015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1888CD-F0AF-2917-8CDE-E361D19A1877}"/>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extLst>
      <p:ext uri="{BB962C8B-B14F-4D97-AF65-F5344CB8AC3E}">
        <p14:creationId xmlns:p14="http://schemas.microsoft.com/office/powerpoint/2010/main" val="33004400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AFCE1AED-4CDF-7AC0-5EDC-F502746FF12D}"/>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 name="Content Placeholder 3" descr="Crystal_Project_pause-queue.png">
            <a:extLst>
              <a:ext uri="{FF2B5EF4-FFF2-40B4-BE49-F238E27FC236}">
                <a16:creationId xmlns:a16="http://schemas.microsoft.com/office/drawing/2014/main" id="{C0DBFEC8-9823-BACA-DF52-2B5E3C37FAD7}"/>
              </a:ext>
            </a:extLst>
          </p:cNvPr>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3038475" y="1331913"/>
            <a:ext cx="3067050" cy="3132137"/>
          </a:xfrm>
        </p:spPr>
      </p:pic>
      <p:pic>
        <p:nvPicPr>
          <p:cNvPr id="87043" name="Content Placeholder 3" descr="Crystal_Project_pause-queue.png">
            <a:extLst>
              <a:ext uri="{FF2B5EF4-FFF2-40B4-BE49-F238E27FC236}">
                <a16:creationId xmlns:a16="http://schemas.microsoft.com/office/drawing/2014/main" id="{1EED4356-7720-E82A-D099-B0A99AC36AA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4042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AAF128D-532A-871F-42EE-1A12C648EA68}"/>
              </a:ext>
            </a:extLst>
          </p:cNvPr>
          <p:cNvSpPr>
            <a:spLocks noGrp="1"/>
          </p:cNvSpPr>
          <p:nvPr>
            <p:ph sz="quarter" idx="10"/>
          </p:nvPr>
        </p:nvSpPr>
        <p:spPr>
          <a:xfrm>
            <a:off x="1485900" y="1075434"/>
            <a:ext cx="6172200" cy="2825029"/>
          </a:xfrm>
        </p:spPr>
        <p:txBody>
          <a:bodyPr/>
          <a:lstStyle/>
          <a:p>
            <a:pPr marL="0" indent="0" algn="ctr">
              <a:buFont typeface="Arial" panose="020B0604020202020204" pitchFamily="34" charset="0"/>
              <a:buNone/>
              <a:defRPr/>
            </a:pPr>
            <a:r>
              <a:rPr lang="en-US" sz="7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PLEASE </a:t>
            </a:r>
          </a:p>
          <a:p>
            <a:pPr marL="0" indent="0" algn="ctr">
              <a:buFont typeface="Arial" panose="020B0604020202020204" pitchFamily="34" charset="0"/>
              <a:buNone/>
              <a:defRPr/>
            </a:pPr>
            <a:r>
              <a:rPr lang="en-US" sz="7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SIGN UP</a:t>
            </a:r>
          </a:p>
        </p:txBody>
      </p:sp>
    </p:spTree>
    <p:extLst>
      <p:ext uri="{BB962C8B-B14F-4D97-AF65-F5344CB8AC3E}">
        <p14:creationId xmlns:p14="http://schemas.microsoft.com/office/powerpoint/2010/main" val="38716590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Content Placeholder 2">
            <a:extLst>
              <a:ext uri="{FF2B5EF4-FFF2-40B4-BE49-F238E27FC236}">
                <a16:creationId xmlns:a16="http://schemas.microsoft.com/office/drawing/2014/main" id="{29EB15E3-AC19-8827-C96B-6E5525934CE0}"/>
              </a:ext>
            </a:extLst>
          </p:cNvPr>
          <p:cNvSpPr>
            <a:spLocks noGrp="1" noChangeArrowheads="1"/>
          </p:cNvSpPr>
          <p:nvPr>
            <p:ph sz="quarter" idx="10"/>
          </p:nvPr>
        </p:nvSpPr>
        <p:spPr bwMode="auto">
          <a:xfrm>
            <a:off x="1485900" y="1228725"/>
            <a:ext cx="6172200" cy="3132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US" altLang="en-US" sz="7200">
                <a:solidFill>
                  <a:schemeClr val="bg1"/>
                </a:solidFill>
              </a:rPr>
              <a:t>Now </a:t>
            </a:r>
          </a:p>
          <a:p>
            <a:pPr marL="0" indent="0" algn="ctr">
              <a:buFont typeface="Arial" panose="020B0604020202020204" pitchFamily="34" charset="0"/>
              <a:buNone/>
            </a:pPr>
            <a:r>
              <a:rPr lang="en-US" altLang="en-US" sz="7200">
                <a:solidFill>
                  <a:srgbClr val="FFFF00"/>
                </a:solidFill>
              </a:rPr>
              <a:t>You</a:t>
            </a:r>
            <a:endParaRPr lang="en-US" altLang="en-US" sz="7200">
              <a:solidFill>
                <a:schemeClr val="bg1"/>
              </a:solidFill>
            </a:endParaRPr>
          </a:p>
        </p:txBody>
      </p:sp>
    </p:spTree>
    <p:extLst>
      <p:ext uri="{BB962C8B-B14F-4D97-AF65-F5344CB8AC3E}">
        <p14:creationId xmlns:p14="http://schemas.microsoft.com/office/powerpoint/2010/main" val="36169003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D5B11F7C-BC4B-8898-6093-0DA3E4426DF3}"/>
              </a:ext>
            </a:extLst>
          </p:cNvPr>
          <p:cNvSpPr>
            <a:spLocks noGrp="1" noChangeArrowheads="1"/>
          </p:cNvSpPr>
          <p:nvPr>
            <p:ph type="title"/>
          </p:nvPr>
        </p:nvSpPr>
        <p:spPr bwMode="auto">
          <a:xfrm>
            <a:off x="1485900" y="0"/>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rgbClr val="FFFF00"/>
                </a:solidFill>
              </a:rPr>
              <a:t>Entirely optional but please</a:t>
            </a:r>
            <a:r>
              <a:rPr lang="en-US" altLang="en-US">
                <a:solidFill>
                  <a:schemeClr val="bg1"/>
                </a:solidFill>
              </a:rPr>
              <a:t>…</a:t>
            </a:r>
          </a:p>
        </p:txBody>
      </p:sp>
      <p:sp>
        <p:nvSpPr>
          <p:cNvPr id="3" name="Content Placeholder 2">
            <a:extLst>
              <a:ext uri="{FF2B5EF4-FFF2-40B4-BE49-F238E27FC236}">
                <a16:creationId xmlns:a16="http://schemas.microsoft.com/office/drawing/2014/main" id="{953DEDD7-93F1-7D18-FF16-129EFAA6AA4F}"/>
              </a:ext>
            </a:extLst>
          </p:cNvPr>
          <p:cNvSpPr>
            <a:spLocks noGrp="1"/>
          </p:cNvSpPr>
          <p:nvPr>
            <p:ph sz="quarter" idx="10"/>
          </p:nvPr>
        </p:nvSpPr>
        <p:spPr>
          <a:xfrm>
            <a:off x="1485900" y="762000"/>
            <a:ext cx="6172200" cy="3684588"/>
          </a:xfrm>
        </p:spPr>
        <p:txBody>
          <a:bodyPr>
            <a:normAutofit fontScale="85000" lnSpcReduction="10000"/>
          </a:bodyPr>
          <a:lstStyle/>
          <a:p>
            <a:pPr marL="0" indent="0">
              <a:lnSpc>
                <a:spcPct val="110000"/>
              </a:lnSpc>
              <a:buFont typeface="Arial" panose="020B0604020202020204" pitchFamily="34" charset="0"/>
              <a:buNone/>
              <a:defRPr/>
            </a:pPr>
            <a:r>
              <a:rPr lang="en-US" sz="2700" dirty="0">
                <a:solidFill>
                  <a:srgbClr val="FFFF00"/>
                </a:solidFill>
              </a:rPr>
              <a:t>…</a:t>
            </a:r>
            <a:r>
              <a:rPr lang="en-US" sz="2700" dirty="0">
                <a:solidFill>
                  <a:schemeClr val="bg1"/>
                </a:solidFill>
              </a:rPr>
              <a:t>email me a short bio of yourself referencing:</a:t>
            </a:r>
          </a:p>
          <a:p>
            <a:pPr marL="385763" indent="-385763">
              <a:lnSpc>
                <a:spcPct val="110000"/>
              </a:lnSpc>
              <a:buFont typeface="+mj-lt"/>
              <a:buAutoNum type="arabicPeriod"/>
              <a:defRPr/>
            </a:pPr>
            <a:r>
              <a:rPr lang="en-US" sz="2700" dirty="0">
                <a:solidFill>
                  <a:schemeClr val="bg1"/>
                </a:solidFill>
              </a:rPr>
              <a:t>Anything at all you want to say about yourself</a:t>
            </a:r>
          </a:p>
          <a:p>
            <a:pPr marL="385763" indent="-385763">
              <a:lnSpc>
                <a:spcPct val="110000"/>
              </a:lnSpc>
              <a:buFont typeface="+mj-lt"/>
              <a:buAutoNum type="arabicPeriod"/>
              <a:defRPr/>
            </a:pPr>
            <a:r>
              <a:rPr lang="en-US" sz="2700" dirty="0">
                <a:solidFill>
                  <a:schemeClr val="bg1"/>
                </a:solidFill>
              </a:rPr>
              <a:t>Your academic interests</a:t>
            </a:r>
          </a:p>
          <a:p>
            <a:pPr marL="385763" indent="-385763">
              <a:lnSpc>
                <a:spcPct val="110000"/>
              </a:lnSpc>
              <a:buFont typeface="+mj-lt"/>
              <a:buAutoNum type="arabicPeriod"/>
              <a:defRPr/>
            </a:pPr>
            <a:r>
              <a:rPr lang="en-US" sz="2700" dirty="0">
                <a:solidFill>
                  <a:schemeClr val="bg1"/>
                </a:solidFill>
              </a:rPr>
              <a:t>What you might like to get out of this course   (I.E., interest in a type of patent, or a copyright issue etc.) </a:t>
            </a:r>
          </a:p>
          <a:p>
            <a:pPr marL="385763" indent="-385763">
              <a:lnSpc>
                <a:spcPct val="110000"/>
              </a:lnSpc>
              <a:buFont typeface="+mj-lt"/>
              <a:buAutoNum type="arabicPeriod"/>
              <a:defRPr/>
            </a:pPr>
            <a:r>
              <a:rPr lang="en-US" sz="2700" b="1" dirty="0">
                <a:solidFill>
                  <a:srgbClr val="FFFF00"/>
                </a:solidFill>
              </a:rPr>
              <a:t>Favorite Intellectual Property </a:t>
            </a:r>
            <a:r>
              <a:rPr lang="en-US" sz="2700" b="1" dirty="0">
                <a:solidFill>
                  <a:schemeClr val="bg1"/>
                </a:solidFill>
              </a:rPr>
              <a:t>(</a:t>
            </a:r>
            <a:r>
              <a:rPr lang="en-US" sz="2700" b="1" dirty="0" err="1">
                <a:solidFill>
                  <a:srgbClr val="FFFF00"/>
                </a:solidFill>
              </a:rPr>
              <a:t>ies</a:t>
            </a:r>
            <a:r>
              <a:rPr lang="en-US" sz="2700" b="1" dirty="0">
                <a:solidFill>
                  <a:schemeClr val="bg1"/>
                </a:solidFill>
              </a:rPr>
              <a:t>)</a:t>
            </a:r>
            <a:r>
              <a:rPr lang="en-US" sz="2700" b="1" dirty="0">
                <a:solidFill>
                  <a:srgbClr val="FFFF00"/>
                </a:solidFill>
              </a:rPr>
              <a:t> </a:t>
            </a:r>
            <a:r>
              <a:rPr lang="en-US" sz="2700" dirty="0">
                <a:solidFill>
                  <a:srgbClr val="FF0000"/>
                </a:solidFill>
              </a:rPr>
              <a:t>-</a:t>
            </a:r>
            <a:r>
              <a:rPr lang="en-US" sz="2700" dirty="0">
                <a:solidFill>
                  <a:srgbClr val="FFFF00"/>
                </a:solidFill>
              </a:rPr>
              <a:t> </a:t>
            </a:r>
            <a:r>
              <a:rPr lang="en-US" sz="2700" dirty="0">
                <a:solidFill>
                  <a:schemeClr val="bg1"/>
                </a:solidFill>
              </a:rPr>
              <a:t>current or all-time</a:t>
            </a:r>
          </a:p>
          <a:p>
            <a:pPr marL="0" indent="0">
              <a:buFont typeface="Arial" panose="020B0604020202020204" pitchFamily="34" charset="0"/>
              <a:buNone/>
              <a:defRPr/>
            </a:pPr>
            <a:endParaRPr lang="en-US" sz="2400" dirty="0">
              <a:solidFill>
                <a:schemeClr val="bg1"/>
              </a:solidFill>
            </a:endParaRPr>
          </a:p>
          <a:p>
            <a:pPr marL="385763" indent="-385763">
              <a:buFont typeface="+mj-lt"/>
              <a:buAutoNum type="arabicPeriod"/>
              <a:defRPr/>
            </a:pPr>
            <a:endParaRPr lang="en-US" sz="2400" dirty="0">
              <a:solidFill>
                <a:schemeClr val="bg1"/>
              </a:solidFill>
            </a:endParaRPr>
          </a:p>
        </p:txBody>
      </p:sp>
    </p:spTree>
    <p:extLst>
      <p:ext uri="{BB962C8B-B14F-4D97-AF65-F5344CB8AC3E}">
        <p14:creationId xmlns:p14="http://schemas.microsoft.com/office/powerpoint/2010/main" val="12385352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066222-58F5-F9B0-B531-968332297D8D}"/>
              </a:ext>
            </a:extLst>
          </p:cNvPr>
          <p:cNvSpPr txBox="1"/>
          <p:nvPr/>
        </p:nvSpPr>
        <p:spPr>
          <a:xfrm>
            <a:off x="1691680" y="863590"/>
            <a:ext cx="5032147" cy="3416320"/>
          </a:xfrm>
          <a:prstGeom prst="rect">
            <a:avLst/>
          </a:prstGeom>
          <a:noFill/>
        </p:spPr>
        <p:txBody>
          <a:bodyPr wrap="none" rtlCol="0">
            <a:spAutoFit/>
          </a:bodyPr>
          <a:lstStyle/>
          <a:p>
            <a:pPr algn="ctr"/>
            <a:r>
              <a:rPr lang="en-US" sz="7200" dirty="0">
                <a:solidFill>
                  <a:schemeClr val="bg1"/>
                </a:solidFill>
                <a:latin typeface="Times New Roman" panose="02020603050405020304" pitchFamily="18" charset="0"/>
                <a:cs typeface="Times New Roman" panose="02020603050405020304" pitchFamily="18" charset="0"/>
              </a:rPr>
              <a:t>Last Week</a:t>
            </a:r>
            <a:r>
              <a:rPr lang="en-US" sz="7200" dirty="0">
                <a:solidFill>
                  <a:srgbClr val="FF0000"/>
                </a:solidFill>
                <a:latin typeface="Times New Roman" panose="02020603050405020304" pitchFamily="18" charset="0"/>
                <a:cs typeface="Times New Roman" panose="02020603050405020304" pitchFamily="18" charset="0"/>
              </a:rPr>
              <a:t>’</a:t>
            </a:r>
            <a:r>
              <a:rPr lang="en-US" sz="7200" dirty="0">
                <a:solidFill>
                  <a:schemeClr val="bg1"/>
                </a:solidFill>
                <a:latin typeface="Times New Roman" panose="02020603050405020304" pitchFamily="18" charset="0"/>
                <a:cs typeface="Times New Roman" panose="02020603050405020304" pitchFamily="18" charset="0"/>
              </a:rPr>
              <a:t>s </a:t>
            </a:r>
          </a:p>
          <a:p>
            <a:pPr algn="ctr"/>
            <a:r>
              <a:rPr lang="en-US" sz="7200" dirty="0">
                <a:solidFill>
                  <a:schemeClr val="bg1"/>
                </a:solidFill>
                <a:latin typeface="Times New Roman" panose="02020603050405020304" pitchFamily="18" charset="0"/>
                <a:cs typeface="Times New Roman" panose="02020603050405020304" pitchFamily="18" charset="0"/>
              </a:rPr>
              <a:t>Unanswered </a:t>
            </a:r>
          </a:p>
          <a:p>
            <a:pPr algn="ctr"/>
            <a:r>
              <a:rPr lang="en-US" sz="7200" dirty="0">
                <a:solidFill>
                  <a:schemeClr val="bg1"/>
                </a:solidFill>
                <a:latin typeface="Times New Roman" panose="02020603050405020304" pitchFamily="18" charset="0"/>
                <a:cs typeface="Times New Roman" panose="02020603050405020304" pitchFamily="18" charset="0"/>
              </a:rPr>
              <a:t>Question</a:t>
            </a:r>
          </a:p>
        </p:txBody>
      </p:sp>
      <p:pic>
        <p:nvPicPr>
          <p:cNvPr id="3" name="Picture 2">
            <a:extLst>
              <a:ext uri="{FF2B5EF4-FFF2-40B4-BE49-F238E27FC236}">
                <a16:creationId xmlns:a16="http://schemas.microsoft.com/office/drawing/2014/main" id="{03C5A304-85D9-816A-CF84-25A53936B2C9}"/>
              </a:ext>
            </a:extLst>
          </p:cNvPr>
          <p:cNvPicPr>
            <a:picLocks noChangeAspect="1"/>
          </p:cNvPicPr>
          <p:nvPr/>
        </p:nvPicPr>
        <p:blipFill>
          <a:blip r:embed="rId2"/>
          <a:stretch>
            <a:fillRect/>
          </a:stretch>
        </p:blipFill>
        <p:spPr>
          <a:xfrm>
            <a:off x="6948264" y="2715766"/>
            <a:ext cx="2032000" cy="2032000"/>
          </a:xfrm>
          <a:prstGeom prst="rect">
            <a:avLst/>
          </a:prstGeom>
        </p:spPr>
      </p:pic>
    </p:spTree>
    <p:extLst>
      <p:ext uri="{BB962C8B-B14F-4D97-AF65-F5344CB8AC3E}">
        <p14:creationId xmlns:p14="http://schemas.microsoft.com/office/powerpoint/2010/main" val="15049645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2">
            <a:extLst>
              <a:ext uri="{FF2B5EF4-FFF2-40B4-BE49-F238E27FC236}">
                <a16:creationId xmlns:a16="http://schemas.microsoft.com/office/drawing/2014/main" id="{FA07D480-1DE4-385D-EB78-721564882EDE}"/>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006725" y="436563"/>
            <a:ext cx="3130550" cy="427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43123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1888CD-F0AF-2917-8CDE-E361D19A1877}"/>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AFCE1AED-4CDF-7AC0-5EDC-F502746FF12D}"/>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 name="Content Placeholder 3" descr="Crystal_Project_pause-queue.png">
            <a:extLst>
              <a:ext uri="{FF2B5EF4-FFF2-40B4-BE49-F238E27FC236}">
                <a16:creationId xmlns:a16="http://schemas.microsoft.com/office/drawing/2014/main" id="{C0DBFEC8-9823-BACA-DF52-2B5E3C37FAD7}"/>
              </a:ext>
            </a:extLst>
          </p:cNvPr>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3038475" y="1331913"/>
            <a:ext cx="3067050" cy="3132137"/>
          </a:xfrm>
        </p:spPr>
      </p:pic>
      <p:pic>
        <p:nvPicPr>
          <p:cNvPr id="87043" name="Content Placeholder 3" descr="Crystal_Project_pause-queue.png">
            <a:extLst>
              <a:ext uri="{FF2B5EF4-FFF2-40B4-BE49-F238E27FC236}">
                <a16:creationId xmlns:a16="http://schemas.microsoft.com/office/drawing/2014/main" id="{1EED4356-7720-E82A-D099-B0A99AC36AA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16175-106A-0967-9DD3-6B70CAEC5CBC}"/>
            </a:ext>
          </a:extLst>
        </p:cNvPr>
        <p:cNvGrpSpPr/>
        <p:nvPr/>
      </p:nvGrpSpPr>
      <p:grpSpPr>
        <a:xfrm>
          <a:off x="0" y="0"/>
          <a:ext cx="0" cy="0"/>
          <a:chOff x="0" y="0"/>
          <a:chExt cx="0" cy="0"/>
        </a:xfrm>
      </p:grpSpPr>
      <p:pic>
        <p:nvPicPr>
          <p:cNvPr id="86017" name="Picture 1">
            <a:extLst>
              <a:ext uri="{FF2B5EF4-FFF2-40B4-BE49-F238E27FC236}">
                <a16:creationId xmlns:a16="http://schemas.microsoft.com/office/drawing/2014/main" id="{19F23C17-B760-4C57-8AB2-4AA808DC399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20813" y="1347788"/>
            <a:ext cx="6302375"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8" name="TextBox 2">
            <a:extLst>
              <a:ext uri="{FF2B5EF4-FFF2-40B4-BE49-F238E27FC236}">
                <a16:creationId xmlns:a16="http://schemas.microsoft.com/office/drawing/2014/main" id="{A9CA7DE2-6758-5691-29B2-18154546D951}"/>
              </a:ext>
            </a:extLst>
          </p:cNvPr>
          <p:cNvSpPr txBox="1">
            <a:spLocks noChangeArrowheads="1"/>
          </p:cNvSpPr>
          <p:nvPr/>
        </p:nvSpPr>
        <p:spPr bwMode="auto">
          <a:xfrm>
            <a:off x="1798644" y="267494"/>
            <a:ext cx="554671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dirty="0">
                <a:solidFill>
                  <a:srgbClr val="00B0F0"/>
                </a:solidFill>
              </a:rPr>
              <a:t>Where we have been</a:t>
            </a:r>
            <a:r>
              <a:rPr lang="en-US" altLang="en-US" sz="4000" dirty="0">
                <a:solidFill>
                  <a:srgbClr val="FF0000"/>
                </a:solidFill>
              </a:rPr>
              <a:t>…</a:t>
            </a:r>
          </a:p>
        </p:txBody>
      </p:sp>
    </p:spTree>
    <p:extLst>
      <p:ext uri="{BB962C8B-B14F-4D97-AF65-F5344CB8AC3E}">
        <p14:creationId xmlns:p14="http://schemas.microsoft.com/office/powerpoint/2010/main" val="34867778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E68C8-ED76-916C-0C82-3AAED130E7D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C2A1E8-A248-BAAA-6DA4-0642A6369C58}"/>
              </a:ext>
            </a:extLst>
          </p:cNvPr>
          <p:cNvSpPr>
            <a:spLocks noGrp="1"/>
          </p:cNvSpPr>
          <p:nvPr>
            <p:ph sz="quarter" idx="10"/>
          </p:nvPr>
        </p:nvSpPr>
        <p:spPr>
          <a:xfrm>
            <a:off x="457200" y="1055688"/>
            <a:ext cx="8229600" cy="3238500"/>
          </a:xfrm>
        </p:spPr>
        <p:txBody>
          <a:bodyPr/>
          <a:lstStyle/>
          <a:p>
            <a:pPr marL="0" indent="0">
              <a:buFont typeface="Arial" panose="020B0604020202020204" pitchFamily="34" charset="0"/>
              <a:buNone/>
              <a:defRPr/>
            </a:pPr>
            <a:r>
              <a:rPr lang="en-CA" sz="2400" dirty="0">
                <a:solidFill>
                  <a:srgbClr val="FFFF00"/>
                </a:solidFill>
              </a:rPr>
              <a:t>Intellectual Property Law </a:t>
            </a:r>
            <a:r>
              <a:rPr lang="en-CA" sz="2400" dirty="0">
                <a:solidFill>
                  <a:schemeClr val="bg1"/>
                </a:solidFill>
              </a:rPr>
              <a:t>is about</a:t>
            </a:r>
            <a:r>
              <a:rPr lang="en-CA" sz="2400" dirty="0">
                <a:solidFill>
                  <a:srgbClr val="FF0000"/>
                </a:solidFill>
              </a:rPr>
              <a:t>:</a:t>
            </a:r>
          </a:p>
          <a:p>
            <a:pPr>
              <a:buFont typeface="+mj-lt"/>
              <a:buAutoNum type="arabicPeriod"/>
              <a:defRPr/>
            </a:pPr>
            <a:r>
              <a:rPr lang="en-CA" sz="2400" dirty="0">
                <a:solidFill>
                  <a:schemeClr val="bg1"/>
                </a:solidFill>
              </a:rPr>
              <a:t>What kinds of </a:t>
            </a:r>
            <a:r>
              <a:rPr lang="en-CA" sz="2400" dirty="0">
                <a:solidFill>
                  <a:srgbClr val="FFFF00"/>
                </a:solidFill>
              </a:rPr>
              <a:t>creations of the mind </a:t>
            </a:r>
            <a:r>
              <a:rPr lang="en-CA" sz="2400" dirty="0">
                <a:solidFill>
                  <a:schemeClr val="bg1"/>
                </a:solidFill>
              </a:rPr>
              <a:t>can one have rights in</a:t>
            </a:r>
            <a:r>
              <a:rPr lang="en-CA" sz="2400" dirty="0">
                <a:solidFill>
                  <a:srgbClr val="FF0000"/>
                </a:solidFill>
              </a:rPr>
              <a:t>?</a:t>
            </a:r>
          </a:p>
          <a:p>
            <a:pPr>
              <a:buFont typeface="+mj-lt"/>
              <a:buAutoNum type="arabicPeriod"/>
              <a:defRPr/>
            </a:pPr>
            <a:r>
              <a:rPr lang="en-CA" sz="2400" dirty="0">
                <a:solidFill>
                  <a:schemeClr val="bg1"/>
                </a:solidFill>
              </a:rPr>
              <a:t>Who can have those rights</a:t>
            </a:r>
            <a:r>
              <a:rPr lang="en-CA" sz="2400" dirty="0">
                <a:solidFill>
                  <a:srgbClr val="FF0000"/>
                </a:solidFill>
              </a:rPr>
              <a:t>?</a:t>
            </a:r>
          </a:p>
          <a:p>
            <a:pPr>
              <a:buFont typeface="+mj-lt"/>
              <a:buAutoNum type="arabicPeriod"/>
              <a:defRPr/>
            </a:pPr>
            <a:r>
              <a:rPr lang="en-CA" sz="2400" dirty="0">
                <a:solidFill>
                  <a:schemeClr val="bg1"/>
                </a:solidFill>
              </a:rPr>
              <a:t>What kinds of rights are there</a:t>
            </a:r>
            <a:r>
              <a:rPr lang="en-CA" sz="2400" dirty="0">
                <a:solidFill>
                  <a:srgbClr val="FF0000"/>
                </a:solidFill>
              </a:rPr>
              <a:t>;</a:t>
            </a:r>
            <a:r>
              <a:rPr lang="en-CA" sz="2400" dirty="0">
                <a:solidFill>
                  <a:schemeClr val="bg1"/>
                </a:solidFill>
              </a:rPr>
              <a:t> and how are those rights enforced</a:t>
            </a:r>
            <a:r>
              <a:rPr lang="en-CA" sz="2400" dirty="0">
                <a:solidFill>
                  <a:srgbClr val="FF0000"/>
                </a:solidFill>
              </a:rPr>
              <a:t>?</a:t>
            </a:r>
          </a:p>
          <a:p>
            <a:pPr marL="0" indent="0">
              <a:buFont typeface="Arial" panose="020B0604020202020204" pitchFamily="34" charset="0"/>
              <a:buNone/>
              <a:defRPr/>
            </a:pPr>
            <a:endParaRPr lang="en-US" dirty="0"/>
          </a:p>
        </p:txBody>
      </p:sp>
    </p:spTree>
    <p:extLst>
      <p:ext uri="{BB962C8B-B14F-4D97-AF65-F5344CB8AC3E}">
        <p14:creationId xmlns:p14="http://schemas.microsoft.com/office/powerpoint/2010/main" val="34006478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Content Placeholder 2">
            <a:extLst>
              <a:ext uri="{FF2B5EF4-FFF2-40B4-BE49-F238E27FC236}">
                <a16:creationId xmlns:a16="http://schemas.microsoft.com/office/drawing/2014/main" id="{107BA45C-7FFF-6FE1-A354-50172976E594}"/>
              </a:ext>
            </a:extLst>
          </p:cNvPr>
          <p:cNvSpPr>
            <a:spLocks noGrp="1" noChangeArrowheads="1"/>
          </p:cNvSpPr>
          <p:nvPr>
            <p:ph sz="quarter" idx="10"/>
          </p:nvPr>
        </p:nvSpPr>
        <p:spPr bwMode="auto">
          <a:xfrm>
            <a:off x="1263650" y="627534"/>
            <a:ext cx="6634163" cy="403244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0" indent="0" algn="ctr">
              <a:buFont typeface="Arial" panose="020B0604020202020204" pitchFamily="34" charset="0"/>
              <a:buNone/>
            </a:pPr>
            <a:r>
              <a:rPr lang="en-CA" altLang="en-US" sz="6000" i="1" dirty="0">
                <a:solidFill>
                  <a:srgbClr val="FF0000"/>
                </a:solidFill>
              </a:rPr>
              <a:t>“</a:t>
            </a:r>
            <a:r>
              <a:rPr lang="en-CA" altLang="en-US" sz="6000" i="1" dirty="0">
                <a:solidFill>
                  <a:schemeClr val="bg1"/>
                </a:solidFill>
              </a:rPr>
              <a:t>Copyright Law</a:t>
            </a:r>
            <a:r>
              <a:rPr lang="en-CA" altLang="en-US" sz="6000" i="1" dirty="0">
                <a:solidFill>
                  <a:srgbClr val="FF0000"/>
                </a:solidFill>
              </a:rPr>
              <a:t>”</a:t>
            </a:r>
            <a:endParaRPr lang="en-US" altLang="en-US" sz="6000" dirty="0">
              <a:solidFill>
                <a:srgbClr val="FF0000"/>
              </a:solidFill>
            </a:endParaRPr>
          </a:p>
        </p:txBody>
      </p:sp>
      <p:pic>
        <p:nvPicPr>
          <p:cNvPr id="110595" name="Picture 3">
            <a:extLst>
              <a:ext uri="{FF2B5EF4-FFF2-40B4-BE49-F238E27FC236}">
                <a16:creationId xmlns:a16="http://schemas.microsoft.com/office/drawing/2014/main" id="{5C73A643-8B46-5BA9-0DD7-D3A628F467FE}"/>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840163" y="2349500"/>
            <a:ext cx="1463675"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1857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extBox 1">
            <a:extLst>
              <a:ext uri="{FF2B5EF4-FFF2-40B4-BE49-F238E27FC236}">
                <a16:creationId xmlns:a16="http://schemas.microsoft.com/office/drawing/2014/main" id="{78F94B3D-E058-0E89-14D9-B9D57530AB08}"/>
              </a:ext>
            </a:extLst>
          </p:cNvPr>
          <p:cNvSpPr txBox="1">
            <a:spLocks noChangeArrowheads="1"/>
          </p:cNvSpPr>
          <p:nvPr/>
        </p:nvSpPr>
        <p:spPr bwMode="auto">
          <a:xfrm>
            <a:off x="2915816" y="210591"/>
            <a:ext cx="212910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dirty="0">
                <a:solidFill>
                  <a:srgbClr val="FFFF00"/>
                </a:solidFill>
              </a:rPr>
              <a:t>Outline</a:t>
            </a:r>
            <a:endParaRPr lang="en-US" altLang="en-US" sz="4400" dirty="0"/>
          </a:p>
        </p:txBody>
      </p:sp>
      <p:sp>
        <p:nvSpPr>
          <p:cNvPr id="95234" name="TextBox 2">
            <a:extLst>
              <a:ext uri="{FF2B5EF4-FFF2-40B4-BE49-F238E27FC236}">
                <a16:creationId xmlns:a16="http://schemas.microsoft.com/office/drawing/2014/main" id="{68685512-04E4-8E8F-CACC-A76C1FBDD3D8}"/>
              </a:ext>
            </a:extLst>
          </p:cNvPr>
          <p:cNvSpPr txBox="1">
            <a:spLocks noChangeArrowheads="1"/>
          </p:cNvSpPr>
          <p:nvPr/>
        </p:nvSpPr>
        <p:spPr bwMode="auto">
          <a:xfrm>
            <a:off x="431800" y="1131888"/>
            <a:ext cx="82804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600">
                <a:solidFill>
                  <a:schemeClr val="bg1"/>
                </a:solidFill>
              </a:rPr>
              <a:t>1) </a:t>
            </a:r>
            <a:r>
              <a:rPr lang="en-US" altLang="en-US" sz="3600">
                <a:solidFill>
                  <a:srgbClr val="FFFF00"/>
                </a:solidFill>
              </a:rPr>
              <a:t>Overview of copyright</a:t>
            </a:r>
            <a:r>
              <a:rPr lang="en-US" altLang="en-US" sz="3600">
                <a:solidFill>
                  <a:srgbClr val="FF0000"/>
                </a:solidFill>
              </a:rPr>
              <a:t>:</a:t>
            </a:r>
          </a:p>
          <a:p>
            <a:pPr lvl="1"/>
            <a:r>
              <a:rPr lang="en-US" altLang="en-US" sz="3600">
                <a:solidFill>
                  <a:schemeClr val="bg1"/>
                </a:solidFill>
              </a:rPr>
              <a:t>A. </a:t>
            </a:r>
            <a:r>
              <a:rPr lang="en-US" altLang="en-US" sz="3600">
                <a:solidFill>
                  <a:srgbClr val="FFFF00"/>
                </a:solidFill>
              </a:rPr>
              <a:t>Definition</a:t>
            </a:r>
            <a:r>
              <a:rPr lang="en-US" altLang="en-US" sz="3600">
                <a:solidFill>
                  <a:schemeClr val="bg1"/>
                </a:solidFill>
              </a:rPr>
              <a:t> of copyright</a:t>
            </a:r>
          </a:p>
          <a:p>
            <a:pPr lvl="1"/>
            <a:r>
              <a:rPr lang="en-US" altLang="en-US" sz="3600">
                <a:solidFill>
                  <a:schemeClr val="bg1"/>
                </a:solidFill>
              </a:rPr>
              <a:t>B. </a:t>
            </a:r>
            <a:r>
              <a:rPr lang="en-US" altLang="en-US" sz="3600">
                <a:solidFill>
                  <a:srgbClr val="00B0F0"/>
                </a:solidFill>
              </a:rPr>
              <a:t>Purpose</a:t>
            </a:r>
            <a:r>
              <a:rPr lang="en-US" altLang="en-US" sz="3600">
                <a:solidFill>
                  <a:schemeClr val="bg1"/>
                </a:solidFill>
              </a:rPr>
              <a:t> of copyright</a:t>
            </a:r>
          </a:p>
          <a:p>
            <a:pPr lvl="1"/>
            <a:r>
              <a:rPr lang="en-US" altLang="en-US" sz="3600">
                <a:solidFill>
                  <a:schemeClr val="bg1"/>
                </a:solidFill>
              </a:rPr>
              <a:t>C. </a:t>
            </a:r>
            <a:r>
              <a:rPr lang="en-US" altLang="en-US" sz="3600">
                <a:solidFill>
                  <a:srgbClr val="92D050"/>
                </a:solidFill>
              </a:rPr>
              <a:t>Origins</a:t>
            </a:r>
            <a:r>
              <a:rPr lang="en-US" altLang="en-US" sz="3600">
                <a:solidFill>
                  <a:schemeClr val="bg1"/>
                </a:solidFill>
              </a:rPr>
              <a:t> of copyright</a:t>
            </a:r>
          </a:p>
          <a:p>
            <a:pPr lvl="1"/>
            <a:r>
              <a:rPr lang="en-US" altLang="en-US" sz="3600">
                <a:solidFill>
                  <a:schemeClr val="bg1"/>
                </a:solidFill>
              </a:rPr>
              <a:t>D. Which level of government has </a:t>
            </a:r>
            <a:r>
              <a:rPr lang="en-US" altLang="en-US" sz="3600">
                <a:solidFill>
                  <a:srgbClr val="FFFF00"/>
                </a:solidFill>
              </a:rPr>
              <a:t>legislative authority </a:t>
            </a:r>
            <a:r>
              <a:rPr lang="en-US" altLang="en-US" sz="3600">
                <a:solidFill>
                  <a:schemeClr val="bg1"/>
                </a:solidFill>
              </a:rPr>
              <a:t>over copyright?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28739-AE9A-3FF9-8572-2DD90A4BB603}"/>
              </a:ext>
            </a:extLst>
          </p:cNvPr>
          <p:cNvSpPr>
            <a:spLocks noGrp="1"/>
          </p:cNvSpPr>
          <p:nvPr>
            <p:ph type="title"/>
          </p:nvPr>
        </p:nvSpPr>
        <p:spPr>
          <a:xfrm>
            <a:off x="1314450" y="0"/>
            <a:ext cx="6686550" cy="746125"/>
          </a:xfrm>
        </p:spPr>
        <p:txBody>
          <a:bodyPr>
            <a:noAutofit/>
          </a:bodyPr>
          <a:lstStyle/>
          <a:p>
            <a:pPr>
              <a:defRPr/>
            </a:pPr>
            <a:br>
              <a:rPr lang="en-US" b="1" dirty="0">
                <a:latin typeface="+mn-lt"/>
              </a:rPr>
            </a:br>
            <a:r>
              <a:rPr lang="en-US" b="1" dirty="0">
                <a:solidFill>
                  <a:srgbClr val="FFFF00"/>
                </a:solidFill>
                <a:latin typeface="+mn-lt"/>
              </a:rPr>
              <a:t>For </a:t>
            </a:r>
            <a:r>
              <a:rPr lang="en-CA" b="1" dirty="0">
                <a:solidFill>
                  <a:srgbClr val="FFFF00"/>
                </a:solidFill>
                <a:latin typeface="+mn-lt"/>
              </a:rPr>
              <a:t>full privileges on the website </a:t>
            </a:r>
            <a:br>
              <a:rPr lang="en-CA" b="1" dirty="0">
                <a:latin typeface="+mn-lt"/>
              </a:rPr>
            </a:br>
            <a:endParaRPr lang="en-US" b="1" dirty="0">
              <a:latin typeface="+mn-lt"/>
            </a:endParaRPr>
          </a:p>
        </p:txBody>
      </p:sp>
      <p:sp>
        <p:nvSpPr>
          <p:cNvPr id="3" name="Content Placeholder 2">
            <a:extLst>
              <a:ext uri="{FF2B5EF4-FFF2-40B4-BE49-F238E27FC236}">
                <a16:creationId xmlns:a16="http://schemas.microsoft.com/office/drawing/2014/main" id="{954E53EE-88AF-DD75-C39D-92B4AB73C907}"/>
              </a:ext>
            </a:extLst>
          </p:cNvPr>
          <p:cNvSpPr>
            <a:spLocks noGrp="1"/>
          </p:cNvSpPr>
          <p:nvPr>
            <p:ph sz="quarter" idx="10"/>
          </p:nvPr>
        </p:nvSpPr>
        <p:spPr>
          <a:xfrm>
            <a:off x="1314450" y="850900"/>
            <a:ext cx="6515100" cy="3846513"/>
          </a:xfrm>
        </p:spPr>
        <p:txBody>
          <a:bodyPr>
            <a:normAutofit fontScale="85000" lnSpcReduction="10000"/>
          </a:bodyPr>
          <a:lstStyle/>
          <a:p>
            <a:pPr marL="0" indent="0">
              <a:lnSpc>
                <a:spcPct val="110000"/>
              </a:lnSpc>
              <a:buFont typeface="Arial" panose="020B0604020202020204" pitchFamily="34" charset="0"/>
              <a:buNone/>
              <a:defRPr/>
            </a:pPr>
            <a:r>
              <a:rPr lang="en-CA" sz="2400" dirty="0">
                <a:solidFill>
                  <a:schemeClr val="bg1"/>
                </a:solidFill>
              </a:rPr>
              <a:t>1. Please create an account at </a:t>
            </a:r>
            <a:r>
              <a:rPr lang="en-CA" sz="2400" dirty="0">
                <a:solidFill>
                  <a:schemeClr val="bg1"/>
                </a:solidFill>
                <a:hlinkClick r:id="rId2"/>
              </a:rPr>
              <a:t>http://cms.ubc.ca/</a:t>
            </a:r>
            <a:r>
              <a:rPr lang="en-CA" sz="2400" dirty="0">
                <a:solidFill>
                  <a:schemeClr val="bg1"/>
                </a:solidFill>
              </a:rPr>
              <a:t> using your CWL.</a:t>
            </a:r>
          </a:p>
          <a:p>
            <a:pPr marL="0" indent="0">
              <a:lnSpc>
                <a:spcPct val="110000"/>
              </a:lnSpc>
              <a:buFont typeface="Arial" panose="020B0604020202020204" pitchFamily="34" charset="0"/>
              <a:buNone/>
              <a:defRPr/>
            </a:pPr>
            <a:r>
              <a:rPr lang="en-CA" sz="2400" dirty="0">
                <a:solidFill>
                  <a:schemeClr val="bg1"/>
                </a:solidFill>
              </a:rPr>
              <a:t>2. Once you create an account and sign in at </a:t>
            </a:r>
            <a:r>
              <a:rPr lang="en-CA" sz="2400" dirty="0">
                <a:solidFill>
                  <a:schemeClr val="bg1"/>
                </a:solidFill>
                <a:hlinkClick r:id="rId2"/>
              </a:rPr>
              <a:t>http://cms.ubc.ca/</a:t>
            </a:r>
            <a:r>
              <a:rPr lang="en-CA" sz="2400" dirty="0">
                <a:solidFill>
                  <a:schemeClr val="bg1"/>
                </a:solidFill>
              </a:rPr>
              <a:t> you can click your name in the top right. Halfway down the following page will be your WordPress email address.</a:t>
            </a:r>
          </a:p>
          <a:p>
            <a:pPr marL="0" indent="0">
              <a:lnSpc>
                <a:spcPct val="110000"/>
              </a:lnSpc>
              <a:buFont typeface="Arial" panose="020B0604020202020204" pitchFamily="34" charset="0"/>
              <a:buNone/>
              <a:defRPr/>
            </a:pPr>
            <a:r>
              <a:rPr lang="en-CA" sz="2400" dirty="0">
                <a:solidFill>
                  <a:schemeClr val="bg1"/>
                </a:solidFill>
              </a:rPr>
              <a:t>3. Send me your WordPress email address at </a:t>
            </a:r>
            <a:r>
              <a:rPr lang="en-CA" sz="2400" dirty="0">
                <a:solidFill>
                  <a:schemeClr val="bg1"/>
                </a:solidFill>
                <a:hlinkClick r:id="rId3"/>
              </a:rPr>
              <a:t>jon.festinger@ubc.ca</a:t>
            </a:r>
            <a:r>
              <a:rPr lang="en-CA" sz="2400" dirty="0">
                <a:solidFill>
                  <a:schemeClr val="bg1"/>
                </a:solidFill>
              </a:rPr>
              <a:t>  or at </a:t>
            </a:r>
            <a:r>
              <a:rPr lang="en-CA" sz="2400" dirty="0">
                <a:solidFill>
                  <a:schemeClr val="bg1"/>
                </a:solidFill>
                <a:hlinkClick r:id="rId4"/>
              </a:rPr>
              <a:t>jon_festinger@thecdm.ca</a:t>
            </a:r>
            <a:r>
              <a:rPr lang="en-CA" sz="2400" dirty="0">
                <a:solidFill>
                  <a:schemeClr val="bg1"/>
                </a:solidFill>
              </a:rPr>
              <a:t> </a:t>
            </a:r>
          </a:p>
          <a:p>
            <a:pPr marL="0" indent="0">
              <a:lnSpc>
                <a:spcPct val="110000"/>
              </a:lnSpc>
              <a:buFont typeface="Arial" panose="020B0604020202020204" pitchFamily="34" charset="0"/>
              <a:buNone/>
              <a:defRPr/>
            </a:pPr>
            <a:r>
              <a:rPr lang="en-CA" sz="2400" dirty="0">
                <a:solidFill>
                  <a:schemeClr val="bg1"/>
                </a:solidFill>
              </a:rPr>
              <a:t>4. Then, I will invite you to participate with authoring privileges via your WordPress email address.</a:t>
            </a:r>
          </a:p>
          <a:p>
            <a:pPr marL="0" indent="0">
              <a:buFont typeface="Arial" panose="020B0604020202020204" pitchFamily="34" charset="0"/>
              <a:buNone/>
              <a:defRPr/>
            </a:pPr>
            <a:endParaRPr lang="en-US" dirty="0"/>
          </a:p>
        </p:txBody>
      </p:sp>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E527F81F-EB8C-6AC9-84FF-FC5AD56F173D}"/>
                  </a:ext>
                </a:extLst>
              </p14:cNvPr>
              <p14:cNvContentPartPr/>
              <p14:nvPr/>
            </p14:nvContentPartPr>
            <p14:xfrm>
              <a:off x="1304595" y="3652987"/>
              <a:ext cx="6215040" cy="144360"/>
            </p14:xfrm>
          </p:contentPart>
        </mc:Choice>
        <mc:Fallback xmlns="">
          <p:pic>
            <p:nvPicPr>
              <p:cNvPr id="5" name="Ink 4">
                <a:extLst>
                  <a:ext uri="{FF2B5EF4-FFF2-40B4-BE49-F238E27FC236}">
                    <a16:creationId xmlns:a16="http://schemas.microsoft.com/office/drawing/2014/main" id="{E527F81F-EB8C-6AC9-84FF-FC5AD56F173D}"/>
                  </a:ext>
                </a:extLst>
              </p:cNvPr>
              <p:cNvPicPr/>
              <p:nvPr/>
            </p:nvPicPr>
            <p:blipFill>
              <a:blip r:embed="rId6"/>
              <a:stretch>
                <a:fillRect/>
              </a:stretch>
            </p:blipFill>
            <p:spPr>
              <a:xfrm>
                <a:off x="1286955" y="3634987"/>
                <a:ext cx="625068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6595C1C2-8D43-61A2-19F0-D2841D7C714F}"/>
                  </a:ext>
                </a:extLst>
              </p14:cNvPr>
              <p14:cNvContentPartPr/>
              <p14:nvPr/>
            </p14:nvContentPartPr>
            <p14:xfrm>
              <a:off x="1218195" y="3888427"/>
              <a:ext cx="5393160" cy="158400"/>
            </p14:xfrm>
          </p:contentPart>
        </mc:Choice>
        <mc:Fallback xmlns="">
          <p:pic>
            <p:nvPicPr>
              <p:cNvPr id="6" name="Ink 5">
                <a:extLst>
                  <a:ext uri="{FF2B5EF4-FFF2-40B4-BE49-F238E27FC236}">
                    <a16:creationId xmlns:a16="http://schemas.microsoft.com/office/drawing/2014/main" id="{6595C1C2-8D43-61A2-19F0-D2841D7C714F}"/>
                  </a:ext>
                </a:extLst>
              </p:cNvPr>
              <p:cNvPicPr/>
              <p:nvPr/>
            </p:nvPicPr>
            <p:blipFill>
              <a:blip r:embed="rId8"/>
              <a:stretch>
                <a:fillRect/>
              </a:stretch>
            </p:blipFill>
            <p:spPr>
              <a:xfrm>
                <a:off x="1200195" y="3870787"/>
                <a:ext cx="5428800" cy="194040"/>
              </a:xfrm>
              <a:prstGeom prst="rect">
                <a:avLst/>
              </a:prstGeom>
            </p:spPr>
          </p:pic>
        </mc:Fallback>
      </mc:AlternateContent>
    </p:spTree>
    <p:extLst>
      <p:ext uri="{BB962C8B-B14F-4D97-AF65-F5344CB8AC3E}">
        <p14:creationId xmlns:p14="http://schemas.microsoft.com/office/powerpoint/2010/main" val="22094494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Box 2">
            <a:extLst>
              <a:ext uri="{FF2B5EF4-FFF2-40B4-BE49-F238E27FC236}">
                <a16:creationId xmlns:a16="http://schemas.microsoft.com/office/drawing/2014/main" id="{F5375BE9-768F-EF00-D6D3-6F23C5FF10F4}"/>
              </a:ext>
            </a:extLst>
          </p:cNvPr>
          <p:cNvSpPr txBox="1">
            <a:spLocks noChangeArrowheads="1"/>
          </p:cNvSpPr>
          <p:nvPr/>
        </p:nvSpPr>
        <p:spPr bwMode="auto">
          <a:xfrm>
            <a:off x="863600" y="801687"/>
            <a:ext cx="74168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200" dirty="0">
                <a:solidFill>
                  <a:schemeClr val="bg1"/>
                </a:solidFill>
              </a:rPr>
              <a:t>2) </a:t>
            </a:r>
            <a:r>
              <a:rPr lang="en-US" altLang="en-US" sz="3200" dirty="0">
                <a:solidFill>
                  <a:srgbClr val="FFFF00"/>
                </a:solidFill>
              </a:rPr>
              <a:t>What is copyrightable</a:t>
            </a:r>
            <a:r>
              <a:rPr lang="en-US" altLang="en-US" sz="3200" dirty="0">
                <a:solidFill>
                  <a:srgbClr val="FF0000"/>
                </a:solidFill>
              </a:rPr>
              <a:t>?</a:t>
            </a:r>
          </a:p>
          <a:p>
            <a:pPr lvl="1"/>
            <a:r>
              <a:rPr lang="en-US" altLang="en-US" sz="3200" dirty="0">
                <a:solidFill>
                  <a:schemeClr val="bg1"/>
                </a:solidFill>
              </a:rPr>
              <a:t>Subsistence of copyright in works</a:t>
            </a:r>
          </a:p>
          <a:p>
            <a:pPr lvl="2">
              <a:buFont typeface="Courier New" panose="02070309020205020404" pitchFamily="49" charset="0"/>
              <a:buChar char="o"/>
            </a:pPr>
            <a:r>
              <a:rPr lang="en-US" altLang="en-US" sz="3200" dirty="0">
                <a:solidFill>
                  <a:srgbClr val="FFFF00"/>
                </a:solidFill>
              </a:rPr>
              <a:t>Registration</a:t>
            </a:r>
            <a:r>
              <a:rPr lang="en-US" altLang="en-US" sz="3200" dirty="0">
                <a:solidFill>
                  <a:schemeClr val="bg1"/>
                </a:solidFill>
              </a:rPr>
              <a:t> as a </a:t>
            </a:r>
            <a:r>
              <a:rPr lang="en-US" altLang="en-US" sz="3200" dirty="0">
                <a:solidFill>
                  <a:srgbClr val="FFFF00"/>
                </a:solidFill>
              </a:rPr>
              <a:t>requirement</a:t>
            </a:r>
            <a:r>
              <a:rPr lang="en-US" altLang="en-US" sz="3200" dirty="0">
                <a:solidFill>
                  <a:schemeClr val="bg1"/>
                </a:solidFill>
              </a:rPr>
              <a:t> for copyright protection</a:t>
            </a:r>
            <a:r>
              <a:rPr lang="en-US" altLang="en-US" sz="3200" dirty="0">
                <a:solidFill>
                  <a:srgbClr val="FF0000"/>
                </a:solidFill>
              </a:rPr>
              <a:t>?</a:t>
            </a:r>
          </a:p>
          <a:p>
            <a:pPr lvl="2">
              <a:buFont typeface="Courier New" panose="02070309020205020404" pitchFamily="49" charset="0"/>
              <a:buChar char="o"/>
            </a:pPr>
            <a:r>
              <a:rPr lang="en-US" altLang="en-US" sz="3200" dirty="0">
                <a:solidFill>
                  <a:srgbClr val="00B0F0"/>
                </a:solidFill>
              </a:rPr>
              <a:t>Fixation</a:t>
            </a:r>
          </a:p>
          <a:p>
            <a:pPr lvl="2">
              <a:buFont typeface="Courier New" panose="02070309020205020404" pitchFamily="49" charset="0"/>
              <a:buChar char="o"/>
            </a:pPr>
            <a:r>
              <a:rPr lang="en-US" altLang="en-US" sz="3200" dirty="0">
                <a:solidFill>
                  <a:srgbClr val="00B0F0"/>
                </a:solidFill>
              </a:rPr>
              <a:t>Originality</a:t>
            </a:r>
          </a:p>
          <a:p>
            <a:pPr lvl="2">
              <a:buFont typeface="Courier New" panose="02070309020205020404" pitchFamily="49" charset="0"/>
              <a:buChar char="o"/>
            </a:pPr>
            <a:r>
              <a:rPr lang="en-US" altLang="en-US" sz="3200" dirty="0">
                <a:solidFill>
                  <a:schemeClr val="bg1"/>
                </a:solidFill>
              </a:rPr>
              <a:t>Are </a:t>
            </a:r>
            <a:r>
              <a:rPr lang="en-US" altLang="en-US" sz="3200" dirty="0">
                <a:solidFill>
                  <a:srgbClr val="00B0F0"/>
                </a:solidFill>
              </a:rPr>
              <a:t>facts and ideas </a:t>
            </a:r>
            <a:r>
              <a:rPr lang="en-US" altLang="en-US" sz="3200" dirty="0">
                <a:solidFill>
                  <a:schemeClr val="bg1"/>
                </a:solidFill>
              </a:rPr>
              <a:t>protected</a:t>
            </a:r>
            <a:r>
              <a:rPr lang="en-US" altLang="en-US" sz="3200" dirty="0">
                <a:solidFill>
                  <a:srgbClr val="FF0000"/>
                </a:solidFill>
              </a:rPr>
              <a:t>?</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Box 2">
            <a:extLst>
              <a:ext uri="{FF2B5EF4-FFF2-40B4-BE49-F238E27FC236}">
                <a16:creationId xmlns:a16="http://schemas.microsoft.com/office/drawing/2014/main" id="{4B2903BC-8988-88B4-12BB-B9698FD9D2A0}"/>
              </a:ext>
            </a:extLst>
          </p:cNvPr>
          <p:cNvSpPr txBox="1">
            <a:spLocks noChangeArrowheads="1"/>
          </p:cNvSpPr>
          <p:nvPr/>
        </p:nvSpPr>
        <p:spPr bwMode="auto">
          <a:xfrm>
            <a:off x="287337" y="986631"/>
            <a:ext cx="8569325"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lvl="1"/>
            <a:r>
              <a:rPr lang="en-US" altLang="en-US" sz="4000" dirty="0">
                <a:solidFill>
                  <a:schemeClr val="bg1"/>
                </a:solidFill>
              </a:rPr>
              <a:t>3)</a:t>
            </a:r>
            <a:r>
              <a:rPr lang="en-US" altLang="en-US" sz="4000" dirty="0"/>
              <a:t> </a:t>
            </a:r>
            <a:r>
              <a:rPr lang="en-US" altLang="en-US" sz="4000" dirty="0">
                <a:solidFill>
                  <a:srgbClr val="FFFF00"/>
                </a:solidFill>
              </a:rPr>
              <a:t>What does it mean to say that something is </a:t>
            </a:r>
            <a:r>
              <a:rPr lang="en-US" altLang="en-US" sz="4000" dirty="0">
                <a:solidFill>
                  <a:srgbClr val="00B0F0"/>
                </a:solidFill>
              </a:rPr>
              <a:t>literary, artistic, dramatic, or musical</a:t>
            </a:r>
            <a:r>
              <a:rPr lang="en-US" altLang="en-US" sz="4000" dirty="0">
                <a:solidFill>
                  <a:srgbClr val="FF0000"/>
                </a:solidFill>
              </a:rPr>
              <a:t>?</a:t>
            </a:r>
            <a:r>
              <a:rPr lang="en-US" altLang="en-US" sz="4000" dirty="0">
                <a:solidFill>
                  <a:schemeClr val="bg1"/>
                </a:solidFill>
              </a:rPr>
              <a:t> </a:t>
            </a:r>
          </a:p>
          <a:p>
            <a:pPr lvl="1"/>
            <a:r>
              <a:rPr lang="en-US" altLang="en-US" sz="4000" dirty="0">
                <a:solidFill>
                  <a:schemeClr val="bg1"/>
                </a:solidFill>
              </a:rPr>
              <a:t>What should qualify as copyrightable </a:t>
            </a:r>
            <a:r>
              <a:rPr lang="en-US" altLang="en-US" sz="4000" dirty="0">
                <a:solidFill>
                  <a:srgbClr val="FFFF00"/>
                </a:solidFill>
              </a:rPr>
              <a:t>“</a:t>
            </a:r>
            <a:r>
              <a:rPr lang="en-US" altLang="en-US" sz="4000" dirty="0">
                <a:solidFill>
                  <a:srgbClr val="FF0000"/>
                </a:solidFill>
              </a:rPr>
              <a:t>works</a:t>
            </a:r>
            <a:r>
              <a:rPr lang="en-US" altLang="en-US" sz="4000" dirty="0">
                <a:solidFill>
                  <a:srgbClr val="FFFF00"/>
                </a:solidFill>
              </a:rPr>
              <a:t>”</a:t>
            </a:r>
            <a:r>
              <a:rPr lang="en-US" altLang="en-US" sz="4000" dirty="0">
                <a:solidFill>
                  <a:srgbClr val="FF0000"/>
                </a:solidFill>
              </a:rPr>
              <a:t>?</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2">
            <a:extLst>
              <a:ext uri="{FF2B5EF4-FFF2-40B4-BE49-F238E27FC236}">
                <a16:creationId xmlns:a16="http://schemas.microsoft.com/office/drawing/2014/main" id="{BDB43A9B-D508-E9D1-EE8C-1AEB34F067D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994400" y="3024188"/>
            <a:ext cx="2451100"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4" name="TextBox 3">
            <a:extLst>
              <a:ext uri="{FF2B5EF4-FFF2-40B4-BE49-F238E27FC236}">
                <a16:creationId xmlns:a16="http://schemas.microsoft.com/office/drawing/2014/main" id="{343773CD-9990-BECE-383D-D7FDF03B4F0D}"/>
              </a:ext>
            </a:extLst>
          </p:cNvPr>
          <p:cNvSpPr txBox="1">
            <a:spLocks noChangeArrowheads="1"/>
          </p:cNvSpPr>
          <p:nvPr/>
        </p:nvSpPr>
        <p:spPr bwMode="auto">
          <a:xfrm>
            <a:off x="5597525" y="4516438"/>
            <a:ext cx="34290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CA" altLang="en-US" sz="1400">
                <a:solidFill>
                  <a:schemeClr val="bg1"/>
                </a:solidFill>
              </a:rPr>
              <a:t>The Clash, Chateau Neuf, Oslo, Norway </a:t>
            </a:r>
          </a:p>
          <a:p>
            <a:pPr algn="ctr"/>
            <a:r>
              <a:rPr lang="en-CA" altLang="en-US" sz="1400">
                <a:solidFill>
                  <a:schemeClr val="bg1"/>
                </a:solidFill>
              </a:rPr>
              <a:t>21 May 1980  Helge Øverås </a:t>
            </a:r>
            <a:endParaRPr lang="en-US" altLang="en-US" sz="1400">
              <a:solidFill>
                <a:schemeClr val="bg1"/>
              </a:solidFill>
            </a:endParaRPr>
          </a:p>
        </p:txBody>
      </p:sp>
      <p:sp>
        <p:nvSpPr>
          <p:cNvPr id="100355" name="TextBox 4">
            <a:extLst>
              <a:ext uri="{FF2B5EF4-FFF2-40B4-BE49-F238E27FC236}">
                <a16:creationId xmlns:a16="http://schemas.microsoft.com/office/drawing/2014/main" id="{7C39E09A-44E0-DDD4-FC42-B6705E7AF155}"/>
              </a:ext>
            </a:extLst>
          </p:cNvPr>
          <p:cNvSpPr txBox="1">
            <a:spLocks noChangeArrowheads="1"/>
          </p:cNvSpPr>
          <p:nvPr/>
        </p:nvSpPr>
        <p:spPr bwMode="auto">
          <a:xfrm>
            <a:off x="1514475" y="125413"/>
            <a:ext cx="61150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Overview of copyright</a:t>
            </a:r>
            <a:endParaRPr lang="en-US" altLang="en-US" sz="4400"/>
          </a:p>
        </p:txBody>
      </p:sp>
      <p:sp>
        <p:nvSpPr>
          <p:cNvPr id="100356" name="TextBox 5">
            <a:extLst>
              <a:ext uri="{FF2B5EF4-FFF2-40B4-BE49-F238E27FC236}">
                <a16:creationId xmlns:a16="http://schemas.microsoft.com/office/drawing/2014/main" id="{23093842-3B1A-5714-06D3-5EEA9EC56084}"/>
              </a:ext>
            </a:extLst>
          </p:cNvPr>
          <p:cNvSpPr txBox="1">
            <a:spLocks noChangeArrowheads="1"/>
          </p:cNvSpPr>
          <p:nvPr/>
        </p:nvSpPr>
        <p:spPr bwMode="auto">
          <a:xfrm>
            <a:off x="250825" y="1333500"/>
            <a:ext cx="827881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a:solidFill>
                  <a:srgbClr val="00B0F0"/>
                </a:solidFill>
              </a:rPr>
              <a:t>Definition of copyright</a:t>
            </a:r>
            <a:r>
              <a:rPr lang="en-US" altLang="en-US" b="1">
                <a:solidFill>
                  <a:srgbClr val="FF0000"/>
                </a:solidFill>
              </a:rPr>
              <a:t>:</a:t>
            </a:r>
          </a:p>
          <a:p>
            <a:pPr lvl="1"/>
            <a:r>
              <a:rPr lang="en-CA" altLang="en-US">
                <a:solidFill>
                  <a:schemeClr val="bg1"/>
                </a:solidFill>
              </a:rPr>
              <a:t>Set of </a:t>
            </a:r>
            <a:r>
              <a:rPr lang="en-CA" altLang="en-US">
                <a:solidFill>
                  <a:srgbClr val="FF0000"/>
                </a:solidFill>
              </a:rPr>
              <a:t>exclusive </a:t>
            </a:r>
            <a:r>
              <a:rPr lang="en-CA" altLang="en-US">
                <a:solidFill>
                  <a:schemeClr val="bg1"/>
                </a:solidFill>
              </a:rPr>
              <a:t>rights in works of </a:t>
            </a:r>
            <a:r>
              <a:rPr lang="en-CA" altLang="en-US" i="1">
                <a:solidFill>
                  <a:srgbClr val="FFFF00"/>
                </a:solidFill>
              </a:rPr>
              <a:t>expression</a:t>
            </a:r>
            <a:r>
              <a:rPr lang="en-CA" altLang="en-US">
                <a:solidFill>
                  <a:schemeClr val="bg1"/>
                </a:solidFill>
              </a:rPr>
              <a:t>; performers’ </a:t>
            </a:r>
            <a:r>
              <a:rPr lang="en-CA" altLang="en-US" i="1">
                <a:solidFill>
                  <a:srgbClr val="FFFF00"/>
                </a:solidFill>
              </a:rPr>
              <a:t>performances</a:t>
            </a:r>
            <a:r>
              <a:rPr lang="en-CA" altLang="en-US">
                <a:solidFill>
                  <a:schemeClr val="bg1"/>
                </a:solidFill>
              </a:rPr>
              <a:t>; sound </a:t>
            </a:r>
            <a:r>
              <a:rPr lang="en-CA" altLang="en-US" i="1">
                <a:solidFill>
                  <a:srgbClr val="FFFF00"/>
                </a:solidFill>
              </a:rPr>
              <a:t>recordings</a:t>
            </a:r>
            <a:r>
              <a:rPr lang="en-CA" altLang="en-US">
                <a:solidFill>
                  <a:schemeClr val="bg1"/>
                </a:solidFill>
              </a:rPr>
              <a:t>; and communication </a:t>
            </a:r>
            <a:r>
              <a:rPr lang="en-CA" altLang="en-US" i="1">
                <a:solidFill>
                  <a:srgbClr val="FFFF00"/>
                </a:solidFill>
              </a:rPr>
              <a:t>signals</a:t>
            </a:r>
            <a:r>
              <a:rPr lang="en-CA" altLang="en-US">
                <a:solidFill>
                  <a:schemeClr val="bg1"/>
                </a:solidFill>
              </a:rPr>
              <a:t>. </a:t>
            </a:r>
            <a:endParaRPr lang="en-US" altLang="en-US">
              <a:solidFill>
                <a:schemeClr val="bg1"/>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a:extLst>
              <a:ext uri="{FF2B5EF4-FFF2-40B4-BE49-F238E27FC236}">
                <a16:creationId xmlns:a16="http://schemas.microsoft.com/office/drawing/2014/main" id="{DF1DBE8E-854C-7DD3-2837-141FEC3925F5}"/>
              </a:ext>
            </a:extLst>
          </p:cNvPr>
          <p:cNvSpPr>
            <a:spLocks noGrp="1" noChangeArrowheads="1"/>
          </p:cNvSpPr>
          <p:nvPr>
            <p:ph type="title"/>
          </p:nvPr>
        </p:nvSpPr>
        <p:spPr bwMode="auto">
          <a:xfrm>
            <a:off x="457200" y="244475"/>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Overview of copyright</a:t>
            </a:r>
            <a:endParaRPr lang="en-US" altLang="en-US"/>
          </a:p>
        </p:txBody>
      </p:sp>
      <p:sp>
        <p:nvSpPr>
          <p:cNvPr id="3" name="Content Placeholder 2">
            <a:extLst>
              <a:ext uri="{FF2B5EF4-FFF2-40B4-BE49-F238E27FC236}">
                <a16:creationId xmlns:a16="http://schemas.microsoft.com/office/drawing/2014/main" id="{926AD8C2-6B32-C1A2-F5BE-1E06F4227C00}"/>
              </a:ext>
            </a:extLst>
          </p:cNvPr>
          <p:cNvSpPr>
            <a:spLocks noGrp="1"/>
          </p:cNvSpPr>
          <p:nvPr>
            <p:ph sz="quarter" idx="10"/>
          </p:nvPr>
        </p:nvSpPr>
        <p:spPr>
          <a:xfrm>
            <a:off x="719138" y="1276350"/>
            <a:ext cx="7705725" cy="3238500"/>
          </a:xfrm>
        </p:spPr>
        <p:txBody>
          <a:bodyPr>
            <a:normAutofit lnSpcReduction="10000"/>
          </a:bodyPr>
          <a:lstStyle/>
          <a:p>
            <a:pPr marL="0" indent="0">
              <a:buFont typeface="Arial" panose="020B0604020202020204" pitchFamily="34" charset="0"/>
              <a:buNone/>
              <a:defRPr/>
            </a:pPr>
            <a:r>
              <a:rPr lang="en-US" sz="2700" b="1" dirty="0">
                <a:solidFill>
                  <a:srgbClr val="00B0F0"/>
                </a:solidFill>
              </a:rPr>
              <a:t>Justifications</a:t>
            </a:r>
          </a:p>
          <a:p>
            <a:pPr>
              <a:defRPr/>
            </a:pPr>
            <a:r>
              <a:rPr lang="en-US" sz="2700" dirty="0">
                <a:solidFill>
                  <a:schemeClr val="bg1"/>
                </a:solidFill>
              </a:rPr>
              <a:t>Economic incentive for creation (</a:t>
            </a:r>
            <a:r>
              <a:rPr lang="en-US" sz="2700" dirty="0">
                <a:solidFill>
                  <a:srgbClr val="FFFF00"/>
                </a:solidFill>
              </a:rPr>
              <a:t>then why does copyright continue after death</a:t>
            </a:r>
            <a:r>
              <a:rPr lang="en-US" sz="2700" dirty="0">
                <a:solidFill>
                  <a:schemeClr val="bg1"/>
                </a:solidFill>
              </a:rPr>
              <a:t>)?</a:t>
            </a:r>
          </a:p>
          <a:p>
            <a:pPr>
              <a:defRPr/>
            </a:pPr>
            <a:r>
              <a:rPr lang="en-US" sz="2700" dirty="0">
                <a:solidFill>
                  <a:schemeClr val="bg1"/>
                </a:solidFill>
              </a:rPr>
              <a:t>Societal </a:t>
            </a:r>
            <a:r>
              <a:rPr lang="en-US" sz="2700" dirty="0">
                <a:solidFill>
                  <a:srgbClr val="FFFF00"/>
                </a:solidFill>
              </a:rPr>
              <a:t>“</a:t>
            </a:r>
            <a:r>
              <a:rPr lang="en-US" sz="2700" dirty="0">
                <a:solidFill>
                  <a:srgbClr val="00B0F0"/>
                </a:solidFill>
              </a:rPr>
              <a:t>progress in the arts &amp; sciences</a:t>
            </a:r>
            <a:r>
              <a:rPr lang="en-US" sz="2700" dirty="0">
                <a:solidFill>
                  <a:srgbClr val="FFFF00"/>
                </a:solidFill>
              </a:rPr>
              <a:t>”</a:t>
            </a:r>
          </a:p>
          <a:p>
            <a:pPr>
              <a:defRPr/>
            </a:pPr>
            <a:r>
              <a:rPr lang="en-US" sz="2700" dirty="0">
                <a:solidFill>
                  <a:schemeClr val="bg1"/>
                </a:solidFill>
              </a:rPr>
              <a:t>Natural </a:t>
            </a:r>
            <a:r>
              <a:rPr lang="en-US" sz="2700" dirty="0">
                <a:solidFill>
                  <a:srgbClr val="FFFF00"/>
                </a:solidFill>
              </a:rPr>
              <a:t>rights to </a:t>
            </a:r>
            <a:r>
              <a:rPr lang="en-US" sz="2700" dirty="0">
                <a:solidFill>
                  <a:schemeClr val="bg1"/>
                </a:solidFill>
              </a:rPr>
              <a:t>one’s own </a:t>
            </a:r>
            <a:r>
              <a:rPr lang="en-US" sz="2700" dirty="0">
                <a:solidFill>
                  <a:srgbClr val="FFFF00"/>
                </a:solidFill>
              </a:rPr>
              <a:t>labour </a:t>
            </a:r>
            <a:r>
              <a:rPr lang="en-US" sz="2700" dirty="0">
                <a:solidFill>
                  <a:srgbClr val="FF0000"/>
                </a:solidFill>
              </a:rPr>
              <a:t>&amp;</a:t>
            </a:r>
            <a:r>
              <a:rPr lang="en-US" sz="2700" dirty="0">
                <a:solidFill>
                  <a:srgbClr val="FFFF00"/>
                </a:solidFill>
              </a:rPr>
              <a:t> </a:t>
            </a:r>
            <a:r>
              <a:rPr lang="en-US" sz="2700" dirty="0">
                <a:solidFill>
                  <a:srgbClr val="00B0F0"/>
                </a:solidFill>
              </a:rPr>
              <a:t>personality </a:t>
            </a:r>
            <a:r>
              <a:rPr lang="en-US" sz="2700" dirty="0">
                <a:solidFill>
                  <a:srgbClr val="FFFF00"/>
                </a:solidFill>
              </a:rPr>
              <a:t>(</a:t>
            </a:r>
            <a:r>
              <a:rPr lang="en-US" sz="2700" dirty="0">
                <a:solidFill>
                  <a:srgbClr val="FF0000"/>
                </a:solidFill>
                <a:sym typeface="Wingdings" pitchFamily="2" charset="2"/>
              </a:rPr>
              <a:t></a:t>
            </a:r>
            <a:r>
              <a:rPr lang="en-US" sz="2700" dirty="0">
                <a:solidFill>
                  <a:schemeClr val="bg1"/>
                </a:solidFill>
                <a:sym typeface="Wingdings" pitchFamily="2" charset="2"/>
              </a:rPr>
              <a:t> personality </a:t>
            </a:r>
            <a:r>
              <a:rPr lang="en-US" sz="2700" dirty="0">
                <a:solidFill>
                  <a:srgbClr val="FF0000"/>
                </a:solidFill>
                <a:sym typeface="Wingdings" pitchFamily="2" charset="2"/>
              </a:rPr>
              <a:t>=</a:t>
            </a:r>
            <a:r>
              <a:rPr lang="en-US" sz="2700" dirty="0">
                <a:solidFill>
                  <a:schemeClr val="bg1"/>
                </a:solidFill>
                <a:sym typeface="Wingdings" pitchFamily="2" charset="2"/>
              </a:rPr>
              <a:t> privacy </a:t>
            </a:r>
            <a:r>
              <a:rPr lang="en-US" sz="2700" dirty="0">
                <a:solidFill>
                  <a:srgbClr val="FF0000"/>
                </a:solidFill>
                <a:sym typeface="Wingdings" pitchFamily="2" charset="2"/>
              </a:rPr>
              <a:t>or</a:t>
            </a:r>
            <a:r>
              <a:rPr lang="en-US" sz="2700" dirty="0">
                <a:solidFill>
                  <a:schemeClr val="bg1"/>
                </a:solidFill>
                <a:sym typeface="Wingdings" pitchFamily="2" charset="2"/>
              </a:rPr>
              <a:t> IP</a:t>
            </a:r>
            <a:r>
              <a:rPr lang="en-US" sz="2700" dirty="0">
                <a:solidFill>
                  <a:srgbClr val="FFFF00"/>
                </a:solidFill>
                <a:sym typeface="Wingdings" pitchFamily="2" charset="2"/>
              </a:rPr>
              <a:t>)</a:t>
            </a:r>
            <a:endParaRPr lang="en-US" sz="2700" dirty="0">
              <a:solidFill>
                <a:srgbClr val="FFFF00"/>
              </a:solidFill>
            </a:endParaRPr>
          </a:p>
          <a:p>
            <a:pPr>
              <a:defRPr/>
            </a:pPr>
            <a:r>
              <a:rPr lang="en-US" sz="2700" dirty="0">
                <a:solidFill>
                  <a:schemeClr val="bg1"/>
                </a:solidFill>
              </a:rPr>
              <a:t>Reinforces </a:t>
            </a:r>
            <a:r>
              <a:rPr lang="en-US" sz="2700" dirty="0">
                <a:solidFill>
                  <a:srgbClr val="FFFF00"/>
                </a:solidFill>
              </a:rPr>
              <a:t>free expression</a:t>
            </a:r>
            <a:r>
              <a:rPr lang="en-US" sz="2700" dirty="0">
                <a:solidFill>
                  <a:srgbClr val="FF0000"/>
                </a:solidFill>
              </a:rPr>
              <a:t>?</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5BB811F-EC86-EE12-3268-49E1ACC5ABCD}"/>
              </a:ext>
            </a:extLst>
          </p:cNvPr>
          <p:cNvSpPr>
            <a:spLocks noGrp="1"/>
          </p:cNvSpPr>
          <p:nvPr>
            <p:ph type="title"/>
          </p:nvPr>
        </p:nvSpPr>
        <p:spPr>
          <a:xfrm>
            <a:off x="449263" y="123825"/>
            <a:ext cx="8353425" cy="828675"/>
          </a:xfrm>
        </p:spPr>
        <p:txBody>
          <a:bodyPr>
            <a:normAutofit fontScale="90000"/>
          </a:bodyPr>
          <a:lstStyle/>
          <a:p>
            <a:pPr>
              <a:defRPr/>
            </a:pPr>
            <a:r>
              <a:rPr lang="en-US" b="1" dirty="0">
                <a:solidFill>
                  <a:srgbClr val="FFFF00"/>
                </a:solidFill>
              </a:rPr>
              <a:t>Purpose of copyright in Canada</a:t>
            </a:r>
            <a:r>
              <a:rPr lang="en-US" b="1" dirty="0">
                <a:solidFill>
                  <a:srgbClr val="FF0000"/>
                </a:solidFill>
              </a:rPr>
              <a:t>?</a:t>
            </a:r>
            <a:br>
              <a:rPr lang="en-US" b="1" dirty="0">
                <a:solidFill>
                  <a:srgbClr val="FF0000"/>
                </a:solidFill>
              </a:rPr>
            </a:br>
            <a:endParaRPr lang="en-US" b="1" dirty="0">
              <a:solidFill>
                <a:srgbClr val="FFFF00"/>
              </a:solidFill>
            </a:endParaRPr>
          </a:p>
        </p:txBody>
      </p:sp>
      <p:sp>
        <p:nvSpPr>
          <p:cNvPr id="2" name="Content Placeholder 1">
            <a:extLst>
              <a:ext uri="{FF2B5EF4-FFF2-40B4-BE49-F238E27FC236}">
                <a16:creationId xmlns:a16="http://schemas.microsoft.com/office/drawing/2014/main" id="{A3F3B0F9-7D4E-D4E9-57CC-4ABFDF5A3FD3}"/>
              </a:ext>
            </a:extLst>
          </p:cNvPr>
          <p:cNvSpPr>
            <a:spLocks noGrp="1"/>
          </p:cNvSpPr>
          <p:nvPr>
            <p:ph idx="1"/>
          </p:nvPr>
        </p:nvSpPr>
        <p:spPr>
          <a:xfrm>
            <a:off x="512763" y="1058863"/>
            <a:ext cx="8118475" cy="3816350"/>
          </a:xfrm>
        </p:spPr>
        <p:txBody>
          <a:bodyPr>
            <a:noAutofit/>
          </a:bodyPr>
          <a:lstStyle/>
          <a:p>
            <a:pPr>
              <a:defRPr/>
            </a:pPr>
            <a:r>
              <a:rPr lang="en-US" sz="1950" i="1" u="sng" dirty="0" err="1">
                <a:solidFill>
                  <a:srgbClr val="00B0F0"/>
                </a:solidFill>
              </a:rPr>
              <a:t>Théberge</a:t>
            </a:r>
            <a:r>
              <a:rPr lang="en-US" sz="1950" i="1" dirty="0">
                <a:solidFill>
                  <a:srgbClr val="FF0000"/>
                </a:solidFill>
              </a:rPr>
              <a:t>: </a:t>
            </a:r>
          </a:p>
          <a:p>
            <a:pPr lvl="1">
              <a:buFont typeface="Courier New" panose="02070309020205020404" pitchFamily="49" charset="0"/>
              <a:buChar char="o"/>
              <a:defRPr/>
            </a:pPr>
            <a:r>
              <a:rPr lang="en-CA" sz="1950" i="1" dirty="0">
                <a:solidFill>
                  <a:schemeClr val="bg1"/>
                </a:solidFill>
              </a:rPr>
              <a:t>“[12] Generally speaking, </a:t>
            </a:r>
            <a:r>
              <a:rPr lang="en-CA" sz="1950" i="1" dirty="0">
                <a:solidFill>
                  <a:srgbClr val="FFFF00"/>
                </a:solidFill>
              </a:rPr>
              <a:t>Canadian copyright law has traditionally been more concerned with economic than moral rights</a:t>
            </a:r>
            <a:r>
              <a:rPr lang="en-CA" sz="1950" i="1" dirty="0">
                <a:solidFill>
                  <a:schemeClr val="bg1"/>
                </a:solidFill>
              </a:rPr>
              <a:t>.… The economic rights are based on a conception of artistic and literary works essentially as articles of commerce.” </a:t>
            </a:r>
            <a:r>
              <a:rPr lang="en-CA" sz="1950" dirty="0">
                <a:solidFill>
                  <a:schemeClr val="bg1"/>
                </a:solidFill>
              </a:rPr>
              <a:t>(Binnie J.)</a:t>
            </a:r>
          </a:p>
          <a:p>
            <a:pPr>
              <a:defRPr/>
            </a:pPr>
            <a:r>
              <a:rPr lang="en-US" sz="1950" dirty="0">
                <a:solidFill>
                  <a:schemeClr val="bg1"/>
                </a:solidFill>
              </a:rPr>
              <a:t>But </a:t>
            </a:r>
            <a:r>
              <a:rPr lang="en-US" sz="1950" i="1" u="sng" dirty="0" err="1">
                <a:solidFill>
                  <a:srgbClr val="00B0F0"/>
                </a:solidFill>
              </a:rPr>
              <a:t>Cinar</a:t>
            </a:r>
            <a:r>
              <a:rPr lang="en-US" sz="1950" i="1" u="sng" dirty="0">
                <a:solidFill>
                  <a:srgbClr val="00B0F0"/>
                </a:solidFill>
              </a:rPr>
              <a:t> Corp. v. Robinson</a:t>
            </a:r>
            <a:r>
              <a:rPr lang="en-US" sz="1950" i="1" dirty="0">
                <a:solidFill>
                  <a:srgbClr val="FF0000"/>
                </a:solidFill>
              </a:rPr>
              <a:t>? </a:t>
            </a:r>
            <a:endParaRPr lang="en-US" sz="1950" dirty="0">
              <a:solidFill>
                <a:srgbClr val="FF0000"/>
              </a:solidFill>
            </a:endParaRPr>
          </a:p>
          <a:p>
            <a:pPr lvl="1">
              <a:buFont typeface="Courier New" panose="02070309020205020404" pitchFamily="49" charset="0"/>
              <a:buChar char="o"/>
              <a:defRPr/>
            </a:pPr>
            <a:r>
              <a:rPr lang="en-US" sz="1950" i="1" dirty="0">
                <a:solidFill>
                  <a:schemeClr val="bg1"/>
                </a:solidFill>
              </a:rPr>
              <a:t>[114] … </a:t>
            </a:r>
            <a:r>
              <a:rPr lang="en-CA" sz="1950" i="1" dirty="0">
                <a:solidFill>
                  <a:schemeClr val="bg1"/>
                </a:solidFill>
              </a:rPr>
              <a:t>the infringement of copyright in this case interfered with </a:t>
            </a:r>
            <a:r>
              <a:rPr lang="en-CA" sz="1950" i="1" dirty="0">
                <a:solidFill>
                  <a:srgbClr val="FFFF00"/>
                </a:solidFill>
              </a:rPr>
              <a:t>Robinson’s personal rights to inviolability and to dignity</a:t>
            </a:r>
            <a:r>
              <a:rPr lang="en-CA" sz="1950" i="1" dirty="0">
                <a:solidFill>
                  <a:schemeClr val="bg1"/>
                </a:solidFill>
              </a:rPr>
              <a:t>, recognized by ss. 1 and 4 of the [Quebec] Charter.  </a:t>
            </a:r>
            <a:r>
              <a:rPr lang="en-CA" sz="1950" dirty="0">
                <a:solidFill>
                  <a:schemeClr val="bg1"/>
                </a:solidFill>
              </a:rPr>
              <a:t>(McLachlin CJ)</a:t>
            </a:r>
            <a:endParaRPr lang="en-US" sz="1950" dirty="0">
              <a:solidFill>
                <a:schemeClr val="bg1"/>
              </a:solidFill>
            </a:endParaRPr>
          </a:p>
        </p:txBody>
      </p:sp>
      <p:sp>
        <p:nvSpPr>
          <p:cNvPr id="129027" name="Slide Number Placeholder 3">
            <a:extLst>
              <a:ext uri="{FF2B5EF4-FFF2-40B4-BE49-F238E27FC236}">
                <a16:creationId xmlns:a16="http://schemas.microsoft.com/office/drawing/2014/main" id="{E65D2492-FDE1-2F19-2093-34514325F12A}"/>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D1E7E2E-15A0-E34C-84A0-8593AD811D4D}" type="slidenum">
              <a:rPr lang="en-US" altLang="en-US" smtClean="0"/>
              <a:pPr/>
              <a:t>74</a:t>
            </a:fld>
            <a:endParaRPr lang="en-US" alt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5">
            <a:extLst>
              <a:ext uri="{FF2B5EF4-FFF2-40B4-BE49-F238E27FC236}">
                <a16:creationId xmlns:a16="http://schemas.microsoft.com/office/drawing/2014/main" id="{4E4A042B-22E8-0CC5-EBEA-852DF07129E1}"/>
              </a:ext>
            </a:extLst>
          </p:cNvPr>
          <p:cNvSpPr>
            <a:spLocks noGrp="1" noChangeArrowheads="1"/>
          </p:cNvSpPr>
          <p:nvPr>
            <p:ph type="title"/>
          </p:nvPr>
        </p:nvSpPr>
        <p:spPr bwMode="auto">
          <a:xfrm>
            <a:off x="1403350" y="55563"/>
            <a:ext cx="6172200"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Overview of copyright</a:t>
            </a:r>
          </a:p>
        </p:txBody>
      </p:sp>
      <p:sp>
        <p:nvSpPr>
          <p:cNvPr id="131074" name="Content Placeholder 1">
            <a:extLst>
              <a:ext uri="{FF2B5EF4-FFF2-40B4-BE49-F238E27FC236}">
                <a16:creationId xmlns:a16="http://schemas.microsoft.com/office/drawing/2014/main" id="{368E2ED8-0F80-8A20-6380-F13A42B96AA0}"/>
              </a:ext>
            </a:extLst>
          </p:cNvPr>
          <p:cNvSpPr>
            <a:spLocks noGrp="1" noChangeArrowheads="1"/>
          </p:cNvSpPr>
          <p:nvPr>
            <p:ph idx="1"/>
          </p:nvPr>
        </p:nvSpPr>
        <p:spPr bwMode="auto">
          <a:xfrm>
            <a:off x="179388" y="987425"/>
            <a:ext cx="8785225" cy="3887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100" b="1">
                <a:solidFill>
                  <a:schemeClr val="bg1"/>
                </a:solidFill>
              </a:rPr>
              <a:t>Purpose of copyright as articulated by the SCC</a:t>
            </a:r>
          </a:p>
          <a:p>
            <a:pPr lvl="1"/>
            <a:r>
              <a:rPr lang="en-US" altLang="en-US" sz="2100">
                <a:solidFill>
                  <a:schemeClr val="bg1"/>
                </a:solidFill>
              </a:rPr>
              <a:t>Former approach: “</a:t>
            </a:r>
            <a:r>
              <a:rPr lang="en-US" altLang="en-US" sz="2100">
                <a:solidFill>
                  <a:srgbClr val="FFFF00"/>
                </a:solidFill>
              </a:rPr>
              <a:t>author-centric</a:t>
            </a:r>
            <a:r>
              <a:rPr lang="en-US" altLang="en-US" sz="2100">
                <a:solidFill>
                  <a:schemeClr val="bg1"/>
                </a:solidFill>
              </a:rPr>
              <a:t>”</a:t>
            </a:r>
          </a:p>
          <a:p>
            <a:pPr lvl="1"/>
            <a:r>
              <a:rPr lang="en-US" altLang="en-US" sz="2100">
                <a:solidFill>
                  <a:schemeClr val="bg1"/>
                </a:solidFill>
              </a:rPr>
              <a:t>Shift in </a:t>
            </a:r>
            <a:r>
              <a:rPr lang="en-US" altLang="en-US" sz="2100" i="1" u="sng">
                <a:solidFill>
                  <a:srgbClr val="00B0F0"/>
                </a:solidFill>
              </a:rPr>
              <a:t>Théberge</a:t>
            </a:r>
            <a:endParaRPr lang="en-US" altLang="en-US" sz="2100" u="sng">
              <a:solidFill>
                <a:srgbClr val="00B0F0"/>
              </a:solidFill>
            </a:endParaRPr>
          </a:p>
          <a:p>
            <a:pPr lvl="2"/>
            <a:r>
              <a:rPr lang="en-US" altLang="en-US" sz="2100">
                <a:solidFill>
                  <a:schemeClr val="bg1"/>
                </a:solidFill>
              </a:rPr>
              <a:t>“</a:t>
            </a:r>
            <a:r>
              <a:rPr lang="en-US" altLang="en-US" sz="2100">
                <a:solidFill>
                  <a:srgbClr val="FFFF00"/>
                </a:solidFill>
              </a:rPr>
              <a:t>balance</a:t>
            </a:r>
            <a:r>
              <a:rPr lang="en-US" altLang="en-US" sz="2100">
                <a:solidFill>
                  <a:schemeClr val="bg1"/>
                </a:solidFill>
              </a:rPr>
              <a:t> between promoting </a:t>
            </a:r>
            <a:r>
              <a:rPr lang="en-US" altLang="en-US" sz="2100">
                <a:solidFill>
                  <a:srgbClr val="FFFF00"/>
                </a:solidFill>
              </a:rPr>
              <a:t>the public interest </a:t>
            </a:r>
            <a:r>
              <a:rPr lang="en-US" altLang="en-US" sz="2100">
                <a:solidFill>
                  <a:schemeClr val="bg1"/>
                </a:solidFill>
              </a:rPr>
              <a:t>in the encouragement and dissemination of works of the arts and intellect </a:t>
            </a:r>
            <a:r>
              <a:rPr lang="en-US" altLang="en-US" sz="2100">
                <a:solidFill>
                  <a:srgbClr val="FF0000"/>
                </a:solidFill>
              </a:rPr>
              <a:t>and </a:t>
            </a:r>
            <a:r>
              <a:rPr lang="en-US" altLang="en-US" sz="2100">
                <a:solidFill>
                  <a:schemeClr val="bg1"/>
                </a:solidFill>
              </a:rPr>
              <a:t>obtaining a </a:t>
            </a:r>
            <a:r>
              <a:rPr lang="en-US" altLang="en-US" sz="2100">
                <a:solidFill>
                  <a:srgbClr val="FFFF00"/>
                </a:solidFill>
              </a:rPr>
              <a:t>just reward </a:t>
            </a:r>
            <a:r>
              <a:rPr lang="en-US" altLang="en-US" sz="2100">
                <a:solidFill>
                  <a:schemeClr val="bg1"/>
                </a:solidFill>
              </a:rPr>
              <a:t>for the creator</a:t>
            </a:r>
            <a:r>
              <a:rPr lang="en-CA" altLang="en-US" sz="2100">
                <a:solidFill>
                  <a:schemeClr val="bg1"/>
                </a:solidFill>
              </a:rPr>
              <a:t>“ (para. 30)</a:t>
            </a:r>
          </a:p>
          <a:p>
            <a:pPr lvl="1"/>
            <a:r>
              <a:rPr lang="en-CA" altLang="en-US" sz="2100">
                <a:solidFill>
                  <a:schemeClr val="bg1"/>
                </a:solidFill>
              </a:rPr>
              <a:t>Refined in </a:t>
            </a:r>
            <a:r>
              <a:rPr lang="en-CA" altLang="en-US" sz="2100" i="1" u="sng">
                <a:solidFill>
                  <a:srgbClr val="00B0F0"/>
                </a:solidFill>
              </a:rPr>
              <a:t>Cinar Corporation v. Robinson</a:t>
            </a:r>
            <a:r>
              <a:rPr lang="en-CA" altLang="en-US" sz="2100" i="1">
                <a:solidFill>
                  <a:schemeClr val="bg1"/>
                </a:solidFill>
              </a:rPr>
              <a:t>, </a:t>
            </a:r>
            <a:r>
              <a:rPr lang="en-CA" altLang="en-US" sz="2100">
                <a:solidFill>
                  <a:schemeClr val="bg1"/>
                </a:solidFill>
              </a:rPr>
              <a:t>2013 SCC 73</a:t>
            </a:r>
          </a:p>
          <a:p>
            <a:pPr lvl="2"/>
            <a:r>
              <a:rPr lang="en-US" altLang="en-US" sz="2100" i="1">
                <a:solidFill>
                  <a:schemeClr val="bg1"/>
                </a:solidFill>
              </a:rPr>
              <a:t>Copyright Act </a:t>
            </a:r>
            <a:r>
              <a:rPr lang="en-US" altLang="en-US" sz="2100">
                <a:solidFill>
                  <a:schemeClr val="bg1"/>
                </a:solidFill>
              </a:rPr>
              <a:t>“seeks to ensure that an author will reap the benefits of his efforts, in order to incentivize the creation of new works” (para. 23)</a:t>
            </a:r>
            <a:endParaRPr lang="en-US" altLang="en-US" sz="2100" i="1">
              <a:solidFill>
                <a:schemeClr val="bg1"/>
              </a:solidFill>
            </a:endParaRPr>
          </a:p>
        </p:txBody>
      </p:sp>
      <p:sp>
        <p:nvSpPr>
          <p:cNvPr id="131075" name="Slide Number Placeholder 3">
            <a:extLst>
              <a:ext uri="{FF2B5EF4-FFF2-40B4-BE49-F238E27FC236}">
                <a16:creationId xmlns:a16="http://schemas.microsoft.com/office/drawing/2014/main" id="{6415D022-7FCA-2FB4-8040-369968021AF0}"/>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5498545-CF22-6547-BF0A-DEAEB18336F6}" type="slidenum">
              <a:rPr lang="en-US" altLang="en-US" smtClean="0"/>
              <a:pPr/>
              <a:t>75</a:t>
            </a:fld>
            <a:endParaRPr lang="en-US" alt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E349C-7DF0-D674-8B91-42A8C761550E}"/>
              </a:ext>
            </a:extLst>
          </p:cNvPr>
          <p:cNvSpPr>
            <a:spLocks noGrp="1"/>
          </p:cNvSpPr>
          <p:nvPr>
            <p:ph type="title"/>
          </p:nvPr>
        </p:nvSpPr>
        <p:spPr>
          <a:xfrm>
            <a:off x="611188" y="79375"/>
            <a:ext cx="8137525" cy="2420938"/>
          </a:xfrm>
        </p:spPr>
        <p:txBody>
          <a:bodyPr>
            <a:normAutofit fontScale="90000"/>
          </a:bodyPr>
          <a:lstStyle/>
          <a:p>
            <a:pPr>
              <a:defRPr/>
            </a:pPr>
            <a:br>
              <a:rPr lang="en-US" sz="4000" i="1" dirty="0">
                <a:solidFill>
                  <a:schemeClr val="bg1"/>
                </a:solidFill>
              </a:rPr>
            </a:br>
            <a:r>
              <a:rPr lang="en-US" sz="4000" i="1" u="sng" dirty="0">
                <a:solidFill>
                  <a:schemeClr val="bg1"/>
                </a:solidFill>
              </a:rPr>
              <a:t>Théberge</a:t>
            </a:r>
            <a:r>
              <a:rPr lang="en-US" sz="4000" i="1" dirty="0">
                <a:solidFill>
                  <a:schemeClr val="bg1"/>
                </a:solidFill>
              </a:rPr>
              <a:t> promotes “</a:t>
            </a:r>
            <a:r>
              <a:rPr lang="en-US" sz="4000" i="1" dirty="0">
                <a:solidFill>
                  <a:srgbClr val="FFFF00"/>
                </a:solidFill>
              </a:rPr>
              <a:t>balance</a:t>
            </a:r>
            <a:r>
              <a:rPr lang="en-US" sz="4000" i="1" dirty="0">
                <a:solidFill>
                  <a:schemeClr val="bg1"/>
                </a:solidFill>
              </a:rPr>
              <a:t>” between the </a:t>
            </a:r>
            <a:r>
              <a:rPr lang="en-US" sz="4000" i="1" dirty="0">
                <a:solidFill>
                  <a:srgbClr val="FFFF00"/>
                </a:solidFill>
              </a:rPr>
              <a:t>public interest </a:t>
            </a:r>
            <a:r>
              <a:rPr lang="en-US" sz="4000" i="1" dirty="0">
                <a:solidFill>
                  <a:schemeClr val="bg1"/>
                </a:solidFill>
              </a:rPr>
              <a:t>in connecting </a:t>
            </a:r>
            <a:r>
              <a:rPr lang="en-US" sz="4000" i="1" dirty="0">
                <a:solidFill>
                  <a:srgbClr val="FF0000"/>
                </a:solidFill>
              </a:rPr>
              <a:t>&amp;</a:t>
            </a:r>
            <a:r>
              <a:rPr lang="en-US" sz="4000" i="1" dirty="0">
                <a:solidFill>
                  <a:schemeClr val="bg1"/>
                </a:solidFill>
              </a:rPr>
              <a:t> </a:t>
            </a:r>
            <a:r>
              <a:rPr lang="en-US" sz="4000" i="1" dirty="0">
                <a:solidFill>
                  <a:srgbClr val="FFFF00"/>
                </a:solidFill>
              </a:rPr>
              <a:t>just</a:t>
            </a:r>
            <a:r>
              <a:rPr lang="en-US" sz="4000" i="1" dirty="0">
                <a:solidFill>
                  <a:schemeClr val="bg1"/>
                </a:solidFill>
              </a:rPr>
              <a:t>  </a:t>
            </a:r>
            <a:r>
              <a:rPr lang="en-US" sz="4000" i="1" dirty="0">
                <a:solidFill>
                  <a:srgbClr val="FFFF00"/>
                </a:solidFill>
              </a:rPr>
              <a:t>reward</a:t>
            </a:r>
            <a:r>
              <a:rPr lang="en-US" sz="4000" i="1" dirty="0">
                <a:solidFill>
                  <a:schemeClr val="bg1"/>
                </a:solidFill>
              </a:rPr>
              <a:t> for the author</a:t>
            </a:r>
            <a:br>
              <a:rPr lang="en-US" dirty="0">
                <a:solidFill>
                  <a:schemeClr val="bg1"/>
                </a:solidFill>
              </a:rPr>
            </a:br>
            <a:endParaRPr lang="en-US" dirty="0"/>
          </a:p>
        </p:txBody>
      </p:sp>
      <p:pic>
        <p:nvPicPr>
          <p:cNvPr id="136194" name="Picture 3">
            <a:extLst>
              <a:ext uri="{FF2B5EF4-FFF2-40B4-BE49-F238E27FC236}">
                <a16:creationId xmlns:a16="http://schemas.microsoft.com/office/drawing/2014/main" id="{1696DF28-2398-D682-97D9-2C05444D345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046413" y="2787650"/>
            <a:ext cx="3051175"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itle 5">
            <a:extLst>
              <a:ext uri="{FF2B5EF4-FFF2-40B4-BE49-F238E27FC236}">
                <a16:creationId xmlns:a16="http://schemas.microsoft.com/office/drawing/2014/main" id="{F201EDB3-C866-1A9E-492A-96EFDDEBB0FA}"/>
              </a:ext>
            </a:extLst>
          </p:cNvPr>
          <p:cNvSpPr>
            <a:spLocks noGrp="1" noChangeArrowheads="1"/>
          </p:cNvSpPr>
          <p:nvPr>
            <p:ph type="title"/>
          </p:nvPr>
        </p:nvSpPr>
        <p:spPr bwMode="auto">
          <a:xfrm>
            <a:off x="1485900" y="195263"/>
            <a:ext cx="6172200"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Overview of copyright</a:t>
            </a:r>
          </a:p>
        </p:txBody>
      </p:sp>
      <p:sp>
        <p:nvSpPr>
          <p:cNvPr id="139266" name="Content Placeholder 1">
            <a:extLst>
              <a:ext uri="{FF2B5EF4-FFF2-40B4-BE49-F238E27FC236}">
                <a16:creationId xmlns:a16="http://schemas.microsoft.com/office/drawing/2014/main" id="{DE75DC49-E149-18D4-3384-B5E53909EF92}"/>
              </a:ext>
            </a:extLst>
          </p:cNvPr>
          <p:cNvSpPr>
            <a:spLocks noGrp="1" noChangeArrowheads="1"/>
          </p:cNvSpPr>
          <p:nvPr>
            <p:ph idx="1"/>
          </p:nvPr>
        </p:nvSpPr>
        <p:spPr bwMode="auto">
          <a:xfrm>
            <a:off x="215900" y="1203325"/>
            <a:ext cx="8712200" cy="39401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400" b="1">
                <a:solidFill>
                  <a:schemeClr val="bg1"/>
                </a:solidFill>
              </a:rPr>
              <a:t>Legislative authority over copyright in Canada</a:t>
            </a:r>
          </a:p>
          <a:p>
            <a:pPr lvl="1"/>
            <a:r>
              <a:rPr lang="en-US" altLang="en-US" sz="2400">
                <a:solidFill>
                  <a:srgbClr val="FFFF00"/>
                </a:solidFill>
              </a:rPr>
              <a:t>Federal Government </a:t>
            </a:r>
            <a:r>
              <a:rPr lang="en-US" altLang="en-US" sz="2400">
                <a:solidFill>
                  <a:schemeClr val="bg1"/>
                </a:solidFill>
              </a:rPr>
              <a:t>(</a:t>
            </a:r>
            <a:r>
              <a:rPr lang="en-US" altLang="en-US" sz="2400">
                <a:solidFill>
                  <a:srgbClr val="FF0000"/>
                </a:solidFill>
              </a:rPr>
              <a:t>s. 91(23) </a:t>
            </a:r>
            <a:r>
              <a:rPr lang="en-US" altLang="en-US" sz="2400">
                <a:solidFill>
                  <a:schemeClr val="bg1"/>
                </a:solidFill>
              </a:rPr>
              <a:t>Constitution Act, 1867)</a:t>
            </a:r>
          </a:p>
          <a:p>
            <a:pPr lvl="1"/>
            <a:r>
              <a:rPr lang="en-US" altLang="en-US" sz="2400">
                <a:solidFill>
                  <a:schemeClr val="bg1"/>
                </a:solidFill>
              </a:rPr>
              <a:t>First Copyright Act (1921, Came Into Force 1924) largely a copy of the UK Copyright Act of 1911</a:t>
            </a:r>
          </a:p>
          <a:p>
            <a:pPr lvl="1"/>
            <a:r>
              <a:rPr lang="en-US" altLang="en-US" sz="2400">
                <a:solidFill>
                  <a:srgbClr val="FFFF00"/>
                </a:solidFill>
              </a:rPr>
              <a:t>Modernization of Canadian copyright law</a:t>
            </a:r>
            <a:r>
              <a:rPr lang="en-US" altLang="en-US" sz="2400">
                <a:solidFill>
                  <a:srgbClr val="FF0000"/>
                </a:solidFill>
              </a:rPr>
              <a:t>:</a:t>
            </a:r>
            <a:r>
              <a:rPr lang="en-US" altLang="en-US" sz="2400">
                <a:solidFill>
                  <a:schemeClr val="bg1"/>
                </a:solidFill>
              </a:rPr>
              <a:t> a work constantly in progress</a:t>
            </a:r>
          </a:p>
          <a:p>
            <a:pPr lvl="1"/>
            <a:r>
              <a:rPr lang="en-US" altLang="en-US" sz="2400">
                <a:solidFill>
                  <a:schemeClr val="bg1"/>
                </a:solidFill>
              </a:rPr>
              <a:t>Bill C-11: Copyright Modernization Act (CIF 2012)</a:t>
            </a:r>
          </a:p>
          <a:p>
            <a:pPr lvl="1"/>
            <a:r>
              <a:rPr lang="en-US" altLang="en-US" sz="2400">
                <a:solidFill>
                  <a:srgbClr val="FFFF00"/>
                </a:solidFill>
              </a:rPr>
              <a:t>Relatively recent copyright extension for sound recordings</a:t>
            </a:r>
          </a:p>
        </p:txBody>
      </p:sp>
      <p:sp>
        <p:nvSpPr>
          <p:cNvPr id="139267" name="Slide Number Placeholder 3">
            <a:extLst>
              <a:ext uri="{FF2B5EF4-FFF2-40B4-BE49-F238E27FC236}">
                <a16:creationId xmlns:a16="http://schemas.microsoft.com/office/drawing/2014/main" id="{BBE3B2B9-D443-47B8-8516-E906E988A2C6}"/>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FFDA707-F59E-F246-918B-4D72FEA7F0F5}" type="slidenum">
              <a:rPr lang="en-US" altLang="en-US" smtClean="0"/>
              <a:pPr/>
              <a:t>77</a:t>
            </a:fld>
            <a:endParaRPr lang="en-US" alt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itle 1">
            <a:extLst>
              <a:ext uri="{FF2B5EF4-FFF2-40B4-BE49-F238E27FC236}">
                <a16:creationId xmlns:a16="http://schemas.microsoft.com/office/drawing/2014/main" id="{0204F2DC-AF7D-1D03-3C25-D99D1C6D87FA}"/>
              </a:ext>
            </a:extLst>
          </p:cNvPr>
          <p:cNvSpPr>
            <a:spLocks noGrp="1" noChangeArrowheads="1"/>
          </p:cNvSpPr>
          <p:nvPr>
            <p:ph type="title"/>
          </p:nvPr>
        </p:nvSpPr>
        <p:spPr bwMode="auto">
          <a:xfrm>
            <a:off x="1485900" y="219075"/>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Role of International Treaties</a:t>
            </a:r>
            <a:r>
              <a:rPr lang="en-US" altLang="en-US" b="1">
                <a:solidFill>
                  <a:srgbClr val="FF0000"/>
                </a:solidFill>
              </a:rPr>
              <a:t>:</a:t>
            </a:r>
          </a:p>
        </p:txBody>
      </p:sp>
      <p:pic>
        <p:nvPicPr>
          <p:cNvPr id="5" name="Content Placeholder 4" descr="A screenshot of a social media post&#10;&#10;Description automatically generated">
            <a:extLst>
              <a:ext uri="{FF2B5EF4-FFF2-40B4-BE49-F238E27FC236}">
                <a16:creationId xmlns:a16="http://schemas.microsoft.com/office/drawing/2014/main" id="{C1F8EC47-8F5F-67D9-D425-6F871F0BC6FE}"/>
              </a:ext>
            </a:extLst>
          </p:cNvPr>
          <p:cNvPicPr>
            <a:picLocks noGrp="1" noChangeAspect="1"/>
          </p:cNvPicPr>
          <p:nvPr>
            <p:ph sz="quarter" idx="10"/>
          </p:nvPr>
        </p:nvPicPr>
        <p:blipFill>
          <a:blip r:embed="rId2"/>
          <a:stretch>
            <a:fillRect/>
          </a:stretch>
        </p:blipFill>
        <p:spPr>
          <a:xfrm>
            <a:off x="2216150" y="1055688"/>
            <a:ext cx="4711700" cy="3238500"/>
          </a:xfrm>
        </p:spPr>
      </p:pic>
      <p:pic>
        <p:nvPicPr>
          <p:cNvPr id="143363" name="Content Placeholder 4" descr="A screenshot of a social media post&#10;&#10;Description automatically generated">
            <a:extLst>
              <a:ext uri="{FF2B5EF4-FFF2-40B4-BE49-F238E27FC236}">
                <a16:creationId xmlns:a16="http://schemas.microsoft.com/office/drawing/2014/main" id="{4E1C2134-32E0-9D39-99AE-F911B6B599D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97075" y="1203325"/>
            <a:ext cx="514985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extBox 1">
            <a:extLst>
              <a:ext uri="{FF2B5EF4-FFF2-40B4-BE49-F238E27FC236}">
                <a16:creationId xmlns:a16="http://schemas.microsoft.com/office/drawing/2014/main" id="{778417E7-F085-7379-7FD2-8AF247305121}"/>
              </a:ext>
            </a:extLst>
          </p:cNvPr>
          <p:cNvSpPr txBox="1">
            <a:spLocks noChangeArrowheads="1"/>
          </p:cNvSpPr>
          <p:nvPr/>
        </p:nvSpPr>
        <p:spPr bwMode="auto">
          <a:xfrm>
            <a:off x="1374775" y="123825"/>
            <a:ext cx="639445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What is copyrightable</a:t>
            </a:r>
            <a:r>
              <a:rPr lang="en-US" altLang="en-US" sz="4400" b="1">
                <a:solidFill>
                  <a:srgbClr val="FF0000"/>
                </a:solidFill>
              </a:rPr>
              <a:t>?</a:t>
            </a:r>
            <a:endParaRPr lang="en-US" altLang="en-US" sz="4400">
              <a:solidFill>
                <a:srgbClr val="FF0000"/>
              </a:solidFill>
            </a:endParaRPr>
          </a:p>
        </p:txBody>
      </p:sp>
      <p:sp>
        <p:nvSpPr>
          <p:cNvPr id="4" name="TextBox 3">
            <a:extLst>
              <a:ext uri="{FF2B5EF4-FFF2-40B4-BE49-F238E27FC236}">
                <a16:creationId xmlns:a16="http://schemas.microsoft.com/office/drawing/2014/main" id="{CEE6CDB9-CADD-9584-6FA5-59F72352CD4A}"/>
              </a:ext>
            </a:extLst>
          </p:cNvPr>
          <p:cNvSpPr txBox="1"/>
          <p:nvPr/>
        </p:nvSpPr>
        <p:spPr>
          <a:xfrm>
            <a:off x="431800" y="1276350"/>
            <a:ext cx="8280400" cy="3554413"/>
          </a:xfrm>
          <a:prstGeom prst="rect">
            <a:avLst/>
          </a:prstGeom>
          <a:noFill/>
        </p:spPr>
        <p:txBody>
          <a:bodyPr>
            <a:spAutoFit/>
          </a:bodyPr>
          <a:lstStyle/>
          <a:p>
            <a:pPr>
              <a:buFont typeface="Arial" panose="020B0604020202020204" pitchFamily="34" charset="0"/>
              <a:buNone/>
              <a:defRPr/>
            </a:pPr>
            <a:r>
              <a:rPr lang="en-US" sz="2250" b="1" dirty="0">
                <a:solidFill>
                  <a:srgbClr val="00B0F0"/>
                </a:solidFill>
              </a:rPr>
              <a:t>Subsistence of copyright</a:t>
            </a:r>
          </a:p>
          <a:p>
            <a:pPr>
              <a:defRPr/>
            </a:pPr>
            <a:r>
              <a:rPr lang="en-US" sz="2250" b="1" dirty="0">
                <a:solidFill>
                  <a:schemeClr val="bg1"/>
                </a:solidFill>
              </a:rPr>
              <a:t>5.</a:t>
            </a:r>
            <a:r>
              <a:rPr lang="en-US" sz="2250" dirty="0">
                <a:solidFill>
                  <a:schemeClr val="bg1"/>
                </a:solidFill>
              </a:rPr>
              <a:t> (1) Subject to this Act, </a:t>
            </a:r>
            <a:r>
              <a:rPr lang="en-US" sz="2250" dirty="0">
                <a:solidFill>
                  <a:srgbClr val="FFFF00"/>
                </a:solidFill>
              </a:rPr>
              <a:t>copyright shall subsist in Canada</a:t>
            </a:r>
            <a:r>
              <a:rPr lang="en-US" sz="2250" dirty="0">
                <a:solidFill>
                  <a:schemeClr val="bg1"/>
                </a:solidFill>
              </a:rPr>
              <a:t>, for the term hereinafter mentioned, in </a:t>
            </a:r>
            <a:r>
              <a:rPr lang="en-US" sz="2250" dirty="0">
                <a:solidFill>
                  <a:srgbClr val="FFFF00"/>
                </a:solidFill>
              </a:rPr>
              <a:t>every original literary, dramatic, musical and artistic work</a:t>
            </a:r>
            <a:r>
              <a:rPr lang="en-US" sz="2250" dirty="0">
                <a:solidFill>
                  <a:schemeClr val="bg1"/>
                </a:solidFill>
              </a:rPr>
              <a:t> </a:t>
            </a:r>
            <a:r>
              <a:rPr lang="en-US" sz="2250" dirty="0">
                <a:solidFill>
                  <a:srgbClr val="FF0000"/>
                </a:solidFill>
              </a:rPr>
              <a:t>if </a:t>
            </a:r>
            <a:r>
              <a:rPr lang="en-US" sz="2250" dirty="0">
                <a:solidFill>
                  <a:schemeClr val="bg1"/>
                </a:solidFill>
              </a:rPr>
              <a:t>any </a:t>
            </a:r>
            <a:r>
              <a:rPr lang="en-US" sz="2250" dirty="0">
                <a:solidFill>
                  <a:srgbClr val="FFFF00"/>
                </a:solidFill>
              </a:rPr>
              <a:t>one</a:t>
            </a:r>
            <a:r>
              <a:rPr lang="en-US" sz="2250" dirty="0">
                <a:solidFill>
                  <a:schemeClr val="bg1"/>
                </a:solidFill>
              </a:rPr>
              <a:t> of the following </a:t>
            </a:r>
            <a:r>
              <a:rPr lang="en-US" sz="2250" dirty="0">
                <a:solidFill>
                  <a:srgbClr val="FFFF00"/>
                </a:solidFill>
              </a:rPr>
              <a:t>conditions</a:t>
            </a:r>
            <a:r>
              <a:rPr lang="en-US" sz="2250" dirty="0">
                <a:solidFill>
                  <a:schemeClr val="bg1"/>
                </a:solidFill>
              </a:rPr>
              <a:t> is met:</a:t>
            </a:r>
            <a:endParaRPr lang="en-CA" sz="2250" dirty="0">
              <a:solidFill>
                <a:schemeClr val="bg1"/>
              </a:solidFill>
            </a:endParaRPr>
          </a:p>
          <a:p>
            <a:pPr lvl="1">
              <a:defRPr/>
            </a:pPr>
            <a:r>
              <a:rPr lang="en-US" sz="2250" dirty="0">
                <a:solidFill>
                  <a:schemeClr val="bg1"/>
                </a:solidFill>
              </a:rPr>
              <a:t>(</a:t>
            </a:r>
            <a:r>
              <a:rPr lang="en-US" sz="2250" i="1" dirty="0">
                <a:solidFill>
                  <a:schemeClr val="bg1"/>
                </a:solidFill>
              </a:rPr>
              <a:t>a</a:t>
            </a:r>
            <a:r>
              <a:rPr lang="en-US" sz="2250" dirty="0">
                <a:solidFill>
                  <a:schemeClr val="bg1"/>
                </a:solidFill>
              </a:rPr>
              <a:t>) in the case of any work, whether published or unpublished, including a cinematographic work, the </a:t>
            </a:r>
            <a:r>
              <a:rPr lang="en-US" sz="2250" dirty="0">
                <a:solidFill>
                  <a:srgbClr val="FF0000"/>
                </a:solidFill>
              </a:rPr>
              <a:t>author</a:t>
            </a:r>
            <a:r>
              <a:rPr lang="en-US" sz="2250" dirty="0">
                <a:solidFill>
                  <a:schemeClr val="bg1"/>
                </a:solidFill>
              </a:rPr>
              <a:t> </a:t>
            </a:r>
            <a:r>
              <a:rPr lang="en-US" sz="2250" dirty="0">
                <a:solidFill>
                  <a:srgbClr val="FFFF00"/>
                </a:solidFill>
              </a:rPr>
              <a:t>was</a:t>
            </a:r>
            <a:r>
              <a:rPr lang="en-US" sz="2250" dirty="0">
                <a:solidFill>
                  <a:schemeClr val="bg1"/>
                </a:solidFill>
              </a:rPr>
              <a:t>, at the </a:t>
            </a:r>
            <a:r>
              <a:rPr lang="en-US" sz="2250" dirty="0">
                <a:solidFill>
                  <a:srgbClr val="FFFF00"/>
                </a:solidFill>
              </a:rPr>
              <a:t>date</a:t>
            </a:r>
            <a:r>
              <a:rPr lang="en-US" sz="2250" dirty="0">
                <a:solidFill>
                  <a:schemeClr val="bg1"/>
                </a:solidFill>
              </a:rPr>
              <a:t> </a:t>
            </a:r>
            <a:r>
              <a:rPr lang="en-US" sz="2250" dirty="0">
                <a:solidFill>
                  <a:srgbClr val="FFFF00"/>
                </a:solidFill>
              </a:rPr>
              <a:t>of the </a:t>
            </a:r>
            <a:r>
              <a:rPr lang="en-US" sz="2250" dirty="0">
                <a:solidFill>
                  <a:schemeClr val="bg1"/>
                </a:solidFill>
              </a:rPr>
              <a:t>making of the </a:t>
            </a:r>
            <a:r>
              <a:rPr lang="en-US" sz="2250" dirty="0">
                <a:solidFill>
                  <a:srgbClr val="FFFF00"/>
                </a:solidFill>
              </a:rPr>
              <a:t>work</a:t>
            </a:r>
            <a:r>
              <a:rPr lang="en-US" sz="2250" dirty="0">
                <a:solidFill>
                  <a:schemeClr val="bg1"/>
                </a:solidFill>
              </a:rPr>
              <a:t>, a</a:t>
            </a:r>
            <a:r>
              <a:rPr lang="en-US" sz="2250" dirty="0">
                <a:solidFill>
                  <a:srgbClr val="FFFF00"/>
                </a:solidFill>
              </a:rPr>
              <a:t> </a:t>
            </a:r>
            <a:r>
              <a:rPr lang="en-US" sz="2250" dirty="0">
                <a:solidFill>
                  <a:srgbClr val="FF0000"/>
                </a:solidFill>
              </a:rPr>
              <a:t>citizen or subject of</a:t>
            </a:r>
            <a:r>
              <a:rPr lang="en-US" sz="2250" dirty="0">
                <a:solidFill>
                  <a:schemeClr val="bg1"/>
                </a:solidFill>
              </a:rPr>
              <a:t>, or a person ordinarily resident in, </a:t>
            </a:r>
            <a:r>
              <a:rPr lang="en-US" sz="2250" dirty="0">
                <a:solidFill>
                  <a:srgbClr val="FF0000"/>
                </a:solidFill>
              </a:rPr>
              <a:t>a treaty country</a:t>
            </a:r>
            <a:r>
              <a:rPr lang="en-US" sz="2250" dirty="0">
                <a:solidFill>
                  <a:schemeClr val="bg1"/>
                </a:solidFill>
              </a:rPr>
              <a:t>;</a:t>
            </a:r>
            <a:endParaRPr lang="en-CA" sz="2250" dirty="0">
              <a:solidFill>
                <a:schemeClr val="bg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D01162-DE4E-8737-78FE-4B5350B919E7}"/>
              </a:ext>
            </a:extLst>
          </p:cNvPr>
          <p:cNvSpPr txBox="1"/>
          <p:nvPr/>
        </p:nvSpPr>
        <p:spPr>
          <a:xfrm>
            <a:off x="704269" y="267494"/>
            <a:ext cx="7287572" cy="1938992"/>
          </a:xfrm>
          <a:prstGeom prst="rect">
            <a:avLst/>
          </a:prstGeom>
          <a:noFill/>
        </p:spPr>
        <p:txBody>
          <a:bodyPr wrap="none" rtlCol="0">
            <a:spAutoFit/>
          </a:bodyPr>
          <a:lstStyle/>
          <a:p>
            <a:pPr algn="ctr"/>
            <a:r>
              <a:rPr lang="en-US" sz="4000" dirty="0">
                <a:solidFill>
                  <a:schemeClr val="bg1"/>
                </a:solidFill>
              </a:rPr>
              <a:t>Have responded to everyone</a:t>
            </a:r>
            <a:r>
              <a:rPr lang="en-US" sz="4000" dirty="0">
                <a:solidFill>
                  <a:srgbClr val="FF0000"/>
                </a:solidFill>
              </a:rPr>
              <a:t>…</a:t>
            </a:r>
          </a:p>
          <a:p>
            <a:pPr algn="ctr"/>
            <a:r>
              <a:rPr lang="en-US" sz="4000" b="1" dirty="0">
                <a:solidFill>
                  <a:srgbClr val="FF0000"/>
                </a:solidFill>
              </a:rPr>
              <a:t>+ </a:t>
            </a:r>
          </a:p>
          <a:p>
            <a:pPr algn="ctr"/>
            <a:r>
              <a:rPr lang="en-US" sz="4000" dirty="0">
                <a:solidFill>
                  <a:srgbClr val="FF0000"/>
                </a:solidFill>
              </a:rPr>
              <a:t>…</a:t>
            </a:r>
            <a:r>
              <a:rPr lang="en-US" sz="4000" dirty="0">
                <a:solidFill>
                  <a:schemeClr val="bg1"/>
                </a:solidFill>
              </a:rPr>
              <a:t>to some who didn’t ask</a:t>
            </a:r>
          </a:p>
        </p:txBody>
      </p:sp>
      <p:pic>
        <p:nvPicPr>
          <p:cNvPr id="3" name="Picture 2">
            <a:extLst>
              <a:ext uri="{FF2B5EF4-FFF2-40B4-BE49-F238E27FC236}">
                <a16:creationId xmlns:a16="http://schemas.microsoft.com/office/drawing/2014/main" id="{624354A3-C40C-D28A-8CAB-E75E0D30FB6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83868" y="2427734"/>
            <a:ext cx="2376264" cy="2376264"/>
          </a:xfrm>
          <a:prstGeom prst="rect">
            <a:avLst/>
          </a:prstGeom>
        </p:spPr>
      </p:pic>
    </p:spTree>
    <p:extLst>
      <p:ext uri="{BB962C8B-B14F-4D97-AF65-F5344CB8AC3E}">
        <p14:creationId xmlns:p14="http://schemas.microsoft.com/office/powerpoint/2010/main" val="11297903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Title 5">
            <a:extLst>
              <a:ext uri="{FF2B5EF4-FFF2-40B4-BE49-F238E27FC236}">
                <a16:creationId xmlns:a16="http://schemas.microsoft.com/office/drawing/2014/main" id="{E1B7FEED-60E3-E45D-D731-81FC43141403}"/>
              </a:ext>
            </a:extLst>
          </p:cNvPr>
          <p:cNvSpPr>
            <a:spLocks noGrp="1" noChangeArrowheads="1"/>
          </p:cNvSpPr>
          <p:nvPr>
            <p:ph type="title"/>
          </p:nvPr>
        </p:nvSpPr>
        <p:spPr bwMode="auto">
          <a:xfrm>
            <a:off x="1485900" y="133350"/>
            <a:ext cx="6172200" cy="698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What is copyrightable</a:t>
            </a:r>
          </a:p>
        </p:txBody>
      </p:sp>
      <p:sp>
        <p:nvSpPr>
          <p:cNvPr id="2" name="Content Placeholder 1">
            <a:extLst>
              <a:ext uri="{FF2B5EF4-FFF2-40B4-BE49-F238E27FC236}">
                <a16:creationId xmlns:a16="http://schemas.microsoft.com/office/drawing/2014/main" id="{988E3D17-B938-C759-0346-ED1D8801DEA2}"/>
              </a:ext>
            </a:extLst>
          </p:cNvPr>
          <p:cNvSpPr>
            <a:spLocks noGrp="1"/>
          </p:cNvSpPr>
          <p:nvPr>
            <p:ph idx="1"/>
          </p:nvPr>
        </p:nvSpPr>
        <p:spPr>
          <a:xfrm>
            <a:off x="611188" y="1419225"/>
            <a:ext cx="8137525" cy="3479800"/>
          </a:xfrm>
        </p:spPr>
        <p:txBody>
          <a:bodyPr>
            <a:noAutofit/>
          </a:bodyPr>
          <a:lstStyle/>
          <a:p>
            <a:pPr marL="0" indent="0">
              <a:buFont typeface="Arial" panose="020B0604020202020204" pitchFamily="34" charset="0"/>
              <a:buNone/>
              <a:defRPr/>
            </a:pPr>
            <a:r>
              <a:rPr lang="en-US" sz="2100" b="1" dirty="0">
                <a:solidFill>
                  <a:srgbClr val="00B0F0"/>
                </a:solidFill>
              </a:rPr>
              <a:t>Fixation</a:t>
            </a:r>
          </a:p>
          <a:p>
            <a:pPr>
              <a:defRPr/>
            </a:pPr>
            <a:r>
              <a:rPr lang="en-US" sz="2100" dirty="0">
                <a:solidFill>
                  <a:schemeClr val="bg1"/>
                </a:solidFill>
              </a:rPr>
              <a:t>A requirement for the subsistence of copyright </a:t>
            </a:r>
            <a:r>
              <a:rPr lang="en-US" sz="2100" dirty="0">
                <a:solidFill>
                  <a:srgbClr val="FFFF00"/>
                </a:solidFill>
              </a:rPr>
              <a:t>imposed by judicial interpretation </a:t>
            </a:r>
          </a:p>
          <a:p>
            <a:pPr lvl="1">
              <a:defRPr/>
            </a:pPr>
            <a:r>
              <a:rPr lang="en-US" sz="2100" i="1" dirty="0">
                <a:solidFill>
                  <a:schemeClr val="bg1"/>
                </a:solidFill>
              </a:rPr>
              <a:t>“The work, to be capable of copyright protection, </a:t>
            </a:r>
            <a:r>
              <a:rPr lang="en-US" sz="2100" i="1" dirty="0">
                <a:solidFill>
                  <a:srgbClr val="FF0000"/>
                </a:solidFill>
              </a:rPr>
              <a:t>must be fixed in a tangible form</a:t>
            </a:r>
            <a:r>
              <a:rPr lang="en-US" sz="2100" i="1" dirty="0">
                <a:solidFill>
                  <a:schemeClr val="bg1"/>
                </a:solidFill>
              </a:rPr>
              <a:t>” </a:t>
            </a:r>
            <a:r>
              <a:rPr lang="en-US" sz="2100" dirty="0">
                <a:solidFill>
                  <a:schemeClr val="bg1"/>
                </a:solidFill>
              </a:rPr>
              <a:t>(</a:t>
            </a:r>
            <a:r>
              <a:rPr lang="en-CA" sz="2100" i="1" u="sng" dirty="0">
                <a:solidFill>
                  <a:srgbClr val="00B0F0"/>
                </a:solidFill>
              </a:rPr>
              <a:t>Canadian Admiral Corp. v. </a:t>
            </a:r>
            <a:r>
              <a:rPr lang="en-CA" sz="2100" i="1" u="sng" dirty="0" err="1">
                <a:solidFill>
                  <a:srgbClr val="00B0F0"/>
                </a:solidFill>
              </a:rPr>
              <a:t>Rediffusion</a:t>
            </a:r>
            <a:r>
              <a:rPr lang="en-CA" sz="2100" i="1" u="sng" dirty="0">
                <a:solidFill>
                  <a:srgbClr val="00B0F0"/>
                </a:solidFill>
              </a:rPr>
              <a:t> Inc</a:t>
            </a:r>
            <a:r>
              <a:rPr lang="en-CA" sz="2100" i="1" dirty="0">
                <a:solidFill>
                  <a:srgbClr val="00B0F0"/>
                </a:solidFill>
              </a:rPr>
              <a:t>.</a:t>
            </a:r>
            <a:r>
              <a:rPr lang="en-CA" sz="2100" dirty="0">
                <a:solidFill>
                  <a:srgbClr val="00B0F0"/>
                </a:solidFill>
              </a:rPr>
              <a:t>, </a:t>
            </a:r>
            <a:r>
              <a:rPr lang="en-CA" sz="2100" dirty="0">
                <a:solidFill>
                  <a:schemeClr val="bg1"/>
                </a:solidFill>
              </a:rPr>
              <a:t>[1954] Ex. CR 382, 20 CPR 75</a:t>
            </a:r>
          </a:p>
          <a:p>
            <a:pPr>
              <a:defRPr/>
            </a:pPr>
            <a:r>
              <a:rPr lang="en-CA" sz="2100" dirty="0">
                <a:solidFill>
                  <a:srgbClr val="FFFF00"/>
                </a:solidFill>
              </a:rPr>
              <a:t>Is the fixation requirement beneficial</a:t>
            </a:r>
            <a:r>
              <a:rPr lang="en-CA" sz="2100" dirty="0">
                <a:solidFill>
                  <a:srgbClr val="FF0000"/>
                </a:solidFill>
              </a:rPr>
              <a:t>?</a:t>
            </a:r>
            <a:r>
              <a:rPr lang="en-CA" sz="2100" dirty="0">
                <a:solidFill>
                  <a:srgbClr val="FFFF00"/>
                </a:solidFill>
              </a:rPr>
              <a:t> </a:t>
            </a:r>
          </a:p>
          <a:p>
            <a:pPr>
              <a:defRPr/>
            </a:pPr>
            <a:r>
              <a:rPr lang="en-CA" sz="2100" dirty="0">
                <a:solidFill>
                  <a:schemeClr val="bg1"/>
                </a:solidFill>
              </a:rPr>
              <a:t>Does add some certainty + more works in public domain</a:t>
            </a:r>
          </a:p>
        </p:txBody>
      </p:sp>
      <p:sp>
        <p:nvSpPr>
          <p:cNvPr id="149507" name="Slide Number Placeholder 3">
            <a:extLst>
              <a:ext uri="{FF2B5EF4-FFF2-40B4-BE49-F238E27FC236}">
                <a16:creationId xmlns:a16="http://schemas.microsoft.com/office/drawing/2014/main" id="{B33B7494-8993-A8F3-E1E6-DEC53A9B45A9}"/>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846C7D1-C130-7446-B59B-E025B28D8F7F}" type="slidenum">
              <a:rPr lang="en-US" altLang="en-US" smtClean="0"/>
              <a:pPr/>
              <a:t>80</a:t>
            </a:fld>
            <a:endParaRPr lang="en-US" alt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le 1">
            <a:extLst>
              <a:ext uri="{FF2B5EF4-FFF2-40B4-BE49-F238E27FC236}">
                <a16:creationId xmlns:a16="http://schemas.microsoft.com/office/drawing/2014/main" id="{343F8ABF-8F5C-BFD5-8D35-9A5E6C68EBD8}"/>
              </a:ext>
            </a:extLst>
          </p:cNvPr>
          <p:cNvSpPr>
            <a:spLocks noGrp="1" noChangeArrowheads="1"/>
          </p:cNvSpPr>
          <p:nvPr>
            <p:ph type="title"/>
          </p:nvPr>
        </p:nvSpPr>
        <p:spPr bwMode="auto">
          <a:xfrm>
            <a:off x="457200" y="244475"/>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Result of </a:t>
            </a:r>
            <a:r>
              <a:rPr lang="en-US" altLang="en-US" b="1">
                <a:solidFill>
                  <a:schemeClr val="bg1"/>
                </a:solidFill>
              </a:rPr>
              <a:t>Fixation</a:t>
            </a:r>
            <a:r>
              <a:rPr lang="en-US" altLang="en-US" b="1">
                <a:solidFill>
                  <a:srgbClr val="FFFF00"/>
                </a:solidFill>
              </a:rPr>
              <a:t> Requirement</a:t>
            </a:r>
          </a:p>
        </p:txBody>
      </p:sp>
      <p:sp>
        <p:nvSpPr>
          <p:cNvPr id="151554" name="Content Placeholder 2">
            <a:extLst>
              <a:ext uri="{FF2B5EF4-FFF2-40B4-BE49-F238E27FC236}">
                <a16:creationId xmlns:a16="http://schemas.microsoft.com/office/drawing/2014/main" id="{AB43FC3B-FE05-35D6-05D3-7BAB64EDD18E}"/>
              </a:ext>
            </a:extLst>
          </p:cNvPr>
          <p:cNvSpPr>
            <a:spLocks noGrp="1" noChangeArrowheads="1"/>
          </p:cNvSpPr>
          <p:nvPr>
            <p:ph sz="quarter" idx="10"/>
          </p:nvPr>
        </p:nvSpPr>
        <p:spPr bwMode="auto">
          <a:xfrm>
            <a:off x="215900" y="1055688"/>
            <a:ext cx="8712200" cy="38433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a:solidFill>
                  <a:srgbClr val="00B0F0"/>
                </a:solidFill>
              </a:rPr>
              <a:t>Improvisational, performance art, kinetic pieces, open world massively multiplayer video game scenarios, </a:t>
            </a:r>
            <a:r>
              <a:rPr lang="en-US" altLang="en-US" sz="2800">
                <a:solidFill>
                  <a:srgbClr val="FF0000"/>
                </a:solidFill>
              </a:rPr>
              <a:t>are more at risk of not having copyright protection</a:t>
            </a:r>
            <a:r>
              <a:rPr lang="en-US" altLang="en-US" sz="2800">
                <a:solidFill>
                  <a:schemeClr val="bg1"/>
                </a:solidFill>
              </a:rPr>
              <a:t>. See for example </a:t>
            </a:r>
            <a:r>
              <a:rPr lang="en-CA" altLang="en-US" sz="2800">
                <a:solidFill>
                  <a:schemeClr val="bg1"/>
                </a:solidFill>
              </a:rPr>
              <a:t> </a:t>
            </a:r>
            <a:r>
              <a:rPr lang="en-CA" altLang="en-US" sz="2800" i="1" u="sng">
                <a:solidFill>
                  <a:srgbClr val="00B0F0"/>
                </a:solidFill>
              </a:rPr>
              <a:t>Komesaroff v. Mickle</a:t>
            </a:r>
            <a:r>
              <a:rPr lang="en-CA" altLang="en-US" sz="2800" b="1">
                <a:solidFill>
                  <a:srgbClr val="00B0F0"/>
                </a:solidFill>
              </a:rPr>
              <a:t>, </a:t>
            </a:r>
            <a:r>
              <a:rPr lang="en-CA" altLang="en-US" sz="2800" b="1">
                <a:solidFill>
                  <a:schemeClr val="bg1"/>
                </a:solidFill>
              </a:rPr>
              <a:t>[1988] R.P.C. 204 at 210 (Vict. S.C.</a:t>
            </a:r>
            <a:r>
              <a:rPr lang="en-CA" altLang="en-US" sz="2800">
                <a:solidFill>
                  <a:schemeClr val="bg1"/>
                </a:solidFill>
              </a:rPr>
              <a:t>), refusing protection to a moving sand sculpture. </a:t>
            </a:r>
          </a:p>
          <a:p>
            <a:r>
              <a:rPr lang="en-CA" altLang="en-US" sz="2800">
                <a:solidFill>
                  <a:schemeClr val="bg1"/>
                </a:solidFill>
              </a:rPr>
              <a:t>Content in RAM computer memory?</a:t>
            </a:r>
          </a:p>
          <a:p>
            <a:r>
              <a:rPr lang="en-CA" altLang="en-US" sz="2800">
                <a:solidFill>
                  <a:srgbClr val="00B0F0"/>
                </a:solidFill>
              </a:rPr>
              <a:t>Indigenous oral story-telling </a:t>
            </a:r>
            <a:endParaRPr lang="en-US" altLang="en-US" sz="2800">
              <a:solidFill>
                <a:srgbClr val="00B0F0"/>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extBox 2">
            <a:extLst>
              <a:ext uri="{FF2B5EF4-FFF2-40B4-BE49-F238E27FC236}">
                <a16:creationId xmlns:a16="http://schemas.microsoft.com/office/drawing/2014/main" id="{8A2283FA-D7D5-88F9-2D7E-618632C46399}"/>
              </a:ext>
            </a:extLst>
          </p:cNvPr>
          <p:cNvSpPr txBox="1">
            <a:spLocks noChangeArrowheads="1"/>
          </p:cNvSpPr>
          <p:nvPr/>
        </p:nvSpPr>
        <p:spPr bwMode="auto">
          <a:xfrm>
            <a:off x="358775" y="1492250"/>
            <a:ext cx="842645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None/>
            </a:pPr>
            <a:r>
              <a:rPr lang="en-US" altLang="en-US" sz="2700" b="1" i="1" u="sng">
                <a:solidFill>
                  <a:srgbClr val="00B0F0"/>
                </a:solidFill>
              </a:rPr>
              <a:t>Gould Estate et al v. Stoddart Publishing Co. Ltd et al</a:t>
            </a:r>
            <a:r>
              <a:rPr lang="en-US" altLang="en-US" sz="2700" b="1" i="1">
                <a:solidFill>
                  <a:srgbClr val="00B0F0"/>
                </a:solidFill>
              </a:rPr>
              <a:t> </a:t>
            </a:r>
            <a:r>
              <a:rPr lang="en-US" altLang="en-US" sz="2700" b="1">
                <a:solidFill>
                  <a:schemeClr val="bg1"/>
                </a:solidFill>
              </a:rPr>
              <a:t>(1996)</a:t>
            </a:r>
            <a:endParaRPr lang="en-US" altLang="en-US" sz="2700" b="1" i="1">
              <a:solidFill>
                <a:schemeClr val="bg1"/>
              </a:solidFill>
            </a:endParaRPr>
          </a:p>
          <a:p>
            <a:pPr lvl="1"/>
            <a:r>
              <a:rPr lang="en-US" altLang="en-US" sz="2700">
                <a:solidFill>
                  <a:srgbClr val="FFFF00"/>
                </a:solidFill>
              </a:rPr>
              <a:t>Can copyright subsist in spoken words?</a:t>
            </a:r>
          </a:p>
          <a:p>
            <a:pPr lvl="2">
              <a:buFont typeface="Courier New" panose="02070309020205020404" pitchFamily="49" charset="0"/>
              <a:buChar char="o"/>
            </a:pPr>
            <a:r>
              <a:rPr lang="en-US" altLang="en-US" sz="2700">
                <a:solidFill>
                  <a:srgbClr val="FF0000"/>
                </a:solidFill>
              </a:rPr>
              <a:t>Not necessarily</a:t>
            </a:r>
            <a:r>
              <a:rPr lang="en-US" altLang="en-US" sz="2700">
                <a:solidFill>
                  <a:schemeClr val="bg1"/>
                </a:solidFill>
              </a:rPr>
              <a:t> </a:t>
            </a:r>
            <a:r>
              <a:rPr lang="en-US" altLang="en-US" sz="2700">
                <a:solidFill>
                  <a:srgbClr val="FFFF00"/>
                </a:solidFill>
              </a:rPr>
              <a:t>–</a:t>
            </a:r>
            <a:r>
              <a:rPr lang="en-US" altLang="en-US" sz="2700">
                <a:solidFill>
                  <a:schemeClr val="bg1"/>
                </a:solidFill>
              </a:rPr>
              <a:t> not every utterance made by individuals is a “valuable property right” </a:t>
            </a:r>
          </a:p>
          <a:p>
            <a:pPr lvl="1"/>
            <a:r>
              <a:rPr lang="en-US" altLang="en-US" sz="2700">
                <a:solidFill>
                  <a:schemeClr val="bg1"/>
                </a:solidFill>
              </a:rPr>
              <a:t>A person’s </a:t>
            </a:r>
            <a:r>
              <a:rPr lang="en-US" altLang="en-US" sz="2700">
                <a:solidFill>
                  <a:srgbClr val="FFFF00"/>
                </a:solidFill>
              </a:rPr>
              <a:t>oral statements are not literary creations</a:t>
            </a:r>
            <a:r>
              <a:rPr lang="en-US" altLang="en-US" sz="2700">
                <a:solidFill>
                  <a:schemeClr val="bg1"/>
                </a:solidFill>
              </a:rPr>
              <a:t> and </a:t>
            </a:r>
            <a:r>
              <a:rPr lang="en-US" altLang="en-US" sz="2700">
                <a:solidFill>
                  <a:srgbClr val="FF0000"/>
                </a:solidFill>
              </a:rPr>
              <a:t>do not </a:t>
            </a:r>
            <a:r>
              <a:rPr lang="en-US" altLang="en-US" sz="2700">
                <a:solidFill>
                  <a:schemeClr val="bg1"/>
                </a:solidFill>
              </a:rPr>
              <a:t>attract </a:t>
            </a:r>
            <a:r>
              <a:rPr lang="en-US" altLang="en-US" sz="2700">
                <a:solidFill>
                  <a:srgbClr val="FF0000"/>
                </a:solidFill>
              </a:rPr>
              <a:t>copyright protection</a:t>
            </a:r>
          </a:p>
        </p:txBody>
      </p:sp>
      <p:sp>
        <p:nvSpPr>
          <p:cNvPr id="152578" name="TextBox 3">
            <a:extLst>
              <a:ext uri="{FF2B5EF4-FFF2-40B4-BE49-F238E27FC236}">
                <a16:creationId xmlns:a16="http://schemas.microsoft.com/office/drawing/2014/main" id="{8996D383-7D41-5B1B-3DCB-CA9FC2D3721C}"/>
              </a:ext>
            </a:extLst>
          </p:cNvPr>
          <p:cNvSpPr txBox="1">
            <a:spLocks noChangeArrowheads="1"/>
          </p:cNvSpPr>
          <p:nvPr/>
        </p:nvSpPr>
        <p:spPr bwMode="auto">
          <a:xfrm>
            <a:off x="198438" y="339725"/>
            <a:ext cx="87471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What is copyrightable </a:t>
            </a:r>
            <a:r>
              <a:rPr lang="en-US" altLang="en-US" sz="4400" b="1">
                <a:solidFill>
                  <a:srgbClr val="FF0000"/>
                </a:solidFill>
              </a:rPr>
              <a:t>(</a:t>
            </a:r>
            <a:r>
              <a:rPr lang="en-US" altLang="en-US" sz="4400" b="1">
                <a:solidFill>
                  <a:schemeClr val="bg1"/>
                </a:solidFill>
              </a:rPr>
              <a:t>Fixation</a:t>
            </a:r>
            <a:r>
              <a:rPr lang="en-US" altLang="en-US" sz="4400" b="1">
                <a:solidFill>
                  <a:srgbClr val="FF0000"/>
                </a:solidFill>
              </a:rPr>
              <a:t>)</a:t>
            </a:r>
            <a:endParaRPr lang="en-US" altLang="en-US" sz="4400">
              <a:solidFill>
                <a:srgbClr val="FF0000"/>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AE1E7-3E02-AE30-B166-646C572A8698}"/>
              </a:ext>
            </a:extLst>
          </p:cNvPr>
          <p:cNvSpPr>
            <a:spLocks noGrp="1"/>
          </p:cNvSpPr>
          <p:nvPr>
            <p:ph type="title"/>
          </p:nvPr>
        </p:nvSpPr>
        <p:spPr>
          <a:xfrm>
            <a:off x="1192213" y="196850"/>
            <a:ext cx="6759575" cy="762000"/>
          </a:xfrm>
        </p:spPr>
        <p:txBody>
          <a:bodyPr>
            <a:normAutofit fontScale="90000"/>
          </a:bodyPr>
          <a:lstStyle/>
          <a:p>
            <a:pPr>
              <a:defRPr/>
            </a:pPr>
            <a:r>
              <a:rPr lang="en-US" sz="3600" dirty="0">
                <a:solidFill>
                  <a:srgbClr val="FFFF00"/>
                </a:solidFill>
              </a:rPr>
              <a:t>???????????????????????????</a:t>
            </a:r>
          </a:p>
        </p:txBody>
      </p:sp>
      <p:pic>
        <p:nvPicPr>
          <p:cNvPr id="116738" name="Picture 3" descr="A screenshot of a social media post&#10;&#10;Description automatically generated">
            <a:extLst>
              <a:ext uri="{FF2B5EF4-FFF2-40B4-BE49-F238E27FC236}">
                <a16:creationId xmlns:a16="http://schemas.microsoft.com/office/drawing/2014/main" id="{09A09DE3-E5BC-5AE2-A48E-0471A6FC026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78188" y="939800"/>
            <a:ext cx="2587625" cy="393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3AA0E4-5FB7-2A7E-8A3A-74B19392AEC6}"/>
              </a:ext>
            </a:extLst>
          </p:cNvPr>
          <p:cNvSpPr txBox="1"/>
          <p:nvPr/>
        </p:nvSpPr>
        <p:spPr>
          <a:xfrm>
            <a:off x="323528" y="123478"/>
            <a:ext cx="7901587" cy="1200329"/>
          </a:xfrm>
          <a:prstGeom prst="rect">
            <a:avLst/>
          </a:prstGeom>
          <a:noFill/>
        </p:spPr>
        <p:txBody>
          <a:bodyPr wrap="none" rtlCol="0">
            <a:spAutoFit/>
          </a:bodyPr>
          <a:lstStyle/>
          <a:p>
            <a:r>
              <a:rPr lang="en-US" sz="4400" dirty="0">
                <a:solidFill>
                  <a:schemeClr val="bg1"/>
                </a:solidFill>
              </a:rPr>
              <a:t>But</a:t>
            </a:r>
            <a:r>
              <a:rPr lang="en-US" sz="4400" dirty="0">
                <a:solidFill>
                  <a:srgbClr val="FF0000"/>
                </a:solidFill>
              </a:rPr>
              <a:t>…</a:t>
            </a:r>
          </a:p>
          <a:p>
            <a:r>
              <a:rPr lang="en-CA" sz="2800" b="0" i="1" dirty="0" err="1">
                <a:solidFill>
                  <a:schemeClr val="bg1"/>
                </a:solidFill>
                <a:effectLst/>
                <a:latin typeface="Times New Roman" panose="02020603050405020304" pitchFamily="18" charset="0"/>
              </a:rPr>
              <a:t>Cinar</a:t>
            </a:r>
            <a:r>
              <a:rPr lang="en-CA" sz="2800" b="0" i="1" dirty="0">
                <a:solidFill>
                  <a:schemeClr val="bg1"/>
                </a:solidFill>
                <a:effectLst/>
                <a:latin typeface="Times New Roman" panose="02020603050405020304" pitchFamily="18" charset="0"/>
              </a:rPr>
              <a:t> Corporation v. Robinson</a:t>
            </a:r>
            <a:r>
              <a:rPr lang="en-CA" sz="2800" b="0" i="0" dirty="0">
                <a:solidFill>
                  <a:schemeClr val="bg1"/>
                </a:solidFill>
                <a:effectLst/>
                <a:latin typeface="Times New Roman" panose="02020603050405020304" pitchFamily="18" charset="0"/>
              </a:rPr>
              <a:t>, [2013] 3 S.C.R. 1168</a:t>
            </a:r>
            <a:endParaRPr lang="en-US" sz="2800" dirty="0">
              <a:solidFill>
                <a:schemeClr val="bg1"/>
              </a:solidFill>
            </a:endParaRPr>
          </a:p>
        </p:txBody>
      </p:sp>
      <p:sp>
        <p:nvSpPr>
          <p:cNvPr id="3" name="TextBox 2">
            <a:extLst>
              <a:ext uri="{FF2B5EF4-FFF2-40B4-BE49-F238E27FC236}">
                <a16:creationId xmlns:a16="http://schemas.microsoft.com/office/drawing/2014/main" id="{FB2EB54A-1070-8B2C-C9CB-BED897E8ABA0}"/>
              </a:ext>
            </a:extLst>
          </p:cNvPr>
          <p:cNvSpPr txBox="1"/>
          <p:nvPr/>
        </p:nvSpPr>
        <p:spPr>
          <a:xfrm>
            <a:off x="151751" y="1419622"/>
            <a:ext cx="8840497" cy="3416320"/>
          </a:xfrm>
          <a:prstGeom prst="rect">
            <a:avLst/>
          </a:prstGeom>
          <a:noFill/>
        </p:spPr>
        <p:txBody>
          <a:bodyPr wrap="none" rtlCol="0">
            <a:spAutoFit/>
          </a:bodyPr>
          <a:lstStyle/>
          <a:p>
            <a:r>
              <a:rPr lang="en-CA"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[27]                          A substantial part of a work is not limited to the words on the page </a:t>
            </a:r>
          </a:p>
          <a:p>
            <a:r>
              <a:rPr lang="en-CA"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or the brushstrokes on the canvas</a:t>
            </a:r>
            <a:r>
              <a:rPr lang="en-CA" sz="18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The Act protects authors against both literal and </a:t>
            </a:r>
          </a:p>
          <a:p>
            <a:r>
              <a:rPr lang="en-CA" sz="18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non-literal copying, so long as the copied material forms a substantial part of the </a:t>
            </a:r>
          </a:p>
          <a:p>
            <a:r>
              <a:rPr lang="en-CA" sz="18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infringed work</a:t>
            </a:r>
            <a:r>
              <a:rPr lang="en-CA"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As the House of Lords put it, </a:t>
            </a:r>
          </a:p>
          <a:p>
            <a:pPr marL="457200"/>
            <a:r>
              <a:rPr lang="en-CA"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“part” which is regarded as substantial can be a feature or combination of </a:t>
            </a:r>
          </a:p>
          <a:p>
            <a:pPr marL="457200"/>
            <a:r>
              <a:rPr lang="en-CA"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features of the work, abstracted from it rather than forming a discrete part. . . . </a:t>
            </a:r>
          </a:p>
          <a:p>
            <a:pPr marL="457200"/>
            <a:r>
              <a:rPr lang="en-CA"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original elements in the plot of a play or novel may be a substantial part, so </a:t>
            </a:r>
          </a:p>
          <a:p>
            <a:pPr marL="457200"/>
            <a:r>
              <a:rPr lang="en-CA"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that copyright may be infringed by a work which does not reproduce a single </a:t>
            </a:r>
          </a:p>
          <a:p>
            <a:pPr marL="457200"/>
            <a:r>
              <a:rPr lang="en-CA"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sentence of the original.</a:t>
            </a:r>
          </a:p>
          <a:p>
            <a:r>
              <a:rPr lang="en-CA"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(Designers Guild Ltd. v. Russell Williams (Textiles) Ltd., [2001] 1 All E.R. 700, at p. 706, per </a:t>
            </a:r>
          </a:p>
          <a:p>
            <a:r>
              <a:rPr lang="en-CA"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Lord Hoffmann; see also Nichols v. Universal Pictures Corporation, 45 F.2d 119 (2d Cir. 1930),</a:t>
            </a:r>
          </a:p>
          <a:p>
            <a:r>
              <a:rPr lang="en-CA"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per Learned Hand J.)</a:t>
            </a:r>
          </a:p>
        </p:txBody>
      </p:sp>
    </p:spTree>
    <p:extLst>
      <p:ext uri="{BB962C8B-B14F-4D97-AF65-F5344CB8AC3E}">
        <p14:creationId xmlns:p14="http://schemas.microsoft.com/office/powerpoint/2010/main" val="18486927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07D69-92F0-C51C-8F1E-96AD3EA7A7EF}"/>
            </a:ext>
          </a:extLst>
        </p:cNvPr>
        <p:cNvGrpSpPr/>
        <p:nvPr/>
      </p:nvGrpSpPr>
      <p:grpSpPr>
        <a:xfrm>
          <a:off x="0" y="0"/>
          <a:ext cx="0" cy="0"/>
          <a:chOff x="0" y="0"/>
          <a:chExt cx="0" cy="0"/>
        </a:xfrm>
      </p:grpSpPr>
      <p:sp>
        <p:nvSpPr>
          <p:cNvPr id="94209" name="Content Placeholder 2">
            <a:extLst>
              <a:ext uri="{FF2B5EF4-FFF2-40B4-BE49-F238E27FC236}">
                <a16:creationId xmlns:a16="http://schemas.microsoft.com/office/drawing/2014/main" id="{FCFC4B3A-A475-DB1F-A984-D637DEFCD8B9}"/>
              </a:ext>
            </a:extLst>
          </p:cNvPr>
          <p:cNvSpPr>
            <a:spLocks noGrp="1" noChangeArrowheads="1"/>
          </p:cNvSpPr>
          <p:nvPr>
            <p:ph sz="quarter" idx="10"/>
          </p:nvPr>
        </p:nvSpPr>
        <p:spPr bwMode="auto">
          <a:xfrm>
            <a:off x="1444625" y="336550"/>
            <a:ext cx="6232525" cy="4141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US" altLang="en-US" sz="3300">
                <a:solidFill>
                  <a:srgbClr val="FFFF00"/>
                </a:solidFill>
                <a:latin typeface="P22 Typewriter"/>
                <a:ea typeface="P22 Typewriter"/>
                <a:cs typeface="P22 Typewriter"/>
              </a:rPr>
              <a:t>Now</a:t>
            </a:r>
            <a:r>
              <a:rPr lang="en-US" altLang="en-US" sz="3300">
                <a:solidFill>
                  <a:srgbClr val="FF0000"/>
                </a:solidFill>
                <a:latin typeface="P22 Typewriter"/>
                <a:ea typeface="P22 Typewriter"/>
                <a:cs typeface="P22 Typewriter"/>
              </a:rPr>
              <a:t>,</a:t>
            </a:r>
            <a:r>
              <a:rPr lang="en-US" altLang="en-US" sz="3300">
                <a:solidFill>
                  <a:srgbClr val="FFFF00"/>
                </a:solidFill>
                <a:latin typeface="P22 Typewriter"/>
                <a:ea typeface="P22 Typewriter"/>
                <a:cs typeface="P22 Typewriter"/>
              </a:rPr>
              <a:t> to our regularly </a:t>
            </a:r>
          </a:p>
          <a:p>
            <a:pPr marL="0" indent="0" algn="ctr">
              <a:buFont typeface="Arial" panose="020B0604020202020204" pitchFamily="34" charset="0"/>
              <a:buNone/>
            </a:pPr>
            <a:r>
              <a:rPr lang="en-US" altLang="en-US" sz="3300">
                <a:solidFill>
                  <a:srgbClr val="FFFF00"/>
                </a:solidFill>
                <a:latin typeface="P22 Typewriter"/>
                <a:ea typeface="P22 Typewriter"/>
                <a:cs typeface="P22 Typewriter"/>
              </a:rPr>
              <a:t>scheduled programming</a:t>
            </a:r>
            <a:r>
              <a:rPr lang="en-US" altLang="en-US" sz="3300">
                <a:solidFill>
                  <a:srgbClr val="FF0000"/>
                </a:solidFill>
                <a:latin typeface="P22 Typewriter"/>
                <a:ea typeface="P22 Typewriter"/>
                <a:cs typeface="P22 Typewriter"/>
              </a:rPr>
              <a:t>…</a:t>
            </a:r>
          </a:p>
        </p:txBody>
      </p:sp>
      <p:pic>
        <p:nvPicPr>
          <p:cNvPr id="94210" name="Content Placeholder 3" descr="file7991274103168.jpg">
            <a:extLst>
              <a:ext uri="{FF2B5EF4-FFF2-40B4-BE49-F238E27FC236}">
                <a16:creationId xmlns:a16="http://schemas.microsoft.com/office/drawing/2014/main" id="{475FA25D-CCA6-1F21-13ED-5CDE2FDF270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243" r="-124"/>
          <a:stretch>
            <a:fillRect/>
          </a:stretch>
        </p:blipFill>
        <p:spPr bwMode="auto">
          <a:xfrm>
            <a:off x="2638425" y="1612900"/>
            <a:ext cx="386715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05523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81F82F-3335-71BF-E369-2CB8AF34910F}"/>
              </a:ext>
            </a:extLst>
          </p:cNvPr>
          <p:cNvSpPr txBox="1"/>
          <p:nvPr/>
        </p:nvSpPr>
        <p:spPr>
          <a:xfrm>
            <a:off x="2639420" y="1602254"/>
            <a:ext cx="3865161" cy="1938992"/>
          </a:xfrm>
          <a:prstGeom prst="rect">
            <a:avLst/>
          </a:prstGeom>
          <a:noFill/>
        </p:spPr>
        <p:txBody>
          <a:bodyPr wrap="none" rtlCol="0">
            <a:spAutoFit/>
          </a:bodyPr>
          <a:lstStyle/>
          <a:p>
            <a:pPr algn="ctr"/>
            <a:r>
              <a:rPr lang="en-US" sz="6000" dirty="0">
                <a:solidFill>
                  <a:schemeClr val="bg1"/>
                </a:solidFill>
              </a:rPr>
              <a:t>Continuing</a:t>
            </a:r>
          </a:p>
          <a:p>
            <a:pPr algn="ctr"/>
            <a:r>
              <a:rPr lang="en-US" sz="6000" dirty="0">
                <a:solidFill>
                  <a:srgbClr val="FF0000"/>
                </a:solidFill>
              </a:rPr>
              <a:t>Fixation</a:t>
            </a:r>
          </a:p>
        </p:txBody>
      </p:sp>
      <p:pic>
        <p:nvPicPr>
          <p:cNvPr id="4" name="Picture 3">
            <a:extLst>
              <a:ext uri="{FF2B5EF4-FFF2-40B4-BE49-F238E27FC236}">
                <a16:creationId xmlns:a16="http://schemas.microsoft.com/office/drawing/2014/main" id="{927F3946-EFA5-0489-FBB2-D690FEC9CCE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37109" y="0"/>
            <a:ext cx="1151315" cy="5143500"/>
          </a:xfrm>
          <a:prstGeom prst="rect">
            <a:avLst/>
          </a:prstGeom>
        </p:spPr>
      </p:pic>
      <p:pic>
        <p:nvPicPr>
          <p:cNvPr id="5" name="Picture 4">
            <a:extLst>
              <a:ext uri="{FF2B5EF4-FFF2-40B4-BE49-F238E27FC236}">
                <a16:creationId xmlns:a16="http://schemas.microsoft.com/office/drawing/2014/main" id="{5CCFB7E0-F584-CE4A-7001-EC760BD3663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5576" y="0"/>
            <a:ext cx="1151315" cy="5143500"/>
          </a:xfrm>
          <a:prstGeom prst="rect">
            <a:avLst/>
          </a:prstGeom>
        </p:spPr>
      </p:pic>
    </p:spTree>
    <p:extLst>
      <p:ext uri="{BB962C8B-B14F-4D97-AF65-F5344CB8AC3E}">
        <p14:creationId xmlns:p14="http://schemas.microsoft.com/office/powerpoint/2010/main" val="5360628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1">
            <a:extLst>
              <a:ext uri="{FF2B5EF4-FFF2-40B4-BE49-F238E27FC236}">
                <a16:creationId xmlns:a16="http://schemas.microsoft.com/office/drawing/2014/main" id="{E5D5AE95-F177-4C0C-5D60-14505581C801}"/>
              </a:ext>
            </a:extLst>
          </p:cNvPr>
          <p:cNvSpPr>
            <a:spLocks noGrp="1" noChangeArrowheads="1"/>
          </p:cNvSpPr>
          <p:nvPr>
            <p:ph type="title"/>
          </p:nvPr>
        </p:nvSpPr>
        <p:spPr bwMode="auto">
          <a:xfrm>
            <a:off x="833438" y="138113"/>
            <a:ext cx="7477125"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300">
                <a:solidFill>
                  <a:schemeClr val="bg1"/>
                </a:solidFill>
              </a:rPr>
              <a:t>Comedy </a:t>
            </a:r>
            <a:r>
              <a:rPr lang="en-US" altLang="en-US" sz="3300">
                <a:solidFill>
                  <a:srgbClr val="FF0000"/>
                </a:solidFill>
              </a:rPr>
              <a:t>&amp;</a:t>
            </a:r>
            <a:r>
              <a:rPr lang="en-US" altLang="en-US" sz="3300">
                <a:solidFill>
                  <a:schemeClr val="bg1"/>
                </a:solidFill>
              </a:rPr>
              <a:t> Copyright</a:t>
            </a:r>
          </a:p>
        </p:txBody>
      </p:sp>
      <p:sp>
        <p:nvSpPr>
          <p:cNvPr id="118786" name="TextBox 2">
            <a:extLst>
              <a:ext uri="{FF2B5EF4-FFF2-40B4-BE49-F238E27FC236}">
                <a16:creationId xmlns:a16="http://schemas.microsoft.com/office/drawing/2014/main" id="{21435177-05A8-C7AA-3B93-762B98DD0FEA}"/>
              </a:ext>
            </a:extLst>
          </p:cNvPr>
          <p:cNvSpPr txBox="1">
            <a:spLocks noChangeArrowheads="1"/>
          </p:cNvSpPr>
          <p:nvPr/>
        </p:nvSpPr>
        <p:spPr bwMode="auto">
          <a:xfrm>
            <a:off x="2535238" y="4030663"/>
            <a:ext cx="3390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1800">
                <a:hlinkClick r:id="rId2"/>
              </a:rPr>
              <a:t>https://youtu.be/8U7bUo1vChs</a:t>
            </a:r>
            <a:r>
              <a:rPr lang="en-US" altLang="en-US" sz="1800"/>
              <a:t> </a:t>
            </a:r>
          </a:p>
        </p:txBody>
      </p:sp>
      <p:pic>
        <p:nvPicPr>
          <p:cNvPr id="118787" name="Picture 4" descr="A person standing in front of a podium with a microphone&#10;&#10;Description automatically generated with low confidence">
            <a:extLst>
              <a:ext uri="{FF2B5EF4-FFF2-40B4-BE49-F238E27FC236}">
                <a16:creationId xmlns:a16="http://schemas.microsoft.com/office/drawing/2014/main" id="{C74589B3-D1D2-B8FB-AAAD-B0903E52103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35238" y="939800"/>
            <a:ext cx="4073525" cy="297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TextBox 3">
            <a:extLst>
              <a:ext uri="{FF2B5EF4-FFF2-40B4-BE49-F238E27FC236}">
                <a16:creationId xmlns:a16="http://schemas.microsoft.com/office/drawing/2014/main" id="{C8374D1C-B054-E95C-3F7B-8E12231CF5C0}"/>
              </a:ext>
            </a:extLst>
          </p:cNvPr>
          <p:cNvSpPr txBox="1">
            <a:spLocks noChangeArrowheads="1"/>
          </p:cNvSpPr>
          <p:nvPr/>
        </p:nvSpPr>
        <p:spPr bwMode="auto">
          <a:xfrm>
            <a:off x="5924550" y="4070350"/>
            <a:ext cx="1825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1800">
                <a:solidFill>
                  <a:srgbClr val="FFFF00"/>
                </a:solidFill>
              </a:rPr>
              <a:t>Entirely optional</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extBox 1">
            <a:extLst>
              <a:ext uri="{FF2B5EF4-FFF2-40B4-BE49-F238E27FC236}">
                <a16:creationId xmlns:a16="http://schemas.microsoft.com/office/drawing/2014/main" id="{0A92BDCB-FE29-B5B1-84FF-E0885328B03A}"/>
              </a:ext>
            </a:extLst>
          </p:cNvPr>
          <p:cNvSpPr txBox="1">
            <a:spLocks noChangeArrowheads="1"/>
          </p:cNvSpPr>
          <p:nvPr/>
        </p:nvSpPr>
        <p:spPr bwMode="auto">
          <a:xfrm>
            <a:off x="3381375" y="123825"/>
            <a:ext cx="2381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a:solidFill>
                  <a:schemeClr val="bg1"/>
                </a:solidFill>
              </a:rPr>
              <a:t>Latté Art</a:t>
            </a:r>
            <a:r>
              <a:rPr lang="en-US" altLang="en-US" sz="4000">
                <a:solidFill>
                  <a:srgbClr val="FF0000"/>
                </a:solidFill>
              </a:rPr>
              <a:t>?</a:t>
            </a:r>
          </a:p>
        </p:txBody>
      </p:sp>
      <p:pic>
        <p:nvPicPr>
          <p:cNvPr id="119810" name="Picture 3" descr="A cup of coffee&#10;&#10;Description automatically generated with low confidence">
            <a:extLst>
              <a:ext uri="{FF2B5EF4-FFF2-40B4-BE49-F238E27FC236}">
                <a16:creationId xmlns:a16="http://schemas.microsoft.com/office/drawing/2014/main" id="{E4F94D95-3D71-027E-7823-7F85F30A4D3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87450" y="1131888"/>
            <a:ext cx="2479675"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TextBox 4">
            <a:extLst>
              <a:ext uri="{FF2B5EF4-FFF2-40B4-BE49-F238E27FC236}">
                <a16:creationId xmlns:a16="http://schemas.microsoft.com/office/drawing/2014/main" id="{55FC06C6-7125-69BB-C206-02ED88C54427}"/>
              </a:ext>
            </a:extLst>
          </p:cNvPr>
          <p:cNvSpPr txBox="1">
            <a:spLocks noChangeArrowheads="1"/>
          </p:cNvSpPr>
          <p:nvPr/>
        </p:nvSpPr>
        <p:spPr bwMode="auto">
          <a:xfrm>
            <a:off x="796925" y="4583113"/>
            <a:ext cx="3260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1400">
                <a:solidFill>
                  <a:srgbClr val="FF0000"/>
                </a:solidFill>
              </a:rPr>
              <a:t>“</a:t>
            </a:r>
            <a:r>
              <a:rPr lang="en-US" altLang="en-US" sz="1400">
                <a:solidFill>
                  <a:schemeClr val="bg1"/>
                </a:solidFill>
              </a:rPr>
              <a:t>St. Catherine’s Street after a snowfall</a:t>
            </a:r>
            <a:r>
              <a:rPr lang="en-US" altLang="en-US" sz="1400">
                <a:solidFill>
                  <a:srgbClr val="FF0000"/>
                </a:solidFill>
              </a:rPr>
              <a:t>”</a:t>
            </a:r>
          </a:p>
        </p:txBody>
      </p:sp>
      <p:pic>
        <p:nvPicPr>
          <p:cNvPr id="119812" name="Picture 6" descr="A cup of coffee&#10;&#10;Description automatically generated with medium confidence">
            <a:extLst>
              <a:ext uri="{FF2B5EF4-FFF2-40B4-BE49-F238E27FC236}">
                <a16:creationId xmlns:a16="http://schemas.microsoft.com/office/drawing/2014/main" id="{CF66834E-E3BB-C0E0-6CB4-7D9CA02D408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476875" y="1152525"/>
            <a:ext cx="2479675"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3" name="TextBox 7">
            <a:extLst>
              <a:ext uri="{FF2B5EF4-FFF2-40B4-BE49-F238E27FC236}">
                <a16:creationId xmlns:a16="http://schemas.microsoft.com/office/drawing/2014/main" id="{174D631B-F476-FCCB-73C1-15DB2B99C8BE}"/>
              </a:ext>
            </a:extLst>
          </p:cNvPr>
          <p:cNvSpPr txBox="1">
            <a:spLocks noChangeArrowheads="1"/>
          </p:cNvSpPr>
          <p:nvPr/>
        </p:nvSpPr>
        <p:spPr bwMode="auto">
          <a:xfrm>
            <a:off x="6167438" y="4583113"/>
            <a:ext cx="1098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1400">
                <a:solidFill>
                  <a:srgbClr val="FF0000"/>
                </a:solidFill>
              </a:rPr>
              <a:t>“</a:t>
            </a:r>
            <a:r>
              <a:rPr lang="en-US" altLang="en-US" sz="1400">
                <a:solidFill>
                  <a:schemeClr val="bg1"/>
                </a:solidFill>
              </a:rPr>
              <a:t>Snowman</a:t>
            </a:r>
            <a:r>
              <a:rPr lang="en-US" altLang="en-US" sz="1400">
                <a:solidFill>
                  <a:srgbClr val="FF0000"/>
                </a:solidFill>
              </a:rPr>
              <a:t>”</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2" descr="A person holding a glass of wine and a cup of coffee&#10;&#10;Description automatically generated with low confidence">
            <a:extLst>
              <a:ext uri="{FF2B5EF4-FFF2-40B4-BE49-F238E27FC236}">
                <a16:creationId xmlns:a16="http://schemas.microsoft.com/office/drawing/2014/main" id="{4AF69170-5BC1-3482-FB81-34E44B383C40}"/>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986088" y="217488"/>
            <a:ext cx="3171825"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3078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1B087-575E-6BEC-61A4-117B75E801E8}"/>
              </a:ext>
            </a:extLst>
          </p:cNvPr>
          <p:cNvSpPr>
            <a:spLocks noGrp="1"/>
          </p:cNvSpPr>
          <p:nvPr>
            <p:ph type="title"/>
          </p:nvPr>
        </p:nvSpPr>
        <p:spPr>
          <a:xfrm>
            <a:off x="1811338" y="14288"/>
            <a:ext cx="5846762" cy="720725"/>
          </a:xfrm>
        </p:spPr>
        <p:txBody>
          <a:bodyPr>
            <a:noAutofit/>
          </a:bodyPr>
          <a:lstStyle/>
          <a:p>
            <a:pPr>
              <a:defRPr/>
            </a:pPr>
            <a:r>
              <a:rPr lang="en-US" sz="4500" b="1" dirty="0">
                <a:solidFill>
                  <a:srgbClr val="FFFF00"/>
                </a:solidFill>
                <a:latin typeface="+mn-lt"/>
              </a:rPr>
              <a:t>Why post?</a:t>
            </a:r>
          </a:p>
        </p:txBody>
      </p:sp>
      <p:sp>
        <p:nvSpPr>
          <p:cNvPr id="3" name="Content Placeholder 2">
            <a:extLst>
              <a:ext uri="{FF2B5EF4-FFF2-40B4-BE49-F238E27FC236}">
                <a16:creationId xmlns:a16="http://schemas.microsoft.com/office/drawing/2014/main" id="{BF0E8926-96B7-8263-066A-BB7A6AC40DC2}"/>
              </a:ext>
            </a:extLst>
          </p:cNvPr>
          <p:cNvSpPr>
            <a:spLocks noGrp="1"/>
          </p:cNvSpPr>
          <p:nvPr>
            <p:ph sz="quarter" idx="10"/>
          </p:nvPr>
        </p:nvSpPr>
        <p:spPr>
          <a:xfrm>
            <a:off x="1485900" y="885825"/>
            <a:ext cx="6515100" cy="3552825"/>
          </a:xfrm>
        </p:spPr>
        <p:txBody>
          <a:bodyPr>
            <a:normAutofit fontScale="25000" lnSpcReduction="20000"/>
          </a:bodyPr>
          <a:lstStyle/>
          <a:p>
            <a:pPr>
              <a:lnSpc>
                <a:spcPct val="120000"/>
              </a:lnSpc>
              <a:buFont typeface="Arial" panose="020B0604020202020204" pitchFamily="34" charset="0"/>
              <a:buAutoNum type="arabicPeriod"/>
              <a:defRPr/>
            </a:pPr>
            <a:r>
              <a:rPr lang="en-US" sz="10800" dirty="0">
                <a:solidFill>
                  <a:schemeClr val="bg1"/>
                </a:solidFill>
                <a:cs typeface="Lucida Console"/>
              </a:rPr>
              <a:t>Engaging and engaging others is the key.</a:t>
            </a:r>
          </a:p>
          <a:p>
            <a:pPr>
              <a:lnSpc>
                <a:spcPct val="120000"/>
              </a:lnSpc>
              <a:buFont typeface="Arial" panose="020B0604020202020204" pitchFamily="34" charset="0"/>
              <a:buAutoNum type="arabicPeriod"/>
              <a:defRPr/>
            </a:pPr>
            <a:r>
              <a:rPr lang="en-US" sz="10800" dirty="0">
                <a:solidFill>
                  <a:schemeClr val="bg1"/>
                </a:solidFill>
                <a:cs typeface="Lucida Console"/>
              </a:rPr>
              <a:t>Because you don’t love speaking up in class.</a:t>
            </a:r>
          </a:p>
          <a:p>
            <a:pPr>
              <a:lnSpc>
                <a:spcPct val="120000"/>
              </a:lnSpc>
              <a:buFont typeface="Arial" panose="020B0604020202020204" pitchFamily="34" charset="0"/>
              <a:buAutoNum type="arabicPeriod"/>
              <a:defRPr/>
            </a:pPr>
            <a:r>
              <a:rPr lang="en-US" sz="10800" dirty="0">
                <a:solidFill>
                  <a:schemeClr val="bg1"/>
                </a:solidFill>
                <a:cs typeface="Lucida Console"/>
              </a:rPr>
              <a:t>Because you just saw or realized something, and you’ll never remember it unless you post it now.</a:t>
            </a:r>
            <a:endParaRPr lang="en-US" sz="3000" dirty="0">
              <a:solidFill>
                <a:schemeClr val="bg1"/>
              </a:solidFill>
              <a:cs typeface="Lucida Console"/>
            </a:endParaRPr>
          </a:p>
          <a:p>
            <a:pPr marL="0" indent="0">
              <a:buFont typeface="Arial" panose="020B0604020202020204" pitchFamily="34" charset="0"/>
              <a:buNone/>
              <a:defRPr/>
            </a:pPr>
            <a:r>
              <a:rPr lang="en-US" sz="3000" dirty="0">
                <a:solidFill>
                  <a:schemeClr val="bg1"/>
                </a:solidFill>
                <a:cs typeface="Lucida Console"/>
              </a:rPr>
              <a:t>    </a:t>
            </a:r>
            <a:endParaRPr lang="en-US" sz="3000" dirty="0">
              <a:solidFill>
                <a:srgbClr val="FFFF00"/>
              </a:solidFill>
              <a:cs typeface="Lucida Console"/>
            </a:endParaRPr>
          </a:p>
        </p:txBody>
      </p:sp>
    </p:spTree>
    <p:extLst>
      <p:ext uri="{BB962C8B-B14F-4D97-AF65-F5344CB8AC3E}">
        <p14:creationId xmlns:p14="http://schemas.microsoft.com/office/powerpoint/2010/main" val="31852270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descr="Text&#10;&#10;Description automatically generated">
            <a:extLst>
              <a:ext uri="{FF2B5EF4-FFF2-40B4-BE49-F238E27FC236}">
                <a16:creationId xmlns:a16="http://schemas.microsoft.com/office/drawing/2014/main" id="{2A4760B6-5E7F-CD57-86B9-DC0939FA359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493963" y="155575"/>
            <a:ext cx="4156075"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3396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descr="Table&#10;&#10;Description automatically generated">
            <a:extLst>
              <a:ext uri="{FF2B5EF4-FFF2-40B4-BE49-F238E27FC236}">
                <a16:creationId xmlns:a16="http://schemas.microsoft.com/office/drawing/2014/main" id="{24ACABD5-5BCD-60FC-98C5-692BB04801F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49400" y="450850"/>
            <a:ext cx="6045200"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051235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descr="A collage of food&#10;&#10;Description automatically generated with low confidence">
            <a:extLst>
              <a:ext uri="{FF2B5EF4-FFF2-40B4-BE49-F238E27FC236}">
                <a16:creationId xmlns:a16="http://schemas.microsoft.com/office/drawing/2014/main" id="{75BFD8A8-5705-FE4B-D508-2BF059D52D3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676525" y="122238"/>
            <a:ext cx="3790950" cy="489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05735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96CE10-393F-CA9A-F95C-933FBA755460}"/>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extLst>
      <p:ext uri="{BB962C8B-B14F-4D97-AF65-F5344CB8AC3E}">
        <p14:creationId xmlns:p14="http://schemas.microsoft.com/office/powerpoint/2010/main" val="3347044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a:extLst>
              <a:ext uri="{FF2B5EF4-FFF2-40B4-BE49-F238E27FC236}">
                <a16:creationId xmlns:a16="http://schemas.microsoft.com/office/drawing/2014/main" id="{2517CD6D-FEAD-D33B-BC59-E43F8B544181}"/>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 name="Content Placeholder 3" descr="Crystal_Project_pause-queue.png">
            <a:extLst>
              <a:ext uri="{FF2B5EF4-FFF2-40B4-BE49-F238E27FC236}">
                <a16:creationId xmlns:a16="http://schemas.microsoft.com/office/drawing/2014/main" id="{F5EA1218-C304-68E6-E19C-5EB8ECCE4177}"/>
              </a:ext>
            </a:extLst>
          </p:cNvPr>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3038475" y="1331913"/>
            <a:ext cx="3067050" cy="3132137"/>
          </a:xfrm>
        </p:spPr>
      </p:pic>
      <p:pic>
        <p:nvPicPr>
          <p:cNvPr id="153603" name="Content Placeholder 3" descr="Crystal_Project_pause-queue.png">
            <a:extLst>
              <a:ext uri="{FF2B5EF4-FFF2-40B4-BE49-F238E27FC236}">
                <a16:creationId xmlns:a16="http://schemas.microsoft.com/office/drawing/2014/main" id="{0AA17212-73C7-8979-A4F0-8D92AF58BB40}"/>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4469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extBox 2">
            <a:extLst>
              <a:ext uri="{FF2B5EF4-FFF2-40B4-BE49-F238E27FC236}">
                <a16:creationId xmlns:a16="http://schemas.microsoft.com/office/drawing/2014/main" id="{B0FC7989-2437-48A4-9785-4DB5D0834B6E}"/>
              </a:ext>
            </a:extLst>
          </p:cNvPr>
          <p:cNvSpPr txBox="1">
            <a:spLocks noChangeArrowheads="1"/>
          </p:cNvSpPr>
          <p:nvPr/>
        </p:nvSpPr>
        <p:spPr bwMode="auto">
          <a:xfrm>
            <a:off x="323850" y="1419225"/>
            <a:ext cx="84963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None/>
            </a:pPr>
            <a:r>
              <a:rPr lang="en-US" altLang="en-US" sz="3800" b="1">
                <a:solidFill>
                  <a:schemeClr val="bg1"/>
                </a:solidFill>
              </a:rPr>
              <a:t>5.</a:t>
            </a:r>
            <a:r>
              <a:rPr lang="en-US" altLang="en-US" sz="3800">
                <a:solidFill>
                  <a:schemeClr val="bg1"/>
                </a:solidFill>
              </a:rPr>
              <a:t> (1) Subject to this Act, copyright shall subsist in Canada, for the term hereinafter mentioned, in every </a:t>
            </a:r>
            <a:r>
              <a:rPr lang="en-US" altLang="en-US" sz="3800">
                <a:solidFill>
                  <a:srgbClr val="FF0000"/>
                </a:solidFill>
              </a:rPr>
              <a:t>original</a:t>
            </a:r>
            <a:r>
              <a:rPr lang="en-US" altLang="en-US" sz="3800">
                <a:solidFill>
                  <a:schemeClr val="bg1"/>
                </a:solidFill>
              </a:rPr>
              <a:t> literary, dramatic, musical and artistic </a:t>
            </a:r>
            <a:r>
              <a:rPr lang="en-US" altLang="en-US" sz="3800">
                <a:solidFill>
                  <a:srgbClr val="FF0000"/>
                </a:solidFill>
              </a:rPr>
              <a:t>work</a:t>
            </a:r>
            <a:r>
              <a:rPr lang="en-US" altLang="en-US" sz="3800">
                <a:solidFill>
                  <a:schemeClr val="bg1"/>
                </a:solidFill>
              </a:rPr>
              <a:t> if</a:t>
            </a:r>
            <a:r>
              <a:rPr lang="en-US" altLang="en-US" sz="3800">
                <a:solidFill>
                  <a:srgbClr val="FF0000"/>
                </a:solidFill>
              </a:rPr>
              <a:t>…</a:t>
            </a:r>
            <a:endParaRPr lang="en-CA" altLang="en-US" sz="3800">
              <a:solidFill>
                <a:srgbClr val="FF0000"/>
              </a:solidFill>
            </a:endParaRPr>
          </a:p>
        </p:txBody>
      </p:sp>
      <p:sp>
        <p:nvSpPr>
          <p:cNvPr id="121858" name="TextBox 3">
            <a:extLst>
              <a:ext uri="{FF2B5EF4-FFF2-40B4-BE49-F238E27FC236}">
                <a16:creationId xmlns:a16="http://schemas.microsoft.com/office/drawing/2014/main" id="{11A1A714-EF48-D14F-F73E-346C528E778E}"/>
              </a:ext>
            </a:extLst>
          </p:cNvPr>
          <p:cNvSpPr txBox="1">
            <a:spLocks noChangeArrowheads="1"/>
          </p:cNvSpPr>
          <p:nvPr/>
        </p:nvSpPr>
        <p:spPr bwMode="auto">
          <a:xfrm>
            <a:off x="-15875" y="268288"/>
            <a:ext cx="9186863"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What is copyrightable</a:t>
            </a:r>
            <a:r>
              <a:rPr lang="en-US" altLang="en-US" sz="4400" b="1">
                <a:solidFill>
                  <a:srgbClr val="00B0F0"/>
                </a:solidFill>
              </a:rPr>
              <a:t>:</a:t>
            </a:r>
            <a:r>
              <a:rPr lang="en-US" altLang="en-US" sz="4400" b="1">
                <a:solidFill>
                  <a:srgbClr val="FFFF00"/>
                </a:solidFill>
              </a:rPr>
              <a:t> </a:t>
            </a:r>
            <a:r>
              <a:rPr lang="en-US" altLang="en-US" sz="4400" b="1">
                <a:solidFill>
                  <a:srgbClr val="FF0000"/>
                </a:solidFill>
              </a:rPr>
              <a:t>Originality</a:t>
            </a:r>
            <a:endParaRPr lang="en-US" altLang="en-US" sz="440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extBox 1">
            <a:extLst>
              <a:ext uri="{FF2B5EF4-FFF2-40B4-BE49-F238E27FC236}">
                <a16:creationId xmlns:a16="http://schemas.microsoft.com/office/drawing/2014/main" id="{9ACFBB50-7596-BC92-90F8-2B136C7E406C}"/>
              </a:ext>
            </a:extLst>
          </p:cNvPr>
          <p:cNvSpPr txBox="1">
            <a:spLocks noChangeArrowheads="1"/>
          </p:cNvSpPr>
          <p:nvPr/>
        </p:nvSpPr>
        <p:spPr bwMode="auto">
          <a:xfrm>
            <a:off x="1546225" y="268288"/>
            <a:ext cx="605155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What is copyrightable</a:t>
            </a:r>
            <a:endParaRPr lang="en-US" altLang="en-US" sz="4400">
              <a:solidFill>
                <a:srgbClr val="FFFF00"/>
              </a:solidFill>
            </a:endParaRPr>
          </a:p>
        </p:txBody>
      </p:sp>
      <p:sp>
        <p:nvSpPr>
          <p:cNvPr id="122882" name="TextBox 3">
            <a:extLst>
              <a:ext uri="{FF2B5EF4-FFF2-40B4-BE49-F238E27FC236}">
                <a16:creationId xmlns:a16="http://schemas.microsoft.com/office/drawing/2014/main" id="{886CB1CA-A55A-9E29-31C1-F11AA7F36C16}"/>
              </a:ext>
            </a:extLst>
          </p:cNvPr>
          <p:cNvSpPr txBox="1">
            <a:spLocks noChangeArrowheads="1"/>
          </p:cNvSpPr>
          <p:nvPr/>
        </p:nvSpPr>
        <p:spPr bwMode="auto">
          <a:xfrm>
            <a:off x="549275" y="1276350"/>
            <a:ext cx="8045450"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1028700" indent="-57150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chemeClr val="bg1"/>
                </a:solidFill>
              </a:rPr>
              <a:t>Originality</a:t>
            </a:r>
          </a:p>
          <a:p>
            <a:pPr lvl="1">
              <a:buFont typeface="Arial" panose="020B0604020202020204" pitchFamily="34" charset="0"/>
              <a:buChar char="•"/>
            </a:pPr>
            <a:r>
              <a:rPr lang="en-US" altLang="en-US" sz="4400">
                <a:solidFill>
                  <a:schemeClr val="bg1"/>
                </a:solidFill>
              </a:rPr>
              <a:t>If copyright subsists “in every </a:t>
            </a:r>
            <a:r>
              <a:rPr lang="en-US" altLang="en-US" sz="4400">
                <a:solidFill>
                  <a:srgbClr val="FF0000"/>
                </a:solidFill>
              </a:rPr>
              <a:t>original</a:t>
            </a:r>
            <a:r>
              <a:rPr lang="en-US" altLang="en-US" sz="4400">
                <a:solidFill>
                  <a:srgbClr val="FFFF00"/>
                </a:solidFill>
              </a:rPr>
              <a:t>… work</a:t>
            </a:r>
            <a:r>
              <a:rPr lang="en-US" altLang="en-US" sz="4400">
                <a:solidFill>
                  <a:schemeClr val="bg1"/>
                </a:solidFill>
              </a:rPr>
              <a:t>”…</a:t>
            </a:r>
          </a:p>
          <a:p>
            <a:pPr lvl="1">
              <a:buFont typeface="Arial" panose="020B0604020202020204" pitchFamily="34" charset="0"/>
              <a:buChar char="•"/>
            </a:pPr>
            <a:r>
              <a:rPr lang="en-US" altLang="en-US" sz="4400">
                <a:solidFill>
                  <a:schemeClr val="bg1"/>
                </a:solidFill>
              </a:rPr>
              <a:t>How should </a:t>
            </a:r>
            <a:r>
              <a:rPr lang="en-US" altLang="en-US" sz="4400">
                <a:solidFill>
                  <a:srgbClr val="FF0000"/>
                </a:solidFill>
              </a:rPr>
              <a:t>originality</a:t>
            </a:r>
            <a:r>
              <a:rPr lang="en-US" altLang="en-US" sz="4400">
                <a:solidFill>
                  <a:srgbClr val="FFFF00"/>
                </a:solidFill>
              </a:rPr>
              <a:t> be defined</a:t>
            </a:r>
            <a:r>
              <a:rPr lang="en-US" altLang="en-US" sz="4400">
                <a:solidFill>
                  <a:srgbClr val="FF0000"/>
                </a:solidFill>
              </a:rPr>
              <a:t>? </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5">
            <a:extLst>
              <a:ext uri="{FF2B5EF4-FFF2-40B4-BE49-F238E27FC236}">
                <a16:creationId xmlns:a16="http://schemas.microsoft.com/office/drawing/2014/main" id="{EA067A67-C2DB-A1C2-7B55-93E46D636F48}"/>
              </a:ext>
            </a:extLst>
          </p:cNvPr>
          <p:cNvSpPr>
            <a:spLocks noGrp="1" noChangeArrowheads="1"/>
          </p:cNvSpPr>
          <p:nvPr>
            <p:ph type="title"/>
          </p:nvPr>
        </p:nvSpPr>
        <p:spPr bwMode="auto">
          <a:xfrm>
            <a:off x="1485900" y="206375"/>
            <a:ext cx="6172200" cy="6842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What is copyrightable</a:t>
            </a:r>
          </a:p>
        </p:txBody>
      </p:sp>
      <p:sp>
        <p:nvSpPr>
          <p:cNvPr id="2" name="Content Placeholder 1">
            <a:extLst>
              <a:ext uri="{FF2B5EF4-FFF2-40B4-BE49-F238E27FC236}">
                <a16:creationId xmlns:a16="http://schemas.microsoft.com/office/drawing/2014/main" id="{61D2ADC2-81F2-0D01-486E-DA48B5F8C6E7}"/>
              </a:ext>
            </a:extLst>
          </p:cNvPr>
          <p:cNvSpPr>
            <a:spLocks noGrp="1"/>
          </p:cNvSpPr>
          <p:nvPr>
            <p:ph idx="1"/>
          </p:nvPr>
        </p:nvSpPr>
        <p:spPr>
          <a:xfrm>
            <a:off x="250825" y="1347788"/>
            <a:ext cx="8208963" cy="3490912"/>
          </a:xfrm>
        </p:spPr>
        <p:txBody>
          <a:bodyPr>
            <a:normAutofit fontScale="92500" lnSpcReduction="10000"/>
          </a:bodyPr>
          <a:lstStyle/>
          <a:p>
            <a:pPr marL="0" indent="0">
              <a:buFont typeface="Arial" panose="020B0604020202020204" pitchFamily="34" charset="0"/>
              <a:buNone/>
              <a:defRPr/>
            </a:pPr>
            <a:r>
              <a:rPr lang="en-US" sz="2400" b="1" dirty="0">
                <a:solidFill>
                  <a:srgbClr val="00B0F0"/>
                </a:solidFill>
              </a:rPr>
              <a:t>Originality in </a:t>
            </a:r>
            <a:r>
              <a:rPr lang="en-US" sz="2400" b="1" dirty="0">
                <a:solidFill>
                  <a:srgbClr val="FF0000"/>
                </a:solidFill>
              </a:rPr>
              <a:t>Ca</a:t>
            </a:r>
            <a:r>
              <a:rPr lang="en-US" sz="2400" b="1" dirty="0">
                <a:solidFill>
                  <a:schemeClr val="bg1"/>
                </a:solidFill>
              </a:rPr>
              <a:t>na</a:t>
            </a:r>
            <a:r>
              <a:rPr lang="en-US" sz="2400" b="1" dirty="0">
                <a:solidFill>
                  <a:srgbClr val="FF0000"/>
                </a:solidFill>
              </a:rPr>
              <a:t>da</a:t>
            </a:r>
          </a:p>
          <a:p>
            <a:pPr>
              <a:lnSpc>
                <a:spcPct val="110000"/>
              </a:lnSpc>
              <a:defRPr/>
            </a:pPr>
            <a:r>
              <a:rPr lang="en-US" sz="2625" dirty="0">
                <a:solidFill>
                  <a:srgbClr val="FF0000"/>
                </a:solidFill>
              </a:rPr>
              <a:t>Pre-2004	</a:t>
            </a:r>
          </a:p>
          <a:p>
            <a:pPr lvl="1">
              <a:lnSpc>
                <a:spcPct val="110000"/>
              </a:lnSpc>
              <a:buFont typeface="Courier New" panose="02070309020205020404" pitchFamily="49" charset="0"/>
              <a:buChar char="o"/>
              <a:defRPr/>
            </a:pPr>
            <a:r>
              <a:rPr lang="en-US" sz="2625" dirty="0">
                <a:solidFill>
                  <a:srgbClr val="FF0000"/>
                </a:solidFill>
              </a:rPr>
              <a:t>“</a:t>
            </a:r>
            <a:r>
              <a:rPr lang="en-US" sz="2625" dirty="0">
                <a:solidFill>
                  <a:srgbClr val="FFFF00"/>
                </a:solidFill>
              </a:rPr>
              <a:t>Sweat of the brow</a:t>
            </a:r>
            <a:r>
              <a:rPr lang="en-US" sz="2625" dirty="0">
                <a:solidFill>
                  <a:srgbClr val="FF0000"/>
                </a:solidFill>
              </a:rPr>
              <a:t>”</a:t>
            </a:r>
            <a:r>
              <a:rPr lang="en-US" sz="2625" dirty="0">
                <a:solidFill>
                  <a:schemeClr val="bg1"/>
                </a:solidFill>
              </a:rPr>
              <a:t>: </a:t>
            </a:r>
          </a:p>
          <a:p>
            <a:pPr lvl="2">
              <a:lnSpc>
                <a:spcPct val="110000"/>
              </a:lnSpc>
              <a:buFont typeface="Wingdings" pitchFamily="2" charset="2"/>
              <a:buChar char="§"/>
              <a:defRPr/>
            </a:pPr>
            <a:r>
              <a:rPr lang="en-US" sz="2625" dirty="0">
                <a:solidFill>
                  <a:schemeClr val="bg1"/>
                </a:solidFill>
              </a:rPr>
              <a:t>Work receives copyright protection if it originates from an author and is more than a mere copy. </a:t>
            </a:r>
          </a:p>
          <a:p>
            <a:pPr lvl="1">
              <a:lnSpc>
                <a:spcPct val="110000"/>
              </a:lnSpc>
              <a:buFont typeface="Courier New" panose="02070309020205020404" pitchFamily="49" charset="0"/>
              <a:buChar char="o"/>
              <a:defRPr/>
            </a:pPr>
            <a:r>
              <a:rPr lang="en-US" sz="2625" dirty="0">
                <a:solidFill>
                  <a:srgbClr val="FF0000"/>
                </a:solidFill>
              </a:rPr>
              <a:t>“</a:t>
            </a:r>
            <a:r>
              <a:rPr lang="en-US" sz="2625" dirty="0">
                <a:solidFill>
                  <a:srgbClr val="FFFF00"/>
                </a:solidFill>
              </a:rPr>
              <a:t>Creativity</a:t>
            </a:r>
            <a:r>
              <a:rPr lang="en-US" sz="2625" dirty="0">
                <a:solidFill>
                  <a:srgbClr val="FF0000"/>
                </a:solidFill>
              </a:rPr>
              <a:t>”</a:t>
            </a:r>
          </a:p>
          <a:p>
            <a:pPr lvl="2">
              <a:lnSpc>
                <a:spcPct val="110000"/>
              </a:lnSpc>
              <a:buFont typeface="Wingdings" pitchFamily="2" charset="2"/>
              <a:buChar char="§"/>
              <a:defRPr/>
            </a:pPr>
            <a:r>
              <a:rPr lang="en-US" sz="2625" dirty="0">
                <a:solidFill>
                  <a:schemeClr val="bg1"/>
                </a:solidFill>
              </a:rPr>
              <a:t>A work must be the product of creativity in order to be original</a:t>
            </a:r>
          </a:p>
        </p:txBody>
      </p:sp>
      <p:sp>
        <p:nvSpPr>
          <p:cNvPr id="123907" name="Slide Number Placeholder 3">
            <a:extLst>
              <a:ext uri="{FF2B5EF4-FFF2-40B4-BE49-F238E27FC236}">
                <a16:creationId xmlns:a16="http://schemas.microsoft.com/office/drawing/2014/main" id="{57D762F2-9DEE-C246-798B-D8E55A912A74}"/>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E924850-6281-F04A-8DFF-74D92E9ABF4A}" type="slidenum">
              <a:rPr lang="en-US" altLang="en-US" smtClean="0"/>
              <a:pPr/>
              <a:t>97</a:t>
            </a:fld>
            <a:endParaRPr lang="en-US" altLang="en-US"/>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1">
            <a:extLst>
              <a:ext uri="{FF2B5EF4-FFF2-40B4-BE49-F238E27FC236}">
                <a16:creationId xmlns:a16="http://schemas.microsoft.com/office/drawing/2014/main" id="{B84EF072-640F-38BE-C7ED-6DC3EDCCBD53}"/>
              </a:ext>
            </a:extLst>
          </p:cNvPr>
          <p:cNvSpPr>
            <a:spLocks noGrp="1" noChangeArrowheads="1"/>
          </p:cNvSpPr>
          <p:nvPr>
            <p:ph type="title"/>
          </p:nvPr>
        </p:nvSpPr>
        <p:spPr bwMode="auto">
          <a:xfrm>
            <a:off x="457200" y="244475"/>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400" b="1">
                <a:solidFill>
                  <a:srgbClr val="FFFF00"/>
                </a:solidFill>
              </a:rPr>
              <a:t>SCC takes the </a:t>
            </a:r>
            <a:r>
              <a:rPr lang="en-US" altLang="en-US" sz="4400" b="1">
                <a:solidFill>
                  <a:srgbClr val="FF0000"/>
                </a:solidFill>
              </a:rPr>
              <a:t>“</a:t>
            </a:r>
            <a:r>
              <a:rPr lang="en-US" altLang="en-US" sz="4400" b="1">
                <a:solidFill>
                  <a:schemeClr val="bg1"/>
                </a:solidFill>
              </a:rPr>
              <a:t>middle way</a:t>
            </a:r>
            <a:r>
              <a:rPr lang="en-US" altLang="en-US" sz="4400" b="1">
                <a:solidFill>
                  <a:srgbClr val="FF0000"/>
                </a:solidFill>
              </a:rPr>
              <a:t>”</a:t>
            </a:r>
          </a:p>
        </p:txBody>
      </p:sp>
      <p:pic>
        <p:nvPicPr>
          <p:cNvPr id="125954" name="Picture 2">
            <a:extLst>
              <a:ext uri="{FF2B5EF4-FFF2-40B4-BE49-F238E27FC236}">
                <a16:creationId xmlns:a16="http://schemas.microsoft.com/office/drawing/2014/main" id="{340DED3A-A6E6-AD1B-E531-F70472FBEEF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00375" y="1708150"/>
            <a:ext cx="3143250"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extBox 1">
            <a:extLst>
              <a:ext uri="{FF2B5EF4-FFF2-40B4-BE49-F238E27FC236}">
                <a16:creationId xmlns:a16="http://schemas.microsoft.com/office/drawing/2014/main" id="{57D88C58-2906-BBE7-B9AA-78B703D55156}"/>
              </a:ext>
            </a:extLst>
          </p:cNvPr>
          <p:cNvSpPr txBox="1">
            <a:spLocks noChangeArrowheads="1"/>
          </p:cNvSpPr>
          <p:nvPr/>
        </p:nvSpPr>
        <p:spPr bwMode="auto">
          <a:xfrm>
            <a:off x="701675" y="1276350"/>
            <a:ext cx="7740650" cy="332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None/>
            </a:pPr>
            <a:r>
              <a:rPr lang="en-US" altLang="en-US" sz="2100" b="1">
                <a:solidFill>
                  <a:schemeClr val="bg1"/>
                </a:solidFill>
              </a:rPr>
              <a:t>Originality</a:t>
            </a:r>
          </a:p>
          <a:p>
            <a:pPr>
              <a:buFont typeface="Arial" panose="020B0604020202020204" pitchFamily="34" charset="0"/>
              <a:buNone/>
            </a:pPr>
            <a:r>
              <a:rPr lang="en-US" altLang="en-US" sz="2100" i="1" u="sng">
                <a:solidFill>
                  <a:srgbClr val="00B0F0"/>
                </a:solidFill>
              </a:rPr>
              <a:t>CCH Canadian Ltd. v. Law Society of Upper Canada</a:t>
            </a:r>
            <a:r>
              <a:rPr lang="en-US" altLang="en-US" sz="2100" i="1">
                <a:solidFill>
                  <a:srgbClr val="00B0F0"/>
                </a:solidFill>
              </a:rPr>
              <a:t>, </a:t>
            </a:r>
            <a:r>
              <a:rPr lang="en-US" altLang="en-US" sz="2100">
                <a:solidFill>
                  <a:schemeClr val="bg1"/>
                </a:solidFill>
              </a:rPr>
              <a:t>2004 SCC 13</a:t>
            </a:r>
          </a:p>
          <a:p>
            <a:pPr lvl="1">
              <a:buFont typeface="Courier New" panose="02070309020205020404" pitchFamily="49" charset="0"/>
              <a:buChar char="o"/>
            </a:pPr>
            <a:r>
              <a:rPr lang="en-US" altLang="en-US" sz="2100">
                <a:solidFill>
                  <a:schemeClr val="bg1"/>
                </a:solidFill>
              </a:rPr>
              <a:t>For a work to be original, you need an </a:t>
            </a:r>
            <a:r>
              <a:rPr lang="en-US" altLang="en-US" sz="2100">
                <a:solidFill>
                  <a:srgbClr val="FFFF00"/>
                </a:solidFill>
              </a:rPr>
              <a:t>exercise of skill and judgment</a:t>
            </a:r>
            <a:r>
              <a:rPr lang="en-US" altLang="en-US" sz="2100">
                <a:solidFill>
                  <a:schemeClr val="bg1"/>
                </a:solidFill>
              </a:rPr>
              <a:t> that is </a:t>
            </a:r>
            <a:r>
              <a:rPr lang="en-US" altLang="en-US" sz="2100">
                <a:solidFill>
                  <a:srgbClr val="FFFF00"/>
                </a:solidFill>
              </a:rPr>
              <a:t>more than </a:t>
            </a:r>
            <a:r>
              <a:rPr lang="en-US" altLang="en-US" sz="2100">
                <a:solidFill>
                  <a:schemeClr val="bg1"/>
                </a:solidFill>
              </a:rPr>
              <a:t>a purely </a:t>
            </a:r>
            <a:r>
              <a:rPr lang="en-US" altLang="en-US" sz="2100">
                <a:solidFill>
                  <a:srgbClr val="FFFF00"/>
                </a:solidFill>
              </a:rPr>
              <a:t>mechanical exercise</a:t>
            </a:r>
          </a:p>
          <a:p>
            <a:pPr lvl="1">
              <a:buFont typeface="Courier New" panose="02070309020205020404" pitchFamily="49" charset="0"/>
              <a:buChar char="o"/>
            </a:pPr>
            <a:r>
              <a:rPr lang="en-US" altLang="en-US" sz="2100">
                <a:solidFill>
                  <a:srgbClr val="FFFF00"/>
                </a:solidFill>
              </a:rPr>
              <a:t>Skill </a:t>
            </a:r>
            <a:r>
              <a:rPr lang="en-US" altLang="en-US" sz="2100">
                <a:solidFill>
                  <a:srgbClr val="FF0000"/>
                </a:solidFill>
              </a:rPr>
              <a:t>=</a:t>
            </a:r>
            <a:r>
              <a:rPr lang="en-US" altLang="en-US" sz="2100">
                <a:solidFill>
                  <a:srgbClr val="FFFF00"/>
                </a:solidFill>
              </a:rPr>
              <a:t> </a:t>
            </a:r>
            <a:r>
              <a:rPr lang="en-US" altLang="en-US" sz="2100">
                <a:solidFill>
                  <a:schemeClr val="bg1"/>
                </a:solidFill>
              </a:rPr>
              <a:t>use of one’s knowledge, developed aptitude or practiced ability in producing the work</a:t>
            </a:r>
          </a:p>
          <a:p>
            <a:pPr lvl="1">
              <a:buFont typeface="Courier New" panose="02070309020205020404" pitchFamily="49" charset="0"/>
              <a:buChar char="o"/>
            </a:pPr>
            <a:r>
              <a:rPr lang="en-US" altLang="en-US" sz="2100">
                <a:solidFill>
                  <a:srgbClr val="FFFF00"/>
                </a:solidFill>
              </a:rPr>
              <a:t>Judgment </a:t>
            </a:r>
            <a:r>
              <a:rPr lang="en-US" altLang="en-US" sz="2100">
                <a:solidFill>
                  <a:srgbClr val="FF0000"/>
                </a:solidFill>
              </a:rPr>
              <a:t>=</a:t>
            </a:r>
            <a:r>
              <a:rPr lang="en-US" altLang="en-US" sz="2100">
                <a:solidFill>
                  <a:srgbClr val="FFFF00"/>
                </a:solidFill>
              </a:rPr>
              <a:t> </a:t>
            </a:r>
            <a:r>
              <a:rPr lang="en-US" altLang="en-US" sz="2100">
                <a:solidFill>
                  <a:schemeClr val="bg1"/>
                </a:solidFill>
              </a:rPr>
              <a:t>use of one’s capacity for discernment or ability to form an opinion or evaluation by comparing different possible options in producing the work</a:t>
            </a:r>
          </a:p>
        </p:txBody>
      </p:sp>
      <p:sp>
        <p:nvSpPr>
          <p:cNvPr id="126978" name="TextBox 2">
            <a:extLst>
              <a:ext uri="{FF2B5EF4-FFF2-40B4-BE49-F238E27FC236}">
                <a16:creationId xmlns:a16="http://schemas.microsoft.com/office/drawing/2014/main" id="{F2729418-A17F-07EC-A8AE-E36922634ADC}"/>
              </a:ext>
            </a:extLst>
          </p:cNvPr>
          <p:cNvSpPr txBox="1">
            <a:spLocks noChangeArrowheads="1"/>
          </p:cNvSpPr>
          <p:nvPr/>
        </p:nvSpPr>
        <p:spPr bwMode="auto">
          <a:xfrm>
            <a:off x="1546225" y="201613"/>
            <a:ext cx="60515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400" b="1">
                <a:solidFill>
                  <a:srgbClr val="FFFF00"/>
                </a:solidFill>
              </a:rPr>
              <a:t>What is copyrightable</a:t>
            </a:r>
            <a:endParaRPr lang="en-US" altLang="en-US" sz="4400"/>
          </a:p>
        </p:txBody>
      </p:sp>
    </p:spTree>
  </p:cSld>
  <p:clrMapOvr>
    <a:masterClrMapping/>
  </p:clrMapOvr>
</p:sld>
</file>

<file path=ppt/theme/theme1.xml><?xml version="1.0" encoding="utf-8"?>
<a:theme xmlns:a="http://schemas.openxmlformats.org/drawingml/2006/main" name="Office Theme">
  <a:themeElements>
    <a:clrScheme name="Custom 1">
      <a:dk1>
        <a:srgbClr val="002040"/>
      </a:dk1>
      <a:lt1>
        <a:srgbClr val="FFFFFF"/>
      </a:lt1>
      <a:dk2>
        <a:srgbClr val="486B7F"/>
      </a:dk2>
      <a:lt2>
        <a:srgbClr val="EEECE1"/>
      </a:lt2>
      <a:accent1>
        <a:srgbClr val="002040"/>
      </a:accent1>
      <a:accent2>
        <a:srgbClr val="2E526B"/>
      </a:accent2>
      <a:accent3>
        <a:srgbClr val="6A8999"/>
      </a:accent3>
      <a:accent4>
        <a:srgbClr val="A7B9C1"/>
      </a:accent4>
      <a:accent5>
        <a:srgbClr val="BECBD0"/>
      </a:accent5>
      <a:accent6>
        <a:srgbClr val="D0DCD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10327</TotalTime>
  <Words>6626</Words>
  <Application>Microsoft Macintosh PowerPoint</Application>
  <PresentationFormat>On-screen Show (16:9)</PresentationFormat>
  <Paragraphs>580</Paragraphs>
  <Slides>253</Slides>
  <Notes>27</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253</vt:i4>
      </vt:variant>
    </vt:vector>
  </HeadingPairs>
  <TitlesOfParts>
    <vt:vector size="270" baseType="lpstr">
      <vt:lpstr>ＭＳ Ｐゴシック</vt:lpstr>
      <vt:lpstr>American Typewriter</vt:lpstr>
      <vt:lpstr>Andale Mono</vt:lpstr>
      <vt:lpstr>Apple Chancery</vt:lpstr>
      <vt:lpstr>Arial</vt:lpstr>
      <vt:lpstr>Arial Black</vt:lpstr>
      <vt:lpstr>Calibri</vt:lpstr>
      <vt:lpstr>Courier New</vt:lpstr>
      <vt:lpstr>Lucida Console</vt:lpstr>
      <vt:lpstr>OCR A Std</vt:lpstr>
      <vt:lpstr>P22 Typewriter</vt:lpstr>
      <vt:lpstr>Times New Roman</vt:lpstr>
      <vt:lpstr>Verdana</vt:lpstr>
      <vt:lpstr>Whitney Book</vt:lpstr>
      <vt:lpstr>WhitneyHTF-Bold</vt:lpstr>
      <vt:lpstr>Wingdings</vt:lpstr>
      <vt:lpstr>Office Theme</vt:lpstr>
      <vt:lpstr>PowerPoint Presentation</vt:lpstr>
      <vt:lpstr>PowerPoint Presentation</vt:lpstr>
      <vt:lpstr>Text: Let me know if any issues @ Bookstore</vt:lpstr>
      <vt:lpstr>Former Text</vt:lpstr>
      <vt:lpstr>Course Website </vt:lpstr>
      <vt:lpstr>PowerPoint Presentation</vt:lpstr>
      <vt:lpstr> For full privileges on the website  </vt:lpstr>
      <vt:lpstr>PowerPoint Presentation</vt:lpstr>
      <vt:lpstr>Why post?</vt:lpstr>
      <vt:lpstr>Tips:</vt:lpstr>
      <vt:lpstr>PowerPoint Presentation</vt:lpstr>
      <vt:lpstr>Anything &amp; everything can be done via email if you prefer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UBC Canvas?</vt:lpstr>
      <vt:lpstr>PowerPoint Presentation</vt:lpstr>
      <vt:lpstr>PowerPoint Presentation</vt:lpstr>
      <vt:lpstr>Features of this Course</vt:lpstr>
      <vt:lpstr>Let’s talk about…</vt:lpstr>
      <vt:lpstr>A modest proposal…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Office “Hours”: Ideally Tuesdays  just after class but am flexible…</vt:lpstr>
      <vt:lpstr>PowerPoint Presentation</vt:lpstr>
      <vt:lpstr>Pause</vt:lpstr>
      <vt:lpstr>PowerPoint Presentation</vt:lpstr>
      <vt:lpstr>Entirely optional but please…</vt:lpstr>
      <vt:lpstr>PowerPoint Presentation</vt:lpstr>
      <vt:lpstr>PowerPoint Presentation</vt:lpstr>
      <vt:lpstr>PowerPoint Presentation</vt:lpstr>
      <vt:lpstr>Pause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Overview of copyright</vt:lpstr>
      <vt:lpstr>Purpose of copyright in Canada? </vt:lpstr>
      <vt:lpstr>Overview of copyright</vt:lpstr>
      <vt:lpstr> Théberge promotes “balance” between the public interest in connecting &amp; just  reward for the author </vt:lpstr>
      <vt:lpstr>Overview of copyright</vt:lpstr>
      <vt:lpstr>Role of International Treaties:</vt:lpstr>
      <vt:lpstr>PowerPoint Presentation</vt:lpstr>
      <vt:lpstr>What is copyrightable</vt:lpstr>
      <vt:lpstr>Result of Fixation Requirement</vt:lpstr>
      <vt:lpstr>PowerPoint Presentation</vt:lpstr>
      <vt:lpstr>???????????????????????????</vt:lpstr>
      <vt:lpstr>PowerPoint Presentation</vt:lpstr>
      <vt:lpstr>PowerPoint Presentation</vt:lpstr>
      <vt:lpstr>PowerPoint Presentation</vt:lpstr>
      <vt:lpstr>Comedy &amp; Copyright</vt:lpstr>
      <vt:lpstr>PowerPoint Presentation</vt:lpstr>
      <vt:lpstr>PowerPoint Presentation</vt:lpstr>
      <vt:lpstr>PowerPoint Presentation</vt:lpstr>
      <vt:lpstr>PowerPoint Presentation</vt:lpstr>
      <vt:lpstr>PowerPoint Presentation</vt:lpstr>
      <vt:lpstr>PowerPoint Presentation</vt:lpstr>
      <vt:lpstr>Pause</vt:lpstr>
      <vt:lpstr>PowerPoint Presentation</vt:lpstr>
      <vt:lpstr>PowerPoint Presentation</vt:lpstr>
      <vt:lpstr>What is copyrightable</vt:lpstr>
      <vt:lpstr>SCC takes the “middle way”</vt:lpstr>
      <vt:lpstr>PowerPoint Presentation</vt:lpstr>
      <vt:lpstr>McLachlin C.J.</vt:lpstr>
      <vt:lpstr>PowerPoint Presentation</vt:lpstr>
      <vt:lpstr>Meaning that…</vt:lpstr>
      <vt:lpstr>What is copyrightable</vt:lpstr>
      <vt:lpstr>PowerPoint Presentation</vt:lpstr>
      <vt:lpstr>Can an A.I. pass the “McLachlin Test”? </vt:lpstr>
      <vt:lpstr>Pause</vt:lpstr>
      <vt:lpstr>Facts &amp; Ideas are not copyrightable</vt:lpstr>
      <vt:lpstr>PowerPoint Presentation</vt:lpstr>
      <vt:lpstr>What is copyrightable</vt:lpstr>
      <vt:lpstr>PowerPoint Presentation</vt:lpstr>
      <vt:lpstr>PowerPoint Presentation</vt:lpstr>
      <vt:lpstr>Footnote: Scenes a faire doctrine - Zombie Horror Genre is = to an “Idea”</vt:lpstr>
      <vt:lpstr>PowerPoint Presentation</vt:lpstr>
      <vt:lpstr>Footnote: No Copyright in Facts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Pause</vt:lpstr>
      <vt:lpstr>Continuing…</vt:lpstr>
      <vt:lpstr>PowerPoint Presentation</vt:lpstr>
      <vt:lpstr>S. 2 Definitions</vt:lpstr>
      <vt:lpstr>PowerPoint Presentation</vt:lpstr>
      <vt:lpstr>PowerPoint Presentation</vt:lpstr>
      <vt:lpstr>PowerPoint Presentation</vt:lpstr>
      <vt:lpstr>PowerPoint Presentation</vt:lpstr>
      <vt:lpstr>PowerPoint Presentation</vt:lpstr>
      <vt:lpstr>PowerPoint Presentation</vt:lpstr>
      <vt:lpstr>  Atari v. Oman - 1989/1992 USCA DC Cir.</vt:lpstr>
      <vt:lpstr>Pause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Note also Trademark alternative</vt:lpstr>
      <vt:lpstr>Pause</vt:lpstr>
      <vt:lpstr>PowerPoint Presentation</vt:lpstr>
      <vt:lpstr>What is copyrightable</vt:lpstr>
      <vt:lpstr>1994</vt:lpstr>
      <vt:lpstr>PowerPoint Presentation</vt:lpstr>
      <vt:lpstr>What is copyrightable</vt:lpstr>
      <vt:lpstr>Found no Copyright in…</vt:lpstr>
      <vt:lpstr>PowerPoint Presentation</vt:lpstr>
      <vt:lpstr>Dance &amp; choreography is very challenging area in practical terms</vt:lpstr>
      <vt:lpstr>PowerPoint Presentation</vt:lpstr>
      <vt:lpstr>PowerPoint Presentation</vt:lpstr>
      <vt:lpstr>PowerPoint Presentation</vt:lpstr>
      <vt:lpstr>PowerPoint Presentation</vt:lpstr>
      <vt:lpstr>PowerPoint Presentation</vt:lpstr>
      <vt:lpstr>Related?…</vt:lpstr>
      <vt:lpstr>Ballet Notation</vt:lpstr>
      <vt:lpstr>What is copyrightable</vt:lpstr>
      <vt:lpstr>What is copyrightable</vt:lpstr>
      <vt:lpstr>What is copyrightable</vt:lpstr>
      <vt:lpstr>PowerPoint Presentation</vt:lpstr>
      <vt:lpstr>What is copyrightable</vt:lpstr>
      <vt:lpstr>PowerPoint Presentation</vt:lpstr>
      <vt:lpstr>What is copyrightable</vt:lpstr>
      <vt:lpstr>Copyrighting Data?</vt:lpstr>
      <vt:lpstr>PowerPoint Presentation</vt:lpstr>
      <vt:lpstr>Copyrighting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Begging the question…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Pause</vt:lpstr>
      <vt:lpstr>PowerPoint Presentation</vt:lpstr>
      <vt:lpstr>Introducing</vt:lpstr>
      <vt:lpstr>Proper mindset to approach from?</vt:lpstr>
      <vt:lpstr>Rights of the copyright owner</vt:lpstr>
      <vt:lpstr>PowerPoint Presentation</vt:lpstr>
      <vt:lpstr>PowerPoint Presentation</vt:lpstr>
      <vt:lpstr>Anything missing? Anything you would like to get rid of?</vt:lpstr>
      <vt:lpstr>PowerPoint Presentation</vt:lpstr>
      <vt:lpstr>Pause</vt:lpstr>
      <vt:lpstr>PowerPoint Presentation</vt:lpstr>
      <vt:lpstr>PowerPoint Presentation</vt:lpstr>
      <vt:lpstr>Can be problematic…</vt:lpstr>
      <vt:lpstr>PowerPoint Presentation</vt:lpstr>
      <vt:lpstr>PowerPoint Presentation</vt:lpstr>
      <vt:lpstr>PowerPoint Presentation</vt:lpstr>
      <vt:lpstr>Options:</vt:lpstr>
      <vt:lpstr>PowerPoint Presentation</vt:lpstr>
      <vt:lpstr>History:</vt:lpstr>
      <vt:lpstr>Rights of the copyright owner</vt:lpstr>
      <vt:lpstr>PowerPoint Presentation</vt:lpstr>
      <vt:lpstr>Rights of the copyright owner</vt:lpstr>
      <vt:lpstr>Rights of the copyright owner</vt:lpstr>
      <vt:lpstr>Consultant/Independent Contractor</vt:lpstr>
      <vt:lpstr>Amusements Wiltron Inc. v. Mainville (1991) RJQ 1930, 40 CPR 3d 521 (Que SC) </vt:lpstr>
      <vt:lpstr>Mattel v. MGA (Bratz dolls)  </vt:lpstr>
      <vt:lpstr>PowerPoint Presentation</vt:lpstr>
      <vt:lpstr>PowerPoint Presentation</vt:lpstr>
      <vt:lpstr>PowerPoint Presentation</vt:lpstr>
      <vt:lpstr>Pause</vt:lpstr>
      <vt:lpstr>Rights of the copyright owner</vt:lpstr>
      <vt:lpstr>Rights of the copyright owner</vt:lpstr>
      <vt:lpstr>PowerPoint Presentation</vt:lpstr>
      <vt:lpstr>Pause</vt:lpstr>
      <vt:lpstr>PowerPoint Presentation</vt:lpstr>
      <vt:lpstr>Coming Soon</vt:lpstr>
      <vt:lpstr>PowerPoint Presentation</vt:lpstr>
      <vt:lpstr>PowerPoint Presentation</vt:lpstr>
      <vt:lpstr>  Always include a cat picture</vt:lpstr>
      <vt:lpstr>PowerPoint Presentation</vt:lpstr>
      <vt:lpstr>PowerPoint Presentation</vt:lpstr>
    </vt:vector>
  </TitlesOfParts>
  <Company>UBC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Ann Goncalves</dc:creator>
  <cp:lastModifiedBy>Jon Festinger</cp:lastModifiedBy>
  <cp:revision>339</cp:revision>
  <cp:lastPrinted>2016-07-11T18:15:24Z</cp:lastPrinted>
  <dcterms:created xsi:type="dcterms:W3CDTF">2010-06-15T20:07:28Z</dcterms:created>
  <dcterms:modified xsi:type="dcterms:W3CDTF">2024-01-30T16:13:00Z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11252107</vt:lpwstr>
  </property>
  <property fmtid="{D5CDD505-2E9C-101B-9397-08002B2CF9AE}" name="NXPowerLiteSettings" pid="3">
    <vt:lpwstr>C700052003A000</vt:lpwstr>
  </property>
  <property fmtid="{D5CDD505-2E9C-101B-9397-08002B2CF9AE}" name="NXPowerLiteVersion" pid="4">
    <vt:lpwstr>D8.0.8</vt:lpwstr>
  </property>
</Properties>
</file>