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slide+xml" PartName="/ppt/slides/slide158.xml"/>
  <Override ContentType="application/vnd.openxmlformats-officedocument.presentationml.slide+xml" PartName="/ppt/slides/slide159.xml"/>
  <Override ContentType="application/vnd.openxmlformats-officedocument.presentationml.slide+xml" PartName="/ppt/slides/slide160.xml"/>
  <Override ContentType="application/vnd.openxmlformats-officedocument.presentationml.slide+xml" PartName="/ppt/slides/slide161.xml"/>
  <Override ContentType="application/vnd.openxmlformats-officedocument.presentationml.slide+xml" PartName="/ppt/slides/slide162.xml"/>
  <Override ContentType="application/vnd.openxmlformats-officedocument.presentationml.slide+xml" PartName="/ppt/slides/slide163.xml"/>
  <Override ContentType="application/vnd.openxmlformats-officedocument.presentationml.slide+xml" PartName="/ppt/slides/slide164.xml"/>
  <Override ContentType="application/vnd.openxmlformats-officedocument.presentationml.slide+xml" PartName="/ppt/slides/slide165.xml"/>
  <Override ContentType="application/vnd.openxmlformats-officedocument.presentationml.slide+xml" PartName="/ppt/slides/slide166.xml"/>
  <Override ContentType="application/vnd.openxmlformats-officedocument.presentationml.slide+xml" PartName="/ppt/slides/slide167.xml"/>
  <Override ContentType="application/vnd.openxmlformats-officedocument.presentationml.slide+xml" PartName="/ppt/slides/slide168.xml"/>
  <Override ContentType="application/vnd.openxmlformats-officedocument.presentationml.slide+xml" PartName="/ppt/slides/slide169.xml"/>
  <Override ContentType="application/vnd.openxmlformats-officedocument.presentationml.slide+xml" PartName="/ppt/slides/slide170.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inkml+xml" PartName="/ppt/ink/ink1.xml"/>
  <Override ContentType="application/inkml+xml" PartName="/ppt/ink/ink2.xml"/>
  <Override ContentType="application/inkml+xml" PartName="/ppt/ink/ink3.xml"/>
  <Override ContentType="application/inkml+xml" PartName="/ppt/ink/ink4.xml"/>
  <Override ContentType="application/inkml+xml" PartName="/ppt/ink/ink5.xml"/>
  <Override ContentType="application/inkml+xml" PartName="/ppt/ink/ink6.xml"/>
  <Override ContentType="application/inkml+xml" PartName="/ppt/ink/ink7.xml"/>
  <Override ContentType="application/inkml+xml" PartName="/ppt/ink/ink8.xml"/>
  <Override ContentType="application/inkml+xml" PartName="/ppt/ink/ink9.xml"/>
  <Override ContentType="application/inkml+xml" PartName="/ppt/ink/ink10.xml"/>
  <Override ContentType="application/inkml+xml" PartName="/ppt/ink/ink11.xml"/>
  <Override ContentType="application/inkml+xml" PartName="/ppt/ink/ink12.xml"/>
  <Override ContentType="application/inkml+xml" PartName="/ppt/ink/ink13.xml"/>
  <Override ContentType="application/inkml+xml" PartName="/ppt/ink/ink14.xml"/>
  <Override ContentType="application/inkml+xml" PartName="/ppt/ink/ink15.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inkml+xml" PartName="/ppt/ink/ink16.xml"/>
  <Override ContentType="application/inkml+xml" PartName="/ppt/ink/ink17.xml"/>
  <Override ContentType="application/inkml+xml" PartName="/ppt/ink/ink18.xml"/>
  <Override ContentType="application/inkml+xml" PartName="/ppt/ink/ink19.xml"/>
  <Override ContentType="application/inkml+xml" PartName="/ppt/ink/ink20.xml"/>
  <Override ContentType="application/inkml+xml" PartName="/ppt/ink/ink21.xml"/>
  <Override ContentType="application/inkml+xml" PartName="/ppt/ink/ink22.xml"/>
  <Override ContentType="application/inkml+xml" PartName="/ppt/ink/ink23.xml"/>
  <Override ContentType="application/inkml+xml" PartName="/ppt/ink/ink24.xml"/>
  <Override ContentType="application/inkml+xml" PartName="/ppt/ink/ink25.xml"/>
  <Override ContentType="application/inkml+xml" PartName="/ppt/ink/ink26.xml"/>
  <Override ContentType="application/inkml+xml" PartName="/ppt/ink/ink27.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2"/>
  </p:notesMasterIdLst>
  <p:handoutMasterIdLst>
    <p:handoutMasterId r:id="rId173"/>
  </p:handoutMasterIdLst>
  <p:sldIdLst>
    <p:sldId id="298" r:id="rId2"/>
    <p:sldId id="7697" r:id="rId3"/>
    <p:sldId id="7698" r:id="rId4"/>
    <p:sldId id="7699" r:id="rId5"/>
    <p:sldId id="7700" r:id="rId6"/>
    <p:sldId id="3625" r:id="rId7"/>
    <p:sldId id="1087" r:id="rId8"/>
    <p:sldId id="1155" r:id="rId9"/>
    <p:sldId id="1088" r:id="rId10"/>
    <p:sldId id="5447" r:id="rId11"/>
    <p:sldId id="7701" r:id="rId12"/>
    <p:sldId id="5631" r:id="rId13"/>
    <p:sldId id="5624" r:id="rId14"/>
    <p:sldId id="5625" r:id="rId15"/>
    <p:sldId id="5626" r:id="rId16"/>
    <p:sldId id="5627" r:id="rId17"/>
    <p:sldId id="5628" r:id="rId18"/>
    <p:sldId id="5629" r:id="rId19"/>
    <p:sldId id="6342" r:id="rId20"/>
    <p:sldId id="6348" r:id="rId21"/>
    <p:sldId id="6349" r:id="rId22"/>
    <p:sldId id="7702" r:id="rId23"/>
    <p:sldId id="7703" r:id="rId24"/>
    <p:sldId id="6343" r:id="rId25"/>
    <p:sldId id="6344" r:id="rId26"/>
    <p:sldId id="5429" r:id="rId27"/>
    <p:sldId id="3598" r:id="rId28"/>
    <p:sldId id="7636" r:id="rId29"/>
    <p:sldId id="5432" r:id="rId30"/>
    <p:sldId id="3561" r:id="rId31"/>
    <p:sldId id="3550" r:id="rId32"/>
    <p:sldId id="3565" r:id="rId33"/>
    <p:sldId id="5448" r:id="rId34"/>
    <p:sldId id="3541" r:id="rId35"/>
    <p:sldId id="5433" r:id="rId36"/>
    <p:sldId id="7679" r:id="rId37"/>
    <p:sldId id="7638" r:id="rId38"/>
    <p:sldId id="7706" r:id="rId39"/>
    <p:sldId id="6316" r:id="rId40"/>
    <p:sldId id="6324" r:id="rId41"/>
    <p:sldId id="6325" r:id="rId42"/>
    <p:sldId id="6326" r:id="rId43"/>
    <p:sldId id="6327" r:id="rId44"/>
    <p:sldId id="6328" r:id="rId45"/>
    <p:sldId id="6329" r:id="rId46"/>
    <p:sldId id="6330" r:id="rId47"/>
    <p:sldId id="6331" r:id="rId48"/>
    <p:sldId id="6332" r:id="rId49"/>
    <p:sldId id="6333" r:id="rId50"/>
    <p:sldId id="6336" r:id="rId51"/>
    <p:sldId id="6337" r:id="rId52"/>
    <p:sldId id="6338" r:id="rId53"/>
    <p:sldId id="6339" r:id="rId54"/>
    <p:sldId id="6334" r:id="rId55"/>
    <p:sldId id="1080" r:id="rId56"/>
    <p:sldId id="7704" r:id="rId57"/>
    <p:sldId id="7705" r:id="rId58"/>
    <p:sldId id="5428" r:id="rId59"/>
    <p:sldId id="487" r:id="rId60"/>
    <p:sldId id="567" r:id="rId61"/>
    <p:sldId id="510" r:id="rId62"/>
    <p:sldId id="3575" r:id="rId63"/>
    <p:sldId id="3558" r:id="rId64"/>
    <p:sldId id="3543" r:id="rId65"/>
    <p:sldId id="7692" r:id="rId66"/>
    <p:sldId id="3577" r:id="rId67"/>
    <p:sldId id="5236" r:id="rId68"/>
    <p:sldId id="3548" r:id="rId69"/>
    <p:sldId id="5376" r:id="rId70"/>
    <p:sldId id="7694" r:id="rId71"/>
    <p:sldId id="7725" r:id="rId72"/>
    <p:sldId id="3579" r:id="rId73"/>
    <p:sldId id="7693" r:id="rId74"/>
    <p:sldId id="3578" r:id="rId75"/>
    <p:sldId id="7696" r:id="rId76"/>
    <p:sldId id="7695" r:id="rId77"/>
    <p:sldId id="5366" r:id="rId78"/>
    <p:sldId id="7726" r:id="rId79"/>
    <p:sldId id="3542" r:id="rId80"/>
    <p:sldId id="3549" r:id="rId81"/>
    <p:sldId id="7724" r:id="rId82"/>
    <p:sldId id="3572" r:id="rId83"/>
    <p:sldId id="7689" r:id="rId84"/>
    <p:sldId id="7690" r:id="rId85"/>
    <p:sldId id="7688" r:id="rId86"/>
    <p:sldId id="5335" r:id="rId87"/>
    <p:sldId id="3632" r:id="rId88"/>
    <p:sldId id="3633" r:id="rId89"/>
    <p:sldId id="3573" r:id="rId90"/>
    <p:sldId id="7537" r:id="rId91"/>
    <p:sldId id="7609" r:id="rId92"/>
    <p:sldId id="7683" r:id="rId93"/>
    <p:sldId id="7533" r:id="rId94"/>
    <p:sldId id="5449" r:id="rId95"/>
    <p:sldId id="7691" r:id="rId96"/>
    <p:sldId id="7686" r:id="rId97"/>
    <p:sldId id="7687" r:id="rId98"/>
    <p:sldId id="7680" r:id="rId99"/>
    <p:sldId id="7681" r:id="rId100"/>
    <p:sldId id="3544" r:id="rId101"/>
    <p:sldId id="1172" r:id="rId102"/>
    <p:sldId id="7637" r:id="rId103"/>
    <p:sldId id="3937" r:id="rId104"/>
    <p:sldId id="1082" r:id="rId105"/>
    <p:sldId id="5536" r:id="rId106"/>
    <p:sldId id="5537" r:id="rId107"/>
    <p:sldId id="5538" r:id="rId108"/>
    <p:sldId id="5544" r:id="rId109"/>
    <p:sldId id="5549" r:id="rId110"/>
    <p:sldId id="5550" r:id="rId111"/>
    <p:sldId id="294" r:id="rId112"/>
    <p:sldId id="5471" r:id="rId113"/>
    <p:sldId id="5551" r:id="rId114"/>
    <p:sldId id="5533" r:id="rId115"/>
    <p:sldId id="1149" r:id="rId116"/>
    <p:sldId id="1150" r:id="rId117"/>
    <p:sldId id="1151" r:id="rId118"/>
    <p:sldId id="1152" r:id="rId119"/>
    <p:sldId id="1153" r:id="rId120"/>
    <p:sldId id="1154" r:id="rId121"/>
    <p:sldId id="5472" r:id="rId122"/>
    <p:sldId id="1159" r:id="rId123"/>
    <p:sldId id="3949" r:id="rId124"/>
    <p:sldId id="5555" r:id="rId125"/>
    <p:sldId id="1158" r:id="rId126"/>
    <p:sldId id="5534" r:id="rId127"/>
    <p:sldId id="5556" r:id="rId128"/>
    <p:sldId id="3605" r:id="rId129"/>
    <p:sldId id="588" r:id="rId130"/>
    <p:sldId id="589" r:id="rId131"/>
    <p:sldId id="590" r:id="rId132"/>
    <p:sldId id="591" r:id="rId133"/>
    <p:sldId id="592" r:id="rId134"/>
    <p:sldId id="3606" r:id="rId135"/>
    <p:sldId id="5557" r:id="rId136"/>
    <p:sldId id="299" r:id="rId137"/>
    <p:sldId id="5474" r:id="rId138"/>
    <p:sldId id="5475" r:id="rId139"/>
    <p:sldId id="5476" r:id="rId140"/>
    <p:sldId id="3571" r:id="rId141"/>
    <p:sldId id="3599" r:id="rId142"/>
    <p:sldId id="4343" r:id="rId143"/>
    <p:sldId id="7727" r:id="rId144"/>
    <p:sldId id="4344" r:id="rId145"/>
    <p:sldId id="4345" r:id="rId146"/>
    <p:sldId id="5558" r:id="rId147"/>
    <p:sldId id="7728" r:id="rId148"/>
    <p:sldId id="300" r:id="rId149"/>
    <p:sldId id="3634" r:id="rId150"/>
    <p:sldId id="3574" r:id="rId151"/>
    <p:sldId id="3635" r:id="rId152"/>
    <p:sldId id="3597" r:id="rId153"/>
    <p:sldId id="5559" r:id="rId154"/>
    <p:sldId id="5478" r:id="rId155"/>
    <p:sldId id="5563" r:id="rId156"/>
    <p:sldId id="5564" r:id="rId157"/>
    <p:sldId id="3636" r:id="rId158"/>
    <p:sldId id="3607" r:id="rId159"/>
    <p:sldId id="5565" r:id="rId160"/>
    <p:sldId id="3608" r:id="rId161"/>
    <p:sldId id="3610" r:id="rId162"/>
    <p:sldId id="7729" r:id="rId163"/>
    <p:sldId id="3950" r:id="rId164"/>
    <p:sldId id="7684" r:id="rId165"/>
    <p:sldId id="7685" r:id="rId166"/>
    <p:sldId id="6396" r:id="rId167"/>
    <p:sldId id="2539" r:id="rId168"/>
    <p:sldId id="823" r:id="rId169"/>
    <p:sldId id="2125" r:id="rId170"/>
    <p:sldId id="313" r:id="rId171"/>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9"/>
    <p:restoredTop sz="94762"/>
  </p:normalViewPr>
  <p:slideViewPr>
    <p:cSldViewPr snapToObjects="1">
      <p:cViewPr varScale="1">
        <p:scale>
          <a:sx n="161" d="100"/>
          <a:sy n="161" d="100"/>
        </p:scale>
        <p:origin x="440" y="200"/>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21" d="100"/>
          <a:sy n="121" d="100"/>
        </p:scale>
        <p:origin x="324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703B16-6862-D189-C008-62729E632E8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875C1470-7E20-0023-852B-4BF3A149ED5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51FA547-E71D-BA40-A1C6-FEBEF3A71F9D}" type="datetime1">
              <a:rPr lang="en-US" altLang="en-US"/>
              <a:pPr>
                <a:defRPr/>
              </a:pPr>
              <a:t>1/21/24</a:t>
            </a:fld>
            <a:endParaRPr lang="en-US" altLang="en-US"/>
          </a:p>
        </p:txBody>
      </p:sp>
      <p:sp>
        <p:nvSpPr>
          <p:cNvPr id="4" name="Footer Placeholder 3">
            <a:extLst>
              <a:ext uri="{FF2B5EF4-FFF2-40B4-BE49-F238E27FC236}">
                <a16:creationId xmlns:a16="http://schemas.microsoft.com/office/drawing/2014/main" id="{4385ABF8-955D-EA57-E59E-726CA20246C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DA65FC14-1E9F-0AEE-F8E0-76996336166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6F1340-48BF-3149-932A-4C39D19EA92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35.279"/>
    </inkml:context>
    <inkml:brush xml:id="br0">
      <inkml:brushProperty name="width" value="0.1" units="cm"/>
      <inkml:brushProperty name="height" value="0.1" units="cm"/>
      <inkml:brushProperty name="color" value="#E71224"/>
    </inkml:brush>
  </inkml:definitions>
  <inkml:trace contextRef="#ctx0" brushRef="#br0">1 142 24575,'54'0'0,"0"0"0,21 2 0,7 2 0,-9 1 0,4 0 0,3 2 0,10 1 0,4 2 0,1-1 0,-21-2 0,2 1 0,-1-1 0,1-1 0,0 0 0,0-1 0,-1-1 0,1 0 0,20 0 0,0-1 0,-2-1 0,-7-2 0,-3 0 0,-1 0 0,-5 0 0,-3 0 0,0 0 0,-7 0 0,-2 1 0,0 1 0,26 1 0,-2 2 0,-8 3 0,-2 2 0,-13 1 0,-2 2 0,-5-1 0,-1-1 0,0-1 0,1-2 0,-1-3 0,3-2 0,17-1 0,4-1 0,10-1 0,1 0 0,2 1 0,1-1 0,1 2 0,-1 0 0,-11-1 0,-3 1 0,-7 0 0,-1 1 0,-1 1 0,-1-1 0,-4 2 0,-1-1 0,4 1 0,1-1 0,3 0 0,-1-2 0,-7 0 0,-3-1 0,-10-1 0,-2 0 0,36 0 0,-13 0 0,11 0 0,-4 0 0,8 0 0,8 0 0,-14 0 0,7 0 0,5 0 0,2 0 0,2 0-207,-6 0 0,3 0 1,2 0-1,2 0 0,-1 0 1,-1 0 206,-14 0 0,1 0 0,0 0 0,-1 0 0,1 0 0,-2 0 0,-1 0 0,9 0 0,0 0 0,-1-1 0,-2 1 0,-2 0 0,-4-1 0,18 1 0,-4-1 0,-5 0 0,-3 0 0,6 0 0,-5-1 0,-6 1 0,15-1 0,-8 1 0,-16 0 0,-5 0 0,-9 2 0,0-2 0,5-1 0,3-2 620,16-7 0,5-5-620,-16 0 0,3-3 0,2-1 0,10-3 0,3-2 0,2-1 0,-19 6 0,1-1 0,1 1 0,0 0 0,0 3 0,0 0 0,0 1 0,0 1 0,22-1 0,-1 2 0,-1 2 0,-4 3 0,-1 0 0,-2 3 0,-8 2 0,-2 1 0,-2 1 0,-8 1 0,-2 0 0,-3 0 0,19 1 0,-6 0 0,-17 0 0,-5 0 0,28 0 0,-22 0 0,-11 5 0,-8 1 0,0-1 0,0 0 0,3-5 0,2 0 0,-7 0 0,-13 0 0,-10 0 0,26 0 0,7 0 0,11 0 0,6 1 0,9 0 0,6 2 0,-1 2 0,6 2 0,3 1 0,2 1 0,-7 0 0,2 1 0,2 1 0,0 1 0,0 0 0,0 1 0,1 1 0,0-1 0,-1 2 0,-1-1 0,-4 0 0,-1 1 0,-1-1 0,-1 0 0,-1 0 0,9 1 0,0-1 0,-3-1 0,-4-1 0,12 1 0,-4-2 0,-2-1 0,-11-2 0,-2 0 0,-2-3 0,27-3 0,-4-6 0,-11-6 0,-1-3 0,-5-2 0,-1-1 0,-5-1 0,-2 1 0,-8 4 0,0 3 0,3 3 0,2 2 0,9 2 0,2 1 0,2 1 0,2 0 0,2 0 0,0 0 0,-6 0 0,-3 0 0,-12 0 0,-3 0 0,-5-1 0,-3-1 0,29-6 0,-14-4 0,-15-2 0,-15 1 0,-17 5 0,-11 4 0,-8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20:06.043"/>
    </inkml:context>
    <inkml:brush xml:id="br0">
      <inkml:brushProperty name="width" value="0.05" units="cm"/>
      <inkml:brushProperty name="height" value="0.05" units="cm"/>
      <inkml:brushProperty name="color" value="#E71224"/>
    </inkml:brush>
  </inkml:definitions>
  <inkml:trace contextRef="#ctx0" brushRef="#br0">689 1 24575,'-28'0'0,"-19"5"0,-22 4 0,-7 2 0,10-1 0,14-2 0,5-1 0,-6 2 0,-8 7 0,0 1 0,9 5 0,15 0 0,15 0 0,10 3 0,8 3 0,2 7 0,2 8 0,2 4 0,2-4 0,1-5 0,0-7 0,-1-1 0,-1 3 0,-1 11 0,-2 17 0,-2 11 0,-2 3 0,-1-9 0,1-13 0,2-16 0,2-11 0,0-5 0,0-2 0,0 2 0,0 1 0,0 3 0,0 1 0,1 6 0,4-1 0,3 0 0,4 2 0,5-4 0,3 0 0,6-4 0,7-7 0,9 0 0,10 1 0,9 5 0,4 4 0,-4 0 0,-7-4 0,-9-6 0,-4-7 0,4-6 0,7-3 0,5-2 0,7 0 0,5 0 0,7 0 0,14 0 0,-37 0 0,2 0 0,6 0 0,3 0 0,8 0 0,4 0 0,6 0 0,2 0 0,0 0 0,0 0 0,-2 0 0,0 0 0,-5 0 0,-1 0 0,1 0 0,0 0 0,12 0 0,2 0 0,-23 0 0,2 0 0,0 0 0,2 0 0,0 0 0,0 0 0,-2 0 0,-1 0 0,-1 0 0,24 0 0,-2 0 0,-5 0 0,-1 0 0,0-1 0,-1 0 0,-1-2 0,-1 0 0,-4-1 0,-2-1 0,-7 0 0,-2-1 0,-6 0 0,-1 1 0,-4 2 0,-1 1 0,-2-1 0,-2 2 0,43 1 0,-6 0 0,-3 0 0,-1 0 0,-6 0 0,-13 0 0,-17 0 0,-15-1 0,-14-1 0,-7-4 0,-5-5 0,-4-7 0,0-12 0,-2-10 0,0-29 0,1 18 0,0-5 0,2-11 0,1-3 0,1-10 0,0-1 0,1 4 0,-1 2 0,-2 9 0,-1 3 0,-3 8 0,-3 3 0,-11-25 0,-6 22 0,-5 20 0,-2 17 0,-2 9 0,-8 7 0,-13 5 0,-17 6 0,-22 9 0,38-8 0,-3 1 0,-3-1 0,-2-1 0,1-1 0,-1-3 0,2-1 0,1-2 0,1-1 0,1-2 0,-3-4 0,-1-2 0,-4-2 0,-1-2 0,-2-1 0,-1-1 0,0 0 0,0-1 0,3 2 0,1 1 0,2-1 0,1-1 0,0 0 0,1 0 0,-2 0 0,0 1 0,1-1 0,-2 0 0,-7 4 0,-1 1 0,-2 2 0,-2 1 0,-4 2 0,-2 1 0,-4 2 0,-1 0 0,0 0 0,0 0 0,-6 0 0,0 0 0,0 0 0,-1 0 0,1 0 0,-1 0 0,0 0 0,1 0 0,3 0 0,1 0 0,5 0 0,2 0 0,6 0 0,3 0 0,11 0 0,2 0 0,-36 0 0,20 0 0,14 0 0,10 0 0,6 0 0,6 0 0,15 0 0,8 0 0,11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7:12:27.923"/>
    </inkml:context>
    <inkml:brush xml:id="br0">
      <inkml:brushProperty name="width" value="0.035" units="cm"/>
      <inkml:brushProperty name="height" value="0.035" units="cm"/>
      <inkml:brushProperty name="color" value="#E71224"/>
    </inkml:brush>
  </inkml:definitions>
  <inkml:trace contextRef="#ctx0" brushRef="#br0">444 17 24575,'-15'0'0,"-9"0"0,-12 0 0,-3 0 0,3 2 0,6 1 0,5 3 0,-1 2 0,2 1 0,4-2 0,4-1 0,6-1 0,1 0 0,-1 2 0,-3 3 0,-2 3 0,-3 2 0,-3 3 0,1 2 0,2 0 0,6-2 0,7-1 0,4-1 0,1 2 0,0 3 0,0 3 0,0 4 0,0 1 0,0 1 0,0-2 0,0-2 0,0 0 0,0-3 0,0-1 0,1-3 0,1 0 0,0 1 0,1 2 0,3 2 0,4 3 0,5 1 0,7 3 0,9 2 0,6-1 0,6 1 0,2-4 0,2-3 0,1-5 0,1-4 0,1-4 0,4-4 0,8-4 0,9-3 0,1-2 0,9 0 0,4-4 0,3-10 0,3-8 0,-12-5 0,-8 0 0,-7 5 0,-6 6 0,-5 2 0,-7 2 0,-10-1 0,-6 0 0,-9-1 0,-6-7 0,-5-10 0,-6-11 0,-5-5 0,-7-4 0,-7 3 0,-6 3 0,-3 2 0,-2 2 0,3 3 0,3 5 0,2 7 0,4 7 0,0 5 0,-2 3 0,-4-1 0,-3 0 0,-6-1 0,-7-2 0,-6 3 0,-4-1 0,0 5 0,3 2 0,2 3 0,3 1 0,2 0 0,1-4 0,2-2 0,-2-3 0,-2 0 0,0 1 0,2 2 0,3 0 0,4 1 0,2 3 0,1 1 0,2 1 0,0 2 0,2-1 0,4-1 0,16-7 0,-2 6 0,12-4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7T19:37:48.026"/>
    </inkml:context>
    <inkml:brush xml:id="br0">
      <inkml:brushProperty name="width" value="0.05" units="cm"/>
      <inkml:brushProperty name="height" value="0.05" units="cm"/>
      <inkml:brushProperty name="color" value="#E71224"/>
    </inkml:brush>
  </inkml:definitions>
  <inkml:trace contextRef="#ctx0" brushRef="#br0">773 179 24575,'-57'7'0,"-19"20"0,20-3 0,-3 5 0,1 7 0,2 6 0,7 4 0,5 3 0,6 2 0,5 2 0,6 3 0,5 3 0,4 5 0,4 2 0,1 5 0,1 1 0,1 0 0,1 2 0,1 1 0,2 1 0,0 0 0,3 1 0,4 4 0,4 0 0,6 6 0,7 1 0,7 2 0,5 0 0,-6-28 0,3 1 0,0 1 0,2 2 0,-1 0 0,0 2 0,-2 1 0,-1 1 0,-2 1 0,-2 2 0,-1 0 0,-1 1 0,-1-2 0,0 0 0,3 0 0,5 1 0,5 0 0,5-1 0,11 1 0,6-1 0,7-2 0,-7-15 0,4-2 0,3-1 0,2 0 0,7 1 0,3 0 0,1-2 0,-1-2 0,-2-2 0,0-2 0,0-1 0,-3-1 0,13 9 0,-2-2 0,-3-1 0,-15-9 0,-2-1 0,-3-2 0,7 7 0,-4-4 0,-11-7 0,-2-4 0,35 15 0,12-13 0,-35-20 0,3-3 0,7-2 0,2-3 0,2-1 0,0-1 0,-5-1 0,-2 0 0,-7 0 0,-1 0 0,3-1 0,1-3 0,7-4 0,1-5 0,11-5 0,1-6 0,8-8 0,-1-5 0,-3-4 0,-3-3 0,-6 0 0,-5-2 0,-9 2 0,-6 0 0,-12 6 0,-4 1 0,22-36 0,-11-5 0,-22 33 0,-1-2 0,4-7 0,0-3 0,1-5 0,0-2 0,-1-1 0,-2-2 0,-1-6 0,-2-2 0,-1-6 0,-2-4 0,-3-7 0,-4-4 0,-7 26 0,-2-1 0,-1-1 0,-3-3 0,-2-1 0,-2 0 0,-3 0 0,-3 0 0,-1 1 0,-1 4 0,-1 2 0,-3 2 0,-7-23 0,-3 5 0,1 13 0,-1 5 0,2 12 0,1 3 0,0 6 0,0 1 0,-21-43 0,18 39 0,-3-2 0,-3-9 0,-2 0 0,-3-5 0,-3 1 0,-1-2 0,-2 1 0,2 6 0,0 3 0,2 8 0,0 2 0,3 8 0,0 2 0,-30-24 0,-2 7 0,-8-2 0,31 23 0,-2-1 0,-5-1 0,-1-1 0,-5-2 0,0 1 0,-3 0 0,-2 3 0,-2 4 0,-4 3 0,-7 3 0,-3 3 0,-5 3 0,-1 3 0,1 1 0,1 0 0,6 2 0,2-1 0,7 3 0,1 0 0,-2 2 0,-1 2 0,-8 2 0,-4 3 0,-15 5 0,-4 5 0,32-3 0,0 2 0,-1 1 0,-3 3 0,1 1 0,-1 2 0,-1 1 0,1 1 0,1-1 0,4-1 0,1-1 0,0 0 0,-32 4 0,3-2 0,17-6 0,4-3 0,17-3 0,4-3 0,-24-2 0,12 9 0,-5 11 0,-7 15 0,0 11 0,7 2 0,33-21 0,9-6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7T19:39:42.225"/>
    </inkml:context>
    <inkml:brush xml:id="br0">
      <inkml:brushProperty name="width" value="0.05" units="cm"/>
      <inkml:brushProperty name="height" value="0.05" units="cm"/>
      <inkml:brushProperty name="color" value="#E71224"/>
    </inkml:brush>
  </inkml:definitions>
  <inkml:trace contextRef="#ctx0" brushRef="#br0">136 341 24575,'-4'26'0,"-1"3"0,-2 4 0,-1 4 0,-3 9 0,-2 9 0,-1 6 0,1 2 0,1 2 0,-1 6 0,-2 7 0,4 7 0,3 1 0,6-5 0,2 1 0,0 1 0,0 3 0,2 0 0,3-8 0,6-1 0,9 6 0,-7-33 0,1 2 0,5 8 0,2 1 0,2 4 0,1 0 0,1-2 0,2-2 0,-1-7 0,0-1 0,-1-5 0,0-2 0,0-3 0,2 0 0,3 3 0,2 2 0,6 6 0,2 2 0,6 5 0,2 1 0,5 3 0,2 0 0,3-3 0,3-3 0,7-3 0,3-4 0,9 0 0,3-3 0,-23-17 0,1-1 0,0-1 0,1-2 0,0 0 0,-1-2 0,24 10 0,-2-4 0,-10-6 0,-1-3 0,-7-5 0,0-3 0,3-2 0,2-1 0,4-3 0,3-1 0,7 0 0,1-2 0,0 0 0,-1-2 0,-10 0 0,-2-2 0,-9-1 0,-2 0 0,-1-1 0,-1 0 0,9-2 0,1 0 0,11-3 0,3-1 0,4-1 0,2-2 0,-3-2 0,-2-2 0,-7 1 0,-3-2 0,-5 1 0,-2-2 0,-4 0 0,-2 0 0,-7 0 0,-3-1 0,38-13 0,-11 0 0,-3-4 0,13-6 0,-39 16 0,1-1 0,-1-1 0,-1-2 0,36-25 0,-19 5 0,-4-8 0,-26 16 0,2-4 0,6-10 0,1-5 0,5-10 0,-1-4 0,0-7 0,-2-5 0,-16 21 0,0-2 0,-2-1 0,-1-4 0,0-1 0,-2-1 0,-2-2 0,-1 0 0,-2-1 0,-1 2 0,-2-1 0,-1 2 0,-4 5 0,-1 1 0,-2 0 0,4-30 0,-4 0 0,-1 6 0,-2 1 0,-3 10 0,-1 2 0,0 7 0,-1 1 0,-1 2 0,0 1 0,-2 2 0,0 1 0,-2 3 0,-2 3 0,-10-39 0,-8 31 0,-4 22 0,-4 18 0,-4 10 0,-2 5 0,3 4 0,3 1 0,4 3 0,2 2 0,1 0 0,-5-2 0,-11-3 0,-20-8 0,-22-10 0,34 9 0,-1-1 0,-4 0 0,0 0 0,1 1 0,1 1 0,2 3 0,1 0 0,-42-5 0,5 1 0,-6 2 0,-6-3 0,46 7 0,0 1 0,-1 0 0,-1 1 0,-3-1 0,-2 1 0,-11 2 0,-3 0 0,-11 0 0,-3 1 0,-11 0 0,-2 1 0,29 0 0,0 1 0,0 0 0,1 0 0,0 0 0,1 1 0,-32-1 0,3 1 0,9 0 0,3 0 0,13 0 0,3 0 0,7 0 0,1 0 0,3 0 0,-1 0 0,-1 0 0,-1 0 0,-2 0 0,0 0 0,0 0 0,-1 0 0,3 0 0,-1 0 0,0 0 0,0 0 0,-4 0 0,1 0 0,-3 0 0,-1 0 0,0 0 0,0 0 0,4 0 0,1 0 0,4 0 0,2 0 0,6 0 0,2 0 0,-37 0 0,12 0 0,8 0 0,11 0 0,5 0 0,13 0 0,15 0 0,-3 0 0,-7-1 0,-10 8 0,-3 8 0,13 3 0,14-1 0,7-7 0,3-3 0,0 6 0,0 6 0,2 0 0,5-6 0,3-6 0,0-5 0,0 3 0,0 6 0,0 8 0,-5 6 0,0 3 0,0-5 0,0-11 0,5-6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3T17:09:27.690"/>
    </inkml:context>
    <inkml:brush xml:id="br0">
      <inkml:brushProperty name="width" value="0.2" units="cm"/>
      <inkml:brushProperty name="height" value="0.2" units="cm"/>
      <inkml:brushProperty name="color" value="#E71224"/>
    </inkml:brush>
  </inkml:definitions>
  <inkml:trace contextRef="#ctx0" brushRef="#br0">941 0 24575,'-6'31'0,"-19"26"0,0-10 0,-5 4 0,-7 13 0,-3 2 0,-3 5 0,0-2 0,6-9 0,3-2 0,7-9 0,1-3 0,-20 41 0,2-3 0,-2 0 0,4-10 0,7-14 0,6-8 0,4-5 0,1 6 0,-3 13 0,-1 8 0,1 4 0,6-11 0,-1-5 0,-4 2 0,-4 3 0,-1 0 0,9-12 0,8-13 0,6-12 0,3-7 0,-1-2 0,2-2 0,0-3 0,2-3 0,2 2 0,0-10 0,0 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3T17:09:32.922"/>
    </inkml:context>
    <inkml:brush xml:id="br0">
      <inkml:brushProperty name="width" value="0.2" units="cm"/>
      <inkml:brushProperty name="height" value="0.2" units="cm"/>
      <inkml:brushProperty name="color" value="#E71224"/>
    </inkml:brush>
  </inkml:definitions>
  <inkml:trace contextRef="#ctx0" brushRef="#br0">1 0 24575,'21'68'0,"3"0"0,6 5 0,-1-8 0,-3-5 0,-1-1 0,0 4 0,-2 4 0,-3-4 0,-4-10 0,-2-12 0,-1-11 0,0-5 0,5-1 0,1-3 0,1 0 0,-1 0 0,-5 1 0,-3 1 0,-3-1 0,-2-3 0,0-2 0,0-4 0,0-2 0,0-3 0,1 0 0,-1 2 0,-1-5 0,0 3 0,-2-3 0,1-1 0,1 0 0,1 2 0,-1 2 0,-1 1 0,0-2 0,-2-1 0,0-2 0,3-1 0,-1-1 0,4-2 0,-1-1 0,-1-2 0,2 1 0,-1 0 0,2 1 0,0-2 0,2-3 0,3-3 0,2-2 0,4-4 0,3 0 0,6-2 0,7 0 0,27-2 0,30-2 0,-35 9 0,3 0 0,3-1 0,-1 1 0,-11 1 0,-4 0 0,22-6 0,-27 2 0,-12 3 0,21-6 0,30-8 0,-26 11 0,2 0 0,5-2 0,-1 1 0,-9 4 0,-4 1 0,22-5 0,-27 3 0,-18 6 0,-7 0 0,-9 4 0,-9 3 0,-21 4 0,8 0 0,-8 0 0,15-1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24:12.564"/>
    </inkml:context>
    <inkml:brush xml:id="br0">
      <inkml:brushProperty name="width" value="0.035" units="cm"/>
      <inkml:brushProperty name="height" value="0.035" units="cm"/>
      <inkml:brushProperty name="color" value="#E71224"/>
    </inkml:brush>
  </inkml:definitions>
  <inkml:trace contextRef="#ctx0" brushRef="#br0">1 162 24575,'19'0'0,"42"0"0,-3-2 0,9-2 0,19-1 0,6-1 0,-22 0 0,1 1 0,0-1 0,-2 0 0,-1 1 0,-1 0 0,24 0 0,-3 1 0,-7 1 0,-3 2 0,-5 1 0,-2 0 0,-4 0 0,-1 0 0,0 0 0,-1 0 0,-2 0 0,0 0 0,0-1 0,-1-1 0,-9 0 0,-3 0 0,47-2 0,-46 3 0,0-1 0,6 2 0,3 0 0,16 0 0,4 0 0,13 0 0,5 0 0,-25 0 0,2 0 0,1 0 0,8 1 0,0-1 0,1-1 0,2 0 0,0-2 0,0 0 0,-1 1 0,-1-1 0,0-1 0,-6 0 0,-1 0 0,-3 0 0,25-2 0,-7 1 0,-18 1 0,-6 1 0,25-5 0,-18 0 0,-5-2 0,-1 4 0,-10 1 0,-28 4 0,-23 1 0,-26 0 0,6 0 0,-8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26:57.762"/>
    </inkml:context>
    <inkml:brush xml:id="br0">
      <inkml:brushProperty name="width" value="0.035" units="cm"/>
      <inkml:brushProperty name="height" value="0.035" units="cm"/>
      <inkml:brushProperty name="color" value="#E71224"/>
    </inkml:brush>
  </inkml:definitions>
  <inkml:trace contextRef="#ctx0" brushRef="#br0">1 66 24575,'0'37'0,"1"11"0,4 9 0,2-2 0,4-14 0,-2-9 0,2-5 0,0-1 0,-1-2 0,2-1 0,1-3 0,5-4 0,8-4 0,3-4 0,-1-4 0,-1-2 0,-5-2 0,2 0 0,0 0 0,0-4 0,-4-2 0,-4-5 0,-2-9 0,3-6 0,3-2 0,0-1 0,-2-1 0,2-14 0,4-12 0,1-4 0,-5 5 0,-10 17 0,-8 13 0,-2 8 0,0 2 0,0 0 0,0 4 0,0 4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26:48.895"/>
    </inkml:context>
    <inkml:brush xml:id="br0">
      <inkml:brushProperty name="width" value="0.035" units="cm"/>
      <inkml:brushProperty name="height" value="0.035" units="cm"/>
      <inkml:brushProperty name="color" value="#E71224"/>
    </inkml:brush>
  </inkml:definitions>
  <inkml:trace contextRef="#ctx0" brushRef="#br0">502 0 24575,'-18'0'0,"-1"0"0,-10 0 0,0 0 0,8 0 0,-4 4 0,-3 4 0,-10 7 0,-5 6 0,4 1 0,5 7 0,1 9 0,-3 12 0,0 10 0,6 5 0,8 4 0,9 1 0,7 4 0,4 6 0,2 1 0,5 1 0,8-6 0,5-11 0,8-12 0,5-12 0,7-10 0,20-5 0,15-5 0,9-7 0,-1-5 0,-15-10 0,-10-17 0,6-29 0,-23 8 0,1-5 0,4-7 0,0-2 0,-2-1 0,-3 1 0,-7 6 0,-5 3 0,5-20 0,-18 15 0,-12 7 0,-11-6 0,-4-7 0,-2-7 0,1 4 0,0 11 0,1 11 0,-7 13 0,-9 4 0,-11 3 0,-12-1 0,1-2 0,9 5 0,14 3 0,9 6 0,-2 3 0,-6 2 0,-10 0 0,-2 0 0,7 18 0,14-14 0,11 14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26:50.929"/>
    </inkml:context>
    <inkml:brush xml:id="br0">
      <inkml:brushProperty name="width" value="0.035" units="cm"/>
      <inkml:brushProperty name="height" value="0.035" units="cm"/>
      <inkml:brushProperty name="color" value="#E71224"/>
    </inkml:brush>
  </inkml:definitions>
  <inkml:trace contextRef="#ctx0" brushRef="#br0">1 0 24575,'5'8'0,"8"4"0,15 9 0,15 11 0,12 8 0,1 0 0,-1-4 0,0-6 0,-2-4 0,-3-8 0,-10-5 0,-14-7 0,-11-5 0,-5-3 0,-5-3 0,-2 1 0,-1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41.179"/>
    </inkml:context>
    <inkml:brush xml:id="br0">
      <inkml:brushProperty name="width" value="0.1" units="cm"/>
      <inkml:brushProperty name="height" value="0.1" units="cm"/>
      <inkml:brushProperty name="color" value="#E71224"/>
    </inkml:brush>
  </inkml:definitions>
  <inkml:trace contextRef="#ctx0" brushRef="#br0">0 205 24575,'79'0'0,"-18"1"0,8 1 0,19 1 0,7 1 0,-23 0 0,2 0 0,-1 1 0,-5 2 0,-1 0 0,-1 1 0,29 4 0,-2 2 0,-4-1 0,-1 1 0,-7-3 0,-1-1 0,8-3 0,1-3 0,1-1 0,1-3 0,4-5 0,1-2 0,-4-2 0,-3-1 0,-14-1 0,-5-1 0,-11 2 0,-5 1 0,17 0 0,-21 7 0,18 5 0,-9 2 0,9 1 0,3 0 0,8 2 0,6 0 0,-5-1 0,6 1 0,2 1 0,1-1 0,-10 0 0,1-1 0,1 0 0,2 0 0,1 0-141,9-1 0,3 1 0,1-2 0,1 0 0,-1 0 141,0 0 0,1-2 0,-1 1 0,1-1 0,-1-2 0,0 1 0,-1-2 0,0 0 0,0-1 0,-1-1 0,-4-1 0,0 0 0,-1-1 0,-1-1 0,-4-1 0,6-2 0,-2 0 0,-3-2 0,-3-2 0,13-3 0,-3-2 0,-6 0 0,-17 0 0,-5 0 0,-4 1 0,6-3 0,-6 1 0,22-2 0,-27 13 705,-12 7-705,-3 0 0,-6 0 0,-13 0 0,4 0 0,37 0 0,-8 0 0,9 0 0,31 0 0,8 0 0,-20-1 0,2 0 0,2 0 0,4-1 0,1-1 0,-1 0 0,1 0 0,0-1 0,-2 1 0,-7-1 0,-2 1 0,-1-1 0,-7 2 0,-1 0 0,-3 0 0,25 0 0,-5 1 0,-9 1 0,-3 0 0,-1 0 0,-1 0 0,7 1 0,1-2 0,3 1 0,4-2 0,-17-3 0,4-1 0,0-1 0,4-2 0,0-1 0,0-1 0,0-1 0,0-1 0,0 1 0,-1 0 0,-1 1 0,-2 2 0,18-1 0,-3 4 0,-3 4 0,-2 3 0,-3 5 0,-1 4 0,-7 2 0,-2 3 0,1 4 0,-3 3 0,-6-1 0,-3 2 0,-11-3 0,-4 1 0,31 17 0,-30-6 0,-8 0 0,6 0 0,11-1 0,14-1 0,15-3 0,11-7 0,0-6 0,-8-6 0,-11-5 0,-5-2 0,-1-1 0,4 0 0,2-2 0,-3-4 0,-4 0 0,2 0 0,-3 4 0,3-1 0,-4-3 0,-11 0 0,-5 1 0,9 2 0,22 3 0,-13 0 0,9 0 0,-13 0 0,4 0 0,2 0 0,8 0 0,3 0 0,1 0 0,2 0 0,1 0 0,-3 0 0,-9 0 0,-3 0 0,0 0 0,26 0 0,-3 0 0,-11-1 0,-4-1 0,-11 1 0,-4-1 0,-12 1 0,-5-1 0,21-1 0,-32 3 0,-17 0 0,-12 0 0,-3 0 0,4 0 0,4 0 0,2 0 0,-6 0 0,-4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27:01.095"/>
    </inkml:context>
    <inkml:brush xml:id="br0">
      <inkml:brushProperty name="width" value="0.035" units="cm"/>
      <inkml:brushProperty name="height" value="0.035" units="cm"/>
      <inkml:brushProperty name="color" value="#E71224"/>
    </inkml:brush>
  </inkml:definitions>
  <inkml:trace contextRef="#ctx0" brushRef="#br0">1 388 24575,'19'0'0,"41"-12"0,-6 1 0,7-3 0,10-2 0,1-2 0,-3 0 0,-5 0 0,20-6 0,-52 7 0,-21-6 0,1-14 0,6-7 0,1-1 0,-4 12 0,-9 14 0,-9 7 0,-12 1 0,-10 4 0,-11 2 0,-4 1 0,-2 10 0,-9 9 0,-11 12 0,-8 12 0,0 4 0,9 1 0,11-4 0,16-9 0,12-4 0,13-9 0,7-5 0,2 0 0,0 11 0,0 16 0,3 10 0,3-2 0,5-15 0,6-16 0,6-9 0,6-2 0,4-3 0,2 0 0,2-2 0,-3-1 0,-3-3 0,-3-5 0,-2-6 0,0-2 0,0 1 0,5 0 0,11 0 0,10 0 0,0 4 0,-11 5 0,-21 4 0,-11 2 0,-8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27:04.562"/>
    </inkml:context>
    <inkml:brush xml:id="br0">
      <inkml:brushProperty name="width" value="0.035" units="cm"/>
      <inkml:brushProperty name="height" value="0.035" units="cm"/>
      <inkml:brushProperty name="color" value="#E71224"/>
    </inkml:brush>
  </inkml:definitions>
  <inkml:trace contextRef="#ctx0" brushRef="#br0">486 1 24575,'-18'0'0,"-21"0"0,-14 0 0,-13 0 0,8 0 0,11 3 0,3 4 0,11 3 0,5 3 0,6 1 0,2 1 0,1-1 0,6-1 0,6-5 0,7-2 0,5 0 0,6-2 0,5-1 0,5-1 0,8 0 0,12 4 0,6 5 0,0 2 0,-8-3 0,-11-5 0,-4-2 0,0 1 0,2 4 0,-4 1 0,-6 3 0,-6 5 0,-3 5 0,-2 2 0,1-2 0,-2-3 0,1 3 0,1 2 0,-2-3 0,-2-5 0,-2-4 0,-1 1 0,-5 9 0,-5 3 0,-3-3 0,-6-7 0,-4-9 0,-3-5 0,-2-1 0,-2 0 0,2 0 0,-5 0 0,-5 0 0,3 2 0,3 0 0,10 0 0,5-1 0,-2-1 0,-3 0 0,0 0 0,9 0 0,5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27:06.762"/>
    </inkml:context>
    <inkml:brush xml:id="br0">
      <inkml:brushProperty name="width" value="0.035" units="cm"/>
      <inkml:brushProperty name="height" value="0.035" units="cm"/>
      <inkml:brushProperty name="color" value="#E71224"/>
    </inkml:brush>
  </inkml:definitions>
  <inkml:trace contextRef="#ctx0" brushRef="#br0">0 0 24575,'0'43'0,"7"34"0,1-17 0,1 5 0,2 15 0,3 3 0,1 3 0,0 1 0,-2-3 0,-2-3 0,-2-8 0,-2-2 0,-2-10 0,-2-1 0,-1-3 0,-1-2 0,0-3 0,0-2 0,4 41 0,0-20 0,1-25 0,-2-24 0,-2-12 0,-1-8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27:08.629"/>
    </inkml:context>
    <inkml:brush xml:id="br0">
      <inkml:brushProperty name="width" value="0.035" units="cm"/>
      <inkml:brushProperty name="height" value="0.035" units="cm"/>
      <inkml:brushProperty name="color" value="#E71224"/>
    </inkml:brush>
  </inkml:definitions>
  <inkml:trace contextRef="#ctx0" brushRef="#br0">0 27 24575,'12'0'0,"12"0"0,26 0 0,25-2 0,12-4 0,-11-1 0,-22 0 0,-23 3 0,-7 4 0,2 0 0,7 0 0,7 0 0,-5 0 0,-10 0 0,-12 0 0,-11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27:11.261"/>
    </inkml:context>
    <inkml:brush xml:id="br0">
      <inkml:brushProperty name="width" value="0.035" units="cm"/>
      <inkml:brushProperty name="height" value="0.035" units="cm"/>
      <inkml:brushProperty name="color" value="#E71224"/>
    </inkml:brush>
  </inkml:definitions>
  <inkml:trace contextRef="#ctx0" brushRef="#br0">20 0 24575,'0'11'0,"0"17"0,0 29 0,-4 26 0,-2 9 0,1-19 0,0-26 0,5-25 0,1-9 0,1-3 0,0-3 0,0 0 0,-2-1 0,0-3 0,0-1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27:14.162"/>
    </inkml:context>
    <inkml:brush xml:id="br0">
      <inkml:brushProperty name="width" value="0.035" units="cm"/>
      <inkml:brushProperty name="height" value="0.035" units="cm"/>
      <inkml:brushProperty name="color" value="#E71224"/>
    </inkml:brush>
  </inkml:definitions>
  <inkml:trace contextRef="#ctx0" brushRef="#br0">222 24 24575,'-7'0'0,"-1"0"0,-6 0 0,-7 3 0,-5 8 0,-1 7 0,1 12 0,4 7 0,2 5 0,1 3 0,4-6 0,5-5 0,5-11 0,4-4 0,1 3 0,2 1 0,6 8 0,12 9 0,12 2 0,10-1 0,7-10 0,9-16 0,2-10 0,-4-7 0,-12-3 0,-16-5 0,-6-3 0,1-3 0,5-1 0,-1-1 0,-5 2 0,-11-1 0,-8-10 0,-12-15 0,-14-18 0,-15-13 0,-9 3 0,5 16 0,6 14 0,7 17 0,7 8 0,4 4 0,5 3 0,-1-2 0,-2 0 0,0 1 0,5 3 0,5 4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27:18.495"/>
    </inkml:context>
    <inkml:brush xml:id="br0">
      <inkml:brushProperty name="width" value="0.035" units="cm"/>
      <inkml:brushProperty name="height" value="0.035" units="cm"/>
      <inkml:brushProperty name="color" value="#E71224"/>
    </inkml:brush>
  </inkml:definitions>
  <inkml:trace contextRef="#ctx0" brushRef="#br0">33 156 24575,'0'36'0,"0"20"0,0 15 0,0-6 0,0-21 0,0-19 0,0-3 0,0 1 0,0-1 0,0-9 0,0-11 0,0-10 0,-2-17 0,-2-13 0,-3-17 0,1-11 0,0 6 0,2 13 0,2 15 0,0 8 0,2-3 0,2 0 0,2 4 0,3 6 0,6 3 0,3-1 0,6-1 0,10-1 0,20 5 0,15 4 0,4 5 0,-14 3 0,-26 2 0,-20 3 0,-8 5 0,-1 4 0,4 13 0,3 9 0,0 2 0,-1-5 0,-5-15 0,-1-5 0,-2 1 0,0 0 0,0 0 0,0-2 0,0 3 0,0 4 0,0 12 0,0 10 0,0-1 0,0-3 0,0-10 0,0 4 0,0 2 0,0-1 0,0-13 0,0-10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27:20.995"/>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34:45.495"/>
    </inkml:context>
    <inkml:brush xml:id="br0">
      <inkml:brushProperty name="width" value="0.035" units="cm"/>
      <inkml:brushProperty name="height" value="0.035" units="cm"/>
      <inkml:brushProperty name="color" value="#E71224"/>
    </inkml:brush>
  </inkml:definitions>
  <inkml:trace contextRef="#ctx0" brushRef="#br0">1 128 24575,'16'0'0,"20"-5"0,20-7 0,10-5 0,-1-1 0,-8 5 0,-10 3 0,0 3 0,-5 3 0,-4 2 0,6 2 0,-1-2 0,3 0 0,4-2 0,-9 0 0,2 2 0,-2-2 0,-4 2 0,6-2 0,-5-2 0,3 2 0,2 0 0,-4 2 0,-4 2 0,-10 0 0,-10 0 0,1 0 0,2 0 0,11 0 0,5 0 0,-3 0 0,-11 0 0,-9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34:49.694"/>
    </inkml:context>
    <inkml:brush xml:id="br0">
      <inkml:brushProperty name="width" value="0.035" units="cm"/>
      <inkml:brushProperty name="height" value="0.035" units="cm"/>
      <inkml:brushProperty name="color" value="#E71224"/>
    </inkml:brush>
  </inkml:definitions>
  <inkml:trace contextRef="#ctx0" brushRef="#br0">1 47 24575,'3'-4'0,"19"2"0,27 1 0,27 1 0,13 0 0,-12 0 0,-15 0 0,-9 0 0,-3 0 0,2 0 0,-5 0 0,-10 0 0,-8 0 0,-2 0 0,-1 0 0,1 0 0,-3 0 0,-8 0 0,-8-3 0,-3 0 0,-1-1 0,2 0 0,5 1 0,2 1 0,9-3 0,4 0 0,1 0 0,-1 2 0,-9 1 0,1 2 0,0 0 0,7 0 0,6 0 0,-2 0 0,-4 0 0,-6 0 0,-2 0 0,1 0 0,0 0 0,-5 0 0,-3 0 0,-3 0 0,-5 0 0,2 0 0,-5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1:43.331"/>
    </inkml:context>
    <inkml:brush xml:id="br0">
      <inkml:brushProperty name="width" value="0.05" units="cm"/>
      <inkml:brushProperty name="height" value="0.05" units="cm"/>
      <inkml:brushProperty name="color" value="#E71224"/>
    </inkml:brush>
  </inkml:definitions>
  <inkml:trace contextRef="#ctx0" brushRef="#br0">434 298 24575,'-20'0'0,"-12"1"0,-14 6 0,-5 7 0,4 7 0,8 2 0,4-1 0,4 0 0,4-2 0,5 1 0,4-3 0,4-3 0,3-1 0,4 0 0,2 3 0,-2 4 0,-2 8 0,3 7 0,1 6 0,4 4 0,4 0 0,5 1 0,6-2 0,3-1 0,-1-2 0,2-3 0,1-4 0,0-9 0,-4-1 0,-6-4 0,-5-2 0,-4 1 0,0-5 0,0 6 0,3 6 0,3 5 0,4 5 0,3 1 0,-1-3 0,-2-2 0,-2-4 0,3-3 0,1-5 0,4-5 0,4-1 0,3-1 0,1 4 0,4 4 0,6 0 0,5-3 0,6-6 0,8-6 0,9-5 0,9-2 0,9 0 0,4 0 0,-2 0 0,-1 0 0,-2-2 0,-1-4 0,-1-3 0,-4-4 0,-2 2 0,-3 2 0,0 1 0,-2 0 0,-4-1 0,2 2 0,3 3 0,6 2 0,2 2 0,-2 0 0,-1 0 0,-5 1 0,-4 3 0,-6 1 0,-4-1 0,-6-2 0,-5-2 0,-6 0 0,-7 0 0,-5 0 0,-5 0 0,-4 0 0,0 0 0,1-2 0,0-5 0,-1-7 0,-2-8 0,-5-11 0,-3-10 0,-12-7 0,-8 1 0,-10 6 0,-2 6 0,4 2 0,5-3 0,7-6 0,3-11 0,2-13 0,1-12 0,0-6 0,0-1 0,0 1 0,-4 2 0,-5 4 0,-6 6 0,-6 7 0,-3 6 0,-3 4 0,0 4 0,-2 7 0,-2 8 0,-9 11 0,-10 9 0,-14 8 0,-1 6 0,1 3 0,6 1 0,4 2 0,-5 5 0,-1 6 0,0 3 0,1 1 0,1 0 0,8-6 0,2-2 0,-2 2 0,-6 3 0,-15 6 0,-2 3 0,2-10 0,6-2 0,5-7 0,6 0 0,7 2 0,9 3 0,6 6 0,2 3 0,0-1 0,-2-3 0,1-2 0,3 1 0,7 4 0,5 3 0,5 3 0,0-1 0,-1-6 0,1-6 0,2-8 0,6-3 0,3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5:17.795"/>
    </inkml:context>
    <inkml:brush xml:id="br0">
      <inkml:brushProperty name="width" value="0.05" units="cm"/>
      <inkml:brushProperty name="height" value="0.05" units="cm"/>
      <inkml:brushProperty name="color" value="#E71224"/>
    </inkml:brush>
  </inkml:definitions>
  <inkml:trace contextRef="#ctx0" brushRef="#br0">1226 1 24575,'-34'0'0,"-34"0"0,19 0 0,-3 0 0,-4 0 0,1 0 0,-36 0 0,24 4 0,9 6 0,-9 13 0,-4 6 0,2 2 0,14-1 0,19-7 0,9-3 0,6-2 0,4 0 0,0 2 0,-1 5 0,-4 6 0,-2 4 0,-1 5 0,0 2 0,3 5 0,0 7 0,5 5 0,5 4 0,3-3 0,-2-3 0,-1-2 0,-3-2 0,-4 5 0,-1 5 0,1-2 0,4 3 0,7 4 0,8 11 0,5-29 0,3 2 0,2 7 0,2 2 0,2 4 0,0 1 0,0 1 0,-2 0 0,-2-5 0,-3-1 0,-1-6 0,-2-2 0,1 40 0,5-11 0,13 5 0,-5-39 0,3 1 0,5 4 0,1 0 0,1 1 0,1-1 0,-3-6 0,0-3 0,19 30 0,-10-19 0,-4-15 0,-4-8 0,8-6 0,19-1 0,22 1 0,-29-13 0,4 0 0,4-1 0,2-1 0,6-1 0,1 0 0,1-2 0,1 0 0,2-2 0,0 0 0,0 0 0,-1-1 0,-2-1 0,-1-1 0,2 0 0,0-1 0,-1-1 0,1-1 0,0 1 0,1-2 0,0 1 0,-1-2 0,-2 0 0,-1 0 0,-2-3 0,-1 0 0,0 1 0,0-1 0,1 1 0,0 1 0,-1-1 0,0 0 0,-5 1 0,1 1 0,-1-1 0,0-1 0,3-2 0,1 0 0,7 0 0,1-1 0,5-1 0,-1-1 0,-3 1 0,-1 0 0,-5 0 0,-1 0 0,4-1 0,2 0 0,8 1 0,4-1 0,9 0 0,2 0 0,2 2 0,0 0 0,-8 1 0,-3-2 0,-10-1 0,-4-3 0,-5-1 0,-4-4 0,-8-2 0,-2-3 0,27-31 0,-16-27 0,-33 22 0,-3-7 0,1-19 0,-3-8 0,-8 16 0,-1-3 0,-1-3 0,-2-5 0,-2-1 0,-1-2 0,-4-5 0,-2 0 0,-2 1 0,-2 2 0,-3 1 0,-1 3 0,-1 10 0,-2 1 0,-1 4 0,-8-22 0,-3 8 0,2 22 0,-2 6 0,-19-26 0,-1 26 0,-5 14 0,-14-2 0,18 22 0,-4 2 0,-15-4 0,-6 1 0,-11-1 0,-4 3 0,-8 2 0,-2 4 0,25 7 0,-1 2 0,-1 2 0,-6 3 0,-1 2 0,-2 3 0,-12 2 0,-4 3 0,-1 1 0,18 1 0,-2 0 0,0 2 0,0 0 0,-2 0 0,-1 2 0,0 0 0,1 0 0,3-1 0,0 1 0,0 0 0,3-2 0,-18 3 0,2-1 0,2-2 0,8-2 0,3-2 0,1 0 0,9-2 0,1-1 0,2-1 0,-21 0 0,5-1 0,14-1 0,3 0 0,14 0 0,4 0 0,-26 0 0,15-4 0,7-5 0,-1-4 0,-6-4 0,-5 1 0,-2 5 0,1 5 0,7 4 0,8 2 0,6 0 0,8-2 0,8-1 0,7 0 0,4-2 0,7 3 0,0 0 0,8 2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3:20.530"/>
    </inkml:context>
    <inkml:brush xml:id="br0">
      <inkml:brushProperty name="width" value="0.05" units="cm"/>
      <inkml:brushProperty name="height" value="0.05" units="cm"/>
      <inkml:brushProperty name="color" value="#E71224"/>
    </inkml:brush>
  </inkml:definitions>
  <inkml:trace contextRef="#ctx0" brushRef="#br0">286 0 24575,'-28'3'0,"-14"9"0,-12 13 0,-4 10 0,10 4 0,17-7 0,15-7 0,10-5 0,4-4 0,2-2 0,0-2 0,0-2 0,3-2 0,2-1 0,5-1 0,2-1 0,-2 1 0,0 2 0,-4 1 0,1 4 0,-2 2 0,0 6 0,2 11 0,0 9 0,1 11 0,0 7 0,-3-1 0,1-2 0,1-6 0,1-5 0,0-3 0,2-4 0,1-2 0,-1-2 0,0-3 0,-2-4 0,0-9 0,2-5 0,4-5 0,2-3 0,4 0 0,3 4 0,8 2 0,13 5 0,13 0 0,11-2 0,6-5 0,0-3 0,-8-3 0,-14-3 0,-16 0 0,-13 0 0,-7-1 0,0-3 0,0-2 0,2-4 0,-2 0 0,-4-2 0,-5-6 0,-3-11 0,-4-8 0,-6-4 0,-5 1 0,-2 7 0,0 4 0,3 3 0,2 4 0,0 0 0,0-1 0,1-3 0,3-1 0,1 0 0,1-2 0,-1 2 0,1 0 0,-1-1 0,-1-4 0,-3-8 0,-1-6 0,-3-5 0,0-1 0,2 4 0,1 7 0,2 7 0,-2 10 0,-2 8 0,-1 4 0,-1 4 0,1 0 0,-3 0 0,-4-1 0,-4 3 0,-7 1 0,-2 3 0,-4 2 0,0 1 0,1 2 0,3-1 0,1 0 0,-5-4 0,-6-7 0,-2-3 0,5-1 0,10 4 0,9 5 0,6 3 0,4 1 0,5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7:42.313"/>
    </inkml:context>
    <inkml:brush xml:id="br0">
      <inkml:brushProperty name="width" value="0.05" units="cm"/>
      <inkml:brushProperty name="height" value="0.05" units="cm"/>
      <inkml:brushProperty name="color" value="#E71224"/>
    </inkml:brush>
  </inkml:definitions>
  <inkml:trace contextRef="#ctx0" brushRef="#br0">716 220 24575,'-23'0'0,"-34"2"0,9 4 0,-6 3 0,-11 4 0,-1 3 0,1 3 0,3 3 0,12-2 0,6 2 0,-11 14 0,25-9 0,9-3 0,3-2 0,-1-2 0,3 0 0,4 1 0,5 3 0,3 13 0,7 35 0,2-15 0,0 6 0,2 14 0,1 2 0,2 4 0,-1 0 0,0-6 0,-1-1 0,0-9 0,0-1 0,0-6 0,0 0 0,1-4 0,2 0 0,2-5 0,2 0 0,2-4 0,1 0 0,21 41 0,-2-12 0,-4-16 0,-4-19 0,2-20 0,11-11 0,23-8 0,26-2 0,-38 0 0,0 0 0,0 0 0,-1 0 0,32 0 0,-24-2 0,-18-5 0,-12-6 0,-4-6 0,1-6 0,2-5 0,1 2 0,-4 4 0,-6 5 0,-6 5 0,-6 1 0,-4 0 0,-3-4 0,-1-6 0,2-7 0,3-24 0,8-25 0,4-13 0,-3-1 0,-4 21 0,-14 9 0,-11-16 0,5 29 0,-2-3 0,-2-6 0,0-1 0,1-1 0,-1 2 0,2 2 0,0 2 0,1 2 0,0 0 0,2 1 0,-1 1 0,-9-43 0,-1 14 0,-6 14 0,-4 2 0,-6-2 0,-5-2 0,-2-2 0,-1 13 0,2 17 0,0 17 0,-4 17 0,1 14 0,-3 11 0,2 7 0,7 3 0,7-1 0,13-2 0,8 5 0,8 0 0,2 0 0,1-3 0,0-4 0,0-5 0,0-2 0,0-4 0,0 2 0,0-1 0,0 0 0,0-1 0,2-4 0,3-3 0,-2-3 0,0-3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16:14.277"/>
    </inkml:context>
    <inkml:brush xml:id="br0">
      <inkml:brushProperty name="width" value="0.05" units="cm"/>
      <inkml:brushProperty name="height" value="0.05" units="cm"/>
      <inkml:brushProperty name="color" value="#E71224"/>
    </inkml:brush>
  </inkml:definitions>
  <inkml:trace contextRef="#ctx0" brushRef="#br0">675 1 24575,'-50'1'0,"-29"6"0,25 0 0,-2 1 0,-2 2 0,2 2 0,-38 12 0,26-2 0,20-4 0,13-4 0,10-2 0,9-1 0,4-1 0,4 4 0,4 4 0,2 4 0,2 4 0,0 9 0,0 9 0,0 18 0,0 18 0,-2 16 0,1-39 0,0 3 0,-1 3 0,1 1 0,-1-2 0,1-1 0,2-6 0,1-4 0,3 21 0,4-26 0,3-17 0,0-4 0,2 6 0,3 10 0,4 7 0,2 2 0,0-4 0,-1-9 0,-2-7 0,1-6 0,8 3 0,5 5 0,7 6 0,0 2 0,-6-4 0,-4-5 0,-5-6 0,8-7 0,25-5 0,36-7 0,-30-4 0,4-2 0,10 1 0,2-2 0,1 1 0,1-2 0,-1-1 0,0-1 0,-3-1 0,-1-2 0,2-1 0,1 0 0,1 0 0,1 0 0,1 0 0,0 1 0,2 1 0,0 0 0,-6 0 0,-1 0 0,-7 0 0,-3-1 0,-8 1 0,-2 0 0,-7-1 0,-1 0 0,46-7 0,-6 1 0,-3 0 0,-3 2 0,4 1 0,-38 5 0,0 0 0,6 0 0,1 0 0,3 1 0,0-1 0,0 0 0,-2 1 0,-5-1 0,-2 1 0,35-7 0,-25 0 0,-20 0 0,-15 0 0,-9 0 0,-3-1 0,-1 0 0,2-1 0,6 0 0,12 0 0,5 0 0,2 3 0,-11 4 0,-13 1 0,-11-3 0,-5-7 0,-5-11 0,-5-18 0,-5-26 0,-4-23 0,10 42 0,0-1 0,-6-47 0,1 8 0,4 5 0,1 1 0,4 8 0,4 22 0,0 21 0,0 16 0,0 3 0,0 1 0,0-2 0,0-3 0,0-1 0,0-4 0,-2-2 0,-3-1 0,-4 1 0,-7 2 0,-6-2 0,-4-3 0,-5-1 0,-3 3 0,-4 5 0,-6 8 0,-1 6 0,-6 4 0,-14 4 0,-20 0 0,33 0 0,-3 0 0,-6 0 0,-2 0 0,0 1 0,-1 0 0,-3 2 0,-1 1 0,0 1 0,-1 0 0,2 0 0,-1 0 0,3-1 0,0-1 0,6-2 0,1 0 0,3-1 0,1 0 0,-44 0 0,10 0 0,2 0 0,-7 0 0,-4 0 0,46 0 0,0 0 0,-3 0 0,0 0 0,-3 0 0,0-1 0,-4 0 0,-1 0 0,-1-1 0,1-1 0,0 0 0,1 1 0,-2 0 0,1 0 0,-1 1 0,1 0 0,4 1 0,1 0 0,-41 0 0,14 0 0,14 0 0,12 0 0,19 0 0,17-4 0,10-4 0,0-3 0,-4-1 0,-7 1 0,-3 3 0,2 2 0,4 1 0,6 4 0,3 1 0,-2 0 0,-8 0 0,-13 0 0,-7 0 0,1 0 0,13 1 0,15 3 0,19 35 0,-4-25 0,8 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2D183-1D79-2DC5-9772-DFA4B162CCF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9208DFD-6283-49B5-F3EA-05F822B76DA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98DFE32D-6DBA-D244-B46B-35576D592A4A}" type="datetime1">
              <a:rPr lang="en-US" altLang="en-US"/>
              <a:pPr>
                <a:defRPr/>
              </a:pPr>
              <a:t>1/21/24</a:t>
            </a:fld>
            <a:endParaRPr lang="en-US" altLang="en-US"/>
          </a:p>
        </p:txBody>
      </p:sp>
      <p:sp>
        <p:nvSpPr>
          <p:cNvPr id="4" name="Slide Image Placeholder 3">
            <a:extLst>
              <a:ext uri="{FF2B5EF4-FFF2-40B4-BE49-F238E27FC236}">
                <a16:creationId xmlns:a16="http://schemas.microsoft.com/office/drawing/2014/main" id="{3B6A6593-51CC-0E5F-D244-02D28A511C3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973A9EA-EFFF-A2F2-FF5B-C3767C739D6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EF0CABCD-7419-769D-D969-98845123477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8F44510-6270-A217-5429-4995E72ADB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86B754A-C585-4D48-8BF6-211F2141A8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A074BAF6-DA65-8BA9-0FB6-FD202E3436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9811B8B4-C62C-D9ED-F949-F8BABF9BE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7" name="Slide Number Placeholder 3">
            <a:extLst>
              <a:ext uri="{FF2B5EF4-FFF2-40B4-BE49-F238E27FC236}">
                <a16:creationId xmlns:a16="http://schemas.microsoft.com/office/drawing/2014/main" id="{A47D6DD8-8A14-2889-3B0D-F663490575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5A9CB4-0E25-7840-90DA-86317BBA0090}"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B5E85387-092C-EB89-4F22-F6E59D855E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a:extLst>
              <a:ext uri="{FF2B5EF4-FFF2-40B4-BE49-F238E27FC236}">
                <a16:creationId xmlns:a16="http://schemas.microsoft.com/office/drawing/2014/main" id="{81959155-3D0C-F861-26BD-855E6C363B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0291" name="Slide Number Placeholder 3">
            <a:extLst>
              <a:ext uri="{FF2B5EF4-FFF2-40B4-BE49-F238E27FC236}">
                <a16:creationId xmlns:a16="http://schemas.microsoft.com/office/drawing/2014/main" id="{B5F2678D-8B13-642B-A43C-DD9FA06315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2A88FF-BC52-DC4E-9D73-6A6EEB3A011E}" type="slidenum">
              <a:rPr lang="en-US" altLang="en-US" sz="1200" smtClean="0">
                <a:latin typeface="Calibri" panose="020F0502020204030204" pitchFamily="34" charset="0"/>
              </a:rPr>
              <a:pPr/>
              <a:t>148</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a:extLst>
              <a:ext uri="{FF2B5EF4-FFF2-40B4-BE49-F238E27FC236}">
                <a16:creationId xmlns:a16="http://schemas.microsoft.com/office/drawing/2014/main" id="{76D96E95-95F2-8235-BED0-DAC7C793A8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0" name="Notes Placeholder 2">
            <a:extLst>
              <a:ext uri="{FF2B5EF4-FFF2-40B4-BE49-F238E27FC236}">
                <a16:creationId xmlns:a16="http://schemas.microsoft.com/office/drawing/2014/main" id="{D7EDA39E-6C44-D7E8-9D7F-04A48B9A0F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0531" name="Slide Number Placeholder 3">
            <a:extLst>
              <a:ext uri="{FF2B5EF4-FFF2-40B4-BE49-F238E27FC236}">
                <a16:creationId xmlns:a16="http://schemas.microsoft.com/office/drawing/2014/main" id="{6CCB2A71-7745-4400-7274-78D27CAAE1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93EA866-EFD9-3749-A6B0-22E526304BCB}" type="slidenum">
              <a:rPr lang="en-US" altLang="en-US" sz="1200" smtClean="0">
                <a:latin typeface="Calibri" panose="020F0502020204030204" pitchFamily="34" charset="0"/>
              </a:rPr>
              <a:pPr/>
              <a:t>157</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1C9014FF-1FA5-84A1-2D47-EB06BAE1A5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a:extLst>
              <a:ext uri="{FF2B5EF4-FFF2-40B4-BE49-F238E27FC236}">
                <a16:creationId xmlns:a16="http://schemas.microsoft.com/office/drawing/2014/main" id="{92B1CE3F-5AE8-50E1-CEDE-4452B2B432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3" name="Slide Number Placeholder 3">
            <a:extLst>
              <a:ext uri="{FF2B5EF4-FFF2-40B4-BE49-F238E27FC236}">
                <a16:creationId xmlns:a16="http://schemas.microsoft.com/office/drawing/2014/main" id="{D0DDD3C9-6C5C-9AFA-2DE8-6584A6E5AC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63DB23-3AEC-3D40-BEC6-0F82E0B0616A}" type="slidenum">
              <a:rPr lang="en-US" altLang="en-US" sz="1200" smtClean="0">
                <a:latin typeface="Calibri" panose="020F0502020204030204" pitchFamily="34" charset="0"/>
              </a:rPr>
              <a:pPr/>
              <a:t>167</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DAC8E7D1-9747-6CA5-BD02-CE0304F763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E6E708EA-8AC6-A361-8F1A-394F0031B5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163" name="Slide Number Placeholder 3">
            <a:extLst>
              <a:ext uri="{FF2B5EF4-FFF2-40B4-BE49-F238E27FC236}">
                <a16:creationId xmlns:a16="http://schemas.microsoft.com/office/drawing/2014/main" id="{06D05A87-5375-C5C6-B1C9-07BEB7968A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200CE7-6EE3-B543-AD8A-DE7CB43AF0E4}" type="slidenum">
              <a:rPr lang="en-US" altLang="en-US" sz="1200" smtClean="0">
                <a:latin typeface="Calibri" panose="020F0502020204030204" pitchFamily="34" charset="0"/>
              </a:rPr>
              <a:pPr/>
              <a:t>33</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2452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9FDFEABF-7951-F10E-3BD6-E6AFE3B061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E6076453-08A6-C724-6155-339AA86230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19" name="Slide Number Placeholder 3">
            <a:extLst>
              <a:ext uri="{FF2B5EF4-FFF2-40B4-BE49-F238E27FC236}">
                <a16:creationId xmlns:a16="http://schemas.microsoft.com/office/drawing/2014/main" id="{CFA2B239-5CB3-FEF8-6558-B71FC3C821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990101-DEF9-9548-8793-A44863775B2D}" type="slidenum">
              <a:rPr lang="en-US" altLang="en-US" sz="1200" smtClean="0">
                <a:latin typeface="Calibri" panose="020F0502020204030204" pitchFamily="34" charset="0"/>
              </a:rPr>
              <a:pPr/>
              <a:t>55</a:t>
            </a:fld>
            <a:endParaRPr lang="en-US" altLang="en-US" sz="1200">
              <a:latin typeface="Calibri" panose="020F0502020204030204" pitchFamily="34" charset="0"/>
            </a:endParaRPr>
          </a:p>
        </p:txBody>
      </p:sp>
    </p:spTree>
    <p:extLst>
      <p:ext uri="{BB962C8B-B14F-4D97-AF65-F5344CB8AC3E}">
        <p14:creationId xmlns:p14="http://schemas.microsoft.com/office/powerpoint/2010/main" val="10509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A7295A12-7BC0-945E-927B-D951D04E47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ECBFF052-058F-47D9-EE24-2668A72318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7" name="Slide Number Placeholder 3">
            <a:extLst>
              <a:ext uri="{FF2B5EF4-FFF2-40B4-BE49-F238E27FC236}">
                <a16:creationId xmlns:a16="http://schemas.microsoft.com/office/drawing/2014/main" id="{F3EB6FC7-C1C1-5065-F736-F5135B488D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B4A52D5-56A3-2541-BEB2-C4FD64A50944}" type="slidenum">
              <a:rPr lang="en-US" altLang="en-US" sz="1200" smtClean="0">
                <a:latin typeface="Calibri" panose="020F0502020204030204" pitchFamily="34" charset="0"/>
              </a:rPr>
              <a:pPr/>
              <a:t>87</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6B3A2C68-DDF7-BC9C-9683-A1278AB28F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a:extLst>
              <a:ext uri="{FF2B5EF4-FFF2-40B4-BE49-F238E27FC236}">
                <a16:creationId xmlns:a16="http://schemas.microsoft.com/office/drawing/2014/main" id="{E0083F1F-E3CE-36DD-5A1A-77A877C1A8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03" name="Slide Number Placeholder 3">
            <a:extLst>
              <a:ext uri="{FF2B5EF4-FFF2-40B4-BE49-F238E27FC236}">
                <a16:creationId xmlns:a16="http://schemas.microsoft.com/office/drawing/2014/main" id="{C42C31D1-C71C-CEC5-575E-956F4838EA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E0FE260-D50A-5D4F-B684-8D0D39959F13}" type="slidenum">
              <a:rPr lang="en-US" altLang="en-US" sz="1200" smtClean="0">
                <a:latin typeface="Calibri" panose="020F0502020204030204" pitchFamily="34" charset="0"/>
              </a:rPr>
              <a:pPr/>
              <a:t>111</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a:extLst>
              <a:ext uri="{FF2B5EF4-FFF2-40B4-BE49-F238E27FC236}">
                <a16:creationId xmlns:a16="http://schemas.microsoft.com/office/drawing/2014/main" id="{F06F472B-6281-B446-330C-03B20C952E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Notes Placeholder 2">
            <a:extLst>
              <a:ext uri="{FF2B5EF4-FFF2-40B4-BE49-F238E27FC236}">
                <a16:creationId xmlns:a16="http://schemas.microsoft.com/office/drawing/2014/main" id="{DBE34FA3-C549-91E1-7907-EE57579A70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0835" name="Slide Number Placeholder 3">
            <a:extLst>
              <a:ext uri="{FF2B5EF4-FFF2-40B4-BE49-F238E27FC236}">
                <a16:creationId xmlns:a16="http://schemas.microsoft.com/office/drawing/2014/main" id="{3508233D-B82F-64B4-0C02-4F1101AA5B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4D88E45-321E-F743-A95C-3598D25C4FFC}" type="slidenum">
              <a:rPr lang="en-US" altLang="en-US" sz="1200" smtClean="0">
                <a:latin typeface="Calibri" panose="020F0502020204030204" pitchFamily="34" charset="0"/>
              </a:rPr>
              <a:pPr/>
              <a:t>128</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55E8A4EF-F2BE-EE99-1A0F-55A42942A4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a:extLst>
              <a:ext uri="{FF2B5EF4-FFF2-40B4-BE49-F238E27FC236}">
                <a16:creationId xmlns:a16="http://schemas.microsoft.com/office/drawing/2014/main" id="{66EB756F-B849-4599-2EE4-AC8CEDCF43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0051" name="Slide Number Placeholder 3">
            <a:extLst>
              <a:ext uri="{FF2B5EF4-FFF2-40B4-BE49-F238E27FC236}">
                <a16:creationId xmlns:a16="http://schemas.microsoft.com/office/drawing/2014/main" id="{293A2295-697E-309C-12A5-6989B7A109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9C6F3FD-F684-1346-A68C-958DCC6AD968}" type="slidenum">
              <a:rPr lang="en-US" altLang="en-US" sz="1200" smtClean="0">
                <a:latin typeface="Calibri" panose="020F0502020204030204" pitchFamily="34" charset="0"/>
              </a:rPr>
              <a:pPr/>
              <a:t>136</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a:extLst>
              <a:ext uri="{FF2B5EF4-FFF2-40B4-BE49-F238E27FC236}">
                <a16:creationId xmlns:a16="http://schemas.microsoft.com/office/drawing/2014/main" id="{94DB28D5-DE39-1AB8-B2AE-3E065BA5D4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a:extLst>
              <a:ext uri="{FF2B5EF4-FFF2-40B4-BE49-F238E27FC236}">
                <a16:creationId xmlns:a16="http://schemas.microsoft.com/office/drawing/2014/main" id="{C7F041F3-FA2E-DE2C-955A-8D545F6DAE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2099" name="Slide Number Placeholder 3">
            <a:extLst>
              <a:ext uri="{FF2B5EF4-FFF2-40B4-BE49-F238E27FC236}">
                <a16:creationId xmlns:a16="http://schemas.microsoft.com/office/drawing/2014/main" id="{1CC002DF-A1EC-A717-1764-BFCD3091FE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1AECCE5-574E-B642-B913-9C124DE74EEC}" type="slidenum">
              <a:rPr lang="en-US" altLang="en-US" sz="1200" smtClean="0">
                <a:latin typeface="Calibri" panose="020F0502020204030204" pitchFamily="34" charset="0"/>
              </a:rPr>
              <a:pPr/>
              <a:t>137</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a:extLst>
              <a:ext uri="{FF2B5EF4-FFF2-40B4-BE49-F238E27FC236}">
                <a16:creationId xmlns:a16="http://schemas.microsoft.com/office/drawing/2014/main" id="{6E98D091-ABF6-F977-96C6-A562CB35E7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6" name="Notes Placeholder 2">
            <a:extLst>
              <a:ext uri="{FF2B5EF4-FFF2-40B4-BE49-F238E27FC236}">
                <a16:creationId xmlns:a16="http://schemas.microsoft.com/office/drawing/2014/main" id="{7755D3BD-E7F1-6FFF-A0E7-FC05A81FCF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4147" name="Slide Number Placeholder 3">
            <a:extLst>
              <a:ext uri="{FF2B5EF4-FFF2-40B4-BE49-F238E27FC236}">
                <a16:creationId xmlns:a16="http://schemas.microsoft.com/office/drawing/2014/main" id="{35C25649-D84F-6654-004E-C2587C19C4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6A458C5-15C8-4440-ABE9-78E83B475DC6}" type="slidenum">
              <a:rPr lang="en-US" altLang="en-US" sz="1200" smtClean="0">
                <a:latin typeface="Calibri" panose="020F0502020204030204" pitchFamily="34" charset="0"/>
              </a:rPr>
              <a:pPr/>
              <a:t>138</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BABDFE93-6A38-5BAC-B117-1DBE7C7F68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9C2CF04-FA51-71D8-60E1-72709CF3FF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30131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CA3D18-2828-197C-320E-927E750849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9DA90C-A876-6383-97C5-E05101C178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12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99492E-3515-949F-9F87-866DD9A84C6F}"/>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0D21DF24-357A-35C5-5BBE-022A319726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05215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6C2592-8DD6-2C46-E33F-8D0AB936AF4D}"/>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0ED23E25-58EB-F8CD-79F3-D67487DE3D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25548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03B80E1-198C-B99F-9461-3E6B8F7B5E3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CED51A3-31D2-D340-8C23-A6762819C51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728CAFFC-F673-3FE7-8235-058D2CF5CE63}"/>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60E39552-C966-FCF2-A82D-1D3EFC8818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4286607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31A5C958-A1DD-5523-2812-600690219DF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F0C15617-B003-9840-93C1-7734D8DEBC9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DAD99ADC-0383-32C5-56E2-286C623B6626}"/>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5A1B3479-6D1E-F58F-6C13-20B64C3490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58019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EEE7DA1E-3520-5BAB-4B4C-1DBA57D716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567E96FA-85AB-8B89-DA9D-000105B94FD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1E44374-8D67-294F-A580-79101C093B19}"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117460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D8D53BC8-1162-E92D-BCC8-FA60634ABC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E7DB09E1-B10E-6880-DE89-23C43769F90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F712716-8EE4-9343-B45D-20B925351A1E}"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38385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BA75446-21E2-712B-1102-FFB75C83A08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8C7D87AA-8DA7-2C4A-A861-4A4B5C81DF58}"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78949BFB-8730-E561-F824-7C6449A083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39391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44AB7E68-A717-B335-9F47-81126B32CDB7}"/>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144CD56-DD45-EF4C-AA9C-9D30325F360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31577997-8AC2-BB8B-2127-5FBCDD35D4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4028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35A9A-4C16-8843-3191-A3F1EAF3C5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696751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51BB8D88-CA7A-A1EC-1914-B598A40D0F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330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37D30C1E-DC1B-6903-617D-F178D4FAAA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648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153737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08598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3657068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59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075CF434-ED7C-077D-8A16-EEFDE81A20D3}"/>
              </a:ext>
            </a:extLst>
          </p:cNvPr>
          <p:cNvSpPr>
            <a:spLocks noGrp="1"/>
          </p:cNvSpPr>
          <p:nvPr>
            <p:ph type="dt" sz="half" idx="10"/>
          </p:nvPr>
        </p:nvSpPr>
        <p:spPr>
          <a:xfrm>
            <a:off x="0" y="0"/>
            <a:ext cx="0" cy="0"/>
          </a:xfrm>
        </p:spPr>
        <p:txBody>
          <a:bodyPr/>
          <a:lstStyle>
            <a:lvl1pPr>
              <a:defRPr/>
            </a:lvl1pPr>
          </a:lstStyle>
          <a:p>
            <a:pPr>
              <a:defRPr/>
            </a:pPr>
            <a:fld id="{CF5A45CC-6938-894F-A90C-AD0722B0A77C}" type="datetime1">
              <a:rPr lang="en-CA"/>
              <a:pPr>
                <a:defRPr/>
              </a:pPr>
              <a:t>2024-01-21</a:t>
            </a:fld>
            <a:endParaRPr lang="en-US"/>
          </a:p>
        </p:txBody>
      </p:sp>
      <p:sp>
        <p:nvSpPr>
          <p:cNvPr id="5" name="Footer Placeholder 4">
            <a:extLst>
              <a:ext uri="{FF2B5EF4-FFF2-40B4-BE49-F238E27FC236}">
                <a16:creationId xmlns:a16="http://schemas.microsoft.com/office/drawing/2014/main" id="{0B5F54DA-AC8C-C88B-1E39-21CA0C5AC415}"/>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F45C6F-86C1-3B26-BADD-AC418D77CA64}"/>
              </a:ext>
            </a:extLst>
          </p:cNvPr>
          <p:cNvSpPr>
            <a:spLocks noGrp="1"/>
          </p:cNvSpPr>
          <p:nvPr>
            <p:ph type="sldNum" sz="quarter" idx="12"/>
          </p:nvPr>
        </p:nvSpPr>
        <p:spPr>
          <a:xfrm>
            <a:off x="0" y="0"/>
            <a:ext cx="0" cy="0"/>
          </a:xfrm>
        </p:spPr>
        <p:txBody>
          <a:bodyPr/>
          <a:lstStyle>
            <a:lvl1pPr>
              <a:defRPr/>
            </a:lvl1pPr>
          </a:lstStyle>
          <a:p>
            <a:pPr>
              <a:defRPr/>
            </a:pPr>
            <a:fld id="{03ACF0D9-0AAF-904D-8C10-2F6E14241FDB}" type="slidenum">
              <a:rPr lang="en-US"/>
              <a:pPr>
                <a:defRPr/>
              </a:pPr>
              <a:t>‹#›</a:t>
            </a:fld>
            <a:endParaRPr lang="en-US"/>
          </a:p>
        </p:txBody>
      </p:sp>
    </p:spTree>
    <p:extLst>
      <p:ext uri="{BB962C8B-B14F-4D97-AF65-F5344CB8AC3E}">
        <p14:creationId xmlns:p14="http://schemas.microsoft.com/office/powerpoint/2010/main" val="1119585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sz="half" idx="1"/>
          </p:nvPr>
        </p:nvSpPr>
        <p:spPr>
          <a:xfrm>
            <a:off x="457200" y="1058776"/>
            <a:ext cx="4038600" cy="3238500"/>
          </a:xfrm>
        </p:spPr>
        <p:txBody>
          <a:bodyPr>
            <a:normAutofit/>
          </a:bodyPr>
          <a:lstStyle>
            <a:lvl1pPr marL="342900" indent="-342900">
              <a:buFont typeface="Arial"/>
              <a:buChar char="•"/>
              <a:defRPr sz="1800"/>
            </a:lvl1pPr>
            <a:lvl2pPr marL="685800" indent="-342900">
              <a:buFont typeface="Arial"/>
              <a:buChar char="•"/>
              <a:defRPr sz="1800"/>
            </a:lvl2pPr>
            <a:lvl3pPr marL="1028700" indent="-342900">
              <a:buFont typeface="Arial"/>
              <a:buChar char="•"/>
              <a:defRPr sz="1800"/>
            </a:lvl3pPr>
            <a:lvl4pPr marL="1371600" indent="-342900">
              <a:buFont typeface="Arial"/>
              <a:buChar char="•"/>
              <a:defRPr sz="1800"/>
            </a:lvl4pPr>
            <a:lvl5pPr marL="1714500" indent="-342900">
              <a:buFont typeface="Arial"/>
              <a:buChar char="•"/>
              <a:defRPr sz="1800"/>
            </a:lvl5pPr>
            <a:lvl6pPr>
              <a:defRPr sz="1350"/>
            </a:lvl6pPr>
            <a:lvl7pPr>
              <a:defRPr sz="1350"/>
            </a:lvl7pPr>
            <a:lvl8pPr>
              <a:defRPr sz="1350"/>
            </a:lvl8pPr>
            <a:lvl9pPr>
              <a:defRPr sz="135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058776"/>
            <a:ext cx="4038600" cy="3238500"/>
          </a:xfrm>
        </p:spPr>
        <p:txBody>
          <a:bodyPr>
            <a:normAutofit/>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52553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070B0-038E-08D2-BAD6-7221D537E06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C29EFA95-CCDB-2CB8-23E6-2904D73E73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2B3088D5-A60F-5524-AD72-24774A5BA0FE}"/>
              </a:ext>
            </a:extLst>
          </p:cNvPr>
          <p:cNvPicPr>
            <a:picLocks noChangeAspect="1" noChangeArrowheads="1"/>
          </p:cNvPicPr>
          <p:nvPr userDrawn="1"/>
        </p:nvPicPr>
        <p:blipFill rotWithShape="1">
          <a:blip r:embed="rId3"/>
          <a:srcRect l="242" t="21508" r="-242" b="9224"/>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285055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3893-26C5-01AD-96F3-9536248D2964}"/>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E2D569ED-152A-B747-B981-372BF49899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9691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F7D1FE-9DA6-2B3C-97F7-254CB05F57B2}"/>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AB873854-2D61-5A25-30F3-15F630C375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87552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96B6C4-0314-FBE4-E527-775DBDD9FAB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6F2B4351-1082-0421-6DAF-D9A70DBB44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359161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57D78-8484-EB53-429F-46217DA20796}"/>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9C0BEE87-ADC6-CE13-142E-D40BC240FD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7102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4A38D-A198-1245-08E7-2AD9474649C1}"/>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AE57E911-9EAD-B4A3-683D-8D81C87983B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7143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AC9BED-0E95-25CA-3CC2-95CF7BB40ACC}"/>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4C4B7542-3CC3-8D23-C1A8-C2DE8D90A5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201457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93" r:id="rId1"/>
    <p:sldLayoutId id="2147485894" r:id="rId2"/>
    <p:sldLayoutId id="2147485895" r:id="rId3"/>
    <p:sldLayoutId id="2147485896" r:id="rId4"/>
    <p:sldLayoutId id="2147485897" r:id="rId5"/>
    <p:sldLayoutId id="2147485898" r:id="rId6"/>
    <p:sldLayoutId id="2147485899" r:id="rId7"/>
    <p:sldLayoutId id="2147485900" r:id="rId8"/>
    <p:sldLayoutId id="2147485901" r:id="rId9"/>
    <p:sldLayoutId id="2147485902" r:id="rId10"/>
    <p:sldLayoutId id="2147485903" r:id="rId11"/>
    <p:sldLayoutId id="2147485904" r:id="rId12"/>
    <p:sldLayoutId id="2147485905" r:id="rId13"/>
    <p:sldLayoutId id="2147485906" r:id="rId14"/>
    <p:sldLayoutId id="2147485907" r:id="rId15"/>
    <p:sldLayoutId id="2147485908" r:id="rId16"/>
    <p:sldLayoutId id="2147485909" r:id="rId17"/>
    <p:sldLayoutId id="2147485910" r:id="rId18"/>
    <p:sldLayoutId id="2147485911" r:id="rId19"/>
    <p:sldLayoutId id="2147485912" r:id="rId20"/>
    <p:sldLayoutId id="2147485913" r:id="rId21"/>
    <p:sldLayoutId id="2147485889" r:id="rId22"/>
    <p:sldLayoutId id="2147485890" r:id="rId23"/>
    <p:sldLayoutId id="2147485891" r:id="rId24"/>
    <p:sldLayoutId id="2147485892" r:id="rId25"/>
    <p:sldLayoutId id="2147485914" r:id="rId26"/>
    <p:sldLayoutId id="2147485915" r:id="rId27"/>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plaw.allard.ubc.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arget="../ink/ink3.xml" Type="http://schemas.openxmlformats.org/officeDocument/2006/relationships/customXml"/><Relationship Id="rId2" Target="../media/image14.jpeg" Type="http://schemas.openxmlformats.org/officeDocument/2006/relationships/image"/><Relationship Id="rId1" Target="../slideLayouts/slideLayout25.xml" Type="http://schemas.openxmlformats.org/officeDocument/2006/relationships/slideLayout"/><Relationship Id="rId6" Target="../media/image46.png" Type="http://schemas.openxmlformats.org/officeDocument/2006/relationships/image"/><Relationship Id="rId5" Target="../ink/ink4.xml" Type="http://schemas.openxmlformats.org/officeDocument/2006/relationships/customXml"/><Relationship Id="rId4" Target="../media/image45.png" Type="http://schemas.openxmlformats.org/officeDocument/2006/relationships/image"/></Relationships>
</file>

<file path=ppt/slides/_rels/slide10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2" Target="../media/image103.jpeg" Type="http://schemas.openxmlformats.org/officeDocument/2006/relationships/image"/><Relationship Id="rId1" Target="../slideLayouts/slideLayout25.xml" Type="http://schemas.openxmlformats.org/officeDocument/2006/relationships/slideLayout"/></Relationships>
</file>

<file path=ppt/slides/_rels/slide103.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2" Target="../media/image105.jpeg" Type="http://schemas.openxmlformats.org/officeDocument/2006/relationships/image"/><Relationship Id="rId1" Target="../slideLayouts/slideLayout23.xml" Type="http://schemas.openxmlformats.org/officeDocument/2006/relationships/slideLayout"/></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2" Target="../media/image106.jpeg" Type="http://schemas.openxmlformats.org/officeDocument/2006/relationships/image"/><Relationship Id="rId1" Target="../slideLayouts/slideLayout25.xml" Type="http://schemas.openxmlformats.org/officeDocument/2006/relationships/slideLayout"/></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9.xml.rels><?xml version="1.0" encoding="UTF-8" standalone="yes"?>
<Relationships xmlns="http://schemas.openxmlformats.org/package/2006/relationships"><Relationship Id="rId3" Type="http://schemas.openxmlformats.org/officeDocument/2006/relationships/hyperlink" Target="http://blog.ninapaley.com/2010/02/09/all-creative-work-is-derivative/" TargetMode="External"/><Relationship Id="rId2" Type="http://schemas.openxmlformats.org/officeDocument/2006/relationships/hyperlink" Target="http://www.wired.com/wired/archive/4.02/jobs_pr.html" TargetMode="External"/><Relationship Id="rId1" Type="http://schemas.openxmlformats.org/officeDocument/2006/relationships/slideLayout" Target="../slideLayouts/slideLayout23.xml"/><Relationship Id="rId4" Type="http://schemas.openxmlformats.org/officeDocument/2006/relationships/image" Target="../media/image107.jpeg"/></Relationships>
</file>

<file path=ppt/slides/_rels/slide1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6.png"/><Relationship Id="rId1" Type="http://schemas.openxmlformats.org/officeDocument/2006/relationships/slideLayout" Target="../slideLayouts/slideLayout26.xml"/><Relationship Id="rId4" Type="http://schemas.openxmlformats.org/officeDocument/2006/relationships/image" Target="../media/image200.png"/></Relationships>
</file>

<file path=ppt/slides/_rels/slide120.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3" Target="../media/image110.jpeg" Type="http://schemas.openxmlformats.org/officeDocument/2006/relationships/image"/><Relationship Id="rId2" Target="../media/image109.jpeg" Type="http://schemas.openxmlformats.org/officeDocument/2006/relationships/image"/><Relationship Id="rId1" Target="../slideLayouts/slideLayout23.xml" Type="http://schemas.openxmlformats.org/officeDocument/2006/relationships/slideLayout"/><Relationship Id="rId4" Target="../media/image111.jpeg" Type="http://schemas.openxmlformats.org/officeDocument/2006/relationships/image"/></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3.xml.rels><?xml version="1.0" encoding="UTF-8" standalone="yes" ?><Relationships xmlns="http://schemas.openxmlformats.org/package/2006/relationships"><Relationship Id="rId3" Target="../media/image112.jpeg" Type="http://schemas.openxmlformats.org/officeDocument/2006/relationships/image"/><Relationship Id="rId2" Target="https://www.ted.com/talks/steven_johnson_where_good_ideas_come_from" TargetMode="External" Type="http://schemas.openxmlformats.org/officeDocument/2006/relationships/hyperlink"/><Relationship Id="rId1" Target="../slideLayouts/slideLayout24.xml" Type="http://schemas.openxmlformats.org/officeDocument/2006/relationships/slideLayout"/></Relationships>
</file>

<file path=ppt/slides/_rels/slide124.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5.xml"/></Relationships>
</file>

<file path=ppt/slides/_rels/slide12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7.xml"/><Relationship Id="rId4" Type="http://schemas.openxmlformats.org/officeDocument/2006/relationships/image" Target="../media/image116.jpeg"/></Relationships>
</file>

<file path=ppt/slides/_rels/slide1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7.png"/><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30.xml.rels><?xml version="1.0" encoding="UTF-8" standalone="yes" ?><Relationships xmlns="http://schemas.openxmlformats.org/package/2006/relationships"><Relationship Id="rId2" Target="../media/image117.jpeg" Type="http://schemas.openxmlformats.org/officeDocument/2006/relationships/image"/><Relationship Id="rId1" Target="../slideLayouts/slideLayout23.xml" Type="http://schemas.openxmlformats.org/officeDocument/2006/relationships/slideLayout"/></Relationships>
</file>

<file path=ppt/slides/_rels/slide131.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3.xml"/></Relationships>
</file>

<file path=ppt/slides/_rels/slide1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9.xml.rels><?xml version="1.0" encoding="UTF-8" standalone="yes" ?><Relationships xmlns="http://schemas.openxmlformats.org/package/2006/relationships"><Relationship Id="rId2" Target="../media/image120.jpeg" Type="http://schemas.openxmlformats.org/officeDocument/2006/relationships/image"/><Relationship Id="rId1" Target="../slideLayouts/slideLayout25.xml" Type="http://schemas.openxmlformats.org/officeDocument/2006/relationships/slideLayout"/></Relationships>
</file>

<file path=ppt/slides/_rels/slide1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6.png"/><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140.xml.rels><?xml version="1.0" encoding="UTF-8" standalone="yes" ?><Relationships xmlns="http://schemas.openxmlformats.org/package/2006/relationships"><Relationship Id="rId2" Target="../media/image121.jpeg" Type="http://schemas.openxmlformats.org/officeDocument/2006/relationships/image"/><Relationship Id="rId1" Target="../slideLayouts/slideLayout23.xml" Type="http://schemas.openxmlformats.org/officeDocument/2006/relationships/slideLayout"/></Relationships>
</file>

<file path=ppt/slides/_rels/slide141.xml.rels><?xml version="1.0" encoding="UTF-8" standalone="yes" ?><Relationships xmlns="http://schemas.openxmlformats.org/package/2006/relationships"><Relationship Id="rId2" Target="../media/image122.jpeg" Type="http://schemas.openxmlformats.org/officeDocument/2006/relationships/image"/><Relationship Id="rId1" Target="../slideLayouts/slideLayout23.xml" Type="http://schemas.openxmlformats.org/officeDocument/2006/relationships/slideLayout"/></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3.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147.xml.rels><?xml version="1.0" encoding="UTF-8" standalone="yes" ?><Relationships xmlns="http://schemas.openxmlformats.org/package/2006/relationships"><Relationship Id="rId2" Target="../media/image103.jpeg" Type="http://schemas.openxmlformats.org/officeDocument/2006/relationships/image"/><Relationship Id="rId1" Target="../slideLayouts/slideLayout25.xml" Type="http://schemas.openxmlformats.org/officeDocument/2006/relationships/slideLayout"/></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8.png"/><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1.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3.xml"/></Relationships>
</file>

<file path=ppt/slides/_rels/slide15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5.xml"/></Relationships>
</file>

<file path=ppt/slides/_rels/slide1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9.png"/><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1.xml.rels><?xml version="1.0" encoding="UTF-8" standalone="yes" ?><Relationships xmlns="http://schemas.openxmlformats.org/package/2006/relationships"><Relationship Id="rId2" Target="../media/image126.jpeg" Type="http://schemas.openxmlformats.org/officeDocument/2006/relationships/image"/><Relationship Id="rId1" Target="../slideLayouts/slideLayout24.xml" Type="http://schemas.openxmlformats.org/officeDocument/2006/relationships/slideLayout"/></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3.xml.rels><?xml version="1.0" encoding="UTF-8" standalone="yes" ?><Relationships xmlns="http://schemas.openxmlformats.org/package/2006/relationships"><Relationship Id="rId2" Target="../media/image127.jpeg" Type="http://schemas.openxmlformats.org/officeDocument/2006/relationships/image"/><Relationship Id="rId1" Target="../slideLayouts/slideLayout25.xml" Type="http://schemas.openxmlformats.org/officeDocument/2006/relationships/slideLayout"/></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166.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68.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6.xml"/><Relationship Id="rId5" Type="http://schemas.openxmlformats.org/officeDocument/2006/relationships/image" Target="../media/image30.png"/><Relationship Id="rId4" Type="http://schemas.openxmlformats.org/officeDocument/2006/relationships/customXml" Target="../ink/ink10.xml"/></Relationships>
</file>

<file path=ppt/slides/_rels/slide19.xml.rels><?xml version="1.0" encoding="UTF-8" standalone="yes" ?><Relationships xmlns="http://schemas.openxmlformats.org/package/2006/relationships"><Relationship Id="rId2" Target="../media/image24.jpeg" Type="http://schemas.openxmlformats.org/officeDocument/2006/relationships/image"/><Relationship Id="rId1" Target="../slideLayouts/slideLayout25.xml" Type="http://schemas.openxmlformats.org/officeDocument/2006/relationships/slideLayout"/></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6.png"/><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33.png"/><Relationship Id="rId1" Type="http://schemas.openxmlformats.org/officeDocument/2006/relationships/slideLayout" Target="../slideLayouts/slideLayout25.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arget="../ink/ink13.xml" Type="http://schemas.openxmlformats.org/officeDocument/2006/relationships/customXml"/><Relationship Id="rId2" Target="../media/image34.jpeg" Type="http://schemas.openxmlformats.org/officeDocument/2006/relationships/image"/><Relationship Id="rId1" Target="../slideLayouts/slideLayout25.xml" Type="http://schemas.openxmlformats.org/officeDocument/2006/relationships/slideLayout"/><Relationship Id="rId4" Target="../media/image38.png" Type="http://schemas.openxmlformats.org/officeDocument/2006/relationships/image"/></Relationships>
</file>

<file path=ppt/slides/_rels/slide26.xml.rels><?xml version="1.0" encoding="UTF-8" standalone="yes" ?><Relationships xmlns="http://schemas.openxmlformats.org/package/2006/relationships"><Relationship Id="rId2" Target="../media/image35.jpeg" Type="http://schemas.openxmlformats.org/officeDocument/2006/relationships/image"/><Relationship Id="rId1" Target="../slideLayouts/slideLayout25.xml" Type="http://schemas.openxmlformats.org/officeDocument/2006/relationships/slideLayout"/></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arget="../media/image580.png" Type="http://schemas.openxmlformats.org/officeDocument/2006/relationships/image"/><Relationship Id="rId7" Target="../media/image40.jpeg" Type="http://schemas.openxmlformats.org/officeDocument/2006/relationships/image"/><Relationship Id="rId2" Target="../ink/ink14.xml" Type="http://schemas.openxmlformats.org/officeDocument/2006/relationships/customXml"/><Relationship Id="rId1" Target="../slideLayouts/slideLayout25.xml" Type="http://schemas.openxmlformats.org/officeDocument/2006/relationships/slideLayout"/><Relationship Id="rId6" Target="../media/image39.jpeg" Type="http://schemas.openxmlformats.org/officeDocument/2006/relationships/image"/><Relationship Id="rId5" Target="../media/image59.png" Type="http://schemas.openxmlformats.org/officeDocument/2006/relationships/image"/><Relationship Id="rId4" Target="../ink/ink15.xml" Type="http://schemas.openxmlformats.org/officeDocument/2006/relationships/custom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arget="../media/image42.jpeg" Type="http://schemas.openxmlformats.org/officeDocument/2006/relationships/image"/><Relationship Id="rId1" Target="../slideLayouts/slideLayout25.xml" Type="http://schemas.openxmlformats.org/officeDocument/2006/relationships/slideLayout"/></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arget="../media/image47.jpeg" Type="http://schemas.openxmlformats.org/officeDocument/2006/relationships/image"/><Relationship Id="rId1" Target="../slideLayouts/slideLayout25.xml" Type="http://schemas.openxmlformats.org/officeDocument/2006/relationships/slideLayout"/></Relationships>
</file>

<file path=ppt/slides/_rels/slide41.xml.rels><?xml version="1.0" encoding="UTF-8" standalone="yes" ?><Relationships xmlns="http://schemas.openxmlformats.org/package/2006/relationships"><Relationship Id="rId2" Target="../media/image48.jpeg" Type="http://schemas.openxmlformats.org/officeDocument/2006/relationships/image"/><Relationship Id="rId1" Target="../slideLayouts/slideLayout25.xml" Type="http://schemas.openxmlformats.org/officeDocument/2006/relationships/slideLayout"/></Relationships>
</file>

<file path=ppt/slides/_rels/slide42.xml.rels><?xml version="1.0" encoding="UTF-8" standalone="yes" ?><Relationships xmlns="http://schemas.openxmlformats.org/package/2006/relationships"><Relationship Id="rId2" Target="../media/image49.jpeg" Type="http://schemas.openxmlformats.org/officeDocument/2006/relationships/image"/><Relationship Id="rId1" Target="../slideLayouts/slideLayout25.xml" Type="http://schemas.openxmlformats.org/officeDocument/2006/relationships/slideLayout"/></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arget="../media/image51.jpeg" Type="http://schemas.openxmlformats.org/officeDocument/2006/relationships/image"/><Relationship Id="rId1" Target="../slideLayouts/slideLayout25.xml" Type="http://schemas.openxmlformats.org/officeDocument/2006/relationships/slideLayout"/></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arget="../media/image54.jpeg" Type="http://schemas.openxmlformats.org/officeDocument/2006/relationships/image"/><Relationship Id="rId1" Target="../slideLayouts/slideLayout25.xml" Type="http://schemas.openxmlformats.org/officeDocument/2006/relationships/slideLayout"/></Relationships>
</file>

<file path=ppt/slides/_rels/slide48.xml.rels><?xml version="1.0" encoding="UTF-8" standalone="yes" ?><Relationships xmlns="http://schemas.openxmlformats.org/package/2006/relationships"><Relationship Id="rId2" Target="../media/image55.jpeg" Type="http://schemas.openxmlformats.org/officeDocument/2006/relationships/image"/><Relationship Id="rId1" Target="../slideLayouts/slideLayout25.xml" Type="http://schemas.openxmlformats.org/officeDocument/2006/relationships/slideLayout"/></Relationships>
</file>

<file path=ppt/slides/_rels/slide49.xml.rels><?xml version="1.0" encoding="UTF-8" standalone="yes" ?><Relationships xmlns="http://schemas.openxmlformats.org/package/2006/relationships"><Relationship Id="rId2" Target="../media/image56.jpeg" Type="http://schemas.openxmlformats.org/officeDocument/2006/relationships/image"/><Relationship Id="rId1" Target="../slideLayouts/slideLayout25.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12.jpeg" Type="http://schemas.openxmlformats.org/officeDocument/2006/relationships/image"/><Relationship Id="rId2" Target="https://iplaw.allard.ubc.ca/" TargetMode="External" Type="http://schemas.openxmlformats.org/officeDocument/2006/relationships/hyperlink"/><Relationship Id="rId1" Target="../slideLayouts/slideLayout23.xml" Type="http://schemas.openxmlformats.org/officeDocument/2006/relationships/slideLayout"/><Relationship Id="rId4" Target="../media/image13.jpeg" Type="http://schemas.openxmlformats.org/officeDocument/2006/relationships/image"/></Relationships>
</file>

<file path=ppt/slides/_rels/slide50.xml.rels><?xml version="1.0" encoding="UTF-8" standalone="yes" ?><Relationships xmlns="http://schemas.openxmlformats.org/package/2006/relationships"><Relationship Id="rId2" Target="../media/image57.jpeg" Type="http://schemas.openxmlformats.org/officeDocument/2006/relationships/image"/><Relationship Id="rId1" Target="../slideLayouts/slideLayout25.xml" Type="http://schemas.openxmlformats.org/officeDocument/2006/relationships/slideLayout"/></Relationships>
</file>

<file path=ppt/slides/_rels/slide51.xml.rels><?xml version="1.0" encoding="UTF-8" standalone="yes" ?><Relationships xmlns="http://schemas.openxmlformats.org/package/2006/relationships"><Relationship Id="rId2" Target="../media/image58.jpeg" Type="http://schemas.openxmlformats.org/officeDocument/2006/relationships/image"/><Relationship Id="rId1" Target="../slideLayouts/slideLayout25.xml" Type="http://schemas.openxmlformats.org/officeDocument/2006/relationships/slideLayout"/></Relationships>
</file>

<file path=ppt/slides/_rels/slide52.xml.rels><?xml version="1.0" encoding="UTF-8" standalone="yes" ?><Relationships xmlns="http://schemas.openxmlformats.org/package/2006/relationships"><Relationship Id="rId2" Target="../media/image60.jpeg" Type="http://schemas.openxmlformats.org/officeDocument/2006/relationships/image"/><Relationship Id="rId1" Target="../slideLayouts/slideLayout25.xml" Type="http://schemas.openxmlformats.org/officeDocument/2006/relationships/slideLayout"/></Relationships>
</file>

<file path=ppt/slides/_rels/slide53.xml.rels><?xml version="1.0" encoding="UTF-8" standalone="yes" ?><Relationships xmlns="http://schemas.openxmlformats.org/package/2006/relationships"><Relationship Id="rId2" Target="../media/image61.jpeg" Type="http://schemas.openxmlformats.org/officeDocument/2006/relationships/image"/><Relationship Id="rId1" Target="../slideLayouts/slideLayout25.xml" Type="http://schemas.openxmlformats.org/officeDocument/2006/relationships/slideLayout"/></Relationships>
</file>

<file path=ppt/slides/_rels/slide54.xml.rels><?xml version="1.0" encoding="UTF-8" standalone="yes" ?><Relationships xmlns="http://schemas.openxmlformats.org/package/2006/relationships"><Relationship Id="rId2" Target="../media/image62.jpeg" Type="http://schemas.openxmlformats.org/officeDocument/2006/relationships/image"/><Relationship Id="rId1" Target="../slideLayouts/slideLayout25.xml" Type="http://schemas.openxmlformats.org/officeDocument/2006/relationships/slideLayout"/></Relationships>
</file>

<file path=ppt/slides/_rels/slide55.xml.rels><?xml version="1.0" encoding="UTF-8" standalone="yes"?>
<Relationships xmlns="http://schemas.openxmlformats.org/package/2006/relationships"><Relationship Id="rId3" Type="http://schemas.openxmlformats.org/officeDocument/2006/relationships/hyperlink" Target="mailto:jon.festinger@ubc.ca"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63.jpeg"/><Relationship Id="rId4" Type="http://schemas.openxmlformats.org/officeDocument/2006/relationships/hyperlink" Target="mailto:jfestinger@telus.net"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arget="../media/image67.jpeg" Type="http://schemas.openxmlformats.org/officeDocument/2006/relationships/image"/><Relationship Id="rId2" Target="../media/image66.jpeg" Type="http://schemas.openxmlformats.org/officeDocument/2006/relationships/image"/><Relationship Id="rId1" Target="../slideLayouts/slideLayout25.xml" Type="http://schemas.openxmlformats.org/officeDocument/2006/relationships/slideLayout"/><Relationship Id="rId5" Target="../media/image69.jpeg" Type="http://schemas.openxmlformats.org/officeDocument/2006/relationships/image"/><Relationship Id="rId4" Target="../media/image68.jpeg" Type="http://schemas.openxmlformats.org/officeDocument/2006/relationships/image"/></Relationships>
</file>

<file path=ppt/slides/_rels/slide59.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arget="../media/image73.jpeg" Type="http://schemas.openxmlformats.org/officeDocument/2006/relationships/image"/><Relationship Id="rId2" Target="../media/image72.jpeg" Type="http://schemas.openxmlformats.org/officeDocument/2006/relationships/image"/><Relationship Id="rId1" Target="../slideLayouts/slideLayout23.xml" Type="http://schemas.openxmlformats.org/officeDocument/2006/relationships/slideLayout"/></Relationships>
</file>

<file path=ppt/slides/_rels/slide62.xml.rels><?xml version="1.0" encoding="UTF-8" standalone="yes" ?><Relationships xmlns="http://schemas.openxmlformats.org/package/2006/relationships"><Relationship Id="rId2" Target="../media/image74.jpeg" Type="http://schemas.openxmlformats.org/officeDocument/2006/relationships/image"/><Relationship Id="rId1" Target="../slideLayouts/slideLayout25.xml" Type="http://schemas.openxmlformats.org/officeDocument/2006/relationships/slideLayout"/></Relationships>
</file>

<file path=ppt/slides/_rels/slide6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arget="../media/image76.jpeg" Type="http://schemas.openxmlformats.org/officeDocument/2006/relationships/image"/><Relationship Id="rId1" Target="../slideLayouts/slideLayout25.xml" Type="http://schemas.openxmlformats.org/officeDocument/2006/relationships/slideLayout"/></Relationships>
</file>

<file path=ppt/slides/_rels/slide6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arget="../media/image78.jpeg" Type="http://schemas.openxmlformats.org/officeDocument/2006/relationships/image"/><Relationship Id="rId1" Target="../slideLayouts/slideLayout25.xml" Type="http://schemas.openxmlformats.org/officeDocument/2006/relationships/slideLayout"/></Relationships>
</file>

<file path=ppt/slides/_rels/slide68.xml.rels><?xml version="1.0" encoding="UTF-8" standalone="yes" ?><Relationships xmlns="http://schemas.openxmlformats.org/package/2006/relationships"><Relationship Id="rId2" Target="../media/image79.jpeg" Type="http://schemas.openxmlformats.org/officeDocument/2006/relationships/image"/><Relationship Id="rId1" Target="../slideLayouts/slideLayout25.xml" Type="http://schemas.openxmlformats.org/officeDocument/2006/relationships/slideLayout"/></Relationships>
</file>

<file path=ppt/slides/_rels/slide6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mailto:jon.festinger@ubc.ca" TargetMode="External"/><Relationship Id="rId7" Type="http://schemas.openxmlformats.org/officeDocument/2006/relationships/customXml" Target="../ink/ink2.xml"/><Relationship Id="rId2" Type="http://schemas.openxmlformats.org/officeDocument/2006/relationships/hyperlink" Target="http://cms.ubc.ca/" TargetMode="External"/><Relationship Id="rId1" Type="http://schemas.openxmlformats.org/officeDocument/2006/relationships/slideLayout" Target="../slideLayouts/slideLayout23.xml"/><Relationship Id="rId6" Type="http://schemas.openxmlformats.org/officeDocument/2006/relationships/image" Target="../media/image63.png"/><Relationship Id="rId5" Type="http://schemas.openxmlformats.org/officeDocument/2006/relationships/customXml" Target="../ink/ink1.xml"/><Relationship Id="rId4" Type="http://schemas.openxmlformats.org/officeDocument/2006/relationships/hyperlink" Target="mailto:jon_festinger@thecdm.ca" TargetMode="External"/></Relationships>
</file>

<file path=ppt/slides/_rels/slide70.xml.rels><?xml version="1.0" encoding="UTF-8" standalone="yes" ?><Relationships xmlns="http://schemas.openxmlformats.org/package/2006/relationships"><Relationship Id="rId2" Target="../media/image81.jpeg" Type="http://schemas.openxmlformats.org/officeDocument/2006/relationships/image"/><Relationship Id="rId1" Target="../slideLayouts/slideLayout25.xml" Type="http://schemas.openxmlformats.org/officeDocument/2006/relationships/slideLayout"/></Relationships>
</file>

<file path=ppt/slides/_rels/slide71.xml.rels><?xml version="1.0" encoding="UTF-8" standalone="yes" ?><Relationships xmlns="http://schemas.openxmlformats.org/package/2006/relationships"><Relationship Id="rId2" Target="../media/image82.jpeg" Type="http://schemas.openxmlformats.org/officeDocument/2006/relationships/image"/><Relationship Id="rId1" Target="../slideLayouts/slideLayout25.xml" Type="http://schemas.openxmlformats.org/officeDocument/2006/relationships/slideLayout"/></Relationships>
</file>

<file path=ppt/slides/_rels/slide72.xml.rels><?xml version="1.0" encoding="UTF-8" standalone="yes" ?><Relationships xmlns="http://schemas.openxmlformats.org/package/2006/relationships"><Relationship Id="rId2" Target="../media/image83.jpeg" Type="http://schemas.openxmlformats.org/officeDocument/2006/relationships/image"/><Relationship Id="rId1" Target="../slideLayouts/slideLayout25.xml" Type="http://schemas.openxmlformats.org/officeDocument/2006/relationships/slideLayout"/></Relationships>
</file>

<file path=ppt/slides/_rels/slide73.xml.rels><?xml version="1.0" encoding="UTF-8" standalone="yes" ?><Relationships xmlns="http://schemas.openxmlformats.org/package/2006/relationships"><Relationship Id="rId2" Target="../media/image84.jpeg" Type="http://schemas.openxmlformats.org/officeDocument/2006/relationships/image"/><Relationship Id="rId1" Target="../slideLayouts/slideLayout25.xml" Type="http://schemas.openxmlformats.org/officeDocument/2006/relationships/slideLayout"/></Relationships>
</file>

<file path=ppt/slides/_rels/slide74.xml.rels><?xml version="1.0" encoding="UTF-8" standalone="yes" ?><Relationships xmlns="http://schemas.openxmlformats.org/package/2006/relationships"><Relationship Id="rId2" Target="../media/image85.jpeg" Type="http://schemas.openxmlformats.org/officeDocument/2006/relationships/image"/><Relationship Id="rId1" Target="../slideLayouts/slideLayout25.xml" Type="http://schemas.openxmlformats.org/officeDocument/2006/relationships/slideLayout"/></Relationships>
</file>

<file path=ppt/slides/_rels/slide75.xml.rels><?xml version="1.0" encoding="UTF-8" standalone="yes" ?><Relationships xmlns="http://schemas.openxmlformats.org/package/2006/relationships"><Relationship Id="rId2" Target="../media/image86.jpeg" Type="http://schemas.openxmlformats.org/officeDocument/2006/relationships/image"/><Relationship Id="rId1" Target="../slideLayouts/slideLayout25.xml" Type="http://schemas.openxmlformats.org/officeDocument/2006/relationships/slideLayout"/></Relationships>
</file>

<file path=ppt/slides/_rels/slide76.xml.rels><?xml version="1.0" encoding="UTF-8" standalone="yes" ?><Relationships xmlns="http://schemas.openxmlformats.org/package/2006/relationships"><Relationship Id="rId2" Target="../media/image87.jpeg" Type="http://schemas.openxmlformats.org/officeDocument/2006/relationships/image"/><Relationship Id="rId1" Target="../slideLayouts/slideLayout25.xml" Type="http://schemas.openxmlformats.org/officeDocument/2006/relationships/slideLayout"/></Relationships>
</file>

<file path=ppt/slides/_rels/slide77.xml.rels><?xml version="1.0" encoding="UTF-8" standalone="yes" ?><Relationships xmlns="http://schemas.openxmlformats.org/package/2006/relationships"><Relationship Id="rId2" Target="../media/image88.jpeg" Type="http://schemas.openxmlformats.org/officeDocument/2006/relationships/image"/><Relationship Id="rId1" Target="../slideLayouts/slideLayout25.xml" Type="http://schemas.openxmlformats.org/officeDocument/2006/relationships/slideLayout"/></Relationships>
</file>

<file path=ppt/slides/_rels/slide78.xml.rels><?xml version="1.0" encoding="UTF-8" standalone="yes" ?><Relationships xmlns="http://schemas.openxmlformats.org/package/2006/relationships"><Relationship Id="rId3" Target="../media/image90.jpeg" Type="http://schemas.openxmlformats.org/officeDocument/2006/relationships/image"/><Relationship Id="rId2" Target="../media/image89.jpeg" Type="http://schemas.openxmlformats.org/officeDocument/2006/relationships/image"/><Relationship Id="rId1" Target="../slideLayouts/slideLayout25.xml" Type="http://schemas.openxmlformats.org/officeDocument/2006/relationships/slideLayout"/></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arget="../media/image91.jpeg" Type="http://schemas.openxmlformats.org/officeDocument/2006/relationships/image"/><Relationship Id="rId1" Target="../slideLayouts/slideLayout25.xml" Type="http://schemas.openxmlformats.org/officeDocument/2006/relationships/slideLayout"/></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2" Target="../media/image93.jpeg" Type="http://schemas.openxmlformats.org/officeDocument/2006/relationships/image"/><Relationship Id="rId1" Target="../slideLayouts/slideLayout24.xml" Type="http://schemas.openxmlformats.org/officeDocument/2006/relationships/slideLayout"/></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arget="../media/image94.jpeg" Type="http://schemas.openxmlformats.org/officeDocument/2006/relationships/image"/><Relationship Id="rId1" Target="../slideLayouts/slideLayout25.xml" Type="http://schemas.openxmlformats.org/officeDocument/2006/relationships/slideLayout"/></Relationships>
</file>

<file path=ppt/slides/_rels/slide91.xml.rels><?xml version="1.0" encoding="UTF-8" standalone="yes" ?><Relationships xmlns="http://schemas.openxmlformats.org/package/2006/relationships"><Relationship Id="rId2" Target="../media/image95.jpeg" Type="http://schemas.openxmlformats.org/officeDocument/2006/relationships/image"/><Relationship Id="rId1" Target="../slideLayouts/slideLayout25.xml" Type="http://schemas.openxmlformats.org/officeDocument/2006/relationships/slideLayout"/></Relationships>
</file>

<file path=ppt/slides/_rels/slide92.xml.rels><?xml version="1.0" encoding="UTF-8" standalone="yes" ?><Relationships xmlns="http://schemas.openxmlformats.org/package/2006/relationships"><Relationship Id="rId2" Target="../media/image96.jpeg" Type="http://schemas.openxmlformats.org/officeDocument/2006/relationships/image"/><Relationship Id="rId1" Target="../slideLayouts/slideLayout25.xml" Type="http://schemas.openxmlformats.org/officeDocument/2006/relationships/slideLayout"/></Relationships>
</file>

<file path=ppt/slides/_rels/slide93.xml.rels><?xml version="1.0" encoding="UTF-8" standalone="yes" ?><Relationships xmlns="http://schemas.openxmlformats.org/package/2006/relationships"><Relationship Id="rId2" Target="../media/image97.jpeg" Type="http://schemas.openxmlformats.org/officeDocument/2006/relationships/image"/><Relationship Id="rId1" Target="../slideLayouts/slideLayout25.xml" Type="http://schemas.openxmlformats.org/officeDocument/2006/relationships/slideLayout"/></Relationships>
</file>

<file path=ppt/slides/_rels/slide94.xml.rels><?xml version="1.0" encoding="UTF-8" standalone="yes" ?><Relationships xmlns="http://schemas.openxmlformats.org/package/2006/relationships"><Relationship Id="rId2" Target="../media/image98.jpeg" Type="http://schemas.openxmlformats.org/officeDocument/2006/relationships/image"/><Relationship Id="rId1" Target="../slideLayouts/slideLayout25.xml" Type="http://schemas.openxmlformats.org/officeDocument/2006/relationships/slideLayout"/></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2" Target="../media/image99.jpeg" Type="http://schemas.openxmlformats.org/officeDocument/2006/relationships/image"/><Relationship Id="rId1" Target="../slideLayouts/slideLayout25.xml" Type="http://schemas.openxmlformats.org/officeDocument/2006/relationships/slideLayout"/></Relationships>
</file>

<file path=ppt/slides/_rels/slide9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8" Target="../media/image570.png" Type="http://schemas.openxmlformats.org/officeDocument/2006/relationships/image"/><Relationship Id="rId13" Target="../ink/ink21.xml" Type="http://schemas.openxmlformats.org/officeDocument/2006/relationships/customXml"/><Relationship Id="rId18" Target="../media/image620.png" Type="http://schemas.openxmlformats.org/officeDocument/2006/relationships/image"/><Relationship Id="rId26" Target="../media/image680.png" Type="http://schemas.openxmlformats.org/officeDocument/2006/relationships/image"/><Relationship Id="rId3" Target="../ink/ink16.xml" Type="http://schemas.openxmlformats.org/officeDocument/2006/relationships/customXml"/><Relationship Id="rId21" Target="../ink/ink25.xml" Type="http://schemas.openxmlformats.org/officeDocument/2006/relationships/customXml"/><Relationship Id="rId7" Target="../ink/ink18.xml" Type="http://schemas.openxmlformats.org/officeDocument/2006/relationships/customXml"/><Relationship Id="rId12" Target="../media/image590.png" Type="http://schemas.openxmlformats.org/officeDocument/2006/relationships/image"/><Relationship Id="rId17" Target="../ink/ink23.xml" Type="http://schemas.openxmlformats.org/officeDocument/2006/relationships/customXml"/><Relationship Id="rId25" Target="../ink/ink27.xml" Type="http://schemas.openxmlformats.org/officeDocument/2006/relationships/customXml"/><Relationship Id="rId2" Target="../media/image101.jpeg" Type="http://schemas.openxmlformats.org/officeDocument/2006/relationships/image"/><Relationship Id="rId16" Target="../media/image610.png" Type="http://schemas.openxmlformats.org/officeDocument/2006/relationships/image"/><Relationship Id="rId20" Target="../media/image650.png" Type="http://schemas.openxmlformats.org/officeDocument/2006/relationships/image"/><Relationship Id="rId1" Target="../slideLayouts/slideLayout25.xml" Type="http://schemas.openxmlformats.org/officeDocument/2006/relationships/slideLayout"/><Relationship Id="rId6" Target="../media/image560.png" Type="http://schemas.openxmlformats.org/officeDocument/2006/relationships/image"/><Relationship Id="rId11" Target="../ink/ink20.xml" Type="http://schemas.openxmlformats.org/officeDocument/2006/relationships/customXml"/><Relationship Id="rId24" Target="../media/image67.png" Type="http://schemas.openxmlformats.org/officeDocument/2006/relationships/image"/><Relationship Id="rId5" Target="../ink/ink17.xml" Type="http://schemas.openxmlformats.org/officeDocument/2006/relationships/customXml"/><Relationship Id="rId15" Target="../ink/ink22.xml" Type="http://schemas.openxmlformats.org/officeDocument/2006/relationships/customXml"/><Relationship Id="rId23" Target="../ink/ink26.xml" Type="http://schemas.openxmlformats.org/officeDocument/2006/relationships/customXml"/><Relationship Id="rId10" Target="../media/image581.png" Type="http://schemas.openxmlformats.org/officeDocument/2006/relationships/image"/><Relationship Id="rId19" Target="../ink/ink24.xml" Type="http://schemas.openxmlformats.org/officeDocument/2006/relationships/customXml"/><Relationship Id="rId4" Target="../media/image550.png" Type="http://schemas.openxmlformats.org/officeDocument/2006/relationships/image"/><Relationship Id="rId9" Target="../ink/ink19.xml" Type="http://schemas.openxmlformats.org/officeDocument/2006/relationships/customXml"/><Relationship Id="rId14" Target="../media/image600.png" Type="http://schemas.openxmlformats.org/officeDocument/2006/relationships/image"/><Relationship Id="rId22" Target="../media/image66.png" Type="http://schemas.openxmlformats.org/officeDocument/2006/relationships/image"/></Relationships>
</file>

<file path=ppt/slides/_rels/slide9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3">
            <a:extLst>
              <a:ext uri="{FF2B5EF4-FFF2-40B4-BE49-F238E27FC236}">
                <a16:creationId xmlns:a16="http://schemas.microsoft.com/office/drawing/2014/main" id="{7C03DCDB-9D69-5581-C0E9-D29F69A59C8D}"/>
              </a:ext>
            </a:extLst>
          </p:cNvPr>
          <p:cNvSpPr>
            <a:spLocks noGrp="1"/>
          </p:cNvSpPr>
          <p:nvPr>
            <p:ph type="body" sz="quarter" idx="11"/>
          </p:nvPr>
        </p:nvSpPr>
        <p:spPr bwMode="auto">
          <a:xfrm>
            <a:off x="365125" y="1558"/>
            <a:ext cx="8778875" cy="1008062"/>
          </a:xfrm>
        </p:spPr>
        <p:txBody>
          <a:bodyPr/>
          <a:lstStyle/>
          <a:p>
            <a:pPr>
              <a:defRPr/>
            </a:pPr>
            <a:endParaRPr lang="en-US" sz="4800" dirty="0">
              <a:solidFill>
                <a:schemeClr val="bg1"/>
              </a:solidFill>
              <a:cs typeface="OCR A Std"/>
            </a:endParaRPr>
          </a:p>
          <a:p>
            <a:pPr>
              <a:defRPr/>
            </a:pPr>
            <a:r>
              <a:rPr lang="en-US" sz="4800" dirty="0">
                <a:solidFill>
                  <a:schemeClr val="bg1"/>
                </a:solidFill>
                <a:cs typeface="OCR A Std"/>
              </a:rPr>
              <a:t>What is Copyrightable</a:t>
            </a:r>
            <a:r>
              <a:rPr lang="en-US" sz="4800" dirty="0">
                <a:solidFill>
                  <a:srgbClr val="FF0000"/>
                </a:solidFill>
                <a:cs typeface="OCR A Std"/>
              </a:rPr>
              <a:t>?</a:t>
            </a:r>
          </a:p>
          <a:p>
            <a:pPr>
              <a:defRPr/>
            </a:pPr>
            <a:endParaRPr lang="en-US" sz="3200" spc="100" dirty="0">
              <a:ea typeface="ＭＳ Ｐゴシック" charset="-128"/>
            </a:endParaRPr>
          </a:p>
        </p:txBody>
      </p:sp>
      <p:sp>
        <p:nvSpPr>
          <p:cNvPr id="16386" name="Text Placeholder 2">
            <a:extLst>
              <a:ext uri="{FF2B5EF4-FFF2-40B4-BE49-F238E27FC236}">
                <a16:creationId xmlns:a16="http://schemas.microsoft.com/office/drawing/2014/main" id="{47C0539B-3EAE-04A3-028A-267E117A87AB}"/>
              </a:ext>
            </a:extLst>
          </p:cNvPr>
          <p:cNvSpPr>
            <a:spLocks noGrp="1"/>
          </p:cNvSpPr>
          <p:nvPr>
            <p:ph type="body" sz="quarter" idx="12"/>
          </p:nvPr>
        </p:nvSpPr>
        <p:spPr bwMode="auto">
          <a:xfrm>
            <a:off x="366713" y="1276350"/>
            <a:ext cx="5429250" cy="1871663"/>
          </a:xfrm>
        </p:spPr>
        <p:txBody>
          <a:bodyPr/>
          <a:lstStyle/>
          <a:p>
            <a:pPr>
              <a:defRPr/>
            </a:pPr>
            <a:r>
              <a:rPr lang="en-US" b="1" dirty="0">
                <a:solidFill>
                  <a:srgbClr val="FFFF00"/>
                </a:solidFill>
                <a:cs typeface="Lucida Console"/>
              </a:rPr>
              <a:t>Talk </a:t>
            </a:r>
            <a:r>
              <a:rPr lang="en-US" b="1" dirty="0">
                <a:solidFill>
                  <a:srgbClr val="FF0000"/>
                </a:solidFill>
                <a:cs typeface="Lucida Console"/>
              </a:rPr>
              <a:t>2</a:t>
            </a:r>
            <a:endParaRPr lang="en-US" b="1" dirty="0">
              <a:solidFill>
                <a:srgbClr val="FFFF00"/>
              </a:solidFill>
              <a:cs typeface="Lucida Console"/>
            </a:endParaRPr>
          </a:p>
          <a:p>
            <a:pPr>
              <a:defRPr/>
            </a:pPr>
            <a:r>
              <a:rPr lang="en-US" b="1" dirty="0">
                <a:solidFill>
                  <a:srgbClr val="FFFF00"/>
                </a:solidFill>
                <a:cs typeface="Lucida Console"/>
              </a:rPr>
              <a:t>LAW 422 002</a:t>
            </a:r>
          </a:p>
          <a:p>
            <a:pPr>
              <a:defRPr/>
            </a:pPr>
            <a:r>
              <a:rPr lang="en-US" b="1" dirty="0">
                <a:solidFill>
                  <a:srgbClr val="FFFF00"/>
                </a:solidFill>
                <a:cs typeface="Lucida Console"/>
              </a:rPr>
              <a:t>Intellectual Property Law </a:t>
            </a:r>
          </a:p>
          <a:p>
            <a:pPr>
              <a:defRPr/>
            </a:pPr>
            <a:r>
              <a:rPr lang="en-US" b="1" dirty="0">
                <a:solidFill>
                  <a:srgbClr val="FFFF00"/>
                </a:solidFill>
                <a:cs typeface="Lucida Console"/>
              </a:rPr>
              <a:t>Allard School of Law</a:t>
            </a:r>
            <a:r>
              <a:rPr lang="en-US" b="1" dirty="0">
                <a:solidFill>
                  <a:srgbClr val="FF0000"/>
                </a:solidFill>
                <a:cs typeface="Lucida Console"/>
              </a:rPr>
              <a:t>,</a:t>
            </a:r>
            <a:r>
              <a:rPr lang="en-US" b="1" dirty="0">
                <a:solidFill>
                  <a:srgbClr val="FFFF00"/>
                </a:solidFill>
                <a:cs typeface="Lucida Console"/>
              </a:rPr>
              <a:t> UBC</a:t>
            </a:r>
          </a:p>
          <a:p>
            <a:pPr>
              <a:defRPr/>
            </a:pPr>
            <a:r>
              <a:rPr lang="en-US" b="1" dirty="0">
                <a:solidFill>
                  <a:srgbClr val="FFFF00"/>
                </a:solidFill>
                <a:cs typeface="Lucida Console"/>
              </a:rPr>
              <a:t>Spring</a:t>
            </a:r>
            <a:r>
              <a:rPr lang="en-US" b="1" dirty="0">
                <a:solidFill>
                  <a:srgbClr val="FF0000"/>
                </a:solidFill>
                <a:cs typeface="Lucida Console"/>
              </a:rPr>
              <a:t>,</a:t>
            </a:r>
            <a:r>
              <a:rPr lang="en-US" b="1" dirty="0">
                <a:solidFill>
                  <a:srgbClr val="FFFF00"/>
                </a:solidFill>
                <a:cs typeface="Lucida Console"/>
              </a:rPr>
              <a:t> 2024</a:t>
            </a:r>
          </a:p>
          <a:p>
            <a:pPr>
              <a:buFont typeface="Arial" charset="0"/>
              <a:buNone/>
              <a:defRPr/>
            </a:pPr>
            <a:r>
              <a:rPr lang="en-US" dirty="0">
                <a:ea typeface="ＭＳ Ｐゴシック" charset="-128"/>
              </a:rPr>
              <a:t> </a:t>
            </a:r>
          </a:p>
        </p:txBody>
      </p:sp>
      <p:sp>
        <p:nvSpPr>
          <p:cNvPr id="2" name="Text Placeholder 1">
            <a:extLst>
              <a:ext uri="{FF2B5EF4-FFF2-40B4-BE49-F238E27FC236}">
                <a16:creationId xmlns:a16="http://schemas.microsoft.com/office/drawing/2014/main" id="{4AC834AE-764E-0D2B-1885-9A99FBF114CE}"/>
              </a:ext>
            </a:extLst>
          </p:cNvPr>
          <p:cNvSpPr>
            <a:spLocks noGrp="1"/>
          </p:cNvSpPr>
          <p:nvPr>
            <p:ph type="body" sz="quarter" idx="13"/>
          </p:nvPr>
        </p:nvSpPr>
        <p:spPr>
          <a:xfrm>
            <a:off x="366713" y="3292475"/>
            <a:ext cx="5429250" cy="1079500"/>
          </a:xfrm>
        </p:spPr>
        <p:txBody>
          <a:bodyPr/>
          <a:lstStyle/>
          <a:p>
            <a:pPr>
              <a:defRPr/>
            </a:pPr>
            <a:r>
              <a:rPr lang="en-US" dirty="0">
                <a:cs typeface="Lucida Console"/>
              </a:rPr>
              <a:t>Jon Festinger K.C.</a:t>
            </a:r>
          </a:p>
          <a:p>
            <a:pPr>
              <a:defRPr/>
            </a:pPr>
            <a:r>
              <a:rPr lang="en-CA" dirty="0">
                <a:cs typeface="Lucida Console"/>
              </a:rPr>
              <a:t>Adjunct Professor, UBC Allard</a:t>
            </a:r>
          </a:p>
          <a:p>
            <a:pPr>
              <a:defRPr/>
            </a:pPr>
            <a:r>
              <a:rPr lang="en-CA" dirty="0">
                <a:cs typeface="Lucida Console"/>
              </a:rPr>
              <a:t>Of Counsel, Chandler Fogden Lyman</a:t>
            </a:r>
          </a:p>
          <a:p>
            <a:pPr>
              <a:defRPr/>
            </a:pPr>
            <a:r>
              <a:rPr lang="en-CA" dirty="0">
                <a:cs typeface="Lucida Console"/>
                <a:hlinkClick r:id="rId3"/>
              </a:rPr>
              <a:t>https://iplaw.allard.ubc.ca/</a:t>
            </a:r>
            <a:r>
              <a:rPr lang="en-CA" dirty="0">
                <a:cs typeface="Lucida Console"/>
              </a:rPr>
              <a:t> </a:t>
            </a:r>
          </a:p>
        </p:txBody>
      </p:sp>
      <p:pic>
        <p:nvPicPr>
          <p:cNvPr id="25604" name="Content Placeholder 3" descr="JF.png">
            <a:extLst>
              <a:ext uri="{FF2B5EF4-FFF2-40B4-BE49-F238E27FC236}">
                <a16:creationId xmlns:a16="http://schemas.microsoft.com/office/drawing/2014/main" id="{E25F15AB-ECB1-568F-E7F1-86FD66AB1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969" t="29807" r="941" b="27147"/>
          <a:stretch>
            <a:fillRect/>
          </a:stretch>
        </p:blipFill>
        <p:spPr bwMode="auto">
          <a:xfrm>
            <a:off x="6403975" y="2871788"/>
            <a:ext cx="23844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2915F915-0196-DE1F-5867-B678F46684B3}"/>
              </a:ext>
            </a:extLst>
          </p:cNvPr>
          <p:cNvPicPr>
            <a:picLocks noChangeAspect="1"/>
          </p:cNvPicPr>
          <p:nvPr/>
        </p:nvPicPr>
        <p:blipFill>
          <a:blip r:embed="rId2"/>
          <a:stretch>
            <a:fillRect/>
          </a:stretch>
        </p:blipFill>
        <p:spPr>
          <a:xfrm>
            <a:off x="3095065" y="133747"/>
            <a:ext cx="2953870" cy="4876006"/>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FC900B1-5AF0-6DE8-2D2F-13C9C5EA0B6D}"/>
                  </a:ext>
                </a:extLst>
              </p14:cNvPr>
              <p14:cNvContentPartPr/>
              <p14:nvPr/>
            </p14:nvContentPartPr>
            <p14:xfrm>
              <a:off x="4174969" y="3393562"/>
              <a:ext cx="451440" cy="46440"/>
            </p14:xfrm>
          </p:contentPart>
        </mc:Choice>
        <mc:Fallback xmlns="">
          <p:pic>
            <p:nvPicPr>
              <p:cNvPr id="5" name="Ink 4">
                <a:extLst>
                  <a:ext uri="{FF2B5EF4-FFF2-40B4-BE49-F238E27FC236}">
                    <a16:creationId xmlns:a16="http://schemas.microsoft.com/office/drawing/2014/main" id="{EFC900B1-5AF0-6DE8-2D2F-13C9C5EA0B6D}"/>
                  </a:ext>
                </a:extLst>
              </p:cNvPr>
              <p:cNvPicPr/>
              <p:nvPr/>
            </p:nvPicPr>
            <p:blipFill>
              <a:blip r:embed="rId4"/>
              <a:stretch>
                <a:fillRect/>
              </a:stretch>
            </p:blipFill>
            <p:spPr>
              <a:xfrm>
                <a:off x="4168849" y="3387442"/>
                <a:ext cx="463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E8D9A9E-89DF-73F2-9E1F-FEE6C0B22A62}"/>
                  </a:ext>
                </a:extLst>
              </p14:cNvPr>
              <p14:cNvContentPartPr/>
              <p14:nvPr/>
            </p14:nvContentPartPr>
            <p14:xfrm>
              <a:off x="4565209" y="1989922"/>
              <a:ext cx="426960" cy="16920"/>
            </p14:xfrm>
          </p:contentPart>
        </mc:Choice>
        <mc:Fallback xmlns="">
          <p:pic>
            <p:nvPicPr>
              <p:cNvPr id="6" name="Ink 5">
                <a:extLst>
                  <a:ext uri="{FF2B5EF4-FFF2-40B4-BE49-F238E27FC236}">
                    <a16:creationId xmlns:a16="http://schemas.microsoft.com/office/drawing/2014/main" id="{EE8D9A9E-89DF-73F2-9E1F-FEE6C0B22A62}"/>
                  </a:ext>
                </a:extLst>
              </p:cNvPr>
              <p:cNvPicPr/>
              <p:nvPr/>
            </p:nvPicPr>
            <p:blipFill>
              <a:blip r:embed="rId6"/>
              <a:stretch>
                <a:fillRect/>
              </a:stretch>
            </p:blipFill>
            <p:spPr>
              <a:xfrm>
                <a:off x="4559089" y="1983802"/>
                <a:ext cx="439200" cy="29160"/>
              </a:xfrm>
              <a:prstGeom prst="rect">
                <a:avLst/>
              </a:prstGeom>
            </p:spPr>
          </p:pic>
        </mc:Fallback>
      </mc:AlternateContent>
    </p:spTree>
    <p:extLst>
      <p:ext uri="{BB962C8B-B14F-4D97-AF65-F5344CB8AC3E}">
        <p14:creationId xmlns:p14="http://schemas.microsoft.com/office/powerpoint/2010/main" val="19832151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77091-4AE8-6656-0431-84F3D3FE41E2}"/>
              </a:ext>
            </a:extLst>
          </p:cNvPr>
          <p:cNvPicPr>
            <a:picLocks noChangeAspect="1"/>
          </p:cNvPicPr>
          <p:nvPr/>
        </p:nvPicPr>
        <p:blipFill>
          <a:blip r:embed="rId2"/>
          <a:stretch>
            <a:fillRect/>
          </a:stretch>
        </p:blipFill>
        <p:spPr>
          <a:xfrm>
            <a:off x="2667000" y="1047750"/>
            <a:ext cx="3810000" cy="3048000"/>
          </a:xfrm>
          <a:prstGeom prst="rect">
            <a:avLst/>
          </a:prstGeom>
        </p:spPr>
      </p:pic>
    </p:spTree>
    <p:extLst>
      <p:ext uri="{BB962C8B-B14F-4D97-AF65-F5344CB8AC3E}">
        <p14:creationId xmlns:p14="http://schemas.microsoft.com/office/powerpoint/2010/main" val="12034098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Content Placeholder 2">
            <a:extLst>
              <a:ext uri="{FF2B5EF4-FFF2-40B4-BE49-F238E27FC236}">
                <a16:creationId xmlns:a16="http://schemas.microsoft.com/office/drawing/2014/main" id="{C82A7139-D5FD-A580-82A2-2CB7D08BBF64}"/>
              </a:ext>
            </a:extLst>
          </p:cNvPr>
          <p:cNvSpPr>
            <a:spLocks noGrp="1" noChangeArrowheads="1"/>
          </p:cNvSpPr>
          <p:nvPr>
            <p:ph sz="quarter" idx="10"/>
          </p:nvPr>
        </p:nvSpPr>
        <p:spPr bwMode="auto">
          <a:xfrm>
            <a:off x="1444625" y="336550"/>
            <a:ext cx="6232525" cy="4141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Now</a:t>
            </a:r>
            <a:r>
              <a:rPr lang="en-US" altLang="en-US" sz="3300">
                <a:solidFill>
                  <a:srgbClr val="FF0000"/>
                </a:solidFill>
                <a:latin typeface="P22 Typewriter"/>
                <a:ea typeface="P22 Typewriter"/>
                <a:cs typeface="P22 Typewriter"/>
              </a:rPr>
              <a:t>,</a:t>
            </a:r>
            <a:r>
              <a:rPr lang="en-US" altLang="en-US" sz="3300">
                <a:solidFill>
                  <a:srgbClr val="FFFF00"/>
                </a:solidFill>
                <a:latin typeface="P22 Typewriter"/>
                <a:ea typeface="P22 Typewriter"/>
                <a:cs typeface="P22 Typewriter"/>
              </a:rPr>
              <a:t> to our regularly </a:t>
            </a:r>
          </a:p>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scheduled programming</a:t>
            </a:r>
            <a:r>
              <a:rPr lang="en-US" altLang="en-US" sz="3300">
                <a:solidFill>
                  <a:srgbClr val="FF0000"/>
                </a:solidFill>
                <a:latin typeface="P22 Typewriter"/>
                <a:ea typeface="P22 Typewriter"/>
                <a:cs typeface="P22 Typewriter"/>
              </a:rPr>
              <a:t>…</a:t>
            </a:r>
          </a:p>
        </p:txBody>
      </p:sp>
      <p:pic>
        <p:nvPicPr>
          <p:cNvPr id="94210" name="Content Placeholder 3" descr="file7991274103168.jpg">
            <a:extLst>
              <a:ext uri="{FF2B5EF4-FFF2-40B4-BE49-F238E27FC236}">
                <a16:creationId xmlns:a16="http://schemas.microsoft.com/office/drawing/2014/main" id="{06BC6CFD-3C35-F0A0-E67C-D30DDAD33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3" r="-124"/>
          <a:stretch>
            <a:fillRect/>
          </a:stretch>
        </p:blipFill>
        <p:spPr bwMode="auto">
          <a:xfrm>
            <a:off x="2638425" y="1612900"/>
            <a:ext cx="38671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702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a:extLst>
              <a:ext uri="{FF2B5EF4-FFF2-40B4-BE49-F238E27FC236}">
                <a16:creationId xmlns:a16="http://schemas.microsoft.com/office/drawing/2014/main" id="{107BA45C-7FFF-6FE1-A354-50172976E594}"/>
              </a:ext>
            </a:extLst>
          </p:cNvPr>
          <p:cNvSpPr>
            <a:spLocks noGrp="1" noChangeArrowheads="1"/>
          </p:cNvSpPr>
          <p:nvPr>
            <p:ph sz="quarter" idx="10"/>
          </p:nvPr>
        </p:nvSpPr>
        <p:spPr bwMode="auto">
          <a:xfrm>
            <a:off x="1263650" y="627534"/>
            <a:ext cx="6634163" cy="40324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ctr">
              <a:buFont typeface="Arial" panose="020B0604020202020204" pitchFamily="34" charset="0"/>
              <a:buNone/>
            </a:pPr>
            <a:r>
              <a:rPr lang="en-CA" altLang="en-US" sz="6000" i="1" dirty="0">
                <a:solidFill>
                  <a:srgbClr val="FF0000"/>
                </a:solidFill>
              </a:rPr>
              <a:t>“</a:t>
            </a:r>
            <a:r>
              <a:rPr lang="en-CA" altLang="en-US" sz="6000" i="1" dirty="0">
                <a:solidFill>
                  <a:schemeClr val="bg1"/>
                </a:solidFill>
              </a:rPr>
              <a:t>Copyright Law</a:t>
            </a:r>
            <a:r>
              <a:rPr lang="en-CA" altLang="en-US" sz="6000" i="1" dirty="0">
                <a:solidFill>
                  <a:srgbClr val="FF0000"/>
                </a:solidFill>
              </a:rPr>
              <a:t>”</a:t>
            </a:r>
            <a:endParaRPr lang="en-US" altLang="en-US" sz="6000" dirty="0">
              <a:solidFill>
                <a:srgbClr val="FF0000"/>
              </a:solidFill>
            </a:endParaRPr>
          </a:p>
        </p:txBody>
      </p:sp>
      <p:pic>
        <p:nvPicPr>
          <p:cNvPr id="110595" name="Picture 3">
            <a:extLst>
              <a:ext uri="{FF2B5EF4-FFF2-40B4-BE49-F238E27FC236}">
                <a16:creationId xmlns:a16="http://schemas.microsoft.com/office/drawing/2014/main" id="{5C73A643-8B46-5BA9-0DD7-D3A628F46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163" y="2349500"/>
            <a:ext cx="146367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857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1">
            <a:extLst>
              <a:ext uri="{FF2B5EF4-FFF2-40B4-BE49-F238E27FC236}">
                <a16:creationId xmlns:a16="http://schemas.microsoft.com/office/drawing/2014/main" id="{78F94B3D-E058-0E89-14D9-B9D57530AB08}"/>
              </a:ext>
            </a:extLst>
          </p:cNvPr>
          <p:cNvSpPr txBox="1">
            <a:spLocks noChangeArrowheads="1"/>
          </p:cNvSpPr>
          <p:nvPr/>
        </p:nvSpPr>
        <p:spPr bwMode="auto">
          <a:xfrm>
            <a:off x="1296103" y="210591"/>
            <a:ext cx="65517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dirty="0">
                <a:solidFill>
                  <a:srgbClr val="FFFF00"/>
                </a:solidFill>
              </a:rPr>
              <a:t>Outline of Rest of Class</a:t>
            </a:r>
            <a:endParaRPr lang="en-US" altLang="en-US" sz="4400" dirty="0"/>
          </a:p>
        </p:txBody>
      </p:sp>
      <p:sp>
        <p:nvSpPr>
          <p:cNvPr id="95234" name="TextBox 2">
            <a:extLst>
              <a:ext uri="{FF2B5EF4-FFF2-40B4-BE49-F238E27FC236}">
                <a16:creationId xmlns:a16="http://schemas.microsoft.com/office/drawing/2014/main" id="{68685512-04E4-8E8F-CACC-A76C1FBDD3D8}"/>
              </a:ext>
            </a:extLst>
          </p:cNvPr>
          <p:cNvSpPr txBox="1">
            <a:spLocks noChangeArrowheads="1"/>
          </p:cNvSpPr>
          <p:nvPr/>
        </p:nvSpPr>
        <p:spPr bwMode="auto">
          <a:xfrm>
            <a:off x="431800" y="1131888"/>
            <a:ext cx="8280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a:solidFill>
                  <a:schemeClr val="bg1"/>
                </a:solidFill>
              </a:rPr>
              <a:t>1) </a:t>
            </a:r>
            <a:r>
              <a:rPr lang="en-US" altLang="en-US" sz="3600">
                <a:solidFill>
                  <a:srgbClr val="FFFF00"/>
                </a:solidFill>
              </a:rPr>
              <a:t>Overview of copyright</a:t>
            </a:r>
            <a:r>
              <a:rPr lang="en-US" altLang="en-US" sz="3600">
                <a:solidFill>
                  <a:srgbClr val="FF0000"/>
                </a:solidFill>
              </a:rPr>
              <a:t>:</a:t>
            </a:r>
          </a:p>
          <a:p>
            <a:pPr lvl="1"/>
            <a:r>
              <a:rPr lang="en-US" altLang="en-US" sz="3600">
                <a:solidFill>
                  <a:schemeClr val="bg1"/>
                </a:solidFill>
              </a:rPr>
              <a:t>A. </a:t>
            </a:r>
            <a:r>
              <a:rPr lang="en-US" altLang="en-US" sz="3600">
                <a:solidFill>
                  <a:srgbClr val="FFFF00"/>
                </a:solidFill>
              </a:rPr>
              <a:t>Definition</a:t>
            </a:r>
            <a:r>
              <a:rPr lang="en-US" altLang="en-US" sz="3600">
                <a:solidFill>
                  <a:schemeClr val="bg1"/>
                </a:solidFill>
              </a:rPr>
              <a:t> of copyright</a:t>
            </a:r>
          </a:p>
          <a:p>
            <a:pPr lvl="1"/>
            <a:r>
              <a:rPr lang="en-US" altLang="en-US" sz="3600">
                <a:solidFill>
                  <a:schemeClr val="bg1"/>
                </a:solidFill>
              </a:rPr>
              <a:t>B. </a:t>
            </a:r>
            <a:r>
              <a:rPr lang="en-US" altLang="en-US" sz="3600">
                <a:solidFill>
                  <a:srgbClr val="00B0F0"/>
                </a:solidFill>
              </a:rPr>
              <a:t>Purpose</a:t>
            </a:r>
            <a:r>
              <a:rPr lang="en-US" altLang="en-US" sz="3600">
                <a:solidFill>
                  <a:schemeClr val="bg1"/>
                </a:solidFill>
              </a:rPr>
              <a:t> of copyright</a:t>
            </a:r>
          </a:p>
          <a:p>
            <a:pPr lvl="1"/>
            <a:r>
              <a:rPr lang="en-US" altLang="en-US" sz="3600">
                <a:solidFill>
                  <a:schemeClr val="bg1"/>
                </a:solidFill>
              </a:rPr>
              <a:t>C. </a:t>
            </a:r>
            <a:r>
              <a:rPr lang="en-US" altLang="en-US" sz="3600">
                <a:solidFill>
                  <a:srgbClr val="92D050"/>
                </a:solidFill>
              </a:rPr>
              <a:t>Origins</a:t>
            </a:r>
            <a:r>
              <a:rPr lang="en-US" altLang="en-US" sz="3600">
                <a:solidFill>
                  <a:schemeClr val="bg1"/>
                </a:solidFill>
              </a:rPr>
              <a:t> of copyright</a:t>
            </a:r>
          </a:p>
          <a:p>
            <a:pPr lvl="1"/>
            <a:r>
              <a:rPr lang="en-US" altLang="en-US" sz="3600">
                <a:solidFill>
                  <a:schemeClr val="bg1"/>
                </a:solidFill>
              </a:rPr>
              <a:t>D. Which level of government has </a:t>
            </a:r>
            <a:r>
              <a:rPr lang="en-US" altLang="en-US" sz="3600">
                <a:solidFill>
                  <a:srgbClr val="FFFF00"/>
                </a:solidFill>
              </a:rPr>
              <a:t>legislative authority </a:t>
            </a:r>
            <a:r>
              <a:rPr lang="en-US" altLang="en-US" sz="3600">
                <a:solidFill>
                  <a:schemeClr val="bg1"/>
                </a:solidFill>
              </a:rPr>
              <a:t>over copyright?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Box 1">
            <a:extLst>
              <a:ext uri="{FF2B5EF4-FFF2-40B4-BE49-F238E27FC236}">
                <a16:creationId xmlns:a16="http://schemas.microsoft.com/office/drawing/2014/main" id="{3AA3A2CE-F253-4593-A681-D0C72743CF32}"/>
              </a:ext>
            </a:extLst>
          </p:cNvPr>
          <p:cNvSpPr txBox="1">
            <a:spLocks noChangeArrowheads="1"/>
          </p:cNvSpPr>
          <p:nvPr/>
        </p:nvSpPr>
        <p:spPr bwMode="auto">
          <a:xfrm>
            <a:off x="3506788" y="195263"/>
            <a:ext cx="21304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Outline</a:t>
            </a:r>
            <a:endParaRPr lang="en-US" altLang="en-US" sz="4400"/>
          </a:p>
        </p:txBody>
      </p:sp>
      <p:sp>
        <p:nvSpPr>
          <p:cNvPr id="96258" name="TextBox 2">
            <a:extLst>
              <a:ext uri="{FF2B5EF4-FFF2-40B4-BE49-F238E27FC236}">
                <a16:creationId xmlns:a16="http://schemas.microsoft.com/office/drawing/2014/main" id="{F5375BE9-768F-EF00-D6D3-6F23C5FF10F4}"/>
              </a:ext>
            </a:extLst>
          </p:cNvPr>
          <p:cNvSpPr txBox="1">
            <a:spLocks noChangeArrowheads="1"/>
          </p:cNvSpPr>
          <p:nvPr/>
        </p:nvSpPr>
        <p:spPr bwMode="auto">
          <a:xfrm>
            <a:off x="863600" y="1203325"/>
            <a:ext cx="7416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a:solidFill>
                  <a:schemeClr val="bg1"/>
                </a:solidFill>
              </a:rPr>
              <a:t>2) </a:t>
            </a:r>
            <a:r>
              <a:rPr lang="en-US" altLang="en-US" sz="3200">
                <a:solidFill>
                  <a:srgbClr val="FFFF00"/>
                </a:solidFill>
              </a:rPr>
              <a:t>What is copyrightable</a:t>
            </a:r>
            <a:r>
              <a:rPr lang="en-US" altLang="en-US" sz="3200">
                <a:solidFill>
                  <a:srgbClr val="FF0000"/>
                </a:solidFill>
              </a:rPr>
              <a:t>?</a:t>
            </a:r>
          </a:p>
          <a:p>
            <a:pPr lvl="1"/>
            <a:r>
              <a:rPr lang="en-US" altLang="en-US" sz="3200">
                <a:solidFill>
                  <a:schemeClr val="bg1"/>
                </a:solidFill>
              </a:rPr>
              <a:t>Subsistence of copyright in works</a:t>
            </a:r>
          </a:p>
          <a:p>
            <a:pPr lvl="2">
              <a:buFont typeface="Courier New" panose="02070309020205020404" pitchFamily="49" charset="0"/>
              <a:buChar char="o"/>
            </a:pPr>
            <a:r>
              <a:rPr lang="en-US" altLang="en-US" sz="3200">
                <a:solidFill>
                  <a:srgbClr val="FFFF00"/>
                </a:solidFill>
              </a:rPr>
              <a:t>Registration</a:t>
            </a:r>
            <a:r>
              <a:rPr lang="en-US" altLang="en-US" sz="3200">
                <a:solidFill>
                  <a:schemeClr val="bg1"/>
                </a:solidFill>
              </a:rPr>
              <a:t> as a </a:t>
            </a:r>
            <a:r>
              <a:rPr lang="en-US" altLang="en-US" sz="3200">
                <a:solidFill>
                  <a:srgbClr val="FFFF00"/>
                </a:solidFill>
              </a:rPr>
              <a:t>requirement</a:t>
            </a:r>
            <a:r>
              <a:rPr lang="en-US" altLang="en-US" sz="3200">
                <a:solidFill>
                  <a:schemeClr val="bg1"/>
                </a:solidFill>
              </a:rPr>
              <a:t> for copyright protection</a:t>
            </a:r>
            <a:r>
              <a:rPr lang="en-US" altLang="en-US" sz="3200">
                <a:solidFill>
                  <a:srgbClr val="FF0000"/>
                </a:solidFill>
              </a:rPr>
              <a:t>?</a:t>
            </a:r>
          </a:p>
          <a:p>
            <a:pPr lvl="2">
              <a:buFont typeface="Courier New" panose="02070309020205020404" pitchFamily="49" charset="0"/>
              <a:buChar char="o"/>
            </a:pPr>
            <a:r>
              <a:rPr lang="en-US" altLang="en-US" sz="3200">
                <a:solidFill>
                  <a:srgbClr val="00B0F0"/>
                </a:solidFill>
              </a:rPr>
              <a:t>Fixation</a:t>
            </a:r>
          </a:p>
          <a:p>
            <a:pPr lvl="2">
              <a:buFont typeface="Courier New" panose="02070309020205020404" pitchFamily="49" charset="0"/>
              <a:buChar char="o"/>
            </a:pPr>
            <a:r>
              <a:rPr lang="en-US" altLang="en-US" sz="3200">
                <a:solidFill>
                  <a:srgbClr val="00B0F0"/>
                </a:solidFill>
              </a:rPr>
              <a:t>Originality</a:t>
            </a:r>
          </a:p>
          <a:p>
            <a:pPr lvl="2">
              <a:buFont typeface="Courier New" panose="02070309020205020404" pitchFamily="49" charset="0"/>
              <a:buChar char="o"/>
            </a:pPr>
            <a:r>
              <a:rPr lang="en-US" altLang="en-US" sz="3200">
                <a:solidFill>
                  <a:schemeClr val="bg1"/>
                </a:solidFill>
              </a:rPr>
              <a:t>Are </a:t>
            </a:r>
            <a:r>
              <a:rPr lang="en-US" altLang="en-US" sz="3200">
                <a:solidFill>
                  <a:srgbClr val="00B0F0"/>
                </a:solidFill>
              </a:rPr>
              <a:t>facts and ideas </a:t>
            </a:r>
            <a:r>
              <a:rPr lang="en-US" altLang="en-US" sz="3200">
                <a:solidFill>
                  <a:schemeClr val="bg1"/>
                </a:solidFill>
              </a:rPr>
              <a:t>protected</a:t>
            </a:r>
            <a:r>
              <a:rPr lang="en-US" altLang="en-US" sz="3200">
                <a:solidFill>
                  <a:srgbClr val="FF0000"/>
                </a:solidFill>
              </a:rPr>
              <a:t>?</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1">
            <a:extLst>
              <a:ext uri="{FF2B5EF4-FFF2-40B4-BE49-F238E27FC236}">
                <a16:creationId xmlns:a16="http://schemas.microsoft.com/office/drawing/2014/main" id="{CDE4F47A-B9C9-0328-605D-428D6E882C37}"/>
              </a:ext>
            </a:extLst>
          </p:cNvPr>
          <p:cNvSpPr txBox="1">
            <a:spLocks noChangeArrowheads="1"/>
          </p:cNvSpPr>
          <p:nvPr/>
        </p:nvSpPr>
        <p:spPr bwMode="auto">
          <a:xfrm>
            <a:off x="3506788" y="339725"/>
            <a:ext cx="2130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Outline</a:t>
            </a:r>
            <a:endParaRPr lang="en-US" altLang="en-US" sz="4400"/>
          </a:p>
        </p:txBody>
      </p:sp>
      <p:sp>
        <p:nvSpPr>
          <p:cNvPr id="97282" name="TextBox 2">
            <a:extLst>
              <a:ext uri="{FF2B5EF4-FFF2-40B4-BE49-F238E27FC236}">
                <a16:creationId xmlns:a16="http://schemas.microsoft.com/office/drawing/2014/main" id="{4B2903BC-8988-88B4-12BB-B9698FD9D2A0}"/>
              </a:ext>
            </a:extLst>
          </p:cNvPr>
          <p:cNvSpPr txBox="1">
            <a:spLocks noChangeArrowheads="1"/>
          </p:cNvSpPr>
          <p:nvPr/>
        </p:nvSpPr>
        <p:spPr bwMode="auto">
          <a:xfrm>
            <a:off x="287338" y="1419225"/>
            <a:ext cx="85693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r>
              <a:rPr lang="en-US" altLang="en-US" sz="4000">
                <a:solidFill>
                  <a:schemeClr val="bg1"/>
                </a:solidFill>
              </a:rPr>
              <a:t>3)</a:t>
            </a:r>
            <a:r>
              <a:rPr lang="en-US" altLang="en-US" sz="4000"/>
              <a:t> </a:t>
            </a:r>
            <a:r>
              <a:rPr lang="en-US" altLang="en-US" sz="4000">
                <a:solidFill>
                  <a:srgbClr val="FFFF00"/>
                </a:solidFill>
              </a:rPr>
              <a:t>What does it mean to say that something is </a:t>
            </a:r>
            <a:r>
              <a:rPr lang="en-US" altLang="en-US" sz="4000">
                <a:solidFill>
                  <a:srgbClr val="00B0F0"/>
                </a:solidFill>
              </a:rPr>
              <a:t>literary, artistic, dramatic, or musical</a:t>
            </a:r>
            <a:r>
              <a:rPr lang="en-US" altLang="en-US" sz="4000">
                <a:solidFill>
                  <a:srgbClr val="FF0000"/>
                </a:solidFill>
              </a:rPr>
              <a:t>?</a:t>
            </a:r>
            <a:r>
              <a:rPr lang="en-US" altLang="en-US" sz="4000">
                <a:solidFill>
                  <a:schemeClr val="bg1"/>
                </a:solidFill>
              </a:rPr>
              <a:t> </a:t>
            </a:r>
          </a:p>
          <a:p>
            <a:pPr lvl="1"/>
            <a:r>
              <a:rPr lang="en-US" altLang="en-US" sz="4000">
                <a:solidFill>
                  <a:schemeClr val="bg1"/>
                </a:solidFill>
              </a:rPr>
              <a:t>What should qualify as copyrightable </a:t>
            </a:r>
            <a:r>
              <a:rPr lang="en-US" altLang="en-US" sz="4000">
                <a:solidFill>
                  <a:srgbClr val="FFFF00"/>
                </a:solidFill>
              </a:rPr>
              <a:t>“</a:t>
            </a:r>
            <a:r>
              <a:rPr lang="en-US" altLang="en-US" sz="4000">
                <a:solidFill>
                  <a:srgbClr val="FF0000"/>
                </a:solidFill>
              </a:rPr>
              <a:t>works</a:t>
            </a:r>
            <a:r>
              <a:rPr lang="en-US" altLang="en-US" sz="4000">
                <a:solidFill>
                  <a:srgbClr val="FFFF00"/>
                </a:solidFill>
              </a:rPr>
              <a:t>”</a:t>
            </a:r>
            <a:r>
              <a:rPr lang="en-US" altLang="en-US" sz="4000">
                <a:solidFill>
                  <a:srgbClr val="FF0000"/>
                </a:solidFill>
              </a:rPr>
              <a: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Box 1">
            <a:extLst>
              <a:ext uri="{FF2B5EF4-FFF2-40B4-BE49-F238E27FC236}">
                <a16:creationId xmlns:a16="http://schemas.microsoft.com/office/drawing/2014/main" id="{64514F60-E5BE-73DA-A68E-8E703E75764C}"/>
              </a:ext>
            </a:extLst>
          </p:cNvPr>
          <p:cNvSpPr txBox="1">
            <a:spLocks noChangeArrowheads="1"/>
          </p:cNvSpPr>
          <p:nvPr/>
        </p:nvSpPr>
        <p:spPr bwMode="auto">
          <a:xfrm>
            <a:off x="3506788" y="339725"/>
            <a:ext cx="2130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Outline</a:t>
            </a:r>
            <a:endParaRPr lang="en-US" altLang="en-US" sz="4400"/>
          </a:p>
        </p:txBody>
      </p:sp>
      <p:sp>
        <p:nvSpPr>
          <p:cNvPr id="98306" name="TextBox 3">
            <a:extLst>
              <a:ext uri="{FF2B5EF4-FFF2-40B4-BE49-F238E27FC236}">
                <a16:creationId xmlns:a16="http://schemas.microsoft.com/office/drawing/2014/main" id="{F6B657BC-5EDD-F135-EBD0-BE18554B10F5}"/>
              </a:ext>
            </a:extLst>
          </p:cNvPr>
          <p:cNvSpPr txBox="1">
            <a:spLocks noChangeArrowheads="1"/>
          </p:cNvSpPr>
          <p:nvPr/>
        </p:nvSpPr>
        <p:spPr bwMode="auto">
          <a:xfrm>
            <a:off x="1406525" y="1851025"/>
            <a:ext cx="6330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lnSpc>
                <a:spcPct val="150000"/>
              </a:lnSpc>
            </a:pPr>
            <a:r>
              <a:rPr lang="en-US" altLang="en-US" sz="4000">
                <a:solidFill>
                  <a:schemeClr val="bg1"/>
                </a:solidFill>
              </a:rPr>
              <a:t>“</a:t>
            </a:r>
            <a:r>
              <a:rPr lang="en-US" altLang="en-US" sz="4000">
                <a:solidFill>
                  <a:srgbClr val="FF0000"/>
                </a:solidFill>
              </a:rPr>
              <a:t>Works</a:t>
            </a:r>
            <a:r>
              <a:rPr lang="en-US" altLang="en-US" sz="4000">
                <a:solidFill>
                  <a:schemeClr val="bg1"/>
                </a:solidFill>
              </a:rPr>
              <a:t>” in today’s class, </a:t>
            </a:r>
          </a:p>
          <a:p>
            <a:pPr lvl="1">
              <a:lnSpc>
                <a:spcPct val="150000"/>
              </a:lnSpc>
            </a:pPr>
            <a:r>
              <a:rPr lang="en-US" altLang="en-US" sz="4000">
                <a:solidFill>
                  <a:schemeClr val="bg1"/>
                </a:solidFill>
              </a:rPr>
              <a:t>“</a:t>
            </a:r>
            <a:r>
              <a:rPr lang="en-US" altLang="en-US" sz="4000">
                <a:solidFill>
                  <a:srgbClr val="FF0000"/>
                </a:solidFill>
              </a:rPr>
              <a:t>Rights</a:t>
            </a:r>
            <a:r>
              <a:rPr lang="en-US" altLang="en-US" sz="4000">
                <a:solidFill>
                  <a:schemeClr val="bg1"/>
                </a:solidFill>
              </a:rPr>
              <a:t>” in future classes</a:t>
            </a:r>
          </a:p>
          <a:p>
            <a:endParaRPr lang="en-US" alt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26177754-E241-AB38-1975-EEF3195EC013}"/>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7A205C32-7717-943D-4B77-202F98BF0412}"/>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99331" name="Content Placeholder 3" descr="Crystal_Project_pause-queue.png">
            <a:extLst>
              <a:ext uri="{FF2B5EF4-FFF2-40B4-BE49-F238E27FC236}">
                <a16:creationId xmlns:a16="http://schemas.microsoft.com/office/drawing/2014/main" id="{660EC3F0-5463-782E-2BEC-BF337B5CE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E25BD1E8-D1FC-A938-FA06-DB49475AB8AD}"/>
              </a:ext>
            </a:extLst>
          </p:cNvPr>
          <p:cNvSpPr>
            <a:spLocks noGrp="1" noChangeArrowheads="1"/>
          </p:cNvSpPr>
          <p:nvPr>
            <p:ph type="title"/>
          </p:nvPr>
        </p:nvSpPr>
        <p:spPr bwMode="auto">
          <a:xfrm>
            <a:off x="1485900" y="0"/>
            <a:ext cx="6172200" cy="121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Anything </a:t>
            </a:r>
            <a:r>
              <a:rPr lang="en-US" altLang="en-US" sz="3300" b="1">
                <a:solidFill>
                  <a:schemeClr val="bg1"/>
                </a:solidFill>
              </a:rPr>
              <a:t>&amp;</a:t>
            </a:r>
            <a:r>
              <a:rPr lang="en-US" altLang="en-US" sz="3300" b="1">
                <a:solidFill>
                  <a:srgbClr val="FFFF00"/>
                </a:solidFill>
              </a:rPr>
              <a:t> everything </a:t>
            </a:r>
            <a:r>
              <a:rPr lang="en-US" altLang="en-US" sz="3300" b="1">
                <a:solidFill>
                  <a:srgbClr val="92D050"/>
                </a:solidFill>
              </a:rPr>
              <a:t>can be done via email</a:t>
            </a:r>
            <a:r>
              <a:rPr lang="en-US" altLang="en-US" sz="3300" b="1">
                <a:solidFill>
                  <a:srgbClr val="FFFF00"/>
                </a:solidFill>
              </a:rPr>
              <a:t> if you prefer</a:t>
            </a:r>
          </a:p>
        </p:txBody>
      </p:sp>
      <p:pic>
        <p:nvPicPr>
          <p:cNvPr id="6" name="Content Placeholder 5">
            <a:extLst>
              <a:ext uri="{FF2B5EF4-FFF2-40B4-BE49-F238E27FC236}">
                <a16:creationId xmlns:a16="http://schemas.microsoft.com/office/drawing/2014/main" id="{B423BF32-1885-46C5-B790-C19BA9C1CE72}"/>
              </a:ext>
            </a:extLst>
          </p:cNvPr>
          <p:cNvPicPr>
            <a:picLocks noGrp="1" noChangeAspect="1"/>
          </p:cNvPicPr>
          <p:nvPr>
            <p:ph sz="quarter" idx="10"/>
          </p:nvPr>
        </p:nvPicPr>
        <p:blipFill>
          <a:blip r:embed="rId2"/>
          <a:stretch>
            <a:fillRect/>
          </a:stretch>
        </p:blipFill>
        <p:spPr>
          <a:xfrm>
            <a:off x="2541588" y="1549400"/>
            <a:ext cx="4060825" cy="2538413"/>
          </a:xfrm>
        </p:spPr>
      </p:pic>
      <p:pic>
        <p:nvPicPr>
          <p:cNvPr id="77827" name="Content Placeholder 5">
            <a:extLst>
              <a:ext uri="{FF2B5EF4-FFF2-40B4-BE49-F238E27FC236}">
                <a16:creationId xmlns:a16="http://schemas.microsoft.com/office/drawing/2014/main" id="{F6288A0F-F636-61F2-B367-34782913F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25" y="1492250"/>
            <a:ext cx="5416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a:extLst>
              <a:ext uri="{FF2B5EF4-FFF2-40B4-BE49-F238E27FC236}">
                <a16:creationId xmlns:a16="http://schemas.microsoft.com/office/drawing/2014/main" id="{BDB43A9B-D508-E9D1-EE8C-1AEB34F06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3024188"/>
            <a:ext cx="245110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TextBox 3">
            <a:extLst>
              <a:ext uri="{FF2B5EF4-FFF2-40B4-BE49-F238E27FC236}">
                <a16:creationId xmlns:a16="http://schemas.microsoft.com/office/drawing/2014/main" id="{343773CD-9990-BECE-383D-D7FDF03B4F0D}"/>
              </a:ext>
            </a:extLst>
          </p:cNvPr>
          <p:cNvSpPr txBox="1">
            <a:spLocks noChangeArrowheads="1"/>
          </p:cNvSpPr>
          <p:nvPr/>
        </p:nvSpPr>
        <p:spPr bwMode="auto">
          <a:xfrm>
            <a:off x="5597525" y="4516438"/>
            <a:ext cx="3429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CA" altLang="en-US" sz="1400">
                <a:solidFill>
                  <a:schemeClr val="bg1"/>
                </a:solidFill>
              </a:rPr>
              <a:t>The Clash, Chateau Neuf, Oslo, Norway </a:t>
            </a:r>
          </a:p>
          <a:p>
            <a:pPr algn="ctr"/>
            <a:r>
              <a:rPr lang="en-CA" altLang="en-US" sz="1400">
                <a:solidFill>
                  <a:schemeClr val="bg1"/>
                </a:solidFill>
              </a:rPr>
              <a:t>21 May 1980  Helge Øverås </a:t>
            </a:r>
            <a:endParaRPr lang="en-US" altLang="en-US" sz="1400">
              <a:solidFill>
                <a:schemeClr val="bg1"/>
              </a:solidFill>
            </a:endParaRPr>
          </a:p>
        </p:txBody>
      </p:sp>
      <p:sp>
        <p:nvSpPr>
          <p:cNvPr id="100355" name="TextBox 4">
            <a:extLst>
              <a:ext uri="{FF2B5EF4-FFF2-40B4-BE49-F238E27FC236}">
                <a16:creationId xmlns:a16="http://schemas.microsoft.com/office/drawing/2014/main" id="{7C39E09A-44E0-DDD4-FC42-B6705E7AF155}"/>
              </a:ext>
            </a:extLst>
          </p:cNvPr>
          <p:cNvSpPr txBox="1">
            <a:spLocks noChangeArrowheads="1"/>
          </p:cNvSpPr>
          <p:nvPr/>
        </p:nvSpPr>
        <p:spPr bwMode="auto">
          <a:xfrm>
            <a:off x="1514475" y="125413"/>
            <a:ext cx="61150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Overview of copyright</a:t>
            </a:r>
            <a:endParaRPr lang="en-US" altLang="en-US" sz="4400"/>
          </a:p>
        </p:txBody>
      </p:sp>
      <p:sp>
        <p:nvSpPr>
          <p:cNvPr id="100356" name="TextBox 5">
            <a:extLst>
              <a:ext uri="{FF2B5EF4-FFF2-40B4-BE49-F238E27FC236}">
                <a16:creationId xmlns:a16="http://schemas.microsoft.com/office/drawing/2014/main" id="{23093842-3B1A-5714-06D3-5EEA9EC56084}"/>
              </a:ext>
            </a:extLst>
          </p:cNvPr>
          <p:cNvSpPr txBox="1">
            <a:spLocks noChangeArrowheads="1"/>
          </p:cNvSpPr>
          <p:nvPr/>
        </p:nvSpPr>
        <p:spPr bwMode="auto">
          <a:xfrm>
            <a:off x="250825" y="1333500"/>
            <a:ext cx="82788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a:solidFill>
                  <a:srgbClr val="00B0F0"/>
                </a:solidFill>
              </a:rPr>
              <a:t>Definition of copyright</a:t>
            </a:r>
            <a:r>
              <a:rPr lang="en-US" altLang="en-US" b="1">
                <a:solidFill>
                  <a:srgbClr val="FF0000"/>
                </a:solidFill>
              </a:rPr>
              <a:t>:</a:t>
            </a:r>
          </a:p>
          <a:p>
            <a:pPr lvl="1"/>
            <a:r>
              <a:rPr lang="en-CA" altLang="en-US">
                <a:solidFill>
                  <a:schemeClr val="bg1"/>
                </a:solidFill>
              </a:rPr>
              <a:t>Set of </a:t>
            </a:r>
            <a:r>
              <a:rPr lang="en-CA" altLang="en-US">
                <a:solidFill>
                  <a:srgbClr val="FF0000"/>
                </a:solidFill>
              </a:rPr>
              <a:t>exclusive </a:t>
            </a:r>
            <a:r>
              <a:rPr lang="en-CA" altLang="en-US">
                <a:solidFill>
                  <a:schemeClr val="bg1"/>
                </a:solidFill>
              </a:rPr>
              <a:t>rights in works of </a:t>
            </a:r>
            <a:r>
              <a:rPr lang="en-CA" altLang="en-US" i="1">
                <a:solidFill>
                  <a:srgbClr val="FFFF00"/>
                </a:solidFill>
              </a:rPr>
              <a:t>expression</a:t>
            </a:r>
            <a:r>
              <a:rPr lang="en-CA" altLang="en-US">
                <a:solidFill>
                  <a:schemeClr val="bg1"/>
                </a:solidFill>
              </a:rPr>
              <a:t>; performers’ </a:t>
            </a:r>
            <a:r>
              <a:rPr lang="en-CA" altLang="en-US" i="1">
                <a:solidFill>
                  <a:srgbClr val="FFFF00"/>
                </a:solidFill>
              </a:rPr>
              <a:t>performances</a:t>
            </a:r>
            <a:r>
              <a:rPr lang="en-CA" altLang="en-US">
                <a:solidFill>
                  <a:schemeClr val="bg1"/>
                </a:solidFill>
              </a:rPr>
              <a:t>; sound </a:t>
            </a:r>
            <a:r>
              <a:rPr lang="en-CA" altLang="en-US" i="1">
                <a:solidFill>
                  <a:srgbClr val="FFFF00"/>
                </a:solidFill>
              </a:rPr>
              <a:t>recordings</a:t>
            </a:r>
            <a:r>
              <a:rPr lang="en-CA" altLang="en-US">
                <a:solidFill>
                  <a:schemeClr val="bg1"/>
                </a:solidFill>
              </a:rPr>
              <a:t>; and communication </a:t>
            </a:r>
            <a:r>
              <a:rPr lang="en-CA" altLang="en-US" i="1">
                <a:solidFill>
                  <a:srgbClr val="FFFF00"/>
                </a:solidFill>
              </a:rPr>
              <a:t>signals</a:t>
            </a:r>
            <a:r>
              <a:rPr lang="en-CA" altLang="en-US">
                <a:solidFill>
                  <a:schemeClr val="bg1"/>
                </a:solidFill>
              </a:rPr>
              <a:t>. </a:t>
            </a:r>
            <a:endParaRPr lang="en-US" altLang="en-US">
              <a:solidFill>
                <a:schemeClr val="bg1"/>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5">
            <a:extLst>
              <a:ext uri="{FF2B5EF4-FFF2-40B4-BE49-F238E27FC236}">
                <a16:creationId xmlns:a16="http://schemas.microsoft.com/office/drawing/2014/main" id="{AFFC3A40-B27C-F0D3-7A84-B56BCC4E21D8}"/>
              </a:ext>
            </a:extLst>
          </p:cNvPr>
          <p:cNvSpPr>
            <a:spLocks noGrp="1" noChangeArrowheads="1"/>
          </p:cNvSpPr>
          <p:nvPr>
            <p:ph type="title"/>
          </p:nvPr>
        </p:nvSpPr>
        <p:spPr bwMode="auto">
          <a:xfrm>
            <a:off x="1485900" y="71438"/>
            <a:ext cx="6172200" cy="763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Overview of copyright</a:t>
            </a:r>
          </a:p>
        </p:txBody>
      </p:sp>
      <p:sp>
        <p:nvSpPr>
          <p:cNvPr id="101378" name="Content Placeholder 1">
            <a:extLst>
              <a:ext uri="{FF2B5EF4-FFF2-40B4-BE49-F238E27FC236}">
                <a16:creationId xmlns:a16="http://schemas.microsoft.com/office/drawing/2014/main" id="{04036142-B9E2-21BB-4841-7B714C85E0C2}"/>
              </a:ext>
            </a:extLst>
          </p:cNvPr>
          <p:cNvSpPr>
            <a:spLocks noGrp="1" noChangeArrowheads="1"/>
          </p:cNvSpPr>
          <p:nvPr>
            <p:ph idx="1"/>
          </p:nvPr>
        </p:nvSpPr>
        <p:spPr bwMode="auto">
          <a:xfrm>
            <a:off x="868363" y="1203325"/>
            <a:ext cx="7407275" cy="3603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700" b="1">
                <a:solidFill>
                  <a:srgbClr val="00B0F0"/>
                </a:solidFill>
              </a:rPr>
              <a:t>Purpose of copyright</a:t>
            </a:r>
            <a:r>
              <a:rPr lang="en-US" altLang="en-US" sz="2700" b="1">
                <a:solidFill>
                  <a:srgbClr val="FF0000"/>
                </a:solidFill>
              </a:rPr>
              <a:t>:</a:t>
            </a:r>
          </a:p>
          <a:p>
            <a:pPr marL="457200" lvl="1" indent="0">
              <a:buFont typeface="Arial" panose="020B0604020202020204" pitchFamily="34" charset="0"/>
              <a:buNone/>
            </a:pPr>
            <a:r>
              <a:rPr lang="en-US" altLang="en-US" sz="2700">
                <a:solidFill>
                  <a:schemeClr val="bg1"/>
                </a:solidFill>
              </a:rPr>
              <a:t>On what basis can copyright be justified</a:t>
            </a:r>
            <a:r>
              <a:rPr lang="en-US" altLang="en-US" sz="2700">
                <a:solidFill>
                  <a:srgbClr val="FF0000"/>
                </a:solidFill>
              </a:rPr>
              <a:t>?</a:t>
            </a:r>
            <a:r>
              <a:rPr lang="en-US" altLang="en-US" sz="2700">
                <a:solidFill>
                  <a:schemeClr val="bg1"/>
                </a:solidFill>
              </a:rPr>
              <a:t> </a:t>
            </a:r>
          </a:p>
          <a:p>
            <a:pPr lvl="2">
              <a:buFont typeface="Courier New" panose="02070309020205020404" pitchFamily="49" charset="0"/>
              <a:buChar char="o"/>
            </a:pPr>
            <a:r>
              <a:rPr lang="en-CA" altLang="en-US" sz="2700" i="1">
                <a:solidFill>
                  <a:schemeClr val="bg1"/>
                </a:solidFill>
              </a:rPr>
              <a:t>You have been asked by the leader of a newly independent country to advise her on whether her state  should establish a copyright regime. </a:t>
            </a:r>
          </a:p>
          <a:p>
            <a:pPr lvl="2">
              <a:buFont typeface="Courier New" panose="02070309020205020404" pitchFamily="49" charset="0"/>
              <a:buChar char="o"/>
            </a:pPr>
            <a:r>
              <a:rPr lang="en-CA" altLang="en-US" sz="2700" i="1">
                <a:solidFill>
                  <a:srgbClr val="FFFF00"/>
                </a:solidFill>
              </a:rPr>
              <a:t>On what basis might you justify the creation of such a system</a:t>
            </a:r>
            <a:r>
              <a:rPr lang="en-CA" altLang="en-US" sz="2700" i="1">
                <a:solidFill>
                  <a:srgbClr val="FF0000"/>
                </a:solidFill>
              </a:rPr>
              <a:t>?</a:t>
            </a:r>
            <a:r>
              <a:rPr lang="en-CA" altLang="en-US" sz="2700">
                <a:solidFill>
                  <a:schemeClr val="bg1"/>
                </a:solidFill>
              </a:rPr>
              <a:t> </a:t>
            </a:r>
            <a:endParaRPr lang="en-US" altLang="en-US" sz="2700">
              <a:solidFill>
                <a:schemeClr val="bg1"/>
              </a:solidFill>
            </a:endParaRPr>
          </a:p>
        </p:txBody>
      </p:sp>
      <p:sp>
        <p:nvSpPr>
          <p:cNvPr id="101379" name="Slide Number Placeholder 3">
            <a:extLst>
              <a:ext uri="{FF2B5EF4-FFF2-40B4-BE49-F238E27FC236}">
                <a16:creationId xmlns:a16="http://schemas.microsoft.com/office/drawing/2014/main" id="{5B3C8D15-B3D1-DD0A-6128-A66C2C1C13A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152317-D9DF-A141-807D-1BEA8B08ACE3}" type="slidenum">
              <a:rPr lang="en-US" altLang="en-US" smtClean="0"/>
              <a:pPr/>
              <a:t>111</a:t>
            </a:fld>
            <a:endParaRPr lang="en-US" alt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DF1DBE8E-854C-7DD3-2837-141FEC3925F5}"/>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Overview of copyright</a:t>
            </a:r>
            <a:endParaRPr lang="en-US" altLang="en-US"/>
          </a:p>
        </p:txBody>
      </p:sp>
      <p:sp>
        <p:nvSpPr>
          <p:cNvPr id="3" name="Content Placeholder 2">
            <a:extLst>
              <a:ext uri="{FF2B5EF4-FFF2-40B4-BE49-F238E27FC236}">
                <a16:creationId xmlns:a16="http://schemas.microsoft.com/office/drawing/2014/main" id="{926AD8C2-6B32-C1A2-F5BE-1E06F4227C00}"/>
              </a:ext>
            </a:extLst>
          </p:cNvPr>
          <p:cNvSpPr>
            <a:spLocks noGrp="1"/>
          </p:cNvSpPr>
          <p:nvPr>
            <p:ph sz="quarter" idx="10"/>
          </p:nvPr>
        </p:nvSpPr>
        <p:spPr>
          <a:xfrm>
            <a:off x="719138" y="1276350"/>
            <a:ext cx="7705725" cy="3238500"/>
          </a:xfrm>
        </p:spPr>
        <p:txBody>
          <a:bodyPr>
            <a:normAutofit lnSpcReduction="10000"/>
          </a:bodyPr>
          <a:lstStyle/>
          <a:p>
            <a:pPr marL="0" indent="0">
              <a:buFont typeface="Arial" panose="020B0604020202020204" pitchFamily="34" charset="0"/>
              <a:buNone/>
              <a:defRPr/>
            </a:pPr>
            <a:r>
              <a:rPr lang="en-US" sz="2700" b="1" dirty="0">
                <a:solidFill>
                  <a:srgbClr val="00B0F0"/>
                </a:solidFill>
              </a:rPr>
              <a:t>Justifications</a:t>
            </a:r>
          </a:p>
          <a:p>
            <a:pPr>
              <a:defRPr/>
            </a:pPr>
            <a:r>
              <a:rPr lang="en-US" sz="2700" dirty="0">
                <a:solidFill>
                  <a:schemeClr val="bg1"/>
                </a:solidFill>
              </a:rPr>
              <a:t>Economic incentive for creation (</a:t>
            </a:r>
            <a:r>
              <a:rPr lang="en-US" sz="2700" dirty="0">
                <a:solidFill>
                  <a:srgbClr val="FFFF00"/>
                </a:solidFill>
              </a:rPr>
              <a:t>then why does copyright continue after death</a:t>
            </a:r>
            <a:r>
              <a:rPr lang="en-US" sz="2700" dirty="0">
                <a:solidFill>
                  <a:schemeClr val="bg1"/>
                </a:solidFill>
              </a:rPr>
              <a:t>)?</a:t>
            </a:r>
          </a:p>
          <a:p>
            <a:pPr>
              <a:defRPr/>
            </a:pPr>
            <a:r>
              <a:rPr lang="en-US" sz="2700" dirty="0">
                <a:solidFill>
                  <a:schemeClr val="bg1"/>
                </a:solidFill>
              </a:rPr>
              <a:t>Societal </a:t>
            </a:r>
            <a:r>
              <a:rPr lang="en-US" sz="2700" dirty="0">
                <a:solidFill>
                  <a:srgbClr val="FFFF00"/>
                </a:solidFill>
              </a:rPr>
              <a:t>“</a:t>
            </a:r>
            <a:r>
              <a:rPr lang="en-US" sz="2700" dirty="0">
                <a:solidFill>
                  <a:srgbClr val="00B0F0"/>
                </a:solidFill>
              </a:rPr>
              <a:t>progress in the arts &amp; sciences</a:t>
            </a:r>
            <a:r>
              <a:rPr lang="en-US" sz="2700" dirty="0">
                <a:solidFill>
                  <a:srgbClr val="FFFF00"/>
                </a:solidFill>
              </a:rPr>
              <a:t>”</a:t>
            </a:r>
          </a:p>
          <a:p>
            <a:pPr>
              <a:defRPr/>
            </a:pPr>
            <a:r>
              <a:rPr lang="en-US" sz="2700" dirty="0">
                <a:solidFill>
                  <a:schemeClr val="bg1"/>
                </a:solidFill>
              </a:rPr>
              <a:t>Natural </a:t>
            </a:r>
            <a:r>
              <a:rPr lang="en-US" sz="2700" dirty="0">
                <a:solidFill>
                  <a:srgbClr val="FFFF00"/>
                </a:solidFill>
              </a:rPr>
              <a:t>rights to </a:t>
            </a:r>
            <a:r>
              <a:rPr lang="en-US" sz="2700" dirty="0">
                <a:solidFill>
                  <a:schemeClr val="bg1"/>
                </a:solidFill>
              </a:rPr>
              <a:t>one’s own </a:t>
            </a:r>
            <a:r>
              <a:rPr lang="en-US" sz="2700" dirty="0">
                <a:solidFill>
                  <a:srgbClr val="FFFF00"/>
                </a:solidFill>
              </a:rPr>
              <a:t>labour </a:t>
            </a:r>
            <a:r>
              <a:rPr lang="en-US" sz="2700" dirty="0">
                <a:solidFill>
                  <a:srgbClr val="FF0000"/>
                </a:solidFill>
              </a:rPr>
              <a:t>&amp;</a:t>
            </a:r>
            <a:r>
              <a:rPr lang="en-US" sz="2700" dirty="0">
                <a:solidFill>
                  <a:srgbClr val="FFFF00"/>
                </a:solidFill>
              </a:rPr>
              <a:t> </a:t>
            </a:r>
            <a:r>
              <a:rPr lang="en-US" sz="2700" dirty="0">
                <a:solidFill>
                  <a:srgbClr val="00B0F0"/>
                </a:solidFill>
              </a:rPr>
              <a:t>personality </a:t>
            </a:r>
            <a:r>
              <a:rPr lang="en-US" sz="2700" dirty="0">
                <a:solidFill>
                  <a:srgbClr val="FFFF00"/>
                </a:solidFill>
              </a:rPr>
              <a:t>(</a:t>
            </a:r>
            <a:r>
              <a:rPr lang="en-US" sz="2700" dirty="0">
                <a:solidFill>
                  <a:srgbClr val="FF0000"/>
                </a:solidFill>
                <a:sym typeface="Wingdings" pitchFamily="2" charset="2"/>
              </a:rPr>
              <a:t></a:t>
            </a:r>
            <a:r>
              <a:rPr lang="en-US" sz="2700" dirty="0">
                <a:solidFill>
                  <a:schemeClr val="bg1"/>
                </a:solidFill>
                <a:sym typeface="Wingdings" pitchFamily="2" charset="2"/>
              </a:rPr>
              <a:t> personality </a:t>
            </a:r>
            <a:r>
              <a:rPr lang="en-US" sz="2700" dirty="0">
                <a:solidFill>
                  <a:srgbClr val="FF0000"/>
                </a:solidFill>
                <a:sym typeface="Wingdings" pitchFamily="2" charset="2"/>
              </a:rPr>
              <a:t>=</a:t>
            </a:r>
            <a:r>
              <a:rPr lang="en-US" sz="2700" dirty="0">
                <a:solidFill>
                  <a:schemeClr val="bg1"/>
                </a:solidFill>
                <a:sym typeface="Wingdings" pitchFamily="2" charset="2"/>
              </a:rPr>
              <a:t> privacy </a:t>
            </a:r>
            <a:r>
              <a:rPr lang="en-US" sz="2700" dirty="0">
                <a:solidFill>
                  <a:srgbClr val="FF0000"/>
                </a:solidFill>
                <a:sym typeface="Wingdings" pitchFamily="2" charset="2"/>
              </a:rPr>
              <a:t>or</a:t>
            </a:r>
            <a:r>
              <a:rPr lang="en-US" sz="2700" dirty="0">
                <a:solidFill>
                  <a:schemeClr val="bg1"/>
                </a:solidFill>
                <a:sym typeface="Wingdings" pitchFamily="2" charset="2"/>
              </a:rPr>
              <a:t> IP</a:t>
            </a:r>
            <a:r>
              <a:rPr lang="en-US" sz="2700" dirty="0">
                <a:solidFill>
                  <a:srgbClr val="FFFF00"/>
                </a:solidFill>
                <a:sym typeface="Wingdings" pitchFamily="2" charset="2"/>
              </a:rPr>
              <a:t>)</a:t>
            </a:r>
            <a:endParaRPr lang="en-US" sz="2700" dirty="0">
              <a:solidFill>
                <a:srgbClr val="FFFF00"/>
              </a:solidFill>
            </a:endParaRPr>
          </a:p>
          <a:p>
            <a:pPr>
              <a:defRPr/>
            </a:pPr>
            <a:r>
              <a:rPr lang="en-US" sz="2700" dirty="0">
                <a:solidFill>
                  <a:schemeClr val="bg1"/>
                </a:solidFill>
              </a:rPr>
              <a:t>Reinforces </a:t>
            </a:r>
            <a:r>
              <a:rPr lang="en-US" sz="2700" dirty="0">
                <a:solidFill>
                  <a:srgbClr val="FFFF00"/>
                </a:solidFill>
              </a:rPr>
              <a:t>free expression</a:t>
            </a:r>
            <a:r>
              <a:rPr lang="en-US" sz="2700" dirty="0">
                <a:solidFill>
                  <a:srgbClr val="FF0000"/>
                </a:solidFill>
              </a:rPr>
              <a: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Box 1">
            <a:extLst>
              <a:ext uri="{FF2B5EF4-FFF2-40B4-BE49-F238E27FC236}">
                <a16:creationId xmlns:a16="http://schemas.microsoft.com/office/drawing/2014/main" id="{609F32E7-ACD0-322B-A243-1528575CF5A4}"/>
              </a:ext>
            </a:extLst>
          </p:cNvPr>
          <p:cNvSpPr txBox="1">
            <a:spLocks noChangeArrowheads="1"/>
          </p:cNvSpPr>
          <p:nvPr/>
        </p:nvSpPr>
        <p:spPr bwMode="auto">
          <a:xfrm>
            <a:off x="1514475" y="144463"/>
            <a:ext cx="61150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Overview of copyright</a:t>
            </a:r>
            <a:endParaRPr lang="en-US" altLang="en-US" sz="4400"/>
          </a:p>
        </p:txBody>
      </p:sp>
      <p:sp>
        <p:nvSpPr>
          <p:cNvPr id="104450" name="TextBox 3">
            <a:extLst>
              <a:ext uri="{FF2B5EF4-FFF2-40B4-BE49-F238E27FC236}">
                <a16:creationId xmlns:a16="http://schemas.microsoft.com/office/drawing/2014/main" id="{98504588-0EE7-1061-63A8-12A502791EB4}"/>
              </a:ext>
            </a:extLst>
          </p:cNvPr>
          <p:cNvSpPr txBox="1">
            <a:spLocks noChangeArrowheads="1"/>
          </p:cNvSpPr>
          <p:nvPr/>
        </p:nvSpPr>
        <p:spPr bwMode="auto">
          <a:xfrm>
            <a:off x="395288" y="1058863"/>
            <a:ext cx="83534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rgbClr val="00B0F0"/>
                </a:solidFill>
              </a:rPr>
              <a:t>Purpose of copyright</a:t>
            </a:r>
          </a:p>
          <a:p>
            <a:pPr lvl="1"/>
            <a:r>
              <a:rPr lang="en-US" altLang="en-US" sz="3200" i="1">
                <a:solidFill>
                  <a:srgbClr val="FFFF00"/>
                </a:solidFill>
              </a:rPr>
              <a:t>Significant consequences flow from the adoption of one purpose of copyright or another</a:t>
            </a:r>
            <a:r>
              <a:rPr lang="en-US" altLang="en-US" sz="3200">
                <a:solidFill>
                  <a:schemeClr val="bg1"/>
                </a:solidFill>
              </a:rPr>
              <a:t>, due to the prevailing approach to statutory interpretation in Canada (Driedger’s “modern approach”), </a:t>
            </a:r>
            <a:r>
              <a:rPr lang="en-US" altLang="en-US" sz="3200">
                <a:solidFill>
                  <a:srgbClr val="00B0F0"/>
                </a:solidFill>
              </a:rPr>
              <a:t>under which provisions are interpreted purposively</a:t>
            </a:r>
            <a:r>
              <a:rPr lang="en-US" altLang="en-US" sz="3200">
                <a:solidFill>
                  <a:schemeClr val="bg1"/>
                </a:solidFill>
              </a:rPr>
              <a:t>.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E1F1C66C-768C-2B2F-306B-6BA53AD45BA6}"/>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2AC3CC37-B9FD-1640-5C0F-BA6D902B262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105475" name="Content Placeholder 3" descr="Crystal_Project_pause-queue.png">
            <a:extLst>
              <a:ext uri="{FF2B5EF4-FFF2-40B4-BE49-F238E27FC236}">
                <a16:creationId xmlns:a16="http://schemas.microsoft.com/office/drawing/2014/main" id="{C8749853-55E6-028B-760C-8D66E7717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4C29C90F-227C-E9C3-3B5C-71FDF5E2C4DB}"/>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i="1">
                <a:solidFill>
                  <a:srgbClr val="558ED5"/>
                </a:solidFill>
                <a:latin typeface="Apple Chancery" panose="03020702040506060504" pitchFamily="66" charset="-79"/>
                <a:cs typeface="Apple Chancery" panose="03020702040506060504" pitchFamily="66" charset="-79"/>
              </a:rPr>
              <a:t>Please Self Identify</a:t>
            </a:r>
            <a:r>
              <a:rPr lang="en-US" altLang="en-US" sz="3600">
                <a:solidFill>
                  <a:srgbClr val="558ED5"/>
                </a:solidFill>
              </a:rPr>
              <a:t> </a:t>
            </a:r>
            <a:r>
              <a:rPr lang="en-US" altLang="en-US" sz="3600"/>
              <a:t> </a:t>
            </a:r>
            <a:r>
              <a:rPr lang="en-US" altLang="en-US"/>
              <a:t> </a:t>
            </a:r>
          </a:p>
        </p:txBody>
      </p:sp>
      <p:sp>
        <p:nvSpPr>
          <p:cNvPr id="3" name="Content Placeholder 2">
            <a:extLst>
              <a:ext uri="{FF2B5EF4-FFF2-40B4-BE49-F238E27FC236}">
                <a16:creationId xmlns:a16="http://schemas.microsoft.com/office/drawing/2014/main" id="{071CC298-2B8C-066C-D2A5-F5F6799E9D13}"/>
              </a:ext>
            </a:extLst>
          </p:cNvPr>
          <p:cNvSpPr>
            <a:spLocks noGrp="1"/>
          </p:cNvSpPr>
          <p:nvPr>
            <p:ph sz="quarter" idx="10"/>
          </p:nvPr>
        </p:nvSpPr>
        <p:spPr>
          <a:xfrm>
            <a:off x="1485900" y="1347788"/>
            <a:ext cx="6172200" cy="3144837"/>
          </a:xfrm>
        </p:spPr>
        <p:txBody>
          <a:bodyPr>
            <a:normAutofit fontScale="92500" lnSpcReduction="10000"/>
          </a:bodyPr>
          <a:lstStyle/>
          <a:p>
            <a:pPr marL="0" indent="0">
              <a:buFont typeface="Arial" panose="020B0604020202020204" pitchFamily="34" charset="0"/>
              <a:buNone/>
              <a:defRPr/>
            </a:pPr>
            <a:r>
              <a:rPr lang="en-US" sz="4500" b="1" dirty="0">
                <a:latin typeface="American Typewriter"/>
                <a:cs typeface="American Typewriter"/>
              </a:rPr>
              <a:t>         </a:t>
            </a:r>
            <a:r>
              <a:rPr lang="en-US" sz="5400" b="1" dirty="0">
                <a:solidFill>
                  <a:srgbClr val="FFFFFF"/>
                </a:solidFill>
                <a:latin typeface="American Typewriter"/>
                <a:cs typeface="American Typewriter"/>
              </a:rPr>
              <a:t>AUTHOR</a:t>
            </a:r>
          </a:p>
          <a:p>
            <a:pPr marL="0" indent="0">
              <a:buFont typeface="Arial" panose="020B0604020202020204" pitchFamily="34" charset="0"/>
              <a:buNone/>
              <a:defRPr/>
            </a:pPr>
            <a:r>
              <a:rPr lang="en-US" sz="5400" b="1" dirty="0">
                <a:latin typeface="American Typewriter"/>
                <a:cs typeface="American Typewriter"/>
              </a:rPr>
              <a:t>               </a:t>
            </a:r>
            <a:r>
              <a:rPr lang="en-US" sz="5400" b="1" dirty="0">
                <a:solidFill>
                  <a:srgbClr val="FF0000"/>
                </a:solidFill>
                <a:latin typeface="American Typewriter"/>
                <a:cs typeface="American Typewriter"/>
              </a:rPr>
              <a:t>or</a:t>
            </a:r>
          </a:p>
          <a:p>
            <a:pPr marL="0" indent="0">
              <a:buFont typeface="Arial" panose="020B0604020202020204" pitchFamily="34" charset="0"/>
              <a:buNone/>
              <a:defRPr/>
            </a:pPr>
            <a:r>
              <a:rPr lang="en-US" sz="5400" b="1" dirty="0">
                <a:latin typeface="American Typewriter"/>
                <a:cs typeface="American Typewriter"/>
              </a:rPr>
              <a:t>     </a:t>
            </a:r>
            <a:r>
              <a:rPr lang="en-US" sz="5400" b="1" dirty="0">
                <a:solidFill>
                  <a:srgbClr val="FFFFFF"/>
                </a:solidFill>
                <a:latin typeface="American Typewriter"/>
                <a:cs typeface="American Typewriter"/>
              </a:rPr>
              <a:t>CONNECTOR</a:t>
            </a:r>
          </a:p>
          <a:p>
            <a:pPr marL="0" indent="0">
              <a:buFont typeface="Arial" panose="020B0604020202020204" pitchFamily="34" charset="0"/>
              <a:buNone/>
              <a:defRPr/>
            </a:pPr>
            <a:endParaRPr lang="en-US" b="1" dirty="0">
              <a:latin typeface="American Typewriter"/>
              <a:cs typeface="American Typewriter"/>
            </a:endParaRPr>
          </a:p>
          <a:p>
            <a:pPr marL="0" indent="0">
              <a:buFont typeface="Arial" panose="020B0604020202020204" pitchFamily="34" charset="0"/>
              <a:buNone/>
              <a:defRPr/>
            </a:pPr>
            <a:r>
              <a:rPr lang="en-US" b="1" dirty="0">
                <a:latin typeface="American Typewriter"/>
                <a:cs typeface="American Typewriter"/>
              </a:rPr>
              <a:t>                       </a:t>
            </a:r>
            <a:endParaRPr lang="en-US" b="1" dirty="0">
              <a:solidFill>
                <a:srgbClr val="008000"/>
              </a:solidFill>
              <a:latin typeface="Apple Chancery"/>
              <a:cs typeface="Apple Chancery"/>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66BF-3D5F-86D4-039B-918B3EBA76FC}"/>
              </a:ext>
            </a:extLst>
          </p:cNvPr>
          <p:cNvSpPr>
            <a:spLocks noGrp="1"/>
          </p:cNvSpPr>
          <p:nvPr>
            <p:ph type="title"/>
          </p:nvPr>
        </p:nvSpPr>
        <p:spPr>
          <a:xfrm>
            <a:off x="1485900" y="244475"/>
            <a:ext cx="6172200" cy="811213"/>
          </a:xfrm>
        </p:spPr>
        <p:txBody>
          <a:bodyPr>
            <a:normAutofit fontScale="90000"/>
          </a:bodyPr>
          <a:lstStyle/>
          <a:p>
            <a:pPr>
              <a:defRPr/>
            </a:pPr>
            <a:r>
              <a:rPr lang="en-US" b="1" dirty="0">
                <a:solidFill>
                  <a:srgbClr val="FFFFFF"/>
                </a:solidFill>
                <a:latin typeface="American Typewriter"/>
                <a:cs typeface="American Typewriter"/>
              </a:rPr>
              <a:t>  </a:t>
            </a:r>
            <a:r>
              <a:rPr lang="en-US" sz="4500" b="1" dirty="0">
                <a:solidFill>
                  <a:srgbClr val="FFFFFF"/>
                </a:solidFill>
                <a:latin typeface="American Typewriter"/>
                <a:cs typeface="American Typewriter"/>
              </a:rPr>
              <a:t>Who is an AUTHOR</a:t>
            </a:r>
            <a:r>
              <a:rPr lang="en-US" sz="4500" b="1" dirty="0">
                <a:solidFill>
                  <a:srgbClr val="FF0000"/>
                </a:solidFill>
                <a:latin typeface="American Typewriter"/>
                <a:cs typeface="American Typewriter"/>
              </a:rPr>
              <a:t>?</a:t>
            </a:r>
            <a:endParaRPr lang="en-US" sz="4500" dirty="0">
              <a:solidFill>
                <a:srgbClr val="FF0000"/>
              </a:solidFill>
            </a:endParaRPr>
          </a:p>
        </p:txBody>
      </p:sp>
      <p:sp>
        <p:nvSpPr>
          <p:cNvPr id="3" name="Content Placeholder 2">
            <a:extLst>
              <a:ext uri="{FF2B5EF4-FFF2-40B4-BE49-F238E27FC236}">
                <a16:creationId xmlns:a16="http://schemas.microsoft.com/office/drawing/2014/main" id="{6ECF2878-3709-4E32-62E0-684EECDB3DE4}"/>
              </a:ext>
            </a:extLst>
          </p:cNvPr>
          <p:cNvSpPr>
            <a:spLocks noGrp="1"/>
          </p:cNvSpPr>
          <p:nvPr>
            <p:ph sz="quarter" idx="10"/>
          </p:nvPr>
        </p:nvSpPr>
        <p:spPr>
          <a:xfrm>
            <a:off x="457200" y="1055688"/>
            <a:ext cx="8229600" cy="3238500"/>
          </a:xfrm>
        </p:spPr>
        <p:txBody>
          <a:bodyPr/>
          <a:lstStyle/>
          <a:p>
            <a:pPr marL="0" indent="0">
              <a:buFont typeface="Arial" panose="020B0604020202020204" pitchFamily="34" charset="0"/>
              <a:buNone/>
              <a:defRPr/>
            </a:pPr>
            <a:endParaRPr lang="en-US" sz="3000" dirty="0">
              <a:solidFill>
                <a:srgbClr val="0000FF"/>
              </a:solidFill>
            </a:endParaRPr>
          </a:p>
          <a:p>
            <a:pPr marL="0" indent="0">
              <a:buFont typeface="Arial" panose="020B0604020202020204" pitchFamily="34" charset="0"/>
              <a:buNone/>
              <a:defRPr/>
            </a:pPr>
            <a:r>
              <a:rPr lang="en-US" sz="2700" dirty="0">
                <a:solidFill>
                  <a:srgbClr val="FF0000"/>
                </a:solidFill>
              </a:rPr>
              <a:t>“</a:t>
            </a:r>
            <a:r>
              <a:rPr lang="en-US" sz="2700" b="1" dirty="0">
                <a:solidFill>
                  <a:srgbClr val="FFFF00"/>
                </a:solidFill>
              </a:rPr>
              <a:t>T</a:t>
            </a:r>
            <a:r>
              <a:rPr lang="en-US" sz="2700" b="1" i="1" dirty="0">
                <a:solidFill>
                  <a:srgbClr val="FFFF00"/>
                </a:solidFill>
              </a:rPr>
              <a:t>he creative is the place where no one else has ever been. </a:t>
            </a:r>
            <a:r>
              <a:rPr lang="en-US" sz="2700" i="1" dirty="0">
                <a:solidFill>
                  <a:schemeClr val="bg1"/>
                </a:solidFill>
              </a:rPr>
              <a:t>You have to leave the city of your comfort and go into the wilderness of your intuition. What you’ll discover will be wonderful. </a:t>
            </a:r>
            <a:r>
              <a:rPr lang="en-US" sz="2700" b="1" i="1" dirty="0">
                <a:solidFill>
                  <a:srgbClr val="FFFF00"/>
                </a:solidFill>
              </a:rPr>
              <a:t>What you’ll discover is yourself</a:t>
            </a:r>
            <a:r>
              <a:rPr lang="en-US" sz="2700" dirty="0">
                <a:solidFill>
                  <a:schemeClr val="bg1"/>
                </a:solidFill>
              </a:rPr>
              <a:t>.</a:t>
            </a:r>
            <a:r>
              <a:rPr lang="en-US" sz="2700" dirty="0">
                <a:solidFill>
                  <a:srgbClr val="FF0000"/>
                </a:solidFill>
              </a:rPr>
              <a:t>”</a:t>
            </a:r>
          </a:p>
          <a:p>
            <a:pPr>
              <a:defRPr/>
            </a:pP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a:extLst>
              <a:ext uri="{FF2B5EF4-FFF2-40B4-BE49-F238E27FC236}">
                <a16:creationId xmlns:a16="http://schemas.microsoft.com/office/drawing/2014/main" id="{0F57EF60-CA05-2FAC-947C-D7F56B1E6F01}"/>
              </a:ext>
            </a:extLst>
          </p:cNvPr>
          <p:cNvSpPr>
            <a:spLocks noGrp="1" noChangeArrowheads="1"/>
          </p:cNvSpPr>
          <p:nvPr>
            <p:ph type="title"/>
          </p:nvPr>
        </p:nvSpPr>
        <p:spPr bwMode="auto">
          <a:xfrm>
            <a:off x="782638" y="52388"/>
            <a:ext cx="7821612" cy="1169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500" b="1">
                <a:solidFill>
                  <a:srgbClr val="FFFFFF"/>
                </a:solidFill>
                <a:latin typeface="American Typewriter" panose="02090604020004020304" pitchFamily="18" charset="77"/>
              </a:rPr>
              <a:t>Who is a CONNECTOR</a:t>
            </a:r>
            <a:r>
              <a:rPr lang="en-US" altLang="en-US" sz="4500" b="1">
                <a:solidFill>
                  <a:srgbClr val="FF0000"/>
                </a:solidFill>
                <a:latin typeface="American Typewriter" panose="02090604020004020304" pitchFamily="18" charset="77"/>
              </a:rPr>
              <a:t>?</a:t>
            </a:r>
            <a:endParaRPr lang="en-US" altLang="en-US" sz="4500">
              <a:solidFill>
                <a:srgbClr val="FF0000"/>
              </a:solidFill>
            </a:endParaRPr>
          </a:p>
        </p:txBody>
      </p:sp>
      <p:sp>
        <p:nvSpPr>
          <p:cNvPr id="205826" name="Content Placeholder 2">
            <a:extLst>
              <a:ext uri="{FF2B5EF4-FFF2-40B4-BE49-F238E27FC236}">
                <a16:creationId xmlns:a16="http://schemas.microsoft.com/office/drawing/2014/main" id="{C61DBC6C-B75F-83AF-E64D-2E9B4E8E90C6}"/>
              </a:ext>
            </a:extLst>
          </p:cNvPr>
          <p:cNvSpPr>
            <a:spLocks noGrp="1" noChangeArrowheads="1"/>
          </p:cNvSpPr>
          <p:nvPr>
            <p:ph sz="quarter" idx="10"/>
          </p:nvPr>
        </p:nvSpPr>
        <p:spPr bwMode="auto">
          <a:xfrm>
            <a:off x="1384300" y="1168400"/>
            <a:ext cx="6616700" cy="3336925"/>
          </a:xfrm>
          <a:prstGeom prst="rect">
            <a:avLst/>
          </a:prstGeom>
        </p:spPr>
        <p:txBody>
          <a:bodyPr vert="horz" wrap="square" lIns="91440" tIns="45720" rIns="91440" bIns="45720" numCol="1" anchor="t" anchorCtr="0" compatLnSpc="1">
            <a:prstTxWarp prst="textNoShape">
              <a:avLst/>
            </a:prstTxWarp>
            <a:normAutofit lnSpcReduction="10000"/>
          </a:bodyPr>
          <a:lstStyle/>
          <a:p>
            <a:pPr marL="0" indent="0">
              <a:buFont typeface="Arial" panose="020B0604020202020204" pitchFamily="34" charset="0"/>
              <a:buNone/>
              <a:defRPr/>
            </a:pPr>
            <a:r>
              <a:rPr lang="en-US" altLang="en-US" sz="2700" i="1">
                <a:solidFill>
                  <a:srgbClr val="FF0000"/>
                </a:solidFill>
              </a:rPr>
              <a:t>“</a:t>
            </a:r>
            <a:r>
              <a:rPr lang="en-US" altLang="en-US" sz="2700" b="1" i="1">
                <a:solidFill>
                  <a:srgbClr val="FFFF00"/>
                </a:solidFill>
              </a:rPr>
              <a:t>Creativity is just connecting things</a:t>
            </a:r>
            <a:r>
              <a:rPr lang="en-US" altLang="en-US" sz="2700" i="1">
                <a:solidFill>
                  <a:srgbClr val="FFFF00"/>
                </a:solidFill>
              </a:rPr>
              <a:t>. </a:t>
            </a:r>
            <a:r>
              <a:rPr lang="en-US" altLang="en-US" sz="2700" i="1">
                <a:solidFill>
                  <a:schemeClr val="bg1"/>
                </a:solidFill>
              </a:rPr>
              <a:t>When you ask creative people how they did something, they feel a little guilty because they didn't really do it, they just saw something. It seemed obvious to them after a while. That's because they were able to connect experiences they've had and synthesize new things</a:t>
            </a:r>
            <a:r>
              <a:rPr lang="en-US" altLang="en-US" sz="2700" i="1">
                <a:solidFill>
                  <a:srgbClr val="FFFF00"/>
                </a:solidFill>
              </a:rPr>
              <a:t>.</a:t>
            </a:r>
            <a:r>
              <a:rPr lang="en-US" altLang="en-US" sz="2700" i="1">
                <a:solidFill>
                  <a:srgbClr val="FF0000"/>
                </a:solidFill>
              </a:rPr>
              <a:t>”</a:t>
            </a:r>
            <a:r>
              <a:rPr lang="en-US" altLang="en-US" sz="2700" i="1">
                <a:solidFill>
                  <a:srgbClr val="FFFF00"/>
                </a:solidFill>
              </a:rPr>
              <a:t>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a:extLst>
              <a:ext uri="{FF2B5EF4-FFF2-40B4-BE49-F238E27FC236}">
                <a16:creationId xmlns:a16="http://schemas.microsoft.com/office/drawing/2014/main" id="{2BE9DFFD-6D5D-6EFB-A310-71789A758503}"/>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i="1">
                <a:solidFill>
                  <a:srgbClr val="558ED5"/>
                </a:solidFill>
                <a:latin typeface="Apple Chancery" panose="03020702040506060504" pitchFamily="66" charset="-79"/>
                <a:cs typeface="Apple Chancery" panose="03020702040506060504" pitchFamily="66" charset="-79"/>
              </a:rPr>
              <a:t>Please Self Identify</a:t>
            </a:r>
            <a:r>
              <a:rPr lang="en-US" altLang="en-US" sz="3600">
                <a:solidFill>
                  <a:srgbClr val="558ED5"/>
                </a:solidFill>
              </a:rPr>
              <a:t> </a:t>
            </a:r>
            <a:r>
              <a:rPr lang="en-US" altLang="en-US" sz="3600"/>
              <a:t> </a:t>
            </a:r>
            <a:r>
              <a:rPr lang="en-US" altLang="en-US"/>
              <a:t> </a:t>
            </a:r>
          </a:p>
        </p:txBody>
      </p:sp>
      <p:sp>
        <p:nvSpPr>
          <p:cNvPr id="3" name="Content Placeholder 2">
            <a:extLst>
              <a:ext uri="{FF2B5EF4-FFF2-40B4-BE49-F238E27FC236}">
                <a16:creationId xmlns:a16="http://schemas.microsoft.com/office/drawing/2014/main" id="{338C91B0-B7E6-00D8-BAE5-3A960AEC95B3}"/>
              </a:ext>
            </a:extLst>
          </p:cNvPr>
          <p:cNvSpPr>
            <a:spLocks noGrp="1"/>
          </p:cNvSpPr>
          <p:nvPr>
            <p:ph sz="quarter" idx="10"/>
          </p:nvPr>
        </p:nvSpPr>
        <p:spPr>
          <a:xfrm>
            <a:off x="1485900" y="1482725"/>
            <a:ext cx="6172200" cy="2916238"/>
          </a:xfrm>
        </p:spPr>
        <p:txBody>
          <a:bodyPr>
            <a:normAutofit fontScale="92500" lnSpcReduction="20000"/>
          </a:bodyPr>
          <a:lstStyle/>
          <a:p>
            <a:pPr marL="0" indent="0">
              <a:buFont typeface="Arial" panose="020B0604020202020204" pitchFamily="34" charset="0"/>
              <a:buNone/>
              <a:defRPr/>
            </a:pPr>
            <a:r>
              <a:rPr lang="en-US" sz="4500" b="1" dirty="0">
                <a:latin typeface="American Typewriter"/>
                <a:cs typeface="American Typewriter"/>
              </a:rPr>
              <a:t>         </a:t>
            </a:r>
            <a:r>
              <a:rPr lang="en-US" sz="5400" b="1" dirty="0">
                <a:solidFill>
                  <a:srgbClr val="FFFFFF"/>
                </a:solidFill>
                <a:latin typeface="American Typewriter"/>
                <a:cs typeface="American Typewriter"/>
              </a:rPr>
              <a:t>AUTHOR</a:t>
            </a:r>
          </a:p>
          <a:p>
            <a:pPr marL="0" indent="0">
              <a:buFont typeface="Arial" panose="020B0604020202020204" pitchFamily="34" charset="0"/>
              <a:buNone/>
              <a:defRPr/>
            </a:pPr>
            <a:r>
              <a:rPr lang="en-US" sz="5400" b="1" dirty="0">
                <a:latin typeface="American Typewriter"/>
                <a:cs typeface="American Typewriter"/>
              </a:rPr>
              <a:t>               </a:t>
            </a:r>
            <a:r>
              <a:rPr lang="en-US" sz="5400" b="1" dirty="0">
                <a:solidFill>
                  <a:srgbClr val="FF0000"/>
                </a:solidFill>
                <a:latin typeface="American Typewriter"/>
                <a:cs typeface="American Typewriter"/>
              </a:rPr>
              <a:t>or</a:t>
            </a:r>
          </a:p>
          <a:p>
            <a:pPr marL="0" indent="0">
              <a:buFont typeface="Arial" panose="020B0604020202020204" pitchFamily="34" charset="0"/>
              <a:buNone/>
              <a:defRPr/>
            </a:pPr>
            <a:r>
              <a:rPr lang="en-US" sz="5400" b="1" dirty="0">
                <a:latin typeface="American Typewriter"/>
                <a:cs typeface="American Typewriter"/>
              </a:rPr>
              <a:t>     </a:t>
            </a:r>
            <a:r>
              <a:rPr lang="en-US" sz="5400" b="1" dirty="0">
                <a:solidFill>
                  <a:srgbClr val="FFFFFF"/>
                </a:solidFill>
                <a:latin typeface="American Typewriter"/>
                <a:cs typeface="American Typewriter"/>
              </a:rPr>
              <a:t>CONNECTOR</a:t>
            </a:r>
          </a:p>
          <a:p>
            <a:pPr marL="0" indent="0">
              <a:buFont typeface="Arial" panose="020B0604020202020204" pitchFamily="34" charset="0"/>
              <a:buNone/>
              <a:defRPr/>
            </a:pPr>
            <a:endParaRPr lang="en-US" b="1" dirty="0">
              <a:latin typeface="American Typewriter"/>
              <a:cs typeface="American Typewriter"/>
            </a:endParaRPr>
          </a:p>
          <a:p>
            <a:pPr marL="0" indent="0">
              <a:buFont typeface="Arial" panose="020B0604020202020204" pitchFamily="34" charset="0"/>
              <a:buNone/>
              <a:defRPr/>
            </a:pPr>
            <a:r>
              <a:rPr lang="en-US" b="1" dirty="0">
                <a:latin typeface="American Typewriter"/>
                <a:cs typeface="American Typewriter"/>
              </a:rPr>
              <a:t>                       </a:t>
            </a:r>
            <a:endParaRPr lang="en-US" b="1" dirty="0">
              <a:solidFill>
                <a:srgbClr val="008000"/>
              </a:solidFill>
              <a:latin typeface="Apple Chancery"/>
              <a:cs typeface="Apple Chancery"/>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A0F4-F355-E0C4-DDD5-95025989ABBB}"/>
              </a:ext>
            </a:extLst>
          </p:cNvPr>
          <p:cNvSpPr>
            <a:spLocks noGrp="1"/>
          </p:cNvSpPr>
          <p:nvPr>
            <p:ph type="title"/>
          </p:nvPr>
        </p:nvSpPr>
        <p:spPr>
          <a:xfrm>
            <a:off x="1143000" y="74613"/>
            <a:ext cx="6858000" cy="584200"/>
          </a:xfrm>
        </p:spPr>
        <p:txBody>
          <a:bodyPr>
            <a:normAutofit fontScale="90000"/>
          </a:bodyPr>
          <a:lstStyle/>
          <a:p>
            <a:pPr>
              <a:defRPr/>
            </a:pPr>
            <a:r>
              <a:rPr lang="en-US" dirty="0">
                <a:solidFill>
                  <a:schemeClr val="bg1"/>
                </a:solidFill>
              </a:rPr>
              <a:t> </a:t>
            </a:r>
            <a:r>
              <a:rPr lang="en-US" sz="3675" dirty="0">
                <a:solidFill>
                  <a:schemeClr val="bg1"/>
                </a:solidFill>
                <a:latin typeface="+mn-lt"/>
              </a:rPr>
              <a:t>“</a:t>
            </a:r>
            <a:r>
              <a:rPr lang="en-US" sz="3675" b="1" i="1" dirty="0">
                <a:solidFill>
                  <a:srgbClr val="FFFF00"/>
                </a:solidFill>
                <a:latin typeface="+mn-lt"/>
              </a:rPr>
              <a:t>Connecting</a:t>
            </a:r>
            <a:r>
              <a:rPr lang="en-US" sz="3675" dirty="0">
                <a:solidFill>
                  <a:srgbClr val="FFFFFF"/>
                </a:solidFill>
                <a:latin typeface="+mn-lt"/>
              </a:rPr>
              <a:t>”</a:t>
            </a:r>
            <a:r>
              <a:rPr lang="en-US" sz="3675" dirty="0">
                <a:solidFill>
                  <a:srgbClr val="FF0000"/>
                </a:solidFill>
                <a:latin typeface="+mn-lt"/>
              </a:rPr>
              <a:t>(</a:t>
            </a:r>
            <a:r>
              <a:rPr lang="en-US" sz="3675" dirty="0">
                <a:solidFill>
                  <a:srgbClr val="FFFFFF"/>
                </a:solidFill>
                <a:latin typeface="+mn-lt"/>
              </a:rPr>
              <a:t>remixing</a:t>
            </a:r>
            <a:r>
              <a:rPr lang="en-US" sz="3675" dirty="0">
                <a:solidFill>
                  <a:srgbClr val="FF0000"/>
                </a:solidFill>
                <a:latin typeface="+mn-lt"/>
              </a:rPr>
              <a:t>)</a:t>
            </a:r>
          </a:p>
        </p:txBody>
      </p:sp>
      <p:sp>
        <p:nvSpPr>
          <p:cNvPr id="3" name="Content Placeholder 2">
            <a:extLst>
              <a:ext uri="{FF2B5EF4-FFF2-40B4-BE49-F238E27FC236}">
                <a16:creationId xmlns:a16="http://schemas.microsoft.com/office/drawing/2014/main" id="{2B65F61D-1503-6881-6703-637800E4AC7D}"/>
              </a:ext>
            </a:extLst>
          </p:cNvPr>
          <p:cNvSpPr>
            <a:spLocks noGrp="1"/>
          </p:cNvSpPr>
          <p:nvPr>
            <p:ph sz="quarter" idx="10"/>
          </p:nvPr>
        </p:nvSpPr>
        <p:spPr>
          <a:xfrm>
            <a:off x="1347788" y="688975"/>
            <a:ext cx="6653212" cy="3765550"/>
          </a:xfrm>
        </p:spPr>
        <p:txBody>
          <a:bodyPr>
            <a:normAutofit fontScale="55000" lnSpcReduction="20000"/>
          </a:bodyPr>
          <a:lstStyle/>
          <a:p>
            <a:pPr marL="0" indent="0">
              <a:lnSpc>
                <a:spcPct val="110000"/>
              </a:lnSpc>
              <a:buFont typeface="Arial" panose="020B0604020202020204" pitchFamily="34" charset="0"/>
              <a:buNone/>
              <a:defRPr/>
            </a:pPr>
            <a:r>
              <a:rPr lang="en-US" sz="2400" dirty="0">
                <a:solidFill>
                  <a:srgbClr val="FFFFFF"/>
                </a:solidFill>
              </a:rPr>
              <a:t>*“If you wish to make an apple pie from scratch, you must first invent the universe.” – Carl Sagan</a:t>
            </a:r>
          </a:p>
          <a:p>
            <a:pPr marL="0" indent="0">
              <a:lnSpc>
                <a:spcPct val="110000"/>
              </a:lnSpc>
              <a:buFont typeface="Arial" panose="020B0604020202020204" pitchFamily="34" charset="0"/>
              <a:buNone/>
              <a:defRPr/>
            </a:pPr>
            <a:endParaRPr lang="en-US" sz="1650" dirty="0"/>
          </a:p>
          <a:p>
            <a:pPr marL="0" indent="0">
              <a:lnSpc>
                <a:spcPct val="110000"/>
              </a:lnSpc>
              <a:buFont typeface="Arial" panose="020B0604020202020204" pitchFamily="34" charset="0"/>
              <a:buNone/>
              <a:defRPr/>
            </a:pPr>
            <a:r>
              <a:rPr lang="en-US" sz="2175" b="1" i="1" dirty="0">
                <a:solidFill>
                  <a:srgbClr val="FFFFFF"/>
                </a:solidFill>
              </a:rPr>
              <a:t>* “</a:t>
            </a:r>
            <a:r>
              <a:rPr lang="en-US" sz="2175" b="1" i="1" dirty="0">
                <a:solidFill>
                  <a:srgbClr val="FFFF00"/>
                </a:solidFill>
              </a:rPr>
              <a:t>Creativity is just connecting things</a:t>
            </a:r>
            <a:r>
              <a:rPr lang="en-US" sz="2175" dirty="0">
                <a:solidFill>
                  <a:srgbClr val="FFFF00"/>
                </a:solidFill>
              </a:rPr>
              <a:t>. </a:t>
            </a:r>
            <a:r>
              <a:rPr lang="en-US" sz="2175" dirty="0">
                <a:solidFill>
                  <a:srgbClr val="FFFFFF"/>
                </a:solidFill>
              </a:rPr>
              <a:t>When you ask creative people how </a:t>
            </a:r>
          </a:p>
          <a:p>
            <a:pPr marL="0" indent="0">
              <a:lnSpc>
                <a:spcPct val="110000"/>
              </a:lnSpc>
              <a:buFont typeface="Arial" panose="020B0604020202020204" pitchFamily="34" charset="0"/>
              <a:buNone/>
              <a:defRPr/>
            </a:pPr>
            <a:r>
              <a:rPr lang="en-US" sz="2175" dirty="0">
                <a:solidFill>
                  <a:srgbClr val="FFFFFF"/>
                </a:solidFill>
              </a:rPr>
              <a:t>they did something, they feel a little guilty because they didn't really </a:t>
            </a:r>
            <a:r>
              <a:rPr lang="en-US" sz="2175" i="1" dirty="0">
                <a:solidFill>
                  <a:srgbClr val="FFFFFF"/>
                </a:solidFill>
              </a:rPr>
              <a:t>do</a:t>
            </a:r>
            <a:r>
              <a:rPr lang="en-US" sz="2175" dirty="0">
                <a:solidFill>
                  <a:srgbClr val="FFFFFF"/>
                </a:solidFill>
              </a:rPr>
              <a:t> it, they </a:t>
            </a:r>
          </a:p>
          <a:p>
            <a:pPr marL="0" indent="0">
              <a:lnSpc>
                <a:spcPct val="110000"/>
              </a:lnSpc>
              <a:buFont typeface="Arial" panose="020B0604020202020204" pitchFamily="34" charset="0"/>
              <a:buNone/>
              <a:defRPr/>
            </a:pPr>
            <a:r>
              <a:rPr lang="en-US" sz="2175" dirty="0">
                <a:solidFill>
                  <a:srgbClr val="FFFFFF"/>
                </a:solidFill>
              </a:rPr>
              <a:t>just </a:t>
            </a:r>
            <a:r>
              <a:rPr lang="en-US" sz="2175" i="1" dirty="0">
                <a:solidFill>
                  <a:srgbClr val="FFFFFF"/>
                </a:solidFill>
              </a:rPr>
              <a:t>saw</a:t>
            </a:r>
            <a:r>
              <a:rPr lang="en-US" sz="2175" dirty="0">
                <a:solidFill>
                  <a:srgbClr val="FFFFFF"/>
                </a:solidFill>
              </a:rPr>
              <a:t> something. It seemed obvious to them after a while. That's because </a:t>
            </a:r>
          </a:p>
          <a:p>
            <a:pPr marL="0" indent="0">
              <a:lnSpc>
                <a:spcPct val="110000"/>
              </a:lnSpc>
              <a:buFont typeface="Arial" panose="020B0604020202020204" pitchFamily="34" charset="0"/>
              <a:buNone/>
              <a:defRPr/>
            </a:pPr>
            <a:r>
              <a:rPr lang="en-US" sz="2175" dirty="0">
                <a:solidFill>
                  <a:srgbClr val="FFFFFF"/>
                </a:solidFill>
              </a:rPr>
              <a:t>they were able to connect experiences they've had and synthesize new things.” </a:t>
            </a:r>
          </a:p>
          <a:p>
            <a:pPr marL="0" indent="0">
              <a:lnSpc>
                <a:spcPct val="110000"/>
              </a:lnSpc>
              <a:buFont typeface="Arial" panose="020B0604020202020204" pitchFamily="34" charset="0"/>
              <a:buNone/>
              <a:defRPr/>
            </a:pPr>
            <a:r>
              <a:rPr lang="en-US" sz="2175" dirty="0">
                <a:solidFill>
                  <a:srgbClr val="FFFFFF"/>
                </a:solidFill>
              </a:rPr>
              <a:t>Steve Jobs in a Wired Magazine interview (Feb. 1996) </a:t>
            </a:r>
          </a:p>
          <a:p>
            <a:pPr marL="0" indent="0">
              <a:lnSpc>
                <a:spcPct val="110000"/>
              </a:lnSpc>
              <a:buFont typeface="Arial" panose="020B0604020202020204" pitchFamily="34" charset="0"/>
              <a:buNone/>
              <a:defRPr/>
            </a:pPr>
            <a:r>
              <a:rPr lang="en-US" sz="1275" dirty="0">
                <a:hlinkClick r:id="rId2"/>
              </a:rPr>
              <a:t>http://www.wired.com/wired/archive/4.02/jobs_pr.html</a:t>
            </a:r>
            <a:endParaRPr lang="en-US" sz="1275" dirty="0"/>
          </a:p>
          <a:p>
            <a:pPr marL="0" indent="0">
              <a:lnSpc>
                <a:spcPct val="110000"/>
              </a:lnSpc>
              <a:buFont typeface="Arial" panose="020B0604020202020204" pitchFamily="34" charset="0"/>
              <a:buNone/>
              <a:defRPr/>
            </a:pPr>
            <a:endParaRPr lang="en-US" sz="1650" dirty="0"/>
          </a:p>
          <a:p>
            <a:pPr marL="0" indent="0">
              <a:lnSpc>
                <a:spcPct val="110000"/>
              </a:lnSpc>
              <a:buFont typeface="Arial" panose="020B0604020202020204" pitchFamily="34" charset="0"/>
              <a:buNone/>
              <a:defRPr/>
            </a:pPr>
            <a:r>
              <a:rPr lang="en-US" sz="2175" dirty="0">
                <a:solidFill>
                  <a:schemeClr val="bg1"/>
                </a:solidFill>
              </a:rPr>
              <a:t>* </a:t>
            </a:r>
            <a:r>
              <a:rPr lang="en-US" sz="2175" b="1" dirty="0">
                <a:solidFill>
                  <a:srgbClr val="FFFF00"/>
                </a:solidFill>
              </a:rPr>
              <a:t>“Creativity is contagious. Pass it on.” </a:t>
            </a:r>
            <a:r>
              <a:rPr lang="en-US" sz="2175" dirty="0">
                <a:solidFill>
                  <a:schemeClr val="bg1"/>
                </a:solidFill>
              </a:rPr>
              <a:t>– Albert Einstein</a:t>
            </a:r>
          </a:p>
          <a:p>
            <a:pPr>
              <a:lnSpc>
                <a:spcPct val="110000"/>
              </a:lnSpc>
              <a:defRPr/>
            </a:pPr>
            <a:endParaRPr lang="en-US" sz="2175" dirty="0"/>
          </a:p>
          <a:p>
            <a:pPr marL="0" indent="0">
              <a:lnSpc>
                <a:spcPct val="110000"/>
              </a:lnSpc>
              <a:buFont typeface="Arial" panose="020B0604020202020204" pitchFamily="34" charset="0"/>
              <a:buNone/>
              <a:defRPr/>
            </a:pPr>
            <a:r>
              <a:rPr lang="en-US" sz="2175" dirty="0">
                <a:solidFill>
                  <a:schemeClr val="bg1"/>
                </a:solidFill>
              </a:rPr>
              <a:t>*</a:t>
            </a:r>
            <a:r>
              <a:rPr lang="en-US" sz="2175" dirty="0"/>
              <a:t> </a:t>
            </a:r>
            <a:r>
              <a:rPr lang="en-US" sz="2175" dirty="0">
                <a:solidFill>
                  <a:srgbClr val="FFFF00"/>
                </a:solidFill>
              </a:rPr>
              <a:t>“</a:t>
            </a:r>
            <a:r>
              <a:rPr lang="en-US" sz="2175" b="1" dirty="0">
                <a:solidFill>
                  <a:srgbClr val="FFFF00"/>
                </a:solidFill>
              </a:rPr>
              <a:t>All Creative Work is Derivative</a:t>
            </a:r>
            <a:r>
              <a:rPr lang="en-US" sz="2175" dirty="0">
                <a:solidFill>
                  <a:srgbClr val="FFFF00"/>
                </a:solidFill>
              </a:rPr>
              <a:t>” </a:t>
            </a:r>
            <a:r>
              <a:rPr lang="en-US" sz="2175" dirty="0">
                <a:solidFill>
                  <a:srgbClr val="FFFFFF"/>
                </a:solidFill>
              </a:rPr>
              <a:t>– Nina Paley</a:t>
            </a:r>
          </a:p>
          <a:p>
            <a:pPr marL="0" indent="0">
              <a:lnSpc>
                <a:spcPct val="110000"/>
              </a:lnSpc>
              <a:buFont typeface="Arial" panose="020B0604020202020204" pitchFamily="34" charset="0"/>
              <a:buNone/>
              <a:defRPr/>
            </a:pPr>
            <a:r>
              <a:rPr lang="en-US" sz="1275" dirty="0">
                <a:hlinkClick r:id="rId3"/>
              </a:rPr>
              <a:t>http://blog.ninapaley.com/2010/02/09/all-creative-work-is-derivative/</a:t>
            </a:r>
            <a:endParaRPr lang="en-US" sz="1275" dirty="0"/>
          </a:p>
          <a:p>
            <a:pPr marL="0" indent="0">
              <a:lnSpc>
                <a:spcPct val="110000"/>
              </a:lnSpc>
              <a:buFont typeface="Arial" panose="020B0604020202020204" pitchFamily="34" charset="0"/>
              <a:buNone/>
              <a:defRPr/>
            </a:pPr>
            <a:endParaRPr lang="en-US" sz="1650" dirty="0"/>
          </a:p>
          <a:p>
            <a:pPr marL="0" indent="0">
              <a:lnSpc>
                <a:spcPct val="110000"/>
              </a:lnSpc>
              <a:buFont typeface="Arial" panose="020B0604020202020204" pitchFamily="34" charset="0"/>
              <a:buNone/>
              <a:defRPr/>
            </a:pPr>
            <a:r>
              <a:rPr lang="en-US" sz="2175" dirty="0">
                <a:solidFill>
                  <a:schemeClr val="bg1"/>
                </a:solidFill>
              </a:rPr>
              <a:t>* “The </a:t>
            </a:r>
            <a:r>
              <a:rPr lang="en-US" sz="2175" b="1" dirty="0">
                <a:solidFill>
                  <a:schemeClr val="bg1"/>
                </a:solidFill>
              </a:rPr>
              <a:t>great driver of scientific and technological innovation </a:t>
            </a:r>
            <a:r>
              <a:rPr lang="en-US" sz="2175" dirty="0">
                <a:solidFill>
                  <a:schemeClr val="bg1"/>
                </a:solidFill>
              </a:rPr>
              <a:t>[in the last 600 years has been] </a:t>
            </a:r>
            <a:r>
              <a:rPr lang="en-US" sz="2175" b="1" dirty="0">
                <a:solidFill>
                  <a:schemeClr val="bg1"/>
                </a:solidFill>
              </a:rPr>
              <a:t>the increase in our ability to reach out and exchange ideas with other people, and to borrow other people’s hunches and combine them with our hunches and turn them into something new</a:t>
            </a:r>
            <a:r>
              <a:rPr lang="en-US" sz="2175" dirty="0">
                <a:solidFill>
                  <a:schemeClr val="bg1"/>
                </a:solidFill>
              </a:rPr>
              <a:t>.” – </a:t>
            </a:r>
            <a:r>
              <a:rPr lang="en-US" sz="2175" b="1" dirty="0">
                <a:solidFill>
                  <a:schemeClr val="bg1"/>
                </a:solidFill>
              </a:rPr>
              <a:t>Steven Johnson </a:t>
            </a:r>
            <a:r>
              <a:rPr lang="en-US" sz="2175" dirty="0">
                <a:solidFill>
                  <a:schemeClr val="bg1"/>
                </a:solidFill>
              </a:rPr>
              <a:t>“Where Good Ideas Come From: The Natural History of Innovation”</a:t>
            </a:r>
          </a:p>
          <a:p>
            <a:pPr>
              <a:defRPr/>
            </a:pPr>
            <a:endParaRPr lang="en-US" sz="1500" dirty="0"/>
          </a:p>
          <a:p>
            <a:pPr>
              <a:defRPr/>
            </a:pPr>
            <a:endParaRPr lang="en-US" dirty="0"/>
          </a:p>
          <a:p>
            <a:pPr>
              <a:defRPr/>
            </a:pPr>
            <a:endParaRPr lang="en-US" dirty="0"/>
          </a:p>
        </p:txBody>
      </p:sp>
      <p:pic>
        <p:nvPicPr>
          <p:cNvPr id="110595" name="Content Placeholder 3" descr="120px-Mixer-icon.jpg">
            <a:extLst>
              <a:ext uri="{FF2B5EF4-FFF2-40B4-BE49-F238E27FC236}">
                <a16:creationId xmlns:a16="http://schemas.microsoft.com/office/drawing/2014/main" id="{205AF4B8-AC1B-858D-EFD4-4915BBB1D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0688" y="2447925"/>
            <a:ext cx="10255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4C38A8D6-D0DA-C00A-64C9-406DD870FDA5}"/>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8326E74B-D43A-6658-5522-A7F125686DBA}"/>
              </a:ext>
            </a:extLst>
          </p:cNvPr>
          <p:cNvPicPr>
            <a:picLocks noGrp="1" noChangeAspect="1"/>
          </p:cNvPicPr>
          <p:nvPr>
            <p:ph idx="1"/>
          </p:nvPr>
        </p:nvPicPr>
        <p:blipFill>
          <a:blip r:embed="rId2"/>
          <a:stretch>
            <a:fillRect/>
          </a:stretch>
        </p:blipFill>
        <p:spPr/>
      </p:pic>
      <p:pic>
        <p:nvPicPr>
          <p:cNvPr id="47107" name="Picture 6" descr="Graphical user interface, text, application, email&#10;&#10;Description automatically generated">
            <a:extLst>
              <a:ext uri="{FF2B5EF4-FFF2-40B4-BE49-F238E27FC236}">
                <a16:creationId xmlns:a16="http://schemas.microsoft.com/office/drawing/2014/main" id="{1C41A3C7-A928-CD5B-1F81-47038BD71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987425"/>
            <a:ext cx="50768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6971F89-D4D6-9FC9-2C98-BFBF05D7CCEA}"/>
                  </a:ext>
                </a:extLst>
              </p14:cNvPr>
              <p14:cNvContentPartPr/>
              <p14:nvPr/>
            </p14:nvContentPartPr>
            <p14:xfrm>
              <a:off x="2033571" y="1635646"/>
              <a:ext cx="927360" cy="565920"/>
            </p14:xfrm>
          </p:contentPart>
        </mc:Choice>
        <mc:Fallback xmlns="">
          <p:pic>
            <p:nvPicPr>
              <p:cNvPr id="8" name="Ink 7">
                <a:extLst>
                  <a:ext uri="{FF2B5EF4-FFF2-40B4-BE49-F238E27FC236}">
                    <a16:creationId xmlns:a16="http://schemas.microsoft.com/office/drawing/2014/main" id="{D6971F89-D4D6-9FC9-2C98-BFBF05D7CCEA}"/>
                  </a:ext>
                </a:extLst>
              </p:cNvPr>
              <p:cNvPicPr/>
              <p:nvPr/>
            </p:nvPicPr>
            <p:blipFill>
              <a:blip r:embed="rId4"/>
              <a:stretch>
                <a:fillRect/>
              </a:stretch>
            </p:blipFill>
            <p:spPr>
              <a:xfrm>
                <a:off x="2024571" y="1626646"/>
                <a:ext cx="945000" cy="583560"/>
              </a:xfrm>
              <a:prstGeom prst="rect">
                <a:avLst/>
              </a:prstGeom>
            </p:spPr>
          </p:pic>
        </mc:Fallback>
      </mc:AlternateContent>
      <p:sp>
        <p:nvSpPr>
          <p:cNvPr id="47109" name="TextBox 8">
            <a:extLst>
              <a:ext uri="{FF2B5EF4-FFF2-40B4-BE49-F238E27FC236}">
                <a16:creationId xmlns:a16="http://schemas.microsoft.com/office/drawing/2014/main" id="{3315B342-E043-C4D6-1E57-380DB6BAE4C4}"/>
              </a:ext>
            </a:extLst>
          </p:cNvPr>
          <p:cNvSpPr txBox="1">
            <a:spLocks noChangeArrowheads="1"/>
          </p:cNvSpPr>
          <p:nvPr/>
        </p:nvSpPr>
        <p:spPr bwMode="auto">
          <a:xfrm>
            <a:off x="2768600" y="77788"/>
            <a:ext cx="360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Images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04D9-22DE-EA81-62E8-53309711306A}"/>
              </a:ext>
            </a:extLst>
          </p:cNvPr>
          <p:cNvSpPr>
            <a:spLocks noGrp="1"/>
          </p:cNvSpPr>
          <p:nvPr>
            <p:ph type="title"/>
          </p:nvPr>
        </p:nvSpPr>
        <p:spPr>
          <a:xfrm>
            <a:off x="1143000" y="57150"/>
            <a:ext cx="6858000" cy="668338"/>
          </a:xfrm>
        </p:spPr>
        <p:txBody>
          <a:bodyPr>
            <a:normAutofit fontScale="90000"/>
          </a:bodyPr>
          <a:lstStyle/>
          <a:p>
            <a:pPr>
              <a:defRPr/>
            </a:pPr>
            <a:r>
              <a:rPr lang="en-US" b="1" i="1" dirty="0">
                <a:solidFill>
                  <a:srgbClr val="FFFF00"/>
                </a:solidFill>
              </a:rPr>
              <a:t>The Romantic Author</a:t>
            </a:r>
            <a:r>
              <a:rPr lang="en-US" b="1" i="1" dirty="0">
                <a:solidFill>
                  <a:srgbClr val="0000FF"/>
                </a:solidFill>
              </a:rPr>
              <a:t> </a:t>
            </a:r>
            <a:r>
              <a:rPr lang="en-US" dirty="0">
                <a:solidFill>
                  <a:srgbClr val="FF0000"/>
                </a:solidFill>
              </a:rPr>
              <a:t>(</a:t>
            </a:r>
            <a:r>
              <a:rPr lang="en-US" dirty="0">
                <a:solidFill>
                  <a:schemeClr val="bg1"/>
                </a:solidFill>
              </a:rPr>
              <a:t>The “Unique Gift”</a:t>
            </a:r>
            <a:r>
              <a:rPr lang="en-US" dirty="0">
                <a:solidFill>
                  <a:srgbClr val="FF0000"/>
                </a:solidFill>
              </a:rPr>
              <a:t>)</a:t>
            </a:r>
            <a:endParaRPr lang="en-US" b="1" dirty="0">
              <a:solidFill>
                <a:srgbClr val="FF0000"/>
              </a:solidFill>
            </a:endParaRPr>
          </a:p>
        </p:txBody>
      </p:sp>
      <p:sp>
        <p:nvSpPr>
          <p:cNvPr id="3" name="Content Placeholder 2">
            <a:extLst>
              <a:ext uri="{FF2B5EF4-FFF2-40B4-BE49-F238E27FC236}">
                <a16:creationId xmlns:a16="http://schemas.microsoft.com/office/drawing/2014/main" id="{3BB05136-65B8-F380-7DB9-5BB6FE5F56A9}"/>
              </a:ext>
            </a:extLst>
          </p:cNvPr>
          <p:cNvSpPr>
            <a:spLocks noGrp="1"/>
          </p:cNvSpPr>
          <p:nvPr>
            <p:ph sz="quarter" idx="10"/>
          </p:nvPr>
        </p:nvSpPr>
        <p:spPr>
          <a:xfrm>
            <a:off x="1490663" y="736600"/>
            <a:ext cx="6167437" cy="3871913"/>
          </a:xfrm>
        </p:spPr>
        <p:txBody>
          <a:bodyPr>
            <a:normAutofit fontScale="92500" lnSpcReduction="10000"/>
          </a:bodyPr>
          <a:lstStyle/>
          <a:p>
            <a:pPr marL="0" indent="0">
              <a:buFont typeface="Arial" panose="020B0604020202020204" pitchFamily="34" charset="0"/>
              <a:buNone/>
              <a:defRPr/>
            </a:pPr>
            <a:r>
              <a:rPr lang="en-US" sz="2100" dirty="0">
                <a:solidFill>
                  <a:srgbClr val="FFFFFF"/>
                </a:solidFill>
              </a:rPr>
              <a:t>* “T</a:t>
            </a:r>
            <a:r>
              <a:rPr lang="en-US" sz="2100" i="1" dirty="0">
                <a:solidFill>
                  <a:srgbClr val="FFFFFF"/>
                </a:solidFill>
              </a:rPr>
              <a:t>he creative is the place where no one else has ever been. You have to leave the city of your comfort and go into the wilderness of your intuition. What you’ll discover will be wonderful. </a:t>
            </a:r>
            <a:r>
              <a:rPr lang="en-US" sz="2100" i="1" dirty="0">
                <a:solidFill>
                  <a:schemeClr val="accent5"/>
                </a:solidFill>
              </a:rPr>
              <a:t>What you’ll discover is yourself</a:t>
            </a:r>
            <a:r>
              <a:rPr lang="en-US" sz="2100" dirty="0">
                <a:solidFill>
                  <a:srgbClr val="FFFFFF"/>
                </a:solidFill>
              </a:rPr>
              <a:t>.”</a:t>
            </a:r>
            <a:endParaRPr lang="en-US" sz="2100" b="1" dirty="0">
              <a:solidFill>
                <a:srgbClr val="000000"/>
              </a:solidFill>
            </a:endParaRPr>
          </a:p>
          <a:p>
            <a:pPr marL="0" indent="0">
              <a:buFont typeface="Arial" panose="020B0604020202020204" pitchFamily="34" charset="0"/>
              <a:buNone/>
              <a:defRPr/>
            </a:pPr>
            <a:r>
              <a:rPr lang="en-US" sz="2100" b="1" dirty="0">
                <a:solidFill>
                  <a:srgbClr val="FFFFFF"/>
                </a:solidFill>
              </a:rPr>
              <a:t>*</a:t>
            </a:r>
            <a:r>
              <a:rPr lang="en-US" sz="2100" dirty="0">
                <a:solidFill>
                  <a:srgbClr val="FFFFFF"/>
                </a:solidFill>
              </a:rPr>
              <a:t> </a:t>
            </a:r>
            <a:r>
              <a:rPr lang="en-US" sz="2100" dirty="0">
                <a:solidFill>
                  <a:srgbClr val="FF0000"/>
                </a:solidFill>
              </a:rPr>
              <a:t>Personal creation </a:t>
            </a:r>
            <a:r>
              <a:rPr lang="en-US" sz="2100" b="1" i="1" dirty="0">
                <a:solidFill>
                  <a:schemeClr val="accent5"/>
                </a:solidFill>
              </a:rPr>
              <a:t>mythology</a:t>
            </a:r>
            <a:r>
              <a:rPr lang="en-US" sz="2100" dirty="0"/>
              <a:t> </a:t>
            </a:r>
            <a:r>
              <a:rPr lang="en-US" sz="2100" dirty="0">
                <a:solidFill>
                  <a:schemeClr val="bg1"/>
                </a:solidFill>
              </a:rPr>
              <a:t>deeply rooted in our psyches’: </a:t>
            </a:r>
            <a:r>
              <a:rPr lang="en-US" sz="2100" b="1" i="1" dirty="0">
                <a:solidFill>
                  <a:schemeClr val="bg1"/>
                </a:solidFill>
              </a:rPr>
              <a:t>“And G-d said: ‘Let us make man in our image, after our likeness;”</a:t>
            </a:r>
            <a:r>
              <a:rPr lang="en-US" sz="2100" dirty="0">
                <a:solidFill>
                  <a:schemeClr val="bg1"/>
                </a:solidFill>
              </a:rPr>
              <a:t>(Genesis, Chap. 1 Verse 26)</a:t>
            </a:r>
            <a:endParaRPr lang="en-US" sz="2100" b="1" i="1" dirty="0"/>
          </a:p>
          <a:p>
            <a:pPr marL="0" indent="0">
              <a:buFont typeface="Arial" panose="020B0604020202020204" pitchFamily="34" charset="0"/>
              <a:buNone/>
              <a:defRPr/>
            </a:pPr>
            <a:r>
              <a:rPr lang="en-US" sz="2100" b="1" i="1" dirty="0">
                <a:solidFill>
                  <a:srgbClr val="FFFFFF"/>
                </a:solidFill>
              </a:rPr>
              <a:t>* View of creativity as </a:t>
            </a:r>
            <a:r>
              <a:rPr lang="en-US" sz="2100" b="1" i="1" dirty="0">
                <a:solidFill>
                  <a:srgbClr val="FF0000"/>
                </a:solidFill>
              </a:rPr>
              <a:t>uniquely personal </a:t>
            </a:r>
            <a:r>
              <a:rPr lang="en-US" sz="2100" b="1" i="1" dirty="0">
                <a:solidFill>
                  <a:srgbClr val="FFFF00"/>
                </a:solidFill>
              </a:rPr>
              <a:t>(or not) </a:t>
            </a:r>
            <a:r>
              <a:rPr lang="en-US" sz="2100" b="1" i="1" dirty="0">
                <a:solidFill>
                  <a:srgbClr val="FFFFFF"/>
                </a:solidFill>
              </a:rPr>
              <a:t>impacts beliefs about copyright &amp; IP (e.g., film &amp; music business – T.V. more flexible?) – consequences of “specialness”</a:t>
            </a:r>
          </a:p>
          <a:p>
            <a:pPr>
              <a:buFontTx/>
              <a:buChar char="•"/>
              <a:defRPr/>
            </a:pPr>
            <a:endParaRPr lang="en-US" sz="2100" b="1" i="1" dirty="0"/>
          </a:p>
          <a:p>
            <a:pPr>
              <a:buFontTx/>
              <a:buChar char="•"/>
              <a:defRPr/>
            </a:pPr>
            <a:endParaRPr lang="en-US" sz="2100" b="1" i="1" dirty="0"/>
          </a:p>
          <a:p>
            <a:pPr>
              <a:buFontTx/>
              <a:buChar char="•"/>
              <a:defRPr/>
            </a:pPr>
            <a:endParaRPr lang="en-US" sz="2100" b="1" i="1" dirty="0"/>
          </a:p>
          <a:p>
            <a:pPr marL="0" indent="0">
              <a:buFont typeface="Arial" panose="020B0604020202020204" pitchFamily="34" charset="0"/>
              <a:buNone/>
              <a:defRPr/>
            </a:pPr>
            <a:endParaRPr lang="en-US" sz="2100" b="1" i="1" dirty="0"/>
          </a:p>
          <a:p>
            <a:pPr>
              <a:buFontTx/>
              <a:buChar char="•"/>
              <a:defRPr/>
            </a:pPr>
            <a:endParaRPr lang="en-US" dirty="0"/>
          </a:p>
          <a:p>
            <a:pPr>
              <a:defRPr/>
            </a:pPr>
            <a:endParaRPr lang="en-US" dirty="0"/>
          </a:p>
        </p:txBody>
      </p:sp>
      <p:pic>
        <p:nvPicPr>
          <p:cNvPr id="111619" name="Content Placeholder 5" descr="file000595076521.jpg">
            <a:extLst>
              <a:ext uri="{FF2B5EF4-FFF2-40B4-BE49-F238E27FC236}">
                <a16:creationId xmlns:a16="http://schemas.microsoft.com/office/drawing/2014/main" id="{213280D2-806A-B1CA-F498-858D268A5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288" y="4095750"/>
            <a:ext cx="1306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F403-3070-C687-AC7E-77676811817F}"/>
              </a:ext>
            </a:extLst>
          </p:cNvPr>
          <p:cNvSpPr>
            <a:spLocks noGrp="1"/>
          </p:cNvSpPr>
          <p:nvPr>
            <p:ph type="title"/>
          </p:nvPr>
        </p:nvSpPr>
        <p:spPr>
          <a:xfrm>
            <a:off x="1485900" y="3175"/>
            <a:ext cx="6172200" cy="762000"/>
          </a:xfrm>
        </p:spPr>
        <p:txBody>
          <a:bodyPr/>
          <a:lstStyle/>
          <a:p>
            <a:pPr>
              <a:defRPr/>
            </a:pPr>
            <a:r>
              <a:rPr lang="en-US" sz="3600" b="1" dirty="0">
                <a:solidFill>
                  <a:srgbClr val="FFFF00"/>
                </a:solidFill>
                <a:latin typeface="+mn-lt"/>
              </a:rPr>
              <a:t>The Result</a:t>
            </a:r>
            <a:r>
              <a:rPr lang="en-US" sz="3600" b="1" dirty="0">
                <a:solidFill>
                  <a:srgbClr val="FF0000"/>
                </a:solidFill>
                <a:latin typeface="+mn-lt"/>
              </a:rPr>
              <a:t>?</a:t>
            </a:r>
          </a:p>
        </p:txBody>
      </p:sp>
      <p:sp>
        <p:nvSpPr>
          <p:cNvPr id="112642" name="Content Placeholder 2">
            <a:extLst>
              <a:ext uri="{FF2B5EF4-FFF2-40B4-BE49-F238E27FC236}">
                <a16:creationId xmlns:a16="http://schemas.microsoft.com/office/drawing/2014/main" id="{1BE106EE-51A8-743D-3570-3337B92EDE43}"/>
              </a:ext>
            </a:extLst>
          </p:cNvPr>
          <p:cNvSpPr>
            <a:spLocks noGrp="1" noChangeArrowheads="1"/>
          </p:cNvSpPr>
          <p:nvPr>
            <p:ph sz="quarter" idx="10"/>
          </p:nvPr>
        </p:nvSpPr>
        <p:spPr bwMode="auto">
          <a:xfrm>
            <a:off x="1485900" y="765175"/>
            <a:ext cx="6427788" cy="3529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rgbClr val="FFFFFF"/>
                </a:solidFill>
              </a:rPr>
              <a:t>*</a:t>
            </a:r>
            <a:r>
              <a:rPr lang="en-US" altLang="en-US" sz="2400">
                <a:solidFill>
                  <a:srgbClr val="FFFFFF"/>
                </a:solidFill>
              </a:rPr>
              <a:t> Role and consequences of </a:t>
            </a:r>
            <a:r>
              <a:rPr lang="en-US" altLang="en-US" sz="2400" b="1">
                <a:solidFill>
                  <a:srgbClr val="FFFFFF"/>
                </a:solidFill>
              </a:rPr>
              <a:t>IP law aligning </a:t>
            </a:r>
            <a:r>
              <a:rPr lang="en-US" altLang="en-US" sz="2400">
                <a:solidFill>
                  <a:srgbClr val="FFFFFF"/>
                </a:solidFill>
              </a:rPr>
              <a:t>along </a:t>
            </a:r>
            <a:r>
              <a:rPr lang="en-US" altLang="en-US" sz="2400" b="1">
                <a:solidFill>
                  <a:srgbClr val="FFFFFF"/>
                </a:solidFill>
              </a:rPr>
              <a:t>according to personal belief</a:t>
            </a:r>
            <a:r>
              <a:rPr lang="en-US" altLang="en-US" sz="2400">
                <a:solidFill>
                  <a:srgbClr val="FFFFFF"/>
                </a:solidFill>
              </a:rPr>
              <a:t>: Do Copyright literalists’ adopt “self” generated model of creativity? Do “Connection-ists” adopt open source model?</a:t>
            </a:r>
          </a:p>
          <a:p>
            <a:pPr marL="0" indent="0">
              <a:buFont typeface="Arial" panose="020B0604020202020204" pitchFamily="34" charset="0"/>
              <a:buNone/>
            </a:pPr>
            <a:r>
              <a:rPr lang="en-US" altLang="en-US" sz="2400" b="1">
                <a:solidFill>
                  <a:schemeClr val="bg1"/>
                </a:solidFill>
              </a:rPr>
              <a:t>*</a:t>
            </a:r>
            <a:r>
              <a:rPr lang="en-US" altLang="en-US" sz="2400">
                <a:solidFill>
                  <a:schemeClr val="bg1"/>
                </a:solidFill>
              </a:rPr>
              <a:t> the </a:t>
            </a:r>
            <a:r>
              <a:rPr lang="en-US" altLang="en-US" sz="2400">
                <a:solidFill>
                  <a:srgbClr val="FF0000"/>
                </a:solidFill>
              </a:rPr>
              <a:t>“Hollywood Model” </a:t>
            </a:r>
            <a:r>
              <a:rPr lang="en-US" altLang="en-US" sz="2400">
                <a:solidFill>
                  <a:srgbClr val="FFFF00"/>
                </a:solidFill>
              </a:rPr>
              <a:t>v. </a:t>
            </a:r>
            <a:r>
              <a:rPr lang="en-US" altLang="en-US" sz="2400">
                <a:solidFill>
                  <a:srgbClr val="FFFFFF"/>
                </a:solidFill>
              </a:rPr>
              <a:t>the </a:t>
            </a:r>
            <a:r>
              <a:rPr lang="en-US" altLang="en-US" sz="2400">
                <a:solidFill>
                  <a:srgbClr val="CCFFCC"/>
                </a:solidFill>
              </a:rPr>
              <a:t>“Remix Model”</a:t>
            </a:r>
          </a:p>
          <a:p>
            <a:pPr marL="0" indent="0">
              <a:buFont typeface="Arial" panose="020B0604020202020204" pitchFamily="34" charset="0"/>
              <a:buNone/>
            </a:pPr>
            <a:endParaRPr lang="en-US" altLang="en-US"/>
          </a:p>
        </p:txBody>
      </p:sp>
      <p:pic>
        <p:nvPicPr>
          <p:cNvPr id="112643" name="Content Placeholder 5">
            <a:extLst>
              <a:ext uri="{FF2B5EF4-FFF2-40B4-BE49-F238E27FC236}">
                <a16:creationId xmlns:a16="http://schemas.microsoft.com/office/drawing/2014/main" id="{32BA1AF0-2F7C-2B62-7DA0-EBE870BAB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513" y="3425825"/>
            <a:ext cx="242093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Content Placeholder 7">
            <a:extLst>
              <a:ext uri="{FF2B5EF4-FFF2-40B4-BE49-F238E27FC236}">
                <a16:creationId xmlns:a16="http://schemas.microsoft.com/office/drawing/2014/main" id="{1BC61F9E-4B04-269F-D0BB-3A4702B5D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313" y="3522663"/>
            <a:ext cx="19446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Content Placeholder 3" descr="Mail Attachment.jpeg">
            <a:extLst>
              <a:ext uri="{FF2B5EF4-FFF2-40B4-BE49-F238E27FC236}">
                <a16:creationId xmlns:a16="http://schemas.microsoft.com/office/drawing/2014/main" id="{2A84003C-6337-5A83-5584-00C9FA4B8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 r="111"/>
          <a:stretch>
            <a:fillRect/>
          </a:stretch>
        </p:blipFill>
        <p:spPr bwMode="auto">
          <a:xfrm>
            <a:off x="1143000" y="3363913"/>
            <a:ext cx="208121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E18877-88A2-BA2B-42CA-F6A6F0D87C35}"/>
              </a:ext>
            </a:extLst>
          </p:cNvPr>
          <p:cNvSpPr/>
          <p:nvPr/>
        </p:nvSpPr>
        <p:spPr>
          <a:xfrm>
            <a:off x="1906943" y="1131590"/>
            <a:ext cx="5330113" cy="2531462"/>
          </a:xfrm>
          <a:prstGeom prst="rect">
            <a:avLst/>
          </a:prstGeom>
          <a:noFill/>
        </p:spPr>
        <p:txBody>
          <a:bodyPr wrap="none" lIns="68580" tIns="34290" rIns="68580" bIns="34290">
            <a:spAutoFit/>
          </a:bodyPr>
          <a:lstStyle/>
          <a:p>
            <a:pPr algn="ctr">
              <a:defRPr/>
            </a:pPr>
            <a:r>
              <a:rPr lang="en-CA" sz="8000" dirty="0">
                <a:ln w="0"/>
                <a:solidFill>
                  <a:srgbClr val="00B0F0"/>
                </a:solidFill>
                <a:effectLst>
                  <a:reflection blurRad="6350" stA="53000" endA="300" endPos="35500" dir="5400000" sy="-90000" algn="bl" rotWithShape="0"/>
                </a:effectLst>
              </a:rPr>
              <a:t>Know Your </a:t>
            </a:r>
          </a:p>
          <a:p>
            <a:pPr algn="ctr">
              <a:defRPr/>
            </a:pPr>
            <a:r>
              <a:rPr lang="en-CA" sz="8000" dirty="0">
                <a:ln w="0"/>
                <a:solidFill>
                  <a:srgbClr val="00B0F0"/>
                </a:solidFill>
                <a:effectLst>
                  <a:reflection blurRad="6350" stA="53000" endA="300" endPos="35500" dir="5400000" sy="-90000" algn="bl" rotWithShape="0"/>
                </a:effectLst>
              </a:rPr>
              <a:t>Bias!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Box 3">
            <a:extLst>
              <a:ext uri="{FF2B5EF4-FFF2-40B4-BE49-F238E27FC236}">
                <a16:creationId xmlns:a16="http://schemas.microsoft.com/office/drawing/2014/main" id="{4BB94B61-1FA3-10A1-3E3F-54D1D0571302}"/>
              </a:ext>
            </a:extLst>
          </p:cNvPr>
          <p:cNvSpPr txBox="1">
            <a:spLocks noChangeArrowheads="1"/>
          </p:cNvSpPr>
          <p:nvPr/>
        </p:nvSpPr>
        <p:spPr bwMode="auto">
          <a:xfrm>
            <a:off x="5924550" y="4403725"/>
            <a:ext cx="182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solidFill>
                  <a:srgbClr val="FFFF00"/>
                </a:solidFill>
              </a:rPr>
              <a:t>Entirely optional</a:t>
            </a:r>
          </a:p>
        </p:txBody>
      </p:sp>
      <p:sp>
        <p:nvSpPr>
          <p:cNvPr id="114690" name="TextBox 5">
            <a:extLst>
              <a:ext uri="{FF2B5EF4-FFF2-40B4-BE49-F238E27FC236}">
                <a16:creationId xmlns:a16="http://schemas.microsoft.com/office/drawing/2014/main" id="{E5953FAC-0654-A09B-9218-ADFAD64E2E93}"/>
              </a:ext>
            </a:extLst>
          </p:cNvPr>
          <p:cNvSpPr txBox="1">
            <a:spLocks noChangeArrowheads="1"/>
          </p:cNvSpPr>
          <p:nvPr/>
        </p:nvSpPr>
        <p:spPr bwMode="auto">
          <a:xfrm>
            <a:off x="625475" y="4062413"/>
            <a:ext cx="7891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hlinkClick r:id="rId2"/>
              </a:rPr>
              <a:t>https://www.ted.com/talks/steven_johnson_where_good_ideas_come_from</a:t>
            </a:r>
            <a:r>
              <a:rPr lang="en-US" altLang="en-US" sz="1800"/>
              <a:t> </a:t>
            </a:r>
          </a:p>
        </p:txBody>
      </p:sp>
      <p:pic>
        <p:nvPicPr>
          <p:cNvPr id="114691" name="Picture 7" descr="Graphical user interface&#10;&#10;Description automatically generated">
            <a:extLst>
              <a:ext uri="{FF2B5EF4-FFF2-40B4-BE49-F238E27FC236}">
                <a16:creationId xmlns:a16="http://schemas.microsoft.com/office/drawing/2014/main" id="{994BE5AA-144A-FF20-1F1E-39BA4C6CC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123825"/>
            <a:ext cx="3951287"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Content Placeholder 6">
            <a:extLst>
              <a:ext uri="{FF2B5EF4-FFF2-40B4-BE49-F238E27FC236}">
                <a16:creationId xmlns:a16="http://schemas.microsoft.com/office/drawing/2014/main" id="{B793AC9F-8577-41EA-6019-C1B9F9C58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492250"/>
            <a:ext cx="592455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3E6C191-1502-257E-65F8-E623397F67CA}"/>
              </a:ext>
            </a:extLst>
          </p:cNvPr>
          <p:cNvSpPr txBox="1"/>
          <p:nvPr/>
        </p:nvSpPr>
        <p:spPr>
          <a:xfrm>
            <a:off x="1425575" y="195263"/>
            <a:ext cx="6292850" cy="769937"/>
          </a:xfrm>
          <a:prstGeom prst="rect">
            <a:avLst/>
          </a:prstGeom>
          <a:noFill/>
        </p:spPr>
        <p:txBody>
          <a:bodyPr wrap="none">
            <a:spAutoFit/>
          </a:bodyPr>
          <a:lstStyle/>
          <a:p>
            <a:pPr>
              <a:defRPr/>
            </a:pPr>
            <a:r>
              <a:rPr lang="en-US" dirty="0"/>
              <a:t> </a:t>
            </a:r>
            <a:r>
              <a:rPr lang="en-US" sz="4400" b="1" i="1" dirty="0">
                <a:solidFill>
                  <a:srgbClr val="FFFF00"/>
                </a:solidFill>
                <a:latin typeface="+mn-lt"/>
              </a:rPr>
              <a:t>Education as remixing</a:t>
            </a:r>
            <a:endParaRPr lang="en-US" sz="44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25DC-5BFE-359A-1733-4102C9658249}"/>
              </a:ext>
            </a:extLst>
          </p:cNvPr>
          <p:cNvSpPr>
            <a:spLocks noGrp="1"/>
          </p:cNvSpPr>
          <p:nvPr>
            <p:ph type="title"/>
          </p:nvPr>
        </p:nvSpPr>
        <p:spPr>
          <a:xfrm>
            <a:off x="1485900" y="244475"/>
            <a:ext cx="6515100" cy="762000"/>
          </a:xfrm>
        </p:spPr>
        <p:txBody>
          <a:bodyPr>
            <a:noAutofit/>
          </a:bodyPr>
          <a:lstStyle/>
          <a:p>
            <a:pPr>
              <a:defRPr/>
            </a:pPr>
            <a:r>
              <a:rPr lang="en-US" sz="3600" b="1" dirty="0">
                <a:solidFill>
                  <a:srgbClr val="FFFF00"/>
                </a:solidFill>
                <a:latin typeface="+mn-lt"/>
                <a:cs typeface="Century Gothic"/>
              </a:rPr>
              <a:t>The Common Law as Remix</a:t>
            </a:r>
          </a:p>
        </p:txBody>
      </p:sp>
      <p:pic>
        <p:nvPicPr>
          <p:cNvPr id="7" name="Content Placeholder 6" descr="file5581281481565.jpg">
            <a:extLst>
              <a:ext uri="{FF2B5EF4-FFF2-40B4-BE49-F238E27FC236}">
                <a16:creationId xmlns:a16="http://schemas.microsoft.com/office/drawing/2014/main" id="{1335C3F9-8F2B-D035-B253-81D4452B1062}"/>
              </a:ext>
            </a:extLst>
          </p:cNvPr>
          <p:cNvPicPr>
            <a:picLocks noGrp="1" noChangeAspect="1"/>
          </p:cNvPicPr>
          <p:nvPr>
            <p:ph sz="half" idx="1"/>
          </p:nvPr>
        </p:nvPicPr>
        <p:blipFill rotWithShape="1">
          <a:blip r:embed="rId2" cstate="print"/>
          <a:srcRect t="-600" b="-600"/>
          <a:stretch/>
        </p:blipFill>
        <p:spPr>
          <a:xfrm>
            <a:off x="1477963" y="1470025"/>
            <a:ext cx="3440112" cy="2633663"/>
          </a:xfrm>
        </p:spPr>
      </p:pic>
      <p:pic>
        <p:nvPicPr>
          <p:cNvPr id="8" name="Content Placeholder 7" descr="Supreme_Court_of_Canada.jpg">
            <a:extLst>
              <a:ext uri="{FF2B5EF4-FFF2-40B4-BE49-F238E27FC236}">
                <a16:creationId xmlns:a16="http://schemas.microsoft.com/office/drawing/2014/main" id="{714ECEDF-DFBC-2A3E-38E8-8F80B523E0C0}"/>
              </a:ext>
            </a:extLst>
          </p:cNvPr>
          <p:cNvPicPr>
            <a:picLocks noGrp="1" noChangeAspect="1"/>
          </p:cNvPicPr>
          <p:nvPr>
            <p:ph sz="half" idx="2"/>
          </p:nvPr>
        </p:nvPicPr>
        <p:blipFill rotWithShape="1">
          <a:blip r:embed="rId3" cstate="print"/>
          <a:srcRect/>
          <a:stretch/>
        </p:blipFill>
        <p:spPr>
          <a:xfrm>
            <a:off x="4918075" y="896938"/>
            <a:ext cx="2759075" cy="1703387"/>
          </a:xfrm>
        </p:spPr>
      </p:pic>
      <p:pic>
        <p:nvPicPr>
          <p:cNvPr id="116740" name="Picture 8" descr="file000495587744.jpg">
            <a:extLst>
              <a:ext uri="{FF2B5EF4-FFF2-40B4-BE49-F238E27FC236}">
                <a16:creationId xmlns:a16="http://schemas.microsoft.com/office/drawing/2014/main" id="{32EC223D-8B2D-200D-1885-0A911B95C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2786063"/>
            <a:ext cx="2608263"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Content Placeholder 7" descr="Supreme_Court_of_Canada.jpg">
            <a:extLst>
              <a:ext uri="{FF2B5EF4-FFF2-40B4-BE49-F238E27FC236}">
                <a16:creationId xmlns:a16="http://schemas.microsoft.com/office/drawing/2014/main" id="{5C1B8F77-38ED-9FE2-32BC-A49A29C35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201738"/>
            <a:ext cx="259715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Content Placeholder 6" descr="file5581281481565.jpg">
            <a:extLst>
              <a:ext uri="{FF2B5EF4-FFF2-40B4-BE49-F238E27FC236}">
                <a16:creationId xmlns:a16="http://schemas.microsoft.com/office/drawing/2014/main" id="{367C99E8-97BC-9244-619A-C14E2198A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00" b="-600"/>
          <a:stretch>
            <a:fillRect/>
          </a:stretch>
        </p:blipFill>
        <p:spPr bwMode="auto">
          <a:xfrm>
            <a:off x="827088" y="1162050"/>
            <a:ext cx="46815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E9109C20-3BBE-8BA4-2BE6-845637608E4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47A65078-5B17-4C4E-31FE-367BB87B6A6B}"/>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117763" name="Content Placeholder 3" descr="Crystal_Project_pause-queue.png">
            <a:extLst>
              <a:ext uri="{FF2B5EF4-FFF2-40B4-BE49-F238E27FC236}">
                <a16:creationId xmlns:a16="http://schemas.microsoft.com/office/drawing/2014/main" id="{8D79C333-48FD-43F5-0BD3-53FA82DEF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Box 1">
            <a:extLst>
              <a:ext uri="{FF2B5EF4-FFF2-40B4-BE49-F238E27FC236}">
                <a16:creationId xmlns:a16="http://schemas.microsoft.com/office/drawing/2014/main" id="{4674E774-CE4A-8E78-72A9-5C5D6B2F46A8}"/>
              </a:ext>
            </a:extLst>
          </p:cNvPr>
          <p:cNvSpPr txBox="1">
            <a:spLocks noChangeArrowheads="1"/>
          </p:cNvSpPr>
          <p:nvPr/>
        </p:nvSpPr>
        <p:spPr bwMode="auto">
          <a:xfrm>
            <a:off x="1782763" y="292100"/>
            <a:ext cx="5578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Origins of copyright</a:t>
            </a:r>
            <a:endParaRPr lang="en-US" altLang="en-US" sz="4400"/>
          </a:p>
        </p:txBody>
      </p:sp>
      <p:sp>
        <p:nvSpPr>
          <p:cNvPr id="118786" name="TextBox 2">
            <a:extLst>
              <a:ext uri="{FF2B5EF4-FFF2-40B4-BE49-F238E27FC236}">
                <a16:creationId xmlns:a16="http://schemas.microsoft.com/office/drawing/2014/main" id="{020ACF87-3AFD-E68E-0C7A-1E2D830B0378}"/>
              </a:ext>
            </a:extLst>
          </p:cNvPr>
          <p:cNvSpPr txBox="1">
            <a:spLocks noChangeArrowheads="1"/>
          </p:cNvSpPr>
          <p:nvPr/>
        </p:nvSpPr>
        <p:spPr bwMode="auto">
          <a:xfrm>
            <a:off x="819150" y="1419225"/>
            <a:ext cx="750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914400" indent="-4572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buFont typeface="Arial" panose="020B0604020202020204" pitchFamily="34" charset="0"/>
              <a:buChar char="•"/>
            </a:pPr>
            <a:r>
              <a:rPr lang="en-US" altLang="en-US" sz="3200">
                <a:solidFill>
                  <a:schemeClr val="bg1"/>
                </a:solidFill>
              </a:rPr>
              <a:t>Stationers Company</a:t>
            </a:r>
            <a:r>
              <a:rPr lang="en-US" altLang="en-US" sz="3200">
                <a:solidFill>
                  <a:srgbClr val="FF0000"/>
                </a:solidFill>
              </a:rPr>
              <a:t>…</a:t>
            </a:r>
            <a:r>
              <a:rPr lang="en-US" altLang="en-US" sz="3200">
                <a:solidFill>
                  <a:schemeClr val="bg1"/>
                </a:solidFill>
              </a:rPr>
              <a:t> </a:t>
            </a:r>
          </a:p>
          <a:p>
            <a:pPr lvl="1">
              <a:buFont typeface="Arial" panose="020B0604020202020204" pitchFamily="34" charset="0"/>
              <a:buChar char="•"/>
            </a:pPr>
            <a:r>
              <a:rPr lang="en-US" altLang="en-US" sz="3200">
                <a:solidFill>
                  <a:schemeClr val="bg1"/>
                </a:solidFill>
              </a:rPr>
              <a:t>Statute of Anne </a:t>
            </a:r>
            <a:r>
              <a:rPr lang="en-US" altLang="en-US" sz="3200">
                <a:solidFill>
                  <a:srgbClr val="FF0000"/>
                </a:solidFill>
              </a:rPr>
              <a:t>(</a:t>
            </a:r>
            <a:r>
              <a:rPr lang="en-US" altLang="en-US" sz="3200">
                <a:solidFill>
                  <a:srgbClr val="FFFF00"/>
                </a:solidFill>
              </a:rPr>
              <a:t>1709</a:t>
            </a:r>
            <a:r>
              <a:rPr lang="en-US" altLang="en-US" sz="3200">
                <a:solidFill>
                  <a:srgbClr val="FF0000"/>
                </a:solidFill>
              </a:rPr>
              <a:t>/</a:t>
            </a:r>
            <a:r>
              <a:rPr lang="en-US" altLang="en-US" sz="3200">
                <a:solidFill>
                  <a:srgbClr val="FFFF00"/>
                </a:solidFill>
              </a:rPr>
              <a:t>10</a:t>
            </a:r>
            <a:r>
              <a:rPr lang="en-US" altLang="en-US" sz="3200">
                <a:solidFill>
                  <a:srgbClr val="FF0000"/>
                </a:solidFill>
              </a:rPr>
              <a:t>)</a:t>
            </a:r>
          </a:p>
          <a:p>
            <a:pPr lvl="1">
              <a:buFont typeface="Arial" panose="020B0604020202020204" pitchFamily="34" charset="0"/>
              <a:buChar char="•"/>
            </a:pPr>
            <a:r>
              <a:rPr lang="en-US" altLang="en-US" sz="3200">
                <a:solidFill>
                  <a:schemeClr val="bg1"/>
                </a:solidFill>
              </a:rPr>
              <a:t>Impact of </a:t>
            </a:r>
            <a:r>
              <a:rPr lang="en-US" altLang="en-US" sz="3200">
                <a:solidFill>
                  <a:srgbClr val="0070C0"/>
                </a:solidFill>
              </a:rPr>
              <a:t>Fr</a:t>
            </a:r>
            <a:r>
              <a:rPr lang="en-US" altLang="en-US" sz="3200">
                <a:solidFill>
                  <a:schemeClr val="bg1"/>
                </a:solidFill>
              </a:rPr>
              <a:t>en</a:t>
            </a:r>
            <a:r>
              <a:rPr lang="en-US" altLang="en-US" sz="3200">
                <a:solidFill>
                  <a:srgbClr val="FF0000"/>
                </a:solidFill>
              </a:rPr>
              <a:t>ch</a:t>
            </a:r>
            <a:r>
              <a:rPr lang="en-US" altLang="en-US" sz="3200">
                <a:solidFill>
                  <a:schemeClr val="bg1"/>
                </a:solidFill>
              </a:rPr>
              <a:t> “</a:t>
            </a:r>
            <a:r>
              <a:rPr lang="en-US" altLang="en-US" sz="3200">
                <a:solidFill>
                  <a:srgbClr val="FFFF00"/>
                </a:solidFill>
              </a:rPr>
              <a:t>droits d</a:t>
            </a:r>
            <a:r>
              <a:rPr lang="en-US" altLang="en-US" sz="3200">
                <a:solidFill>
                  <a:srgbClr val="FF0000"/>
                </a:solidFill>
              </a:rPr>
              <a:t>’</a:t>
            </a:r>
            <a:r>
              <a:rPr lang="en-US" altLang="en-US" sz="3200">
                <a:solidFill>
                  <a:srgbClr val="FFFF00"/>
                </a:solidFill>
              </a:rPr>
              <a:t>auteur</a:t>
            </a:r>
            <a:r>
              <a:rPr lang="en-US" altLang="en-US" sz="3200">
                <a:solidFill>
                  <a:schemeClr val="bg1"/>
                </a:solidFill>
              </a:rPr>
              <a:t>” system</a:t>
            </a:r>
            <a:r>
              <a:rPr lang="en-US" altLang="en-US" sz="3200">
                <a:solidFill>
                  <a:srgbClr val="FF0000"/>
                </a:solidFill>
              </a:rPr>
              <a:t>?</a:t>
            </a:r>
          </a:p>
          <a:p>
            <a:pPr lvl="1">
              <a:buFont typeface="Arial" panose="020B0604020202020204" pitchFamily="34" charset="0"/>
              <a:buChar char="•"/>
            </a:pPr>
            <a:r>
              <a:rPr lang="en-US" altLang="en-US" sz="3200">
                <a:solidFill>
                  <a:schemeClr val="bg1"/>
                </a:solidFill>
              </a:rPr>
              <a:t>Is </a:t>
            </a:r>
            <a:r>
              <a:rPr lang="en-US" altLang="en-US" sz="3200">
                <a:solidFill>
                  <a:srgbClr val="FF0000"/>
                </a:solidFill>
              </a:rPr>
              <a:t>Ca</a:t>
            </a:r>
            <a:r>
              <a:rPr lang="en-US" altLang="en-US" sz="3200">
                <a:solidFill>
                  <a:schemeClr val="bg1"/>
                </a:solidFill>
              </a:rPr>
              <a:t>nad</a:t>
            </a:r>
            <a:r>
              <a:rPr lang="en-US" altLang="en-US" sz="3200">
                <a:solidFill>
                  <a:srgbClr val="FF0000"/>
                </a:solidFill>
              </a:rPr>
              <a:t>ian</a:t>
            </a:r>
            <a:r>
              <a:rPr lang="en-US" altLang="en-US" sz="3200">
                <a:solidFill>
                  <a:schemeClr val="bg1"/>
                </a:solidFill>
              </a:rPr>
              <a:t> copyright an amalgam of the UK and French approaches?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5">
            <a:extLst>
              <a:ext uri="{FF2B5EF4-FFF2-40B4-BE49-F238E27FC236}">
                <a16:creationId xmlns:a16="http://schemas.microsoft.com/office/drawing/2014/main" id="{335E19D1-F15D-BDBD-550F-34A1F6CC0E89}"/>
              </a:ext>
            </a:extLst>
          </p:cNvPr>
          <p:cNvSpPr>
            <a:spLocks noGrp="1" noChangeArrowheads="1"/>
          </p:cNvSpPr>
          <p:nvPr>
            <p:ph type="title"/>
          </p:nvPr>
        </p:nvSpPr>
        <p:spPr bwMode="auto">
          <a:xfrm>
            <a:off x="0" y="206375"/>
            <a:ext cx="903605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Overview of copyright </a:t>
            </a:r>
            <a:r>
              <a:rPr lang="en-US" altLang="en-US" sz="3600">
                <a:solidFill>
                  <a:srgbClr val="FFFF00"/>
                </a:solidFill>
              </a:rPr>
              <a:t>(</a:t>
            </a:r>
            <a:r>
              <a:rPr lang="en-US" altLang="en-US" sz="3600">
                <a:solidFill>
                  <a:schemeClr val="bg1"/>
                </a:solidFill>
              </a:rPr>
              <a:t>one perspective</a:t>
            </a:r>
            <a:r>
              <a:rPr lang="en-US" altLang="en-US" sz="3600">
                <a:solidFill>
                  <a:srgbClr val="FFFF00"/>
                </a:solidFill>
              </a:rPr>
              <a:t>)</a:t>
            </a:r>
          </a:p>
        </p:txBody>
      </p:sp>
      <p:sp>
        <p:nvSpPr>
          <p:cNvPr id="2" name="Content Placeholder 1">
            <a:extLst>
              <a:ext uri="{FF2B5EF4-FFF2-40B4-BE49-F238E27FC236}">
                <a16:creationId xmlns:a16="http://schemas.microsoft.com/office/drawing/2014/main" id="{34A9498E-F1A4-03C5-2B54-A89A90923885}"/>
              </a:ext>
            </a:extLst>
          </p:cNvPr>
          <p:cNvSpPr>
            <a:spLocks noGrp="1"/>
          </p:cNvSpPr>
          <p:nvPr>
            <p:ph idx="1"/>
          </p:nvPr>
        </p:nvSpPr>
        <p:spPr/>
        <p:txBody>
          <a:bodyPr>
            <a:normAutofit fontScale="25000" lnSpcReduction="20000"/>
          </a:bodyPr>
          <a:lstStyle/>
          <a:p>
            <a:pPr marL="0" indent="0">
              <a:lnSpc>
                <a:spcPct val="120000"/>
              </a:lnSpc>
              <a:buFont typeface="Arial" panose="020B0604020202020204" pitchFamily="34" charset="0"/>
              <a:buNone/>
              <a:defRPr/>
            </a:pPr>
            <a:endParaRPr lang="en-US" sz="2250" dirty="0">
              <a:solidFill>
                <a:schemeClr val="bg1"/>
              </a:solidFill>
            </a:endParaRPr>
          </a:p>
        </p:txBody>
      </p:sp>
      <p:sp>
        <p:nvSpPr>
          <p:cNvPr id="119811" name="Slide Number Placeholder 3">
            <a:extLst>
              <a:ext uri="{FF2B5EF4-FFF2-40B4-BE49-F238E27FC236}">
                <a16:creationId xmlns:a16="http://schemas.microsoft.com/office/drawing/2014/main" id="{5FFA0934-D3CC-FF83-DB7E-F43DC273680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AC8CED3-3726-B74D-9506-475C1D433E94}" type="slidenum">
              <a:rPr lang="en-US" altLang="en-US" smtClean="0"/>
              <a:pPr/>
              <a:t>128</a:t>
            </a:fld>
            <a:endParaRPr lang="en-US" altLang="en-US"/>
          </a:p>
        </p:txBody>
      </p:sp>
      <p:sp>
        <p:nvSpPr>
          <p:cNvPr id="119812" name="TextBox 3">
            <a:extLst>
              <a:ext uri="{FF2B5EF4-FFF2-40B4-BE49-F238E27FC236}">
                <a16:creationId xmlns:a16="http://schemas.microsoft.com/office/drawing/2014/main" id="{73E701BC-21C8-DDD2-5EB9-C28BEA8D6604}"/>
              </a:ext>
            </a:extLst>
          </p:cNvPr>
          <p:cNvSpPr txBox="1">
            <a:spLocks noChangeArrowheads="1"/>
          </p:cNvSpPr>
          <p:nvPr/>
        </p:nvSpPr>
        <p:spPr bwMode="auto">
          <a:xfrm>
            <a:off x="431800" y="1203325"/>
            <a:ext cx="82804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914400" indent="-4572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a:lnSpc>
                <a:spcPct val="120000"/>
              </a:lnSpc>
              <a:buFont typeface="Arial" panose="020B0604020202020204" pitchFamily="34" charset="0"/>
              <a:buNone/>
            </a:pPr>
            <a:r>
              <a:rPr lang="en-US" altLang="en-US" sz="2800" b="1">
                <a:solidFill>
                  <a:schemeClr val="bg1"/>
                </a:solidFill>
              </a:rPr>
              <a:t>Origins of copyright:</a:t>
            </a:r>
          </a:p>
          <a:p>
            <a:pPr lvl="1" algn="just">
              <a:lnSpc>
                <a:spcPct val="120000"/>
              </a:lnSpc>
              <a:buFont typeface="Arial" panose="020B0604020202020204" pitchFamily="34" charset="0"/>
              <a:buChar char="•"/>
            </a:pPr>
            <a:r>
              <a:rPr lang="en-US" altLang="en-US" sz="2800">
                <a:solidFill>
                  <a:schemeClr val="bg1"/>
                </a:solidFill>
              </a:rPr>
              <a:t>Stationers Company</a:t>
            </a:r>
            <a:r>
              <a:rPr lang="en-US" altLang="en-US" sz="2800">
                <a:solidFill>
                  <a:srgbClr val="FF0000"/>
                </a:solidFill>
              </a:rPr>
              <a:t>… </a:t>
            </a:r>
          </a:p>
          <a:p>
            <a:pPr lvl="1" algn="just">
              <a:lnSpc>
                <a:spcPct val="120000"/>
              </a:lnSpc>
              <a:buFont typeface="Arial" panose="020B0604020202020204" pitchFamily="34" charset="0"/>
              <a:buChar char="•"/>
            </a:pPr>
            <a:r>
              <a:rPr lang="en-US" altLang="en-US" sz="2800">
                <a:solidFill>
                  <a:schemeClr val="bg1"/>
                </a:solidFill>
              </a:rPr>
              <a:t>Limited competition amongst themselves</a:t>
            </a:r>
          </a:p>
          <a:p>
            <a:pPr lvl="1" algn="just">
              <a:lnSpc>
                <a:spcPct val="120000"/>
              </a:lnSpc>
              <a:buFont typeface="Arial" panose="020B0604020202020204" pitchFamily="34" charset="0"/>
              <a:buChar char="•"/>
            </a:pPr>
            <a:r>
              <a:rPr lang="en-US" altLang="en-US" sz="2800">
                <a:solidFill>
                  <a:schemeClr val="bg1"/>
                </a:solidFill>
              </a:rPr>
              <a:t>Received special privileges  </a:t>
            </a:r>
            <a:r>
              <a:rPr lang="en-CA" altLang="en-US" sz="2800">
                <a:solidFill>
                  <a:schemeClr val="bg1"/>
                </a:solidFill>
              </a:rPr>
              <a:t>to “</a:t>
            </a:r>
            <a:r>
              <a:rPr lang="en-CA" altLang="en-US" sz="2800">
                <a:solidFill>
                  <a:srgbClr val="FF0000"/>
                </a:solidFill>
              </a:rPr>
              <a:t>regulate</a:t>
            </a:r>
            <a:r>
              <a:rPr lang="en-CA" altLang="en-US" sz="2800">
                <a:solidFill>
                  <a:srgbClr val="FFFF00"/>
                </a:solidFill>
              </a:rPr>
              <a:t> </a:t>
            </a:r>
            <a:r>
              <a:rPr lang="en-CA" altLang="en-US" sz="2800">
                <a:solidFill>
                  <a:srgbClr val="FF0000"/>
                </a:solidFill>
              </a:rPr>
              <a:t>and to censor works</a:t>
            </a:r>
            <a:r>
              <a:rPr lang="en-CA" altLang="en-US" sz="2800">
                <a:solidFill>
                  <a:srgbClr val="FFFF00"/>
                </a:solidFill>
              </a:rPr>
              <a:t> on the government’s behalf</a:t>
            </a:r>
            <a:r>
              <a:rPr lang="en-CA" altLang="en-US" sz="2800">
                <a:solidFill>
                  <a:schemeClr val="bg1"/>
                </a:solidFill>
              </a:rPr>
              <a:t>”</a:t>
            </a:r>
            <a:r>
              <a:rPr lang="en-CA" altLang="en-US" sz="2800">
                <a:solidFill>
                  <a:srgbClr val="FF0000"/>
                </a:solidFill>
              </a:rPr>
              <a:t>.</a:t>
            </a:r>
          </a:p>
          <a:p>
            <a:pPr lvl="1" algn="just">
              <a:lnSpc>
                <a:spcPct val="120000"/>
              </a:lnSpc>
              <a:buFont typeface="Arial" panose="020B0604020202020204" pitchFamily="34" charset="0"/>
              <a:buChar char="•"/>
            </a:pPr>
            <a:r>
              <a:rPr lang="en-CA" altLang="en-US" sz="2800">
                <a:solidFill>
                  <a:schemeClr val="bg1"/>
                </a:solidFill>
              </a:rPr>
              <a:t>Negative reaction to this iron grip</a:t>
            </a:r>
          </a:p>
          <a:p>
            <a:pPr lvl="1" algn="just">
              <a:lnSpc>
                <a:spcPct val="120000"/>
              </a:lnSpc>
              <a:buFont typeface="Arial" panose="020B0604020202020204" pitchFamily="34" charset="0"/>
              <a:buChar char="•"/>
            </a:pPr>
            <a:r>
              <a:rPr lang="en-US" altLang="en-US" sz="2800">
                <a:solidFill>
                  <a:schemeClr val="bg1"/>
                </a:solidFill>
              </a:rPr>
              <a:t>Statute of Anne (1709/10)</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Box 1">
            <a:extLst>
              <a:ext uri="{FF2B5EF4-FFF2-40B4-BE49-F238E27FC236}">
                <a16:creationId xmlns:a16="http://schemas.microsoft.com/office/drawing/2014/main" id="{06019BFA-F1AC-388E-F5EE-1A2677982126}"/>
              </a:ext>
            </a:extLst>
          </p:cNvPr>
          <p:cNvSpPr txBox="1">
            <a:spLocks noChangeArrowheads="1"/>
          </p:cNvSpPr>
          <p:nvPr/>
        </p:nvSpPr>
        <p:spPr bwMode="auto">
          <a:xfrm>
            <a:off x="1831975" y="2028825"/>
            <a:ext cx="5480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300">
                <a:solidFill>
                  <a:srgbClr val="FFFFFF"/>
                </a:solidFill>
              </a:rPr>
              <a:t>STATUTE OF ANNE (1710) </a:t>
            </a:r>
          </a:p>
          <a:p>
            <a:pPr algn="ctr"/>
            <a:r>
              <a:rPr lang="en-US" altLang="en-US" sz="3300">
                <a:solidFill>
                  <a:srgbClr val="FFFFFF"/>
                </a:solidFill>
              </a:rPr>
              <a:t>AS </a:t>
            </a:r>
            <a:r>
              <a:rPr lang="en-US" altLang="en-US" sz="3300">
                <a:solidFill>
                  <a:srgbClr val="FFFF00"/>
                </a:solidFill>
              </a:rPr>
              <a:t>FREE SPEECH</a:t>
            </a:r>
          </a:p>
        </p:txBody>
      </p:sp>
      <p:sp>
        <p:nvSpPr>
          <p:cNvPr id="121858" name="Title 2">
            <a:extLst>
              <a:ext uri="{FF2B5EF4-FFF2-40B4-BE49-F238E27FC236}">
                <a16:creationId xmlns:a16="http://schemas.microsoft.com/office/drawing/2014/main" id="{B9ECEFA2-6525-E724-7EF7-DA8FC9EA4F98}"/>
              </a:ext>
            </a:extLst>
          </p:cNvPr>
          <p:cNvSpPr>
            <a:spLocks noGrp="1" noChangeArrowheads="1"/>
          </p:cNvSpPr>
          <p:nvPr>
            <p:ph type="title"/>
          </p:nvPr>
        </p:nvSpPr>
        <p:spPr bwMode="auto">
          <a:xfrm>
            <a:off x="1485900" y="244475"/>
            <a:ext cx="6172200" cy="1085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Overview of copyright </a:t>
            </a:r>
            <a:br>
              <a:rPr lang="en-US" altLang="en-US" b="1">
                <a:solidFill>
                  <a:srgbClr val="FFFF00"/>
                </a:solidFill>
              </a:rPr>
            </a:br>
            <a:r>
              <a:rPr lang="en-US" altLang="en-US">
                <a:solidFill>
                  <a:srgbClr val="FFFF00"/>
                </a:solidFill>
              </a:rPr>
              <a:t>(</a:t>
            </a:r>
            <a:r>
              <a:rPr lang="en-US" altLang="en-US">
                <a:solidFill>
                  <a:schemeClr val="bg1"/>
                </a:solidFill>
              </a:rPr>
              <a:t>another perspective</a:t>
            </a:r>
            <a:r>
              <a:rPr lang="en-US" altLang="en-US">
                <a:solidFill>
                  <a:srgbClr val="FFFF00"/>
                </a:solidFill>
              </a:rPr>
              <a:t>)</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D77017F6-A6FF-88D2-3F9C-41F07AF3FBBD}"/>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application&#10;&#10;Description automatically generated">
            <a:extLst>
              <a:ext uri="{FF2B5EF4-FFF2-40B4-BE49-F238E27FC236}">
                <a16:creationId xmlns:a16="http://schemas.microsoft.com/office/drawing/2014/main" id="{C9EC0406-F016-E2D0-9A6C-B7FEFE777E05}"/>
              </a:ext>
            </a:extLst>
          </p:cNvPr>
          <p:cNvPicPr>
            <a:picLocks noGrp="1" noChangeAspect="1"/>
          </p:cNvPicPr>
          <p:nvPr>
            <p:ph idx="1"/>
          </p:nvPr>
        </p:nvPicPr>
        <p:blipFill>
          <a:blip r:embed="rId2"/>
          <a:stretch>
            <a:fillRect/>
          </a:stretch>
        </p:blipFill>
        <p:spPr/>
      </p:pic>
      <p:pic>
        <p:nvPicPr>
          <p:cNvPr id="48131" name="Picture 6" descr="Graphical user interface, application&#10;&#10;Description automatically generated">
            <a:extLst>
              <a:ext uri="{FF2B5EF4-FFF2-40B4-BE49-F238E27FC236}">
                <a16:creationId xmlns:a16="http://schemas.microsoft.com/office/drawing/2014/main" id="{330DAF1D-2BF7-8B42-DC71-9E852A2A8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520700"/>
            <a:ext cx="501967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86E2EC0-A0B5-F9BF-68FC-B971140C672E}"/>
                  </a:ext>
                </a:extLst>
              </p14:cNvPr>
              <p14:cNvContentPartPr/>
              <p14:nvPr/>
            </p14:nvContentPartPr>
            <p14:xfrm>
              <a:off x="5053372" y="2922380"/>
              <a:ext cx="1798560" cy="1087920"/>
            </p14:xfrm>
          </p:contentPart>
        </mc:Choice>
        <mc:Fallback xmlns="">
          <p:pic>
            <p:nvPicPr>
              <p:cNvPr id="8" name="Ink 7">
                <a:extLst>
                  <a:ext uri="{FF2B5EF4-FFF2-40B4-BE49-F238E27FC236}">
                    <a16:creationId xmlns:a16="http://schemas.microsoft.com/office/drawing/2014/main" id="{D86E2EC0-A0B5-F9BF-68FC-B971140C672E}"/>
                  </a:ext>
                </a:extLst>
              </p:cNvPr>
              <p:cNvPicPr/>
              <p:nvPr/>
            </p:nvPicPr>
            <p:blipFill>
              <a:blip r:embed="rId4"/>
              <a:stretch>
                <a:fillRect/>
              </a:stretch>
            </p:blipFill>
            <p:spPr>
              <a:xfrm>
                <a:off x="5044370" y="2913380"/>
                <a:ext cx="1816204" cy="1105560"/>
              </a:xfrm>
              <a:prstGeom prst="rect">
                <a:avLst/>
              </a:prstGeom>
            </p:spPr>
          </p:pic>
        </mc:Fallback>
      </mc:AlternateContent>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Content Placeholder 2">
            <a:extLst>
              <a:ext uri="{FF2B5EF4-FFF2-40B4-BE49-F238E27FC236}">
                <a16:creationId xmlns:a16="http://schemas.microsoft.com/office/drawing/2014/main" id="{A81720FC-5FD4-8457-6453-69AC23525221}"/>
              </a:ext>
            </a:extLst>
          </p:cNvPr>
          <p:cNvSpPr>
            <a:spLocks noGrp="1" noChangeArrowheads="1"/>
          </p:cNvSpPr>
          <p:nvPr>
            <p:ph sz="quarter" idx="10"/>
          </p:nvPr>
        </p:nvSpPr>
        <p:spPr bwMode="auto">
          <a:xfrm>
            <a:off x="1485900" y="395288"/>
            <a:ext cx="4279900" cy="3775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3300">
                <a:solidFill>
                  <a:schemeClr val="bg1"/>
                </a:solidFill>
              </a:rPr>
              <a:t>The Statute of Anne </a:t>
            </a:r>
            <a:r>
              <a:rPr lang="en-US" altLang="en-US" sz="3300">
                <a:solidFill>
                  <a:srgbClr val="FF0000"/>
                </a:solidFill>
              </a:rPr>
              <a:t>(</a:t>
            </a:r>
            <a:r>
              <a:rPr lang="en-US" altLang="en-US" sz="3300">
                <a:solidFill>
                  <a:schemeClr val="bg1"/>
                </a:solidFill>
              </a:rPr>
              <a:t>1710</a:t>
            </a:r>
            <a:r>
              <a:rPr lang="en-US" altLang="en-US" sz="3300">
                <a:solidFill>
                  <a:srgbClr val="FF0000"/>
                </a:solidFill>
              </a:rPr>
              <a:t>)</a:t>
            </a:r>
            <a:r>
              <a:rPr lang="en-US" altLang="en-US" sz="3300">
                <a:solidFill>
                  <a:schemeClr val="bg1"/>
                </a:solidFill>
              </a:rPr>
              <a:t> can be interpreted as the apotheosis in a </a:t>
            </a:r>
            <a:r>
              <a:rPr lang="en-US" altLang="en-US" sz="3300">
                <a:solidFill>
                  <a:srgbClr val="FFFF00"/>
                </a:solidFill>
              </a:rPr>
              <a:t>trajectory of authorial freedom</a:t>
            </a:r>
            <a:r>
              <a:rPr lang="en-US" altLang="en-US" sz="3300">
                <a:solidFill>
                  <a:schemeClr val="bg1"/>
                </a:solidFill>
              </a:rPr>
              <a:t> from censorship.</a:t>
            </a:r>
          </a:p>
        </p:txBody>
      </p:sp>
      <p:pic>
        <p:nvPicPr>
          <p:cNvPr id="122882" name="Content Placeholder 3">
            <a:extLst>
              <a:ext uri="{FF2B5EF4-FFF2-40B4-BE49-F238E27FC236}">
                <a16:creationId xmlns:a16="http://schemas.microsoft.com/office/drawing/2014/main" id="{892806CD-AB78-F6A9-604E-45A32D360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
          <a:stretch>
            <a:fillRect/>
          </a:stretch>
        </p:blipFill>
        <p:spPr bwMode="auto">
          <a:xfrm>
            <a:off x="5870575" y="1082675"/>
            <a:ext cx="2017713"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1" descr="n_areop.jpg">
            <a:extLst>
              <a:ext uri="{FF2B5EF4-FFF2-40B4-BE49-F238E27FC236}">
                <a16:creationId xmlns:a16="http://schemas.microsoft.com/office/drawing/2014/main" id="{BD4CE824-9B4B-963D-CB13-5D095C02A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925" y="514350"/>
            <a:ext cx="283845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Content Placeholder 2">
            <a:extLst>
              <a:ext uri="{FF2B5EF4-FFF2-40B4-BE49-F238E27FC236}">
                <a16:creationId xmlns:a16="http://schemas.microsoft.com/office/drawing/2014/main" id="{4CD2E236-458F-A4EE-6BAA-AE34C29425A6}"/>
              </a:ext>
            </a:extLst>
          </p:cNvPr>
          <p:cNvSpPr>
            <a:spLocks noGrp="1" noChangeArrowheads="1"/>
          </p:cNvSpPr>
          <p:nvPr>
            <p:ph sz="quarter" idx="10"/>
          </p:nvPr>
        </p:nvSpPr>
        <p:spPr bwMode="auto">
          <a:xfrm>
            <a:off x="250825" y="195263"/>
            <a:ext cx="8642350" cy="4752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200">
                <a:solidFill>
                  <a:srgbClr val="FFFFFF"/>
                </a:solidFill>
              </a:rPr>
              <a:t>“For Books are not absolutely dead things, but </a:t>
            </a:r>
            <a:r>
              <a:rPr lang="en-CA" altLang="en-US" sz="2200">
                <a:solidFill>
                  <a:srgbClr val="FFFF00"/>
                </a:solidFill>
              </a:rPr>
              <a:t>doe contain a potencie of life in them to be as active as that soule was whose progeny they are</a:t>
            </a:r>
            <a:r>
              <a:rPr lang="en-CA" altLang="en-US" sz="2200">
                <a:solidFill>
                  <a:srgbClr val="FFFFFF"/>
                </a:solidFill>
              </a:rPr>
              <a:t>; nay they do preserve as in a violl the purest efficacie and extraction of that living intellect that bred them…</a:t>
            </a:r>
          </a:p>
          <a:p>
            <a:pPr marL="0" indent="0">
              <a:buFont typeface="Arial" panose="020B0604020202020204" pitchFamily="34" charset="0"/>
              <a:buNone/>
            </a:pPr>
            <a:r>
              <a:rPr lang="en-CA" altLang="en-US" sz="2200">
                <a:solidFill>
                  <a:srgbClr val="FFFFFF"/>
                </a:solidFill>
              </a:rPr>
              <a:t>And though all the windes of doctrin were let loose to play upon the earth, so Truth be in the field, we do injuriously, by licencing and prohibiting to misdoubt her strength</a:t>
            </a:r>
            <a:r>
              <a:rPr lang="en-CA" altLang="en-US" sz="2200">
                <a:solidFill>
                  <a:srgbClr val="FFFF00"/>
                </a:solidFill>
              </a:rPr>
              <a:t>. Let her and Falshood grapple; who ever knew Truth put to the wors, in a free and open encounter</a:t>
            </a:r>
          </a:p>
          <a:p>
            <a:pPr marL="0" indent="0">
              <a:buFont typeface="Arial" panose="020B0604020202020204" pitchFamily="34" charset="0"/>
              <a:buNone/>
            </a:pPr>
            <a:r>
              <a:rPr lang="en-CA" altLang="en-US" sz="2200">
                <a:solidFill>
                  <a:srgbClr val="FFFFFF"/>
                </a:solidFill>
              </a:rPr>
              <a:t>Lords and Commons of England, consider what Nation it is whereof ye are, and whereof ye are the governours: </a:t>
            </a:r>
            <a:r>
              <a:rPr lang="en-CA" altLang="en-US" sz="2200">
                <a:solidFill>
                  <a:srgbClr val="FFFF00"/>
                </a:solidFill>
              </a:rPr>
              <a:t>a Nation not slow and dull</a:t>
            </a:r>
            <a:r>
              <a:rPr lang="en-CA" altLang="en-US" sz="2200">
                <a:solidFill>
                  <a:srgbClr val="FFFFFF"/>
                </a:solidFill>
              </a:rPr>
              <a:t>, but of a quick, ingenious, and piercing spirit, </a:t>
            </a:r>
            <a:r>
              <a:rPr lang="en-CA" altLang="en-US" sz="2200">
                <a:solidFill>
                  <a:srgbClr val="FFFF00"/>
                </a:solidFill>
              </a:rPr>
              <a:t>acute to invent, suttle and sinewy to discours</a:t>
            </a:r>
            <a:r>
              <a:rPr lang="en-CA" altLang="en-US" sz="2200">
                <a:solidFill>
                  <a:srgbClr val="FFFFFF"/>
                </a:solidFill>
              </a:rPr>
              <a:t>, not beneath the </a:t>
            </a:r>
            <a:r>
              <a:rPr lang="en-CA" altLang="en-US" sz="2200">
                <a:solidFill>
                  <a:schemeClr val="bg1"/>
                </a:solidFill>
              </a:rPr>
              <a:t>reach of any point the highest that human capacity can soar to.”</a:t>
            </a:r>
          </a:p>
          <a:p>
            <a:pPr marL="0" indent="0">
              <a:buFont typeface="Arial" panose="020B0604020202020204" pitchFamily="34" charset="0"/>
              <a:buNone/>
            </a:pPr>
            <a:endParaRPr lang="en-US" alt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F61D-FB7E-4F2B-FA5A-731E2615EE4A}"/>
              </a:ext>
            </a:extLst>
          </p:cNvPr>
          <p:cNvSpPr>
            <a:spLocks noGrp="1"/>
          </p:cNvSpPr>
          <p:nvPr>
            <p:ph type="title"/>
          </p:nvPr>
        </p:nvSpPr>
        <p:spPr>
          <a:xfrm>
            <a:off x="1631950" y="38100"/>
            <a:ext cx="6369050" cy="503238"/>
          </a:xfrm>
        </p:spPr>
        <p:txBody>
          <a:bodyPr>
            <a:normAutofit fontScale="90000"/>
          </a:bodyPr>
          <a:lstStyle/>
          <a:p>
            <a:pPr>
              <a:defRPr/>
            </a:pPr>
            <a:r>
              <a:rPr lang="en-US" sz="2700" b="1" dirty="0">
                <a:solidFill>
                  <a:srgbClr val="FFFF00"/>
                </a:solidFill>
                <a:latin typeface="+mn-lt"/>
              </a:rPr>
              <a:t>TRAJECTORY OF CREATIVE FREEDOMS</a:t>
            </a:r>
            <a:r>
              <a:rPr lang="en-US" sz="2700" b="1" i="1" dirty="0">
                <a:solidFill>
                  <a:srgbClr val="FFFF00"/>
                </a:solidFill>
                <a:latin typeface="+mn-lt"/>
              </a:rPr>
              <a:t> </a:t>
            </a:r>
            <a:br>
              <a:rPr lang="en-US" sz="2700" i="1" dirty="0">
                <a:latin typeface="+mn-lt"/>
              </a:rPr>
            </a:br>
            <a:endParaRPr lang="en-US" sz="2700" dirty="0">
              <a:latin typeface="+mn-lt"/>
            </a:endParaRPr>
          </a:p>
        </p:txBody>
      </p:sp>
      <p:sp>
        <p:nvSpPr>
          <p:cNvPr id="3" name="Content Placeholder 2">
            <a:extLst>
              <a:ext uri="{FF2B5EF4-FFF2-40B4-BE49-F238E27FC236}">
                <a16:creationId xmlns:a16="http://schemas.microsoft.com/office/drawing/2014/main" id="{C90D1F17-EA14-4C0E-D4FF-9820C3CD5CDB}"/>
              </a:ext>
            </a:extLst>
          </p:cNvPr>
          <p:cNvSpPr>
            <a:spLocks noGrp="1"/>
          </p:cNvSpPr>
          <p:nvPr>
            <p:ph sz="quarter" idx="10"/>
          </p:nvPr>
        </p:nvSpPr>
        <p:spPr>
          <a:xfrm>
            <a:off x="611188" y="842963"/>
            <a:ext cx="8424862" cy="4176712"/>
          </a:xfrm>
        </p:spPr>
        <p:txBody>
          <a:bodyPr/>
          <a:lstStyle/>
          <a:p>
            <a:pPr>
              <a:buFont typeface="+mj-lt"/>
              <a:buAutoNum type="arabicPeriod"/>
              <a:defRPr/>
            </a:pPr>
            <a:r>
              <a:rPr lang="en-US" dirty="0">
                <a:solidFill>
                  <a:srgbClr val="FFFF00"/>
                </a:solidFill>
              </a:rPr>
              <a:t>{KING..} </a:t>
            </a:r>
            <a:r>
              <a:rPr lang="en-US" i="1" dirty="0">
                <a:solidFill>
                  <a:srgbClr val="FFFFFF"/>
                </a:solidFill>
              </a:rPr>
              <a:t>Star Chamber</a:t>
            </a:r>
            <a:r>
              <a:rPr lang="en-US" dirty="0">
                <a:solidFill>
                  <a:srgbClr val="FFFFFF"/>
                </a:solidFill>
              </a:rPr>
              <a:t> (UK) abolished July </a:t>
            </a:r>
            <a:r>
              <a:rPr lang="en-US" dirty="0">
                <a:solidFill>
                  <a:srgbClr val="FF0000"/>
                </a:solidFill>
              </a:rPr>
              <a:t>1641</a:t>
            </a:r>
            <a:r>
              <a:rPr lang="en-US" dirty="0">
                <a:solidFill>
                  <a:srgbClr val="FFFFFF"/>
                </a:solidFill>
              </a:rPr>
              <a:t>; </a:t>
            </a:r>
            <a:r>
              <a:rPr lang="en-US" dirty="0">
                <a:solidFill>
                  <a:srgbClr val="FFFF00"/>
                </a:solidFill>
              </a:rPr>
              <a:t>{TO PARLIAMENT..} </a:t>
            </a:r>
            <a:r>
              <a:rPr lang="en-US" dirty="0">
                <a:solidFill>
                  <a:srgbClr val="FF0000"/>
                </a:solidFill>
                <a:sym typeface="Wingdings"/>
              </a:rPr>
              <a:t></a:t>
            </a:r>
            <a:r>
              <a:rPr lang="en-US" dirty="0">
                <a:solidFill>
                  <a:srgbClr val="FF0000"/>
                </a:solidFill>
              </a:rPr>
              <a:t> </a:t>
            </a:r>
            <a:r>
              <a:rPr lang="en-US" dirty="0">
                <a:solidFill>
                  <a:srgbClr val="FFFFFF"/>
                </a:solidFill>
              </a:rPr>
              <a:t>Replacement of Royal censorship with Parliamentary censorship.</a:t>
            </a:r>
          </a:p>
          <a:p>
            <a:pPr>
              <a:buFont typeface="+mj-lt"/>
              <a:buAutoNum type="arabicPeriod"/>
              <a:defRPr/>
            </a:pPr>
            <a:r>
              <a:rPr lang="en-US" dirty="0">
                <a:solidFill>
                  <a:srgbClr val="FFFF00"/>
                </a:solidFill>
              </a:rPr>
              <a:t>{TO REGULATOR..} </a:t>
            </a:r>
            <a:r>
              <a:rPr lang="en-US" i="1" dirty="0">
                <a:solidFill>
                  <a:srgbClr val="FFFFFF"/>
                </a:solidFill>
              </a:rPr>
              <a:t>“Licensing Order of</a:t>
            </a:r>
            <a:r>
              <a:rPr lang="en-US" i="1" dirty="0"/>
              <a:t> </a:t>
            </a:r>
            <a:r>
              <a:rPr lang="en-US" i="1" dirty="0">
                <a:solidFill>
                  <a:srgbClr val="FF0000"/>
                </a:solidFill>
              </a:rPr>
              <a:t>1643</a:t>
            </a:r>
            <a:r>
              <a:rPr lang="en-US" i="1" dirty="0">
                <a:solidFill>
                  <a:schemeClr val="bg1"/>
                </a:solidFill>
              </a:rPr>
              <a:t>”</a:t>
            </a:r>
            <a:r>
              <a:rPr lang="en-US" dirty="0">
                <a:solidFill>
                  <a:srgbClr val="FFFFFF"/>
                </a:solidFill>
              </a:rPr>
              <a:t>: Parliament required authors to have a government license before a work could be published. Enforced by </a:t>
            </a:r>
            <a:r>
              <a:rPr lang="en-US" i="1" dirty="0">
                <a:solidFill>
                  <a:srgbClr val="FFFFFF"/>
                </a:solidFill>
              </a:rPr>
              <a:t>Stationers’ Company</a:t>
            </a:r>
            <a:r>
              <a:rPr lang="en-US" dirty="0">
                <a:solidFill>
                  <a:srgbClr val="FFFFFF"/>
                </a:solidFill>
              </a:rPr>
              <a:t>, a printers guild with the exclusive power to print literary works, and the responsibility to censor them, </a:t>
            </a:r>
            <a:r>
              <a:rPr lang="en-US" dirty="0">
                <a:solidFill>
                  <a:srgbClr val="CCFFCC"/>
                </a:solidFill>
              </a:rPr>
              <a:t>in return for monopoly on the printing trade</a:t>
            </a:r>
            <a:r>
              <a:rPr lang="en-US" dirty="0">
                <a:solidFill>
                  <a:srgbClr val="FFFFFF"/>
                </a:solidFill>
              </a:rPr>
              <a:t>.</a:t>
            </a:r>
          </a:p>
          <a:p>
            <a:pPr>
              <a:buFont typeface="+mj-lt"/>
              <a:buAutoNum type="arabicPeriod"/>
              <a:defRPr/>
            </a:pPr>
            <a:r>
              <a:rPr lang="en-US" dirty="0">
                <a:solidFill>
                  <a:srgbClr val="FFFF00"/>
                </a:solidFill>
              </a:rPr>
              <a:t>{TO EXCLUSIVE GUILD..</a:t>
            </a:r>
            <a:r>
              <a:rPr lang="en-US" i="1" dirty="0">
                <a:solidFill>
                  <a:srgbClr val="FFFF00"/>
                </a:solidFill>
              </a:rPr>
              <a:t>} </a:t>
            </a:r>
            <a:r>
              <a:rPr lang="en-US" i="1" dirty="0">
                <a:solidFill>
                  <a:srgbClr val="FFFFFF"/>
                </a:solidFill>
              </a:rPr>
              <a:t> “Licensing of the Press Act </a:t>
            </a:r>
            <a:r>
              <a:rPr lang="en-US" i="1" dirty="0">
                <a:solidFill>
                  <a:srgbClr val="FF0000"/>
                </a:solidFill>
              </a:rPr>
              <a:t>1662</a:t>
            </a:r>
            <a:r>
              <a:rPr lang="en-US" i="1" dirty="0">
                <a:solidFill>
                  <a:srgbClr val="FFFFFF"/>
                </a:solidFill>
              </a:rPr>
              <a:t>”</a:t>
            </a:r>
            <a:r>
              <a:rPr lang="en-US" dirty="0">
                <a:solidFill>
                  <a:srgbClr val="FFFFFF"/>
                </a:solidFill>
              </a:rPr>
              <a:t> - "An Act for preventing the frequent Abuses in printing seditious treasonable and unlicensed </a:t>
            </a:r>
            <a:r>
              <a:rPr lang="en-US" dirty="0" err="1">
                <a:solidFill>
                  <a:srgbClr val="FFFFFF"/>
                </a:solidFill>
              </a:rPr>
              <a:t>Bookes</a:t>
            </a:r>
            <a:r>
              <a:rPr lang="en-US" dirty="0">
                <a:solidFill>
                  <a:srgbClr val="FFFFFF"/>
                </a:solidFill>
              </a:rPr>
              <a:t> and Pamphlets and for regulating of Printing and Printing Presses.” </a:t>
            </a:r>
          </a:p>
          <a:p>
            <a:pPr marL="385763" indent="-385763">
              <a:buFont typeface="+mj-lt"/>
              <a:buAutoNum type="arabicPeriod"/>
              <a:defRPr/>
            </a:pPr>
            <a:r>
              <a:rPr lang="en-US" dirty="0">
                <a:solidFill>
                  <a:srgbClr val="FFFF00"/>
                </a:solidFill>
              </a:rPr>
              <a:t>{TO PUBLISHERS/AUTHORS..} </a:t>
            </a:r>
            <a:r>
              <a:rPr lang="en-US" i="1" dirty="0">
                <a:solidFill>
                  <a:schemeClr val="bg1"/>
                </a:solidFill>
              </a:rPr>
              <a:t>“The Statute of Anne”</a:t>
            </a:r>
            <a:r>
              <a:rPr lang="en-US" dirty="0">
                <a:solidFill>
                  <a:schemeClr val="bg1"/>
                </a:solidFill>
              </a:rPr>
              <a:t> </a:t>
            </a:r>
            <a:r>
              <a:rPr lang="en-US" i="1" dirty="0">
                <a:solidFill>
                  <a:srgbClr val="FF0000"/>
                </a:solidFill>
              </a:rPr>
              <a:t>1710</a:t>
            </a:r>
            <a:r>
              <a:rPr lang="en-US" dirty="0">
                <a:solidFill>
                  <a:srgbClr val="FF0000"/>
                </a:solidFill>
              </a:rPr>
              <a:t>  </a:t>
            </a:r>
            <a:r>
              <a:rPr lang="en-US" dirty="0">
                <a:solidFill>
                  <a:srgbClr val="FFFFFF"/>
                </a:solidFill>
              </a:rPr>
              <a:t>moved control to publishers/authors…</a:t>
            </a:r>
          </a:p>
          <a:p>
            <a:pPr>
              <a:defRPr/>
            </a:pP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id="{222DF997-4B17-3D6A-96B5-44B2D725D0A0}"/>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Meanwhile in France</a:t>
            </a:r>
          </a:p>
        </p:txBody>
      </p:sp>
      <p:sp>
        <p:nvSpPr>
          <p:cNvPr id="126978" name="Content Placeholder 2">
            <a:extLst>
              <a:ext uri="{FF2B5EF4-FFF2-40B4-BE49-F238E27FC236}">
                <a16:creationId xmlns:a16="http://schemas.microsoft.com/office/drawing/2014/main" id="{252DA10D-606E-115C-9415-BE9184155E3E}"/>
              </a:ext>
            </a:extLst>
          </p:cNvPr>
          <p:cNvSpPr>
            <a:spLocks noGrp="1" noChangeArrowheads="1"/>
          </p:cNvSpPr>
          <p:nvPr>
            <p:ph sz="quarter" idx="10"/>
          </p:nvPr>
        </p:nvSpPr>
        <p:spPr bwMode="auto">
          <a:xfrm>
            <a:off x="457200" y="1055688"/>
            <a:ext cx="8229600" cy="3238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solidFill>
                  <a:schemeClr val="bg1"/>
                </a:solidFill>
              </a:rPr>
              <a:t>System was based on “</a:t>
            </a:r>
            <a:r>
              <a:rPr lang="en-US" altLang="en-US" sz="2400">
                <a:solidFill>
                  <a:srgbClr val="00B0F0"/>
                </a:solidFill>
              </a:rPr>
              <a:t>les droits d’auteur</a:t>
            </a:r>
            <a:r>
              <a:rPr lang="en-US" altLang="en-US" sz="2400">
                <a:solidFill>
                  <a:schemeClr val="bg1"/>
                </a:solidFill>
              </a:rPr>
              <a:t>” to protect the </a:t>
            </a:r>
            <a:r>
              <a:rPr lang="en-US" altLang="en-US" sz="2400">
                <a:solidFill>
                  <a:srgbClr val="FF0000"/>
                </a:solidFill>
              </a:rPr>
              <a:t>integrity </a:t>
            </a:r>
            <a:r>
              <a:rPr lang="en-US" altLang="en-US" sz="2400">
                <a:solidFill>
                  <a:schemeClr val="bg1"/>
                </a:solidFill>
              </a:rPr>
              <a:t>of the authors work and </a:t>
            </a:r>
            <a:r>
              <a:rPr lang="en-US" altLang="en-US" sz="2400">
                <a:solidFill>
                  <a:srgbClr val="FF0000"/>
                </a:solidFill>
              </a:rPr>
              <a:t>personality</a:t>
            </a:r>
            <a:r>
              <a:rPr lang="en-US" altLang="en-US" sz="2400">
                <a:solidFill>
                  <a:schemeClr val="bg1"/>
                </a:solidFill>
              </a:rPr>
              <a:t>, as well  to reward the author for their labour</a:t>
            </a:r>
          </a:p>
          <a:p>
            <a:r>
              <a:rPr lang="en-US" altLang="en-US" sz="2400">
                <a:solidFill>
                  <a:schemeClr val="bg1"/>
                </a:solidFill>
              </a:rPr>
              <a:t>Antecedent of  </a:t>
            </a:r>
            <a:r>
              <a:rPr lang="en-US" altLang="en-US" sz="2400">
                <a:solidFill>
                  <a:srgbClr val="FF0000"/>
                </a:solidFill>
              </a:rPr>
              <a:t>“</a:t>
            </a:r>
            <a:r>
              <a:rPr lang="en-US" altLang="en-US" sz="2400">
                <a:solidFill>
                  <a:srgbClr val="FFFF00"/>
                </a:solidFill>
              </a:rPr>
              <a:t>droits moraux</a:t>
            </a:r>
            <a:r>
              <a:rPr lang="en-US" altLang="en-US" sz="2400">
                <a:solidFill>
                  <a:srgbClr val="FF0000"/>
                </a:solidFill>
              </a:rPr>
              <a:t>” </a:t>
            </a:r>
            <a:r>
              <a:rPr lang="en-US" altLang="en-US" sz="2400">
                <a:solidFill>
                  <a:schemeClr val="bg1"/>
                </a:solidFill>
              </a:rPr>
              <a:t>(</a:t>
            </a:r>
            <a:r>
              <a:rPr lang="en-US" altLang="en-US" sz="2400">
                <a:solidFill>
                  <a:srgbClr val="FFFF00"/>
                </a:solidFill>
              </a:rPr>
              <a:t>moral rights</a:t>
            </a:r>
            <a:r>
              <a:rPr lang="en-US" altLang="en-US" sz="2400">
                <a:solidFill>
                  <a:schemeClr val="bg1"/>
                </a:solidFill>
              </a:rPr>
              <a:t>) as recognized by Canada.</a:t>
            </a:r>
          </a:p>
        </p:txBody>
      </p:sp>
      <p:pic>
        <p:nvPicPr>
          <p:cNvPr id="126979" name="Picture 4">
            <a:extLst>
              <a:ext uri="{FF2B5EF4-FFF2-40B4-BE49-F238E27FC236}">
                <a16:creationId xmlns:a16="http://schemas.microsoft.com/office/drawing/2014/main" id="{39133D3F-482C-B003-7E32-39312B428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288" y="3463925"/>
            <a:ext cx="1633537"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a:extLst>
              <a:ext uri="{FF2B5EF4-FFF2-40B4-BE49-F238E27FC236}">
                <a16:creationId xmlns:a16="http://schemas.microsoft.com/office/drawing/2014/main" id="{7BDBBD7E-42CC-66E0-2E7D-E18A6BCFE451}"/>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09403F1A-56AE-B401-DA0E-5B5C6EB9BC92}"/>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128003" name="Content Placeholder 3" descr="Crystal_Project_pause-queue.png">
            <a:extLst>
              <a:ext uri="{FF2B5EF4-FFF2-40B4-BE49-F238E27FC236}">
                <a16:creationId xmlns:a16="http://schemas.microsoft.com/office/drawing/2014/main" id="{CFA345F7-39DB-C930-934A-A3FE94771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BB811F-EC86-EE12-3268-49E1ACC5ABCD}"/>
              </a:ext>
            </a:extLst>
          </p:cNvPr>
          <p:cNvSpPr>
            <a:spLocks noGrp="1"/>
          </p:cNvSpPr>
          <p:nvPr>
            <p:ph type="title"/>
          </p:nvPr>
        </p:nvSpPr>
        <p:spPr>
          <a:xfrm>
            <a:off x="449263" y="123825"/>
            <a:ext cx="8353425" cy="828675"/>
          </a:xfrm>
        </p:spPr>
        <p:txBody>
          <a:bodyPr>
            <a:normAutofit fontScale="90000"/>
          </a:bodyPr>
          <a:lstStyle/>
          <a:p>
            <a:pPr>
              <a:defRPr/>
            </a:pPr>
            <a:r>
              <a:rPr lang="en-US" b="1" dirty="0">
                <a:solidFill>
                  <a:srgbClr val="FFFF00"/>
                </a:solidFill>
              </a:rPr>
              <a:t>Purpose of copyright in Canada</a:t>
            </a:r>
            <a:r>
              <a:rPr lang="en-US" b="1" dirty="0">
                <a:solidFill>
                  <a:srgbClr val="FF0000"/>
                </a:solidFill>
              </a:rPr>
              <a:t>?</a:t>
            </a:r>
            <a:br>
              <a:rPr lang="en-US" b="1" dirty="0">
                <a:solidFill>
                  <a:srgbClr val="FF0000"/>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A3F3B0F9-7D4E-D4E9-57CC-4ABFDF5A3FD3}"/>
              </a:ext>
            </a:extLst>
          </p:cNvPr>
          <p:cNvSpPr>
            <a:spLocks noGrp="1"/>
          </p:cNvSpPr>
          <p:nvPr>
            <p:ph idx="1"/>
          </p:nvPr>
        </p:nvSpPr>
        <p:spPr>
          <a:xfrm>
            <a:off x="512763" y="1058863"/>
            <a:ext cx="8118475" cy="3816350"/>
          </a:xfrm>
        </p:spPr>
        <p:txBody>
          <a:bodyPr>
            <a:noAutofit/>
          </a:bodyPr>
          <a:lstStyle/>
          <a:p>
            <a:pPr>
              <a:defRPr/>
            </a:pPr>
            <a:r>
              <a:rPr lang="en-US" sz="1950" i="1" u="sng" dirty="0" err="1">
                <a:solidFill>
                  <a:srgbClr val="00B0F0"/>
                </a:solidFill>
              </a:rPr>
              <a:t>Théberge</a:t>
            </a:r>
            <a:r>
              <a:rPr lang="en-US" sz="1950" i="1" dirty="0">
                <a:solidFill>
                  <a:srgbClr val="FF0000"/>
                </a:solidFill>
              </a:rPr>
              <a:t>: </a:t>
            </a:r>
          </a:p>
          <a:p>
            <a:pPr lvl="1">
              <a:buFont typeface="Courier New" panose="02070309020205020404" pitchFamily="49" charset="0"/>
              <a:buChar char="o"/>
              <a:defRPr/>
            </a:pPr>
            <a:r>
              <a:rPr lang="en-CA" sz="1950" i="1" dirty="0">
                <a:solidFill>
                  <a:schemeClr val="bg1"/>
                </a:solidFill>
              </a:rPr>
              <a:t>“[12] Generally speaking, </a:t>
            </a:r>
            <a:r>
              <a:rPr lang="en-CA" sz="1950" i="1" dirty="0">
                <a:solidFill>
                  <a:srgbClr val="FFFF00"/>
                </a:solidFill>
              </a:rPr>
              <a:t>Canadian copyright law has traditionally been more concerned with economic than moral rights</a:t>
            </a:r>
            <a:r>
              <a:rPr lang="en-CA" sz="1950" i="1" dirty="0">
                <a:solidFill>
                  <a:schemeClr val="bg1"/>
                </a:solidFill>
              </a:rPr>
              <a:t>.… The economic rights are based on a conception of artistic and literary works essentially as articles of commerce.” </a:t>
            </a:r>
            <a:r>
              <a:rPr lang="en-CA" sz="1950" dirty="0">
                <a:solidFill>
                  <a:schemeClr val="bg1"/>
                </a:solidFill>
              </a:rPr>
              <a:t>(Binnie J.)</a:t>
            </a:r>
          </a:p>
          <a:p>
            <a:pPr>
              <a:defRPr/>
            </a:pPr>
            <a:r>
              <a:rPr lang="en-US" sz="1950" dirty="0">
                <a:solidFill>
                  <a:schemeClr val="bg1"/>
                </a:solidFill>
              </a:rPr>
              <a:t>But </a:t>
            </a:r>
            <a:r>
              <a:rPr lang="en-US" sz="1950" i="1" u="sng" dirty="0" err="1">
                <a:solidFill>
                  <a:srgbClr val="00B0F0"/>
                </a:solidFill>
              </a:rPr>
              <a:t>Cinar</a:t>
            </a:r>
            <a:r>
              <a:rPr lang="en-US" sz="1950" i="1" u="sng" dirty="0">
                <a:solidFill>
                  <a:srgbClr val="00B0F0"/>
                </a:solidFill>
              </a:rPr>
              <a:t> Corp. v. Robinson</a:t>
            </a:r>
            <a:r>
              <a:rPr lang="en-US" sz="1950" i="1" dirty="0">
                <a:solidFill>
                  <a:srgbClr val="FF0000"/>
                </a:solidFill>
              </a:rPr>
              <a:t>? </a:t>
            </a:r>
            <a:endParaRPr lang="en-US" sz="1950" dirty="0">
              <a:solidFill>
                <a:srgbClr val="FF0000"/>
              </a:solidFill>
            </a:endParaRPr>
          </a:p>
          <a:p>
            <a:pPr lvl="1">
              <a:buFont typeface="Courier New" panose="02070309020205020404" pitchFamily="49" charset="0"/>
              <a:buChar char="o"/>
              <a:defRPr/>
            </a:pPr>
            <a:r>
              <a:rPr lang="en-US" sz="1950" i="1" dirty="0">
                <a:solidFill>
                  <a:schemeClr val="bg1"/>
                </a:solidFill>
              </a:rPr>
              <a:t>[114] … </a:t>
            </a:r>
            <a:r>
              <a:rPr lang="en-CA" sz="1950" i="1" dirty="0">
                <a:solidFill>
                  <a:schemeClr val="bg1"/>
                </a:solidFill>
              </a:rPr>
              <a:t>the infringement of copyright in this case interfered with </a:t>
            </a:r>
            <a:r>
              <a:rPr lang="en-CA" sz="1950" i="1" dirty="0">
                <a:solidFill>
                  <a:srgbClr val="FFFF00"/>
                </a:solidFill>
              </a:rPr>
              <a:t>Robinson’s personal rights to inviolability and to dignity</a:t>
            </a:r>
            <a:r>
              <a:rPr lang="en-CA" sz="1950" i="1" dirty="0">
                <a:solidFill>
                  <a:schemeClr val="bg1"/>
                </a:solidFill>
              </a:rPr>
              <a:t>, recognized by ss. 1 and 4 of the [Quebec] Charter.  </a:t>
            </a:r>
            <a:r>
              <a:rPr lang="en-CA" sz="1950" dirty="0">
                <a:solidFill>
                  <a:schemeClr val="bg1"/>
                </a:solidFill>
              </a:rPr>
              <a:t>(McLachlin CJ)</a:t>
            </a:r>
            <a:endParaRPr lang="en-US" sz="1950" dirty="0">
              <a:solidFill>
                <a:schemeClr val="bg1"/>
              </a:solidFill>
            </a:endParaRPr>
          </a:p>
        </p:txBody>
      </p:sp>
      <p:sp>
        <p:nvSpPr>
          <p:cNvPr id="129027" name="Slide Number Placeholder 3">
            <a:extLst>
              <a:ext uri="{FF2B5EF4-FFF2-40B4-BE49-F238E27FC236}">
                <a16:creationId xmlns:a16="http://schemas.microsoft.com/office/drawing/2014/main" id="{E65D2492-FDE1-2F19-2093-34514325F12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1E7E2E-15A0-E34C-84A0-8593AD811D4D}" type="slidenum">
              <a:rPr lang="en-US" altLang="en-US" smtClean="0"/>
              <a:pPr/>
              <a:t>136</a:t>
            </a:fld>
            <a:endParaRPr lang="en-US" alt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5">
            <a:extLst>
              <a:ext uri="{FF2B5EF4-FFF2-40B4-BE49-F238E27FC236}">
                <a16:creationId xmlns:a16="http://schemas.microsoft.com/office/drawing/2014/main" id="{4E4A042B-22E8-0CC5-EBEA-852DF07129E1}"/>
              </a:ext>
            </a:extLst>
          </p:cNvPr>
          <p:cNvSpPr>
            <a:spLocks noGrp="1" noChangeArrowheads="1"/>
          </p:cNvSpPr>
          <p:nvPr>
            <p:ph type="title"/>
          </p:nvPr>
        </p:nvSpPr>
        <p:spPr bwMode="auto">
          <a:xfrm>
            <a:off x="1403350" y="55563"/>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Overview of copyright</a:t>
            </a:r>
          </a:p>
        </p:txBody>
      </p:sp>
      <p:sp>
        <p:nvSpPr>
          <p:cNvPr id="131074" name="Content Placeholder 1">
            <a:extLst>
              <a:ext uri="{FF2B5EF4-FFF2-40B4-BE49-F238E27FC236}">
                <a16:creationId xmlns:a16="http://schemas.microsoft.com/office/drawing/2014/main" id="{368E2ED8-0F80-8A20-6380-F13A42B96AA0}"/>
              </a:ext>
            </a:extLst>
          </p:cNvPr>
          <p:cNvSpPr>
            <a:spLocks noGrp="1" noChangeArrowheads="1"/>
          </p:cNvSpPr>
          <p:nvPr>
            <p:ph idx="1"/>
          </p:nvPr>
        </p:nvSpPr>
        <p:spPr bwMode="auto">
          <a:xfrm>
            <a:off x="179388" y="987425"/>
            <a:ext cx="8785225" cy="3887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100" b="1">
                <a:solidFill>
                  <a:schemeClr val="bg1"/>
                </a:solidFill>
              </a:rPr>
              <a:t>Purpose of copyright as articulated by the SCC</a:t>
            </a:r>
          </a:p>
          <a:p>
            <a:pPr lvl="1"/>
            <a:r>
              <a:rPr lang="en-US" altLang="en-US" sz="2100">
                <a:solidFill>
                  <a:schemeClr val="bg1"/>
                </a:solidFill>
              </a:rPr>
              <a:t>Former approach: “</a:t>
            </a:r>
            <a:r>
              <a:rPr lang="en-US" altLang="en-US" sz="2100">
                <a:solidFill>
                  <a:srgbClr val="FFFF00"/>
                </a:solidFill>
              </a:rPr>
              <a:t>author-centric</a:t>
            </a:r>
            <a:r>
              <a:rPr lang="en-US" altLang="en-US" sz="2100">
                <a:solidFill>
                  <a:schemeClr val="bg1"/>
                </a:solidFill>
              </a:rPr>
              <a:t>”</a:t>
            </a:r>
          </a:p>
          <a:p>
            <a:pPr lvl="1"/>
            <a:r>
              <a:rPr lang="en-US" altLang="en-US" sz="2100">
                <a:solidFill>
                  <a:schemeClr val="bg1"/>
                </a:solidFill>
              </a:rPr>
              <a:t>Shift in </a:t>
            </a:r>
            <a:r>
              <a:rPr lang="en-US" altLang="en-US" sz="2100" i="1" u="sng">
                <a:solidFill>
                  <a:srgbClr val="00B0F0"/>
                </a:solidFill>
              </a:rPr>
              <a:t>Théberge</a:t>
            </a:r>
            <a:endParaRPr lang="en-US" altLang="en-US" sz="2100" u="sng">
              <a:solidFill>
                <a:srgbClr val="00B0F0"/>
              </a:solidFill>
            </a:endParaRPr>
          </a:p>
          <a:p>
            <a:pPr lvl="2"/>
            <a:r>
              <a:rPr lang="en-US" altLang="en-US" sz="2100">
                <a:solidFill>
                  <a:schemeClr val="bg1"/>
                </a:solidFill>
              </a:rPr>
              <a:t>“</a:t>
            </a:r>
            <a:r>
              <a:rPr lang="en-US" altLang="en-US" sz="2100">
                <a:solidFill>
                  <a:srgbClr val="FFFF00"/>
                </a:solidFill>
              </a:rPr>
              <a:t>balance</a:t>
            </a:r>
            <a:r>
              <a:rPr lang="en-US" altLang="en-US" sz="2100">
                <a:solidFill>
                  <a:schemeClr val="bg1"/>
                </a:solidFill>
              </a:rPr>
              <a:t> between promoting </a:t>
            </a:r>
            <a:r>
              <a:rPr lang="en-US" altLang="en-US" sz="2100">
                <a:solidFill>
                  <a:srgbClr val="FFFF00"/>
                </a:solidFill>
              </a:rPr>
              <a:t>the public interest </a:t>
            </a:r>
            <a:r>
              <a:rPr lang="en-US" altLang="en-US" sz="2100">
                <a:solidFill>
                  <a:schemeClr val="bg1"/>
                </a:solidFill>
              </a:rPr>
              <a:t>in the encouragement and dissemination of works of the arts and intellect </a:t>
            </a:r>
            <a:r>
              <a:rPr lang="en-US" altLang="en-US" sz="2100">
                <a:solidFill>
                  <a:srgbClr val="FF0000"/>
                </a:solidFill>
              </a:rPr>
              <a:t>and </a:t>
            </a:r>
            <a:r>
              <a:rPr lang="en-US" altLang="en-US" sz="2100">
                <a:solidFill>
                  <a:schemeClr val="bg1"/>
                </a:solidFill>
              </a:rPr>
              <a:t>obtaining a </a:t>
            </a:r>
            <a:r>
              <a:rPr lang="en-US" altLang="en-US" sz="2100">
                <a:solidFill>
                  <a:srgbClr val="FFFF00"/>
                </a:solidFill>
              </a:rPr>
              <a:t>just reward </a:t>
            </a:r>
            <a:r>
              <a:rPr lang="en-US" altLang="en-US" sz="2100">
                <a:solidFill>
                  <a:schemeClr val="bg1"/>
                </a:solidFill>
              </a:rPr>
              <a:t>for the creator</a:t>
            </a:r>
            <a:r>
              <a:rPr lang="en-CA" altLang="en-US" sz="2100">
                <a:solidFill>
                  <a:schemeClr val="bg1"/>
                </a:solidFill>
              </a:rPr>
              <a:t>“ (para. 30)</a:t>
            </a:r>
          </a:p>
          <a:p>
            <a:pPr lvl="1"/>
            <a:r>
              <a:rPr lang="en-CA" altLang="en-US" sz="2100">
                <a:solidFill>
                  <a:schemeClr val="bg1"/>
                </a:solidFill>
              </a:rPr>
              <a:t>Refined in </a:t>
            </a:r>
            <a:r>
              <a:rPr lang="en-CA" altLang="en-US" sz="2100" i="1" u="sng">
                <a:solidFill>
                  <a:srgbClr val="00B0F0"/>
                </a:solidFill>
              </a:rPr>
              <a:t>Cinar Corporation v. Robinson</a:t>
            </a:r>
            <a:r>
              <a:rPr lang="en-CA" altLang="en-US" sz="2100" i="1">
                <a:solidFill>
                  <a:schemeClr val="bg1"/>
                </a:solidFill>
              </a:rPr>
              <a:t>, </a:t>
            </a:r>
            <a:r>
              <a:rPr lang="en-CA" altLang="en-US" sz="2100">
                <a:solidFill>
                  <a:schemeClr val="bg1"/>
                </a:solidFill>
              </a:rPr>
              <a:t>2013 SCC 73</a:t>
            </a:r>
          </a:p>
          <a:p>
            <a:pPr lvl="2"/>
            <a:r>
              <a:rPr lang="en-US" altLang="en-US" sz="2100" i="1">
                <a:solidFill>
                  <a:schemeClr val="bg1"/>
                </a:solidFill>
              </a:rPr>
              <a:t>Copyright Act </a:t>
            </a:r>
            <a:r>
              <a:rPr lang="en-US" altLang="en-US" sz="2100">
                <a:solidFill>
                  <a:schemeClr val="bg1"/>
                </a:solidFill>
              </a:rPr>
              <a:t>“seeks to ensure that an author will reap the benefits of his efforts, in order to incentivize the creation of new works” (para. 23)</a:t>
            </a:r>
            <a:endParaRPr lang="en-US" altLang="en-US" sz="2100" i="1">
              <a:solidFill>
                <a:schemeClr val="bg1"/>
              </a:solidFill>
            </a:endParaRPr>
          </a:p>
        </p:txBody>
      </p:sp>
      <p:sp>
        <p:nvSpPr>
          <p:cNvPr id="131075" name="Slide Number Placeholder 3">
            <a:extLst>
              <a:ext uri="{FF2B5EF4-FFF2-40B4-BE49-F238E27FC236}">
                <a16:creationId xmlns:a16="http://schemas.microsoft.com/office/drawing/2014/main" id="{6415D022-7FCA-2FB4-8040-369968021AF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5498545-CF22-6547-BF0A-DEAEB18336F6}" type="slidenum">
              <a:rPr lang="en-US" altLang="en-US" smtClean="0"/>
              <a:pPr/>
              <a:t>137</a:t>
            </a:fld>
            <a:endParaRPr lang="en-US" alt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5">
            <a:extLst>
              <a:ext uri="{FF2B5EF4-FFF2-40B4-BE49-F238E27FC236}">
                <a16:creationId xmlns:a16="http://schemas.microsoft.com/office/drawing/2014/main" id="{D2375E95-1892-FF81-4D7A-FB7292642DF0}"/>
              </a:ext>
            </a:extLst>
          </p:cNvPr>
          <p:cNvSpPr>
            <a:spLocks noGrp="1" noChangeArrowheads="1"/>
          </p:cNvSpPr>
          <p:nvPr>
            <p:ph type="title"/>
          </p:nvPr>
        </p:nvSpPr>
        <p:spPr bwMode="auto">
          <a:xfrm>
            <a:off x="1485900" y="0"/>
            <a:ext cx="6172200" cy="71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Overview of copyright</a:t>
            </a:r>
          </a:p>
        </p:txBody>
      </p:sp>
      <p:sp>
        <p:nvSpPr>
          <p:cNvPr id="2" name="Content Placeholder 1">
            <a:extLst>
              <a:ext uri="{FF2B5EF4-FFF2-40B4-BE49-F238E27FC236}">
                <a16:creationId xmlns:a16="http://schemas.microsoft.com/office/drawing/2014/main" id="{451A1D14-4800-E82B-4726-4E9145F0C6B7}"/>
              </a:ext>
            </a:extLst>
          </p:cNvPr>
          <p:cNvSpPr>
            <a:spLocks noGrp="1"/>
          </p:cNvSpPr>
          <p:nvPr>
            <p:ph idx="1"/>
          </p:nvPr>
        </p:nvSpPr>
        <p:spPr>
          <a:xfrm>
            <a:off x="503238" y="1058863"/>
            <a:ext cx="8137525" cy="3733800"/>
          </a:xfrm>
        </p:spPr>
        <p:txBody>
          <a:bodyPr>
            <a:noAutofit/>
          </a:bodyPr>
          <a:lstStyle/>
          <a:p>
            <a:pPr marL="42863" indent="0">
              <a:buFont typeface="Arial" panose="020B0604020202020204" pitchFamily="34" charset="0"/>
              <a:buNone/>
              <a:defRPr/>
            </a:pPr>
            <a:r>
              <a:rPr lang="en-US" sz="2100" i="1" u="sng" dirty="0">
                <a:solidFill>
                  <a:srgbClr val="00B0F0"/>
                </a:solidFill>
              </a:rPr>
              <a:t>Théberge v. Galerie </a:t>
            </a:r>
            <a:r>
              <a:rPr lang="en-US" sz="2100" i="1" u="sng" dirty="0" err="1">
                <a:solidFill>
                  <a:srgbClr val="00B0F0"/>
                </a:solidFill>
              </a:rPr>
              <a:t>d’Art</a:t>
            </a:r>
            <a:r>
              <a:rPr lang="en-US" sz="2100" i="1" u="sng" dirty="0">
                <a:solidFill>
                  <a:srgbClr val="00B0F0"/>
                </a:solidFill>
              </a:rPr>
              <a:t> du Petit Champlain Inc.</a:t>
            </a:r>
            <a:r>
              <a:rPr lang="en-US" sz="2100" i="1" dirty="0">
                <a:solidFill>
                  <a:srgbClr val="00B0F0"/>
                </a:solidFill>
              </a:rPr>
              <a:t> </a:t>
            </a:r>
            <a:r>
              <a:rPr lang="en-US" sz="2100" dirty="0">
                <a:solidFill>
                  <a:schemeClr val="bg1"/>
                </a:solidFill>
              </a:rPr>
              <a:t>(2002)</a:t>
            </a:r>
          </a:p>
          <a:p>
            <a:pPr lvl="1">
              <a:defRPr/>
            </a:pPr>
            <a:r>
              <a:rPr lang="en-CA" sz="1800" dirty="0">
                <a:solidFill>
                  <a:schemeClr val="bg1"/>
                </a:solidFill>
              </a:rPr>
              <a:t>Whether </a:t>
            </a:r>
            <a:r>
              <a:rPr lang="en-CA" sz="1800" dirty="0">
                <a:solidFill>
                  <a:srgbClr val="FFFF00"/>
                </a:solidFill>
              </a:rPr>
              <a:t>transferring the work from paper to canvas </a:t>
            </a:r>
            <a:r>
              <a:rPr lang="en-CA" sz="1800" dirty="0">
                <a:solidFill>
                  <a:schemeClr val="bg1"/>
                </a:solidFill>
              </a:rPr>
              <a:t>violated the Copyright Act by creating an unauthorized reproduction? 4/7 SCC found there was no copy made, only ink had been transferred. Moral rights claim could have been made to prevent but not for economic compensation</a:t>
            </a:r>
            <a:endParaRPr lang="en-CA" sz="1800" i="1" u="sng" dirty="0">
              <a:solidFill>
                <a:schemeClr val="bg1"/>
              </a:solidFill>
            </a:endParaRPr>
          </a:p>
          <a:p>
            <a:pPr marL="0" indent="0">
              <a:buFont typeface="Arial" panose="020B0604020202020204" pitchFamily="34" charset="0"/>
              <a:buNone/>
              <a:defRPr/>
            </a:pPr>
            <a:r>
              <a:rPr lang="en-CA" sz="2100" i="1" u="sng" dirty="0" err="1">
                <a:solidFill>
                  <a:srgbClr val="00B0F0"/>
                </a:solidFill>
              </a:rPr>
              <a:t>Cinar</a:t>
            </a:r>
            <a:r>
              <a:rPr lang="en-CA" sz="2100" i="1" u="sng" dirty="0">
                <a:solidFill>
                  <a:srgbClr val="00B0F0"/>
                </a:solidFill>
              </a:rPr>
              <a:t> Corporation v. Robinson</a:t>
            </a:r>
            <a:r>
              <a:rPr lang="en-CA" sz="2100" i="1" dirty="0">
                <a:solidFill>
                  <a:schemeClr val="bg1"/>
                </a:solidFill>
              </a:rPr>
              <a:t>, </a:t>
            </a:r>
            <a:r>
              <a:rPr lang="en-CA" sz="2100" dirty="0">
                <a:solidFill>
                  <a:schemeClr val="bg1"/>
                </a:solidFill>
              </a:rPr>
              <a:t>2013</a:t>
            </a:r>
          </a:p>
          <a:p>
            <a:pPr lvl="1">
              <a:defRPr/>
            </a:pPr>
            <a:r>
              <a:rPr lang="en-CA" sz="1800" dirty="0">
                <a:solidFill>
                  <a:schemeClr val="bg1"/>
                </a:solidFill>
              </a:rPr>
              <a:t>In 1982, Robinson drew sketches of the characters for a proposed children's television series to be called </a:t>
            </a:r>
            <a:r>
              <a:rPr lang="en-CA" sz="1800" i="1" dirty="0">
                <a:solidFill>
                  <a:srgbClr val="FFFF00"/>
                </a:solidFill>
              </a:rPr>
              <a:t>The Adventures of Robinson Curiosity</a:t>
            </a:r>
            <a:r>
              <a:rPr lang="en-CA" sz="1800" i="1" dirty="0">
                <a:solidFill>
                  <a:schemeClr val="bg1"/>
                </a:solidFill>
              </a:rPr>
              <a:t>. Presented to </a:t>
            </a:r>
            <a:r>
              <a:rPr lang="en-CA" sz="1800" i="1" dirty="0" err="1">
                <a:solidFill>
                  <a:schemeClr val="bg1"/>
                </a:solidFill>
              </a:rPr>
              <a:t>Cinar</a:t>
            </a:r>
            <a:r>
              <a:rPr lang="en-CA" sz="1800" i="1" dirty="0">
                <a:solidFill>
                  <a:schemeClr val="bg1"/>
                </a:solidFill>
              </a:rPr>
              <a:t> and others unsuccessfully. In 1994 the first episode of Robinson </a:t>
            </a:r>
            <a:r>
              <a:rPr lang="en-CA" sz="1800" i="1" dirty="0" err="1">
                <a:solidFill>
                  <a:schemeClr val="bg1"/>
                </a:solidFill>
              </a:rPr>
              <a:t>Sucroe</a:t>
            </a:r>
            <a:r>
              <a:rPr lang="en-CA" sz="1800" i="1" dirty="0">
                <a:solidFill>
                  <a:schemeClr val="bg1"/>
                </a:solidFill>
              </a:rPr>
              <a:t> was broadcast in Quebec.</a:t>
            </a:r>
            <a:endParaRPr lang="en-CA" sz="1800" dirty="0">
              <a:solidFill>
                <a:schemeClr val="bg1"/>
              </a:solidFill>
            </a:endParaRPr>
          </a:p>
        </p:txBody>
      </p:sp>
      <p:sp>
        <p:nvSpPr>
          <p:cNvPr id="133123" name="Slide Number Placeholder 3">
            <a:extLst>
              <a:ext uri="{FF2B5EF4-FFF2-40B4-BE49-F238E27FC236}">
                <a16:creationId xmlns:a16="http://schemas.microsoft.com/office/drawing/2014/main" id="{B9F23595-3660-7B40-D840-133C31CDCEE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51FDA62-6A8B-E441-B8D8-21B928C01FFD}" type="slidenum">
              <a:rPr lang="en-US" altLang="en-US" smtClean="0"/>
              <a:pPr/>
              <a:t>138</a:t>
            </a:fld>
            <a:endParaRPr lang="en-US" alt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A screenshot of a person in a suit and tie&#10;&#10;Description automatically generated">
            <a:extLst>
              <a:ext uri="{FF2B5EF4-FFF2-40B4-BE49-F238E27FC236}">
                <a16:creationId xmlns:a16="http://schemas.microsoft.com/office/drawing/2014/main" id="{87F3671A-5557-1474-DD2D-3045D7E9E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163" y="269875"/>
            <a:ext cx="3241675"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2BDA8716-0CF3-3928-9540-F03D4BAA22E5}"/>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0B73629D-49EC-A8E2-7787-D8E9F747C888}"/>
              </a:ext>
            </a:extLst>
          </p:cNvPr>
          <p:cNvPicPr>
            <a:picLocks noGrp="1" noChangeAspect="1"/>
          </p:cNvPicPr>
          <p:nvPr>
            <p:ph idx="1"/>
          </p:nvPr>
        </p:nvPicPr>
        <p:blipFill>
          <a:blip r:embed="rId2"/>
          <a:stretch>
            <a:fillRect/>
          </a:stretch>
        </p:blipFill>
        <p:spPr/>
      </p:pic>
      <p:pic>
        <p:nvPicPr>
          <p:cNvPr id="49155" name="Picture 6" descr="Graphical user interface, text, application, email&#10;&#10;Description automatically generated">
            <a:extLst>
              <a:ext uri="{FF2B5EF4-FFF2-40B4-BE49-F238E27FC236}">
                <a16:creationId xmlns:a16="http://schemas.microsoft.com/office/drawing/2014/main" id="{8A0214D4-9C02-857E-D164-2507985A2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38" y="1063625"/>
            <a:ext cx="531812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99C9363-B0BD-2944-689D-3B28AB243E31}"/>
                  </a:ext>
                </a:extLst>
              </p14:cNvPr>
              <p14:cNvContentPartPr/>
              <p14:nvPr/>
            </p14:nvContentPartPr>
            <p14:xfrm>
              <a:off x="4307016" y="2067694"/>
              <a:ext cx="326880" cy="387360"/>
            </p14:xfrm>
          </p:contentPart>
        </mc:Choice>
        <mc:Fallback xmlns="">
          <p:pic>
            <p:nvPicPr>
              <p:cNvPr id="8" name="Ink 7">
                <a:extLst>
                  <a:ext uri="{FF2B5EF4-FFF2-40B4-BE49-F238E27FC236}">
                    <a16:creationId xmlns:a16="http://schemas.microsoft.com/office/drawing/2014/main" id="{499C9363-B0BD-2944-689D-3B28AB243E31}"/>
                  </a:ext>
                </a:extLst>
              </p:cNvPr>
              <p:cNvPicPr/>
              <p:nvPr/>
            </p:nvPicPr>
            <p:blipFill>
              <a:blip r:embed="rId4"/>
              <a:stretch>
                <a:fillRect/>
              </a:stretch>
            </p:blipFill>
            <p:spPr>
              <a:xfrm>
                <a:off x="4298016" y="2058694"/>
                <a:ext cx="344520" cy="405000"/>
              </a:xfrm>
              <a:prstGeom prst="rect">
                <a:avLst/>
              </a:prstGeom>
            </p:spPr>
          </p:pic>
        </mc:Fallback>
      </mc:AlternateContent>
      <p:sp>
        <p:nvSpPr>
          <p:cNvPr id="49157" name="TextBox 8">
            <a:extLst>
              <a:ext uri="{FF2B5EF4-FFF2-40B4-BE49-F238E27FC236}">
                <a16:creationId xmlns:a16="http://schemas.microsoft.com/office/drawing/2014/main" id="{D5D4C5A8-E93C-5350-66DD-3892924D1299}"/>
              </a:ext>
            </a:extLst>
          </p:cNvPr>
          <p:cNvSpPr txBox="1">
            <a:spLocks noChangeArrowheads="1"/>
          </p:cNvSpPr>
          <p:nvPr/>
        </p:nvSpPr>
        <p:spPr bwMode="auto">
          <a:xfrm>
            <a:off x="2743200" y="163513"/>
            <a:ext cx="31210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Links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349C-7DF0-D674-8B91-42A8C761550E}"/>
              </a:ext>
            </a:extLst>
          </p:cNvPr>
          <p:cNvSpPr>
            <a:spLocks noGrp="1"/>
          </p:cNvSpPr>
          <p:nvPr>
            <p:ph type="title"/>
          </p:nvPr>
        </p:nvSpPr>
        <p:spPr>
          <a:xfrm>
            <a:off x="611188" y="79375"/>
            <a:ext cx="8137525" cy="2420938"/>
          </a:xfrm>
        </p:spPr>
        <p:txBody>
          <a:bodyPr>
            <a:normAutofit fontScale="90000"/>
          </a:bodyPr>
          <a:lstStyle/>
          <a:p>
            <a:pPr>
              <a:defRPr/>
            </a:pPr>
            <a:br>
              <a:rPr lang="en-US" sz="4000" i="1" dirty="0">
                <a:solidFill>
                  <a:schemeClr val="bg1"/>
                </a:solidFill>
              </a:rPr>
            </a:br>
            <a:r>
              <a:rPr lang="en-US" sz="4000" i="1" u="sng" dirty="0">
                <a:solidFill>
                  <a:schemeClr val="bg1"/>
                </a:solidFill>
              </a:rPr>
              <a:t>Théberge</a:t>
            </a:r>
            <a:r>
              <a:rPr lang="en-US" sz="4000" i="1" dirty="0">
                <a:solidFill>
                  <a:schemeClr val="bg1"/>
                </a:solidFill>
              </a:rPr>
              <a:t> promotes “</a:t>
            </a:r>
            <a:r>
              <a:rPr lang="en-US" sz="4000" i="1" dirty="0">
                <a:solidFill>
                  <a:srgbClr val="FFFF00"/>
                </a:solidFill>
              </a:rPr>
              <a:t>balance</a:t>
            </a:r>
            <a:r>
              <a:rPr lang="en-US" sz="4000" i="1" dirty="0">
                <a:solidFill>
                  <a:schemeClr val="bg1"/>
                </a:solidFill>
              </a:rPr>
              <a:t>” between the </a:t>
            </a:r>
            <a:r>
              <a:rPr lang="en-US" sz="4000" i="1" dirty="0">
                <a:solidFill>
                  <a:srgbClr val="FFFF00"/>
                </a:solidFill>
              </a:rPr>
              <a:t>public interest </a:t>
            </a:r>
            <a:r>
              <a:rPr lang="en-US" sz="4000" i="1" dirty="0">
                <a:solidFill>
                  <a:schemeClr val="bg1"/>
                </a:solidFill>
              </a:rPr>
              <a:t>in connecting </a:t>
            </a:r>
            <a:r>
              <a:rPr lang="en-US" sz="4000" i="1" dirty="0">
                <a:solidFill>
                  <a:srgbClr val="FF0000"/>
                </a:solidFill>
              </a:rPr>
              <a:t>&amp;</a:t>
            </a:r>
            <a:r>
              <a:rPr lang="en-US" sz="4000" i="1" dirty="0">
                <a:solidFill>
                  <a:schemeClr val="bg1"/>
                </a:solidFill>
              </a:rPr>
              <a:t> </a:t>
            </a:r>
            <a:r>
              <a:rPr lang="en-US" sz="4000" i="1" dirty="0">
                <a:solidFill>
                  <a:srgbClr val="FFFF00"/>
                </a:solidFill>
              </a:rPr>
              <a:t>just</a:t>
            </a:r>
            <a:r>
              <a:rPr lang="en-US" sz="4000" i="1" dirty="0">
                <a:solidFill>
                  <a:schemeClr val="bg1"/>
                </a:solidFill>
              </a:rPr>
              <a:t>  </a:t>
            </a:r>
            <a:r>
              <a:rPr lang="en-US" sz="4000" i="1" dirty="0">
                <a:solidFill>
                  <a:srgbClr val="FFFF00"/>
                </a:solidFill>
              </a:rPr>
              <a:t>reward</a:t>
            </a:r>
            <a:r>
              <a:rPr lang="en-US" sz="4000" i="1" dirty="0">
                <a:solidFill>
                  <a:schemeClr val="bg1"/>
                </a:solidFill>
              </a:rPr>
              <a:t> for the author</a:t>
            </a:r>
            <a:br>
              <a:rPr lang="en-US" dirty="0">
                <a:solidFill>
                  <a:schemeClr val="bg1"/>
                </a:solidFill>
              </a:rPr>
            </a:br>
            <a:endParaRPr lang="en-US" dirty="0"/>
          </a:p>
        </p:txBody>
      </p:sp>
      <p:pic>
        <p:nvPicPr>
          <p:cNvPr id="136194" name="Picture 3">
            <a:extLst>
              <a:ext uri="{FF2B5EF4-FFF2-40B4-BE49-F238E27FC236}">
                <a16:creationId xmlns:a16="http://schemas.microsoft.com/office/drawing/2014/main" id="{1696DF28-2398-D682-97D9-2C05444D3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3" y="2787650"/>
            <a:ext cx="3051175"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a:extLst>
              <a:ext uri="{FF2B5EF4-FFF2-40B4-BE49-F238E27FC236}">
                <a16:creationId xmlns:a16="http://schemas.microsoft.com/office/drawing/2014/main" id="{7875CA9F-7B78-6FE3-6A5F-F3C2BA3F3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2363" y="2571750"/>
            <a:ext cx="18192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Title 2">
            <a:extLst>
              <a:ext uri="{FF2B5EF4-FFF2-40B4-BE49-F238E27FC236}">
                <a16:creationId xmlns:a16="http://schemas.microsoft.com/office/drawing/2014/main" id="{DDFCE545-903E-2633-E03D-4A262112D371}"/>
              </a:ext>
            </a:extLst>
          </p:cNvPr>
          <p:cNvSpPr>
            <a:spLocks noGrp="1" noChangeArrowheads="1"/>
          </p:cNvSpPr>
          <p:nvPr>
            <p:ph type="title"/>
          </p:nvPr>
        </p:nvSpPr>
        <p:spPr bwMode="auto">
          <a:xfrm>
            <a:off x="1485900" y="244475"/>
            <a:ext cx="6172200" cy="1741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chemeClr val="bg1"/>
                </a:solidFill>
              </a:rPr>
              <a:t>Why did the </a:t>
            </a:r>
            <a:r>
              <a:rPr lang="en-US" altLang="en-US" sz="3600">
                <a:solidFill>
                  <a:srgbClr val="FF0000"/>
                </a:solidFill>
              </a:rPr>
              <a:t>Can</a:t>
            </a:r>
            <a:r>
              <a:rPr lang="en-US" altLang="en-US" sz="3600">
                <a:solidFill>
                  <a:schemeClr val="bg1"/>
                </a:solidFill>
              </a:rPr>
              <a:t>ad</a:t>
            </a:r>
            <a:r>
              <a:rPr lang="en-US" altLang="en-US" sz="3600">
                <a:solidFill>
                  <a:srgbClr val="FF0000"/>
                </a:solidFill>
              </a:rPr>
              <a:t>ian</a:t>
            </a:r>
            <a:r>
              <a:rPr lang="en-US" altLang="en-US" sz="3600">
                <a:solidFill>
                  <a:schemeClr val="bg1"/>
                </a:solidFill>
              </a:rPr>
              <a:t> </a:t>
            </a:r>
            <a:br>
              <a:rPr lang="en-US" altLang="en-US" sz="3600">
                <a:solidFill>
                  <a:schemeClr val="bg1"/>
                </a:solidFill>
              </a:rPr>
            </a:br>
            <a:r>
              <a:rPr lang="en-US" altLang="en-US" sz="3600">
                <a:solidFill>
                  <a:schemeClr val="bg1"/>
                </a:solidFill>
              </a:rPr>
              <a:t>chicken </a:t>
            </a:r>
            <a:br>
              <a:rPr lang="en-US" altLang="en-US" sz="3600">
                <a:solidFill>
                  <a:schemeClr val="bg1"/>
                </a:solidFill>
              </a:rPr>
            </a:br>
            <a:r>
              <a:rPr lang="en-US" altLang="en-US" sz="3600">
                <a:solidFill>
                  <a:schemeClr val="bg1"/>
                </a:solidFill>
              </a:rPr>
              <a:t>cross the road</a:t>
            </a:r>
            <a:r>
              <a:rPr lang="en-US" altLang="en-US" sz="3600">
                <a:solidFill>
                  <a:srgbClr val="FF0000"/>
                </a:solidFill>
              </a:rPr>
              <a:t>?</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CCF-210F-6997-E499-417690310331}"/>
              </a:ext>
            </a:extLst>
          </p:cNvPr>
          <p:cNvSpPr>
            <a:spLocks noGrp="1"/>
          </p:cNvSpPr>
          <p:nvPr>
            <p:ph type="title"/>
          </p:nvPr>
        </p:nvSpPr>
        <p:spPr>
          <a:xfrm>
            <a:off x="251520" y="0"/>
            <a:ext cx="8712968" cy="1635125"/>
          </a:xfrm>
        </p:spPr>
        <p:txBody>
          <a:bodyPr>
            <a:normAutofit fontScale="90000"/>
          </a:bodyPr>
          <a:lstStyle/>
          <a:p>
            <a:pPr>
              <a:defRPr/>
            </a:pPr>
            <a:br>
              <a:rPr lang="en-US" sz="2400" dirty="0">
                <a:solidFill>
                  <a:srgbClr val="FFFF00"/>
                </a:solidFill>
              </a:rPr>
            </a:br>
            <a:r>
              <a:rPr lang="en-US" sz="3200" b="1" dirty="0">
                <a:solidFill>
                  <a:srgbClr val="FFFF00"/>
                </a:solidFill>
              </a:rPr>
              <a:t>Why weren</a:t>
            </a:r>
            <a:r>
              <a:rPr lang="en-US" sz="3200" b="1" dirty="0">
                <a:solidFill>
                  <a:srgbClr val="FF0000"/>
                </a:solidFill>
              </a:rPr>
              <a:t>’</a:t>
            </a:r>
            <a:r>
              <a:rPr lang="en-US" sz="3200" b="1" dirty="0">
                <a:solidFill>
                  <a:srgbClr val="FFFF00"/>
                </a:solidFill>
              </a:rPr>
              <a:t>t the </a:t>
            </a:r>
            <a:r>
              <a:rPr lang="en-US" sz="3200" b="1" dirty="0">
                <a:solidFill>
                  <a:schemeClr val="bg1"/>
                </a:solidFill>
              </a:rPr>
              <a:t>moral rights </a:t>
            </a:r>
            <a:r>
              <a:rPr lang="en-US" sz="3200" b="1" dirty="0">
                <a:solidFill>
                  <a:srgbClr val="FFFF00"/>
                </a:solidFill>
              </a:rPr>
              <a:t>provisions of the</a:t>
            </a:r>
            <a:br>
              <a:rPr lang="en-US" sz="3200" b="1" dirty="0">
                <a:solidFill>
                  <a:srgbClr val="FFFF00"/>
                </a:solidFill>
              </a:rPr>
            </a:br>
            <a:r>
              <a:rPr lang="en-US" sz="3200" b="1" i="1" dirty="0">
                <a:solidFill>
                  <a:schemeClr val="bg1"/>
                </a:solidFill>
              </a:rPr>
              <a:t>Copyright Act </a:t>
            </a:r>
            <a:r>
              <a:rPr lang="en-US" sz="3200" b="1" dirty="0">
                <a:solidFill>
                  <a:srgbClr val="FFFF00"/>
                </a:solidFill>
              </a:rPr>
              <a:t>not directly argued in </a:t>
            </a:r>
            <a:r>
              <a:rPr lang="en-US" sz="3200" b="1" i="1" dirty="0">
                <a:solidFill>
                  <a:schemeClr val="bg1"/>
                </a:solidFill>
              </a:rPr>
              <a:t>Theberge</a:t>
            </a:r>
            <a:r>
              <a:rPr lang="en-US" sz="3200" b="1" dirty="0">
                <a:solidFill>
                  <a:srgbClr val="FF0000"/>
                </a:solidFill>
              </a:rPr>
              <a:t>?</a:t>
            </a:r>
          </a:p>
        </p:txBody>
      </p:sp>
      <p:sp>
        <p:nvSpPr>
          <p:cNvPr id="106498" name="Content Placeholder 2">
            <a:extLst>
              <a:ext uri="{FF2B5EF4-FFF2-40B4-BE49-F238E27FC236}">
                <a16:creationId xmlns:a16="http://schemas.microsoft.com/office/drawing/2014/main" id="{4EA333AF-3D6D-EC0B-514D-62CF28EDA404}"/>
              </a:ext>
            </a:extLst>
          </p:cNvPr>
          <p:cNvSpPr>
            <a:spLocks noGrp="1" noChangeArrowheads="1"/>
          </p:cNvSpPr>
          <p:nvPr>
            <p:ph sz="quarter" idx="10"/>
          </p:nvPr>
        </p:nvSpPr>
        <p:spPr bwMode="auto">
          <a:xfrm>
            <a:off x="539750" y="1635125"/>
            <a:ext cx="8064500" cy="3333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400" dirty="0">
                <a:solidFill>
                  <a:srgbClr val="FFFF00"/>
                </a:solidFill>
              </a:rPr>
              <a:t>Binnie J</a:t>
            </a:r>
            <a:r>
              <a:rPr lang="en-CA" altLang="en-US" sz="2400" dirty="0">
                <a:solidFill>
                  <a:srgbClr val="FF0000"/>
                </a:solidFill>
              </a:rPr>
              <a:t>.</a:t>
            </a:r>
            <a:r>
              <a:rPr lang="en-CA" altLang="en-US" sz="2400" dirty="0">
                <a:solidFill>
                  <a:srgbClr val="FFFF00"/>
                </a:solidFill>
              </a:rPr>
              <a:t> </a:t>
            </a:r>
            <a:r>
              <a:rPr lang="en-CA" altLang="en-US" sz="2400" i="1" dirty="0">
                <a:solidFill>
                  <a:srgbClr val="FF0000"/>
                </a:solidFill>
              </a:rPr>
              <a:t>“</a:t>
            </a:r>
            <a:r>
              <a:rPr lang="en-CA" altLang="en-US" sz="2400" i="1" dirty="0">
                <a:solidFill>
                  <a:schemeClr val="bg1"/>
                </a:solidFill>
              </a:rPr>
              <a:t>10. More specifically, I think that if modification of these posters were to give rise to any legitimate objection on the part of the artist, it must be as a result of violation of his “moral” right to the integrity of his work.  In that regard, however, </a:t>
            </a:r>
            <a:r>
              <a:rPr lang="en-CA" altLang="en-US" sz="2400" i="1" dirty="0">
                <a:solidFill>
                  <a:srgbClr val="FF0000"/>
                </a:solidFill>
              </a:rPr>
              <a:t>my colleague </a:t>
            </a:r>
            <a:r>
              <a:rPr lang="en-CA" altLang="en-US" sz="2400" i="1" dirty="0" err="1">
                <a:solidFill>
                  <a:srgbClr val="FF0000"/>
                </a:solidFill>
              </a:rPr>
              <a:t>Gonthier</a:t>
            </a:r>
            <a:r>
              <a:rPr lang="en-CA" altLang="en-US" sz="2400" i="1" dirty="0">
                <a:solidFill>
                  <a:srgbClr val="FF0000"/>
                </a:solidFill>
              </a:rPr>
              <a:t> J. and I are in agreement that</a:t>
            </a:r>
            <a:r>
              <a:rPr lang="en-CA" altLang="en-US" sz="2400" i="1" dirty="0">
                <a:solidFill>
                  <a:schemeClr val="bg1"/>
                </a:solidFill>
              </a:rPr>
              <a:t> </a:t>
            </a:r>
            <a:r>
              <a:rPr lang="en-CA" altLang="en-US" sz="2400" i="1" dirty="0">
                <a:solidFill>
                  <a:srgbClr val="FFFF00"/>
                </a:solidFill>
              </a:rPr>
              <a:t>seizure before trial is not a remedy available in an action based on the alleged breach of the artist</a:t>
            </a:r>
            <a:r>
              <a:rPr lang="en-CA" altLang="en-US" sz="2400" i="1" dirty="0">
                <a:solidFill>
                  <a:srgbClr val="FF0000"/>
                </a:solidFill>
              </a:rPr>
              <a:t>’</a:t>
            </a:r>
            <a:r>
              <a:rPr lang="en-CA" altLang="en-US" sz="2400" i="1" dirty="0">
                <a:solidFill>
                  <a:srgbClr val="FFFF00"/>
                </a:solidFill>
              </a:rPr>
              <a:t>s </a:t>
            </a:r>
            <a:r>
              <a:rPr lang="en-CA" altLang="en-US" sz="2400" i="1" dirty="0">
                <a:solidFill>
                  <a:srgbClr val="FF0000"/>
                </a:solidFill>
              </a:rPr>
              <a:t>“</a:t>
            </a:r>
            <a:r>
              <a:rPr lang="en-CA" altLang="en-US" sz="2400" i="1" dirty="0">
                <a:solidFill>
                  <a:schemeClr val="bg1"/>
                </a:solidFill>
              </a:rPr>
              <a:t>moral</a:t>
            </a:r>
            <a:r>
              <a:rPr lang="en-CA" altLang="en-US" sz="2400" i="1" dirty="0">
                <a:solidFill>
                  <a:srgbClr val="FF0000"/>
                </a:solidFill>
              </a:rPr>
              <a:t>”</a:t>
            </a:r>
            <a:r>
              <a:rPr lang="en-CA" altLang="en-US" sz="2400" i="1" dirty="0">
                <a:solidFill>
                  <a:srgbClr val="FFFF00"/>
                </a:solidFill>
              </a:rPr>
              <a:t> right in a work.</a:t>
            </a:r>
            <a:r>
              <a:rPr lang="en-CA" altLang="en-US" sz="2400" i="1" dirty="0">
                <a:solidFill>
                  <a:srgbClr val="FF0000"/>
                </a:solidFill>
              </a:rPr>
              <a:t>”</a:t>
            </a:r>
            <a:endParaRPr lang="en-US" altLang="en-US" sz="2400" i="1" dirty="0">
              <a:solidFill>
                <a:srgbClr val="FF0000"/>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ocument&#10;&#10;Description automatically generated">
            <a:extLst>
              <a:ext uri="{FF2B5EF4-FFF2-40B4-BE49-F238E27FC236}">
                <a16:creationId xmlns:a16="http://schemas.microsoft.com/office/drawing/2014/main" id="{3C839C8C-1928-83B9-5D5F-24F29810445D}"/>
              </a:ext>
            </a:extLst>
          </p:cNvPr>
          <p:cNvPicPr>
            <a:picLocks noChangeAspect="1"/>
          </p:cNvPicPr>
          <p:nvPr/>
        </p:nvPicPr>
        <p:blipFill>
          <a:blip r:embed="rId2"/>
          <a:stretch>
            <a:fillRect/>
          </a:stretch>
        </p:blipFill>
        <p:spPr>
          <a:xfrm>
            <a:off x="301060" y="773125"/>
            <a:ext cx="8541880" cy="3597250"/>
          </a:xfrm>
          <a:prstGeom prst="rect">
            <a:avLst/>
          </a:prstGeom>
        </p:spPr>
      </p:pic>
    </p:spTree>
    <p:extLst>
      <p:ext uri="{BB962C8B-B14F-4D97-AF65-F5344CB8AC3E}">
        <p14:creationId xmlns:p14="http://schemas.microsoft.com/office/powerpoint/2010/main" val="345973705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Content Placeholder 2">
            <a:extLst>
              <a:ext uri="{FF2B5EF4-FFF2-40B4-BE49-F238E27FC236}">
                <a16:creationId xmlns:a16="http://schemas.microsoft.com/office/drawing/2014/main" id="{987F078E-F687-44A2-7251-4C1AF0578E00}"/>
              </a:ext>
            </a:extLst>
          </p:cNvPr>
          <p:cNvSpPr>
            <a:spLocks noGrp="1" noChangeArrowheads="1"/>
          </p:cNvSpPr>
          <p:nvPr>
            <p:ph sz="quarter" idx="10"/>
          </p:nvPr>
        </p:nvSpPr>
        <p:spPr bwMode="auto">
          <a:xfrm>
            <a:off x="215900" y="280988"/>
            <a:ext cx="8712200" cy="4581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300" i="1">
                <a:solidFill>
                  <a:schemeClr val="bg1"/>
                </a:solidFill>
              </a:rPr>
              <a:t>“17. </a:t>
            </a:r>
            <a:r>
              <a:rPr lang="en-CA" altLang="en-US" sz="2300" i="1">
                <a:solidFill>
                  <a:srgbClr val="FFFF00"/>
                </a:solidFill>
              </a:rPr>
              <a:t>The important feature of </a:t>
            </a:r>
            <a:r>
              <a:rPr lang="en-CA" altLang="en-US" sz="2300" i="1">
                <a:solidFill>
                  <a:srgbClr val="FF0000"/>
                </a:solidFill>
              </a:rPr>
              <a:t>moral rights </a:t>
            </a:r>
            <a:r>
              <a:rPr lang="en-CA" altLang="en-US" sz="2300" i="1">
                <a:solidFill>
                  <a:srgbClr val="FFFF00"/>
                </a:solidFill>
              </a:rPr>
              <a:t>in the present statute is that the integrity of the work </a:t>
            </a:r>
            <a:r>
              <a:rPr lang="en-CA" altLang="en-US" sz="2300" i="1">
                <a:solidFill>
                  <a:srgbClr val="FF0000"/>
                </a:solidFill>
              </a:rPr>
              <a:t>is infringed only if</a:t>
            </a:r>
            <a:r>
              <a:rPr lang="en-CA" altLang="en-US" sz="2300" i="1">
                <a:solidFill>
                  <a:srgbClr val="FFFF00"/>
                </a:solidFill>
              </a:rPr>
              <a:t> the work is modified </a:t>
            </a:r>
            <a:r>
              <a:rPr lang="en-CA" altLang="en-US" sz="2300" i="1">
                <a:solidFill>
                  <a:srgbClr val="FF0000"/>
                </a:solidFill>
              </a:rPr>
              <a:t>to the prejudice of the honour or reputation of the author</a:t>
            </a:r>
            <a:r>
              <a:rPr lang="en-CA" altLang="en-US" sz="2300" i="1">
                <a:solidFill>
                  <a:srgbClr val="FFFF00"/>
                </a:solidFill>
              </a:rPr>
              <a:t> </a:t>
            </a:r>
            <a:r>
              <a:rPr lang="en-CA" altLang="en-US" sz="2300" i="1">
                <a:solidFill>
                  <a:schemeClr val="bg1"/>
                </a:solidFill>
              </a:rPr>
              <a:t>(s. 28.2(1))…</a:t>
            </a:r>
          </a:p>
          <a:p>
            <a:pPr marL="0" indent="0">
              <a:buFont typeface="Arial" panose="020B0604020202020204" pitchFamily="34" charset="0"/>
              <a:buNone/>
            </a:pPr>
            <a:r>
              <a:rPr lang="en-CA" altLang="en-US" sz="2300" i="1">
                <a:solidFill>
                  <a:schemeClr val="bg1"/>
                </a:solidFill>
              </a:rPr>
              <a:t>20.  The respondent made it clear in his evidence that his </a:t>
            </a:r>
            <a:r>
              <a:rPr lang="en-CA" altLang="en-US" sz="2300" i="1">
                <a:solidFill>
                  <a:srgbClr val="FF0000"/>
                </a:solidFill>
              </a:rPr>
              <a:t>real complaint </a:t>
            </a:r>
            <a:r>
              <a:rPr lang="en-CA" altLang="en-US" sz="2300" i="1">
                <a:solidFill>
                  <a:srgbClr val="FFFF00"/>
                </a:solidFill>
              </a:rPr>
              <a:t>is more properly characterized as the alleged infringement of his “moral” rights and its </a:t>
            </a:r>
            <a:r>
              <a:rPr lang="en-CA" altLang="en-US" sz="2300" i="1">
                <a:solidFill>
                  <a:srgbClr val="FF0000"/>
                </a:solidFill>
              </a:rPr>
              <a:t>potential impact on the market for his works</a:t>
            </a:r>
            <a:r>
              <a:rPr lang="en-CA" altLang="en-US" sz="2300" i="1">
                <a:solidFill>
                  <a:schemeClr val="bg1"/>
                </a:solidFill>
              </a:rPr>
              <a:t>…</a:t>
            </a:r>
          </a:p>
          <a:p>
            <a:pPr marL="0" indent="0">
              <a:buFont typeface="Arial" panose="020B0604020202020204" pitchFamily="34" charset="0"/>
              <a:buNone/>
            </a:pPr>
            <a:r>
              <a:rPr lang="en-CA" altLang="en-US" sz="2300" i="1">
                <a:solidFill>
                  <a:schemeClr val="bg1"/>
                </a:solidFill>
              </a:rPr>
              <a:t>21. Apart from the complaint of non-attribution (which is a moral rights issue), it </a:t>
            </a:r>
            <a:r>
              <a:rPr lang="en-CA" altLang="en-US" sz="2300" i="1">
                <a:solidFill>
                  <a:srgbClr val="FFFF00"/>
                </a:solidFill>
              </a:rPr>
              <a:t>seems the respondent as an artist simply wishes to stop the appellants from catering to the market for canvas-backed reproductions </a:t>
            </a:r>
            <a:r>
              <a:rPr lang="en-CA" altLang="en-US" sz="2300" i="1">
                <a:solidFill>
                  <a:schemeClr val="bg1"/>
                </a:solidFill>
              </a:rPr>
              <a:t>that apparently exists… </a:t>
            </a:r>
            <a:endParaRPr lang="en-US" altLang="en-US" sz="2300" i="1">
              <a:solidFill>
                <a:schemeClr val="bg1"/>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Content Placeholder 2">
            <a:extLst>
              <a:ext uri="{FF2B5EF4-FFF2-40B4-BE49-F238E27FC236}">
                <a16:creationId xmlns:a16="http://schemas.microsoft.com/office/drawing/2014/main" id="{4C659266-8B8C-FB61-DF94-DA626FFB3EB0}"/>
              </a:ext>
            </a:extLst>
          </p:cNvPr>
          <p:cNvSpPr>
            <a:spLocks noGrp="1" noChangeArrowheads="1"/>
          </p:cNvSpPr>
          <p:nvPr>
            <p:ph sz="quarter" idx="10"/>
          </p:nvPr>
        </p:nvSpPr>
        <p:spPr bwMode="auto">
          <a:xfrm>
            <a:off x="250825" y="195263"/>
            <a:ext cx="8642350" cy="4824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300" i="1">
                <a:solidFill>
                  <a:schemeClr val="bg1"/>
                </a:solidFill>
              </a:rPr>
              <a:t>60. </a:t>
            </a:r>
            <a:r>
              <a:rPr lang="en-CA" altLang="en-US" sz="2300" i="1">
                <a:solidFill>
                  <a:srgbClr val="FF0000"/>
                </a:solidFill>
              </a:rPr>
              <a:t>My view is that Parliament intended modification without reproduction to be dealt with under the provisions dealing with moral rights rather than economic rights</a:t>
            </a:r>
            <a:r>
              <a:rPr lang="en-CA" altLang="en-US" sz="2300" i="1">
                <a:solidFill>
                  <a:schemeClr val="bg1"/>
                </a:solidFill>
              </a:rPr>
              <a:t>.  To adopt a contrary view, i.e., to treat the modification of the substrate here as the violation of an economic right, would allow copyright holders other than the artist to complain about modification (despite the non-assignability of moral rights).  It would allow an artist who objected to a “modification” of an authorized reproduction both to sidestep the independent evaluation of a judge in unleashing a pre-judgment seizure in Quebec, and to sidestep at a trial anywhere in Canada the important requirement of showing prejudice to honour or reputation in order to establish an infringement of moral rights.</a:t>
            </a:r>
            <a:endParaRPr lang="en-US" altLang="en-US" sz="2300" i="1">
              <a:solidFill>
                <a:schemeClr val="bg1"/>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a:extLst>
              <a:ext uri="{FF2B5EF4-FFF2-40B4-BE49-F238E27FC236}">
                <a16:creationId xmlns:a16="http://schemas.microsoft.com/office/drawing/2014/main" id="{D4464E8C-4EDF-17A4-53FF-0AB89FC8DA4A}"/>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B5FFD189-69D0-9F5D-3BD2-B0D502A7A64B}"/>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138243" name="Content Placeholder 3" descr="Crystal_Project_pause-queue.png">
            <a:extLst>
              <a:ext uri="{FF2B5EF4-FFF2-40B4-BE49-F238E27FC236}">
                <a16:creationId xmlns:a16="http://schemas.microsoft.com/office/drawing/2014/main" id="{2F59660D-62C3-17E8-EDDF-352CD4644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77091-4AE8-6656-0431-84F3D3FE41E2}"/>
              </a:ext>
            </a:extLst>
          </p:cNvPr>
          <p:cNvPicPr>
            <a:picLocks noChangeAspect="1"/>
          </p:cNvPicPr>
          <p:nvPr/>
        </p:nvPicPr>
        <p:blipFill>
          <a:blip r:embed="rId2"/>
          <a:stretch>
            <a:fillRect/>
          </a:stretch>
        </p:blipFill>
        <p:spPr>
          <a:xfrm>
            <a:off x="2667000" y="1047750"/>
            <a:ext cx="3810000" cy="3048000"/>
          </a:xfrm>
          <a:prstGeom prst="rect">
            <a:avLst/>
          </a:prstGeom>
        </p:spPr>
      </p:pic>
    </p:spTree>
    <p:extLst>
      <p:ext uri="{BB962C8B-B14F-4D97-AF65-F5344CB8AC3E}">
        <p14:creationId xmlns:p14="http://schemas.microsoft.com/office/powerpoint/2010/main" val="355577758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5">
            <a:extLst>
              <a:ext uri="{FF2B5EF4-FFF2-40B4-BE49-F238E27FC236}">
                <a16:creationId xmlns:a16="http://schemas.microsoft.com/office/drawing/2014/main" id="{F201EDB3-C866-1A9E-492A-96EFDDEBB0FA}"/>
              </a:ext>
            </a:extLst>
          </p:cNvPr>
          <p:cNvSpPr>
            <a:spLocks noGrp="1" noChangeArrowheads="1"/>
          </p:cNvSpPr>
          <p:nvPr>
            <p:ph type="title"/>
          </p:nvPr>
        </p:nvSpPr>
        <p:spPr bwMode="auto">
          <a:xfrm>
            <a:off x="1485900" y="195263"/>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Overview of copyright</a:t>
            </a:r>
          </a:p>
        </p:txBody>
      </p:sp>
      <p:sp>
        <p:nvSpPr>
          <p:cNvPr id="139266" name="Content Placeholder 1">
            <a:extLst>
              <a:ext uri="{FF2B5EF4-FFF2-40B4-BE49-F238E27FC236}">
                <a16:creationId xmlns:a16="http://schemas.microsoft.com/office/drawing/2014/main" id="{DE75DC49-E149-18D4-3384-B5E53909EF92}"/>
              </a:ext>
            </a:extLst>
          </p:cNvPr>
          <p:cNvSpPr>
            <a:spLocks noGrp="1" noChangeArrowheads="1"/>
          </p:cNvSpPr>
          <p:nvPr>
            <p:ph idx="1"/>
          </p:nvPr>
        </p:nvSpPr>
        <p:spPr bwMode="auto">
          <a:xfrm>
            <a:off x="215900" y="1203325"/>
            <a:ext cx="8712200" cy="3940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chemeClr val="bg1"/>
                </a:solidFill>
              </a:rPr>
              <a:t>Legislative authority over copyright in Canada</a:t>
            </a:r>
          </a:p>
          <a:p>
            <a:pPr lvl="1"/>
            <a:r>
              <a:rPr lang="en-US" altLang="en-US" sz="2400">
                <a:solidFill>
                  <a:srgbClr val="FFFF00"/>
                </a:solidFill>
              </a:rPr>
              <a:t>Federal Government </a:t>
            </a:r>
            <a:r>
              <a:rPr lang="en-US" altLang="en-US" sz="2400">
                <a:solidFill>
                  <a:schemeClr val="bg1"/>
                </a:solidFill>
              </a:rPr>
              <a:t>(</a:t>
            </a:r>
            <a:r>
              <a:rPr lang="en-US" altLang="en-US" sz="2400">
                <a:solidFill>
                  <a:srgbClr val="FF0000"/>
                </a:solidFill>
              </a:rPr>
              <a:t>s. 91(23) </a:t>
            </a:r>
            <a:r>
              <a:rPr lang="en-US" altLang="en-US" sz="2400">
                <a:solidFill>
                  <a:schemeClr val="bg1"/>
                </a:solidFill>
              </a:rPr>
              <a:t>Constitution Act, 1867)</a:t>
            </a:r>
          </a:p>
          <a:p>
            <a:pPr lvl="1"/>
            <a:r>
              <a:rPr lang="en-US" altLang="en-US" sz="2400">
                <a:solidFill>
                  <a:schemeClr val="bg1"/>
                </a:solidFill>
              </a:rPr>
              <a:t>First Copyright Act (1921, Came Into Force 1924) largely a copy of the UK Copyright Act of 1911</a:t>
            </a:r>
          </a:p>
          <a:p>
            <a:pPr lvl="1"/>
            <a:r>
              <a:rPr lang="en-US" altLang="en-US" sz="2400">
                <a:solidFill>
                  <a:srgbClr val="FFFF00"/>
                </a:solidFill>
              </a:rPr>
              <a:t>Modernization of Canadian copyright law</a:t>
            </a:r>
            <a:r>
              <a:rPr lang="en-US" altLang="en-US" sz="2400">
                <a:solidFill>
                  <a:srgbClr val="FF0000"/>
                </a:solidFill>
              </a:rPr>
              <a:t>:</a:t>
            </a:r>
            <a:r>
              <a:rPr lang="en-US" altLang="en-US" sz="2400">
                <a:solidFill>
                  <a:schemeClr val="bg1"/>
                </a:solidFill>
              </a:rPr>
              <a:t> a work constantly in progress</a:t>
            </a:r>
          </a:p>
          <a:p>
            <a:pPr lvl="1"/>
            <a:r>
              <a:rPr lang="en-US" altLang="en-US" sz="2400">
                <a:solidFill>
                  <a:schemeClr val="bg1"/>
                </a:solidFill>
              </a:rPr>
              <a:t>Bill C-11: Copyright Modernization Act (CIF 2012)</a:t>
            </a:r>
          </a:p>
          <a:p>
            <a:pPr lvl="1"/>
            <a:r>
              <a:rPr lang="en-US" altLang="en-US" sz="2400">
                <a:solidFill>
                  <a:srgbClr val="FFFF00"/>
                </a:solidFill>
              </a:rPr>
              <a:t>Relatively recent copyright extension for sound recordings</a:t>
            </a:r>
          </a:p>
        </p:txBody>
      </p:sp>
      <p:sp>
        <p:nvSpPr>
          <p:cNvPr id="139267" name="Slide Number Placeholder 3">
            <a:extLst>
              <a:ext uri="{FF2B5EF4-FFF2-40B4-BE49-F238E27FC236}">
                <a16:creationId xmlns:a16="http://schemas.microsoft.com/office/drawing/2014/main" id="{BBE3B2B9-D443-47B8-8516-E906E988A2C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FFDA707-F59E-F246-918B-4D72FEA7F0F5}" type="slidenum">
              <a:rPr lang="en-US" altLang="en-US" smtClean="0"/>
              <a:pPr/>
              <a:t>148</a:t>
            </a:fld>
            <a:endParaRPr lang="en-US" alt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a:extLst>
              <a:ext uri="{FF2B5EF4-FFF2-40B4-BE49-F238E27FC236}">
                <a16:creationId xmlns:a16="http://schemas.microsoft.com/office/drawing/2014/main" id="{B49435C7-BEE6-8CFF-0A2E-BF2D69671E27}"/>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Copyright is Federal</a:t>
            </a:r>
          </a:p>
        </p:txBody>
      </p:sp>
      <p:sp>
        <p:nvSpPr>
          <p:cNvPr id="3" name="Content Placeholder 2">
            <a:extLst>
              <a:ext uri="{FF2B5EF4-FFF2-40B4-BE49-F238E27FC236}">
                <a16:creationId xmlns:a16="http://schemas.microsoft.com/office/drawing/2014/main" id="{1DFD66A3-BA9F-F5AD-715A-7B108965152E}"/>
              </a:ext>
            </a:extLst>
          </p:cNvPr>
          <p:cNvSpPr>
            <a:spLocks noGrp="1"/>
          </p:cNvSpPr>
          <p:nvPr>
            <p:ph sz="quarter" idx="10"/>
          </p:nvPr>
        </p:nvSpPr>
        <p:spPr>
          <a:xfrm>
            <a:off x="457200" y="1055688"/>
            <a:ext cx="8229600" cy="3676650"/>
          </a:xfrm>
        </p:spPr>
        <p:txBody>
          <a:bodyPr/>
          <a:lstStyle/>
          <a:p>
            <a:pPr marL="0" indent="0">
              <a:buFont typeface="Arial" panose="020B0604020202020204" pitchFamily="34" charset="0"/>
              <a:buNone/>
              <a:defRPr/>
            </a:pPr>
            <a:r>
              <a:rPr lang="en-CA" b="1" i="1" dirty="0">
                <a:solidFill>
                  <a:schemeClr val="bg1"/>
                </a:solidFill>
              </a:rPr>
              <a:t>91.</a:t>
            </a:r>
            <a:r>
              <a:rPr lang="en-CA" i="1" dirty="0">
                <a:solidFill>
                  <a:schemeClr val="bg1"/>
                </a:solidFill>
              </a:rPr>
              <a:t> It shall be lawful for the Queen, by and with the Advice and Consent of the Senate and House of Commons, to make Laws for the Peace, Order, and good Government of Canada, in relation to all Matters not coming within the Classes of Subjects by this Act assigned exclusively to the Legislatures of the Provinces; and for greater Certainty, but not so as to restrict the Generality of the foregoing Terms of this Section, it is hereby declared that (notwithstanding anything in this Act) the </a:t>
            </a:r>
            <a:r>
              <a:rPr lang="en-CA" i="1" dirty="0">
                <a:solidFill>
                  <a:srgbClr val="FFFF00"/>
                </a:solidFill>
              </a:rPr>
              <a:t>exclusive Legislative Authority of the Parliament of Canada </a:t>
            </a:r>
            <a:r>
              <a:rPr lang="en-CA" i="1" dirty="0">
                <a:solidFill>
                  <a:schemeClr val="bg1"/>
                </a:solidFill>
              </a:rPr>
              <a:t>extends to all Matters coming within the Classes of Subjects next hereinafter enumerated; that is to say,…</a:t>
            </a:r>
          </a:p>
          <a:p>
            <a:pPr>
              <a:defRPr/>
            </a:pPr>
            <a:r>
              <a:rPr lang="en-CA" i="1" dirty="0">
                <a:solidFill>
                  <a:schemeClr val="bg1"/>
                </a:solidFill>
              </a:rPr>
              <a:t>22. Patents of Invention and Discovery.</a:t>
            </a:r>
          </a:p>
          <a:p>
            <a:pPr>
              <a:defRPr/>
            </a:pPr>
            <a:r>
              <a:rPr lang="en-CA" i="1" dirty="0">
                <a:solidFill>
                  <a:schemeClr val="bg1"/>
                </a:solidFill>
              </a:rPr>
              <a:t>23. </a:t>
            </a:r>
            <a:r>
              <a:rPr lang="en-CA" i="1" dirty="0">
                <a:solidFill>
                  <a:srgbClr val="FFFF00"/>
                </a:solidFill>
              </a:rPr>
              <a:t>Copyrights</a:t>
            </a:r>
          </a:p>
          <a:p>
            <a:pPr marL="0" indent="0">
              <a:buFont typeface="Arial" panose="020B0604020202020204" pitchFamily="34" charset="0"/>
              <a:buNone/>
              <a:defRPr/>
            </a:pPr>
            <a:endParaRPr lang="en-US" i="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E247774B-C3BF-67BA-3208-AFDC9B0A2AFC}"/>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36CAB712-C55F-7C40-4B1B-6F4FDFB6C81B}"/>
              </a:ext>
            </a:extLst>
          </p:cNvPr>
          <p:cNvPicPr>
            <a:picLocks noGrp="1" noChangeAspect="1"/>
          </p:cNvPicPr>
          <p:nvPr>
            <p:ph idx="1"/>
          </p:nvPr>
        </p:nvPicPr>
        <p:blipFill>
          <a:blip r:embed="rId2"/>
          <a:stretch>
            <a:fillRect/>
          </a:stretch>
        </p:blipFill>
        <p:spPr/>
      </p:pic>
      <p:pic>
        <p:nvPicPr>
          <p:cNvPr id="50179" name="Picture 6" descr="Graphical user interface, text, application, email&#10;&#10;Description automatically generated">
            <a:extLst>
              <a:ext uri="{FF2B5EF4-FFF2-40B4-BE49-F238E27FC236}">
                <a16:creationId xmlns:a16="http://schemas.microsoft.com/office/drawing/2014/main" id="{E3C9D9C5-C76F-5639-265A-066C3F409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609600"/>
            <a:ext cx="59309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FBAFE7DC-8B7D-920D-9725-CB819FF57E34}"/>
                  </a:ext>
                </a:extLst>
              </p14:cNvPr>
              <p14:cNvContentPartPr/>
              <p14:nvPr/>
            </p14:nvContentPartPr>
            <p14:xfrm>
              <a:off x="4876252" y="3198500"/>
              <a:ext cx="438840" cy="758520"/>
            </p14:xfrm>
          </p:contentPart>
        </mc:Choice>
        <mc:Fallback xmlns="">
          <p:pic>
            <p:nvPicPr>
              <p:cNvPr id="8" name="Ink 7">
                <a:extLst>
                  <a:ext uri="{FF2B5EF4-FFF2-40B4-BE49-F238E27FC236}">
                    <a16:creationId xmlns:a16="http://schemas.microsoft.com/office/drawing/2014/main" id="{FBAFE7DC-8B7D-920D-9725-CB819FF57E34}"/>
                  </a:ext>
                </a:extLst>
              </p:cNvPr>
              <p:cNvPicPr/>
              <p:nvPr/>
            </p:nvPicPr>
            <p:blipFill>
              <a:blip r:embed="rId4"/>
              <a:stretch>
                <a:fillRect/>
              </a:stretch>
            </p:blipFill>
            <p:spPr>
              <a:xfrm>
                <a:off x="4867259" y="3189500"/>
                <a:ext cx="456466" cy="776160"/>
              </a:xfrm>
              <a:prstGeom prst="rect">
                <a:avLst/>
              </a:prstGeom>
            </p:spPr>
          </p:pic>
        </mc:Fallback>
      </mc:AlternateContent>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Box 1">
            <a:extLst>
              <a:ext uri="{FF2B5EF4-FFF2-40B4-BE49-F238E27FC236}">
                <a16:creationId xmlns:a16="http://schemas.microsoft.com/office/drawing/2014/main" id="{7E081FDE-0535-0B67-CC78-E57CF49D031F}"/>
              </a:ext>
            </a:extLst>
          </p:cNvPr>
          <p:cNvSpPr txBox="1">
            <a:spLocks noChangeArrowheads="1"/>
          </p:cNvSpPr>
          <p:nvPr/>
        </p:nvSpPr>
        <p:spPr bwMode="auto">
          <a:xfrm>
            <a:off x="1619250" y="123825"/>
            <a:ext cx="61150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Overview of copyright</a:t>
            </a:r>
            <a:endParaRPr lang="en-US" altLang="en-US" sz="4400"/>
          </a:p>
        </p:txBody>
      </p:sp>
      <p:sp>
        <p:nvSpPr>
          <p:cNvPr id="142338" name="TextBox 2">
            <a:extLst>
              <a:ext uri="{FF2B5EF4-FFF2-40B4-BE49-F238E27FC236}">
                <a16:creationId xmlns:a16="http://schemas.microsoft.com/office/drawing/2014/main" id="{7E8F9C24-BAE9-278C-EFCE-37D106E6F7E6}"/>
              </a:ext>
            </a:extLst>
          </p:cNvPr>
          <p:cNvSpPr txBox="1">
            <a:spLocks noChangeArrowheads="1"/>
          </p:cNvSpPr>
          <p:nvPr/>
        </p:nvSpPr>
        <p:spPr bwMode="auto">
          <a:xfrm>
            <a:off x="323850" y="1131888"/>
            <a:ext cx="82804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a:solidFill>
                  <a:schemeClr val="bg1"/>
                </a:solidFill>
              </a:rPr>
              <a:t>Legislative authority over copyright in Canada</a:t>
            </a:r>
          </a:p>
          <a:p>
            <a:pPr lvl="1"/>
            <a:r>
              <a:rPr lang="en-US" altLang="en-US">
                <a:solidFill>
                  <a:srgbClr val="FF0000"/>
                </a:solidFill>
              </a:rPr>
              <a:t>No common law copyright in Canada</a:t>
            </a:r>
          </a:p>
          <a:p>
            <a:pPr lvl="1"/>
            <a:r>
              <a:rPr lang="en-US" altLang="en-US" i="1" u="sng">
                <a:solidFill>
                  <a:schemeClr val="bg1"/>
                </a:solidFill>
              </a:rPr>
              <a:t>Théberge</a:t>
            </a:r>
            <a:r>
              <a:rPr lang="en-US" altLang="en-US" i="1">
                <a:solidFill>
                  <a:schemeClr val="bg1"/>
                </a:solidFill>
              </a:rPr>
              <a:t>:</a:t>
            </a:r>
          </a:p>
          <a:p>
            <a:pPr lvl="2"/>
            <a:r>
              <a:rPr lang="en-US" altLang="en-US">
                <a:solidFill>
                  <a:schemeClr val="bg1"/>
                </a:solidFill>
              </a:rPr>
              <a:t>[5] </a:t>
            </a:r>
            <a:r>
              <a:rPr lang="en-CA" altLang="en-US">
                <a:solidFill>
                  <a:schemeClr val="bg1"/>
                </a:solidFill>
              </a:rPr>
              <a:t>Copyright in [Canada] is a </a:t>
            </a:r>
            <a:r>
              <a:rPr lang="en-CA" altLang="en-US">
                <a:solidFill>
                  <a:srgbClr val="FFFF00"/>
                </a:solidFill>
              </a:rPr>
              <a:t>creature of statute </a:t>
            </a:r>
            <a:r>
              <a:rPr lang="en-CA" altLang="en-US">
                <a:solidFill>
                  <a:schemeClr val="bg1"/>
                </a:solidFill>
              </a:rPr>
              <a:t>and the </a:t>
            </a:r>
            <a:r>
              <a:rPr lang="en-CA" altLang="en-US">
                <a:solidFill>
                  <a:srgbClr val="FFFF00"/>
                </a:solidFill>
              </a:rPr>
              <a:t>rights and remedies </a:t>
            </a:r>
            <a:r>
              <a:rPr lang="en-CA" altLang="en-US">
                <a:solidFill>
                  <a:schemeClr val="bg1"/>
                </a:solidFill>
              </a:rPr>
              <a:t>it provides </a:t>
            </a:r>
            <a:r>
              <a:rPr lang="en-CA" altLang="en-US">
                <a:solidFill>
                  <a:srgbClr val="FFFF00"/>
                </a:solidFill>
              </a:rPr>
              <a:t>are exhaustive</a:t>
            </a:r>
            <a:r>
              <a:rPr lang="en-CA" altLang="en-US">
                <a:solidFill>
                  <a:schemeClr val="bg1"/>
                </a:solidFill>
              </a:rPr>
              <a:t>. </a:t>
            </a:r>
          </a:p>
          <a:p>
            <a:pPr lvl="2"/>
            <a:r>
              <a:rPr lang="en-CA" altLang="en-US">
                <a:solidFill>
                  <a:schemeClr val="bg1"/>
                </a:solidFill>
              </a:rPr>
              <a:t>Also see </a:t>
            </a:r>
            <a:r>
              <a:rPr lang="en-CA" altLang="en-US">
                <a:solidFill>
                  <a:srgbClr val="FFFF00"/>
                </a:solidFill>
              </a:rPr>
              <a:t>s. 89, Copyright Act</a:t>
            </a:r>
            <a:r>
              <a:rPr lang="en-CA" altLang="en-US">
                <a:solidFill>
                  <a:schemeClr val="bg1"/>
                </a:solidFill>
              </a:rPr>
              <a:t>: “No person is entitled to copyright otherwise than under and in accordance with this Act…”</a:t>
            </a:r>
          </a:p>
          <a:p>
            <a:pPr lvl="1"/>
            <a:r>
              <a:rPr lang="en-CA" altLang="en-US">
                <a:solidFill>
                  <a:schemeClr val="bg1"/>
                </a:solidFill>
              </a:rPr>
              <a:t>Relevant statute: </a:t>
            </a:r>
            <a:r>
              <a:rPr lang="en-CA" altLang="en-US" i="1">
                <a:solidFill>
                  <a:srgbClr val="FFFF00"/>
                </a:solidFill>
              </a:rPr>
              <a:t>Copyright Act, </a:t>
            </a:r>
            <a:r>
              <a:rPr lang="en-CA" altLang="en-US">
                <a:solidFill>
                  <a:srgbClr val="FFFF00"/>
                </a:solidFill>
              </a:rPr>
              <a:t>RSC 1985, c. C-42 as amended</a:t>
            </a:r>
            <a:r>
              <a:rPr lang="en-CA" altLang="en-US">
                <a:solidFill>
                  <a:schemeClr val="bg1"/>
                </a:solidFill>
              </a:rPr>
              <a:t>. </a:t>
            </a:r>
            <a:endParaRPr lang="en-US" altLang="en-US" i="1">
              <a:solidFill>
                <a:schemeClr val="bg1"/>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a:extLst>
              <a:ext uri="{FF2B5EF4-FFF2-40B4-BE49-F238E27FC236}">
                <a16:creationId xmlns:a16="http://schemas.microsoft.com/office/drawing/2014/main" id="{0204F2DC-AF7D-1D03-3C25-D99D1C6D87FA}"/>
              </a:ext>
            </a:extLst>
          </p:cNvPr>
          <p:cNvSpPr>
            <a:spLocks noGrp="1" noChangeArrowheads="1"/>
          </p:cNvSpPr>
          <p:nvPr>
            <p:ph type="title"/>
          </p:nvPr>
        </p:nvSpPr>
        <p:spPr bwMode="auto">
          <a:xfrm>
            <a:off x="1485900" y="219075"/>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Role of International Treaties</a:t>
            </a:r>
            <a:r>
              <a:rPr lang="en-US" altLang="en-US" b="1">
                <a:solidFill>
                  <a:srgbClr val="FF0000"/>
                </a:solidFill>
              </a:rPr>
              <a:t>:</a:t>
            </a:r>
          </a:p>
        </p:txBody>
      </p:sp>
      <p:pic>
        <p:nvPicPr>
          <p:cNvPr id="5" name="Content Placeholder 4" descr="A screenshot of a social media post&#10;&#10;Description automatically generated">
            <a:extLst>
              <a:ext uri="{FF2B5EF4-FFF2-40B4-BE49-F238E27FC236}">
                <a16:creationId xmlns:a16="http://schemas.microsoft.com/office/drawing/2014/main" id="{C1F8EC47-8F5F-67D9-D425-6F871F0BC6FE}"/>
              </a:ext>
            </a:extLst>
          </p:cNvPr>
          <p:cNvPicPr>
            <a:picLocks noGrp="1" noChangeAspect="1"/>
          </p:cNvPicPr>
          <p:nvPr>
            <p:ph sz="quarter" idx="10"/>
          </p:nvPr>
        </p:nvPicPr>
        <p:blipFill>
          <a:blip r:embed="rId2"/>
          <a:stretch>
            <a:fillRect/>
          </a:stretch>
        </p:blipFill>
        <p:spPr>
          <a:xfrm>
            <a:off x="2216150" y="1055688"/>
            <a:ext cx="4711700" cy="3238500"/>
          </a:xfrm>
        </p:spPr>
      </p:pic>
      <p:pic>
        <p:nvPicPr>
          <p:cNvPr id="143363" name="Content Placeholder 4" descr="A screenshot of a social media post&#10;&#10;Description automatically generated">
            <a:extLst>
              <a:ext uri="{FF2B5EF4-FFF2-40B4-BE49-F238E27FC236}">
                <a16:creationId xmlns:a16="http://schemas.microsoft.com/office/drawing/2014/main" id="{4E1C2134-32E0-9D39-99AE-F911B6B59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075" y="1203325"/>
            <a:ext cx="51498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descr="A screenshot of text&#10;&#10;Description automatically generated">
            <a:extLst>
              <a:ext uri="{FF2B5EF4-FFF2-40B4-BE49-F238E27FC236}">
                <a16:creationId xmlns:a16="http://schemas.microsoft.com/office/drawing/2014/main" id="{06CB87C9-F456-79AF-46BA-F5352491D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263" y="125413"/>
            <a:ext cx="341947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6" name="TextBox 1">
            <a:extLst>
              <a:ext uri="{FF2B5EF4-FFF2-40B4-BE49-F238E27FC236}">
                <a16:creationId xmlns:a16="http://schemas.microsoft.com/office/drawing/2014/main" id="{61E4FDD2-BAD4-14F5-3309-1A3008AF213C}"/>
              </a:ext>
            </a:extLst>
          </p:cNvPr>
          <p:cNvSpPr txBox="1">
            <a:spLocks noChangeArrowheads="1"/>
          </p:cNvSpPr>
          <p:nvPr/>
        </p:nvSpPr>
        <p:spPr bwMode="auto">
          <a:xfrm>
            <a:off x="2862263" y="4148138"/>
            <a:ext cx="3544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solidFill>
                  <a:srgbClr val="FFFF00"/>
                </a:solidFill>
              </a:rPr>
              <a:t>168 parties to Berne; 161 members of WTO</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a:extLst>
              <a:ext uri="{FF2B5EF4-FFF2-40B4-BE49-F238E27FC236}">
                <a16:creationId xmlns:a16="http://schemas.microsoft.com/office/drawing/2014/main" id="{4DB8CBD0-8674-2E87-D00A-44436EAAEF8B}"/>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7321124C-605F-5BE2-7719-33AC13E27F2C}"/>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145411" name="Content Placeholder 3" descr="Crystal_Project_pause-queue.png">
            <a:extLst>
              <a:ext uri="{FF2B5EF4-FFF2-40B4-BE49-F238E27FC236}">
                <a16:creationId xmlns:a16="http://schemas.microsoft.com/office/drawing/2014/main" id="{7C064164-FFC8-4619-3185-3B81D34C0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a:extLst>
              <a:ext uri="{FF2B5EF4-FFF2-40B4-BE49-F238E27FC236}">
                <a16:creationId xmlns:a16="http://schemas.microsoft.com/office/drawing/2014/main" id="{08ADA785-1D09-D366-8E11-54DFE954C7D6}"/>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r>
              <a:rPr lang="en-US" altLang="en-US" b="1">
                <a:solidFill>
                  <a:srgbClr val="FF0000"/>
                </a:solidFill>
              </a:rPr>
              <a:t>?</a:t>
            </a:r>
            <a:endParaRPr lang="en-US" altLang="en-US">
              <a:solidFill>
                <a:srgbClr val="FF0000"/>
              </a:solidFill>
            </a:endParaRPr>
          </a:p>
        </p:txBody>
      </p:sp>
      <p:sp>
        <p:nvSpPr>
          <p:cNvPr id="146434" name="TextBox 2">
            <a:extLst>
              <a:ext uri="{FF2B5EF4-FFF2-40B4-BE49-F238E27FC236}">
                <a16:creationId xmlns:a16="http://schemas.microsoft.com/office/drawing/2014/main" id="{427B4BC3-096F-78F5-BE74-14A0F03A81F1}"/>
              </a:ext>
            </a:extLst>
          </p:cNvPr>
          <p:cNvSpPr txBox="1">
            <a:spLocks noChangeArrowheads="1"/>
          </p:cNvSpPr>
          <p:nvPr/>
        </p:nvSpPr>
        <p:spPr bwMode="auto">
          <a:xfrm>
            <a:off x="3454400" y="1020763"/>
            <a:ext cx="228282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200">
                <a:solidFill>
                  <a:schemeClr val="bg1"/>
                </a:solidFill>
              </a:rPr>
              <a:t>©</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Box 1">
            <a:extLst>
              <a:ext uri="{FF2B5EF4-FFF2-40B4-BE49-F238E27FC236}">
                <a16:creationId xmlns:a16="http://schemas.microsoft.com/office/drawing/2014/main" id="{778417E7-F085-7379-7FD2-8AF247305121}"/>
              </a:ext>
            </a:extLst>
          </p:cNvPr>
          <p:cNvSpPr txBox="1">
            <a:spLocks noChangeArrowheads="1"/>
          </p:cNvSpPr>
          <p:nvPr/>
        </p:nvSpPr>
        <p:spPr bwMode="auto">
          <a:xfrm>
            <a:off x="1374775" y="123825"/>
            <a:ext cx="63944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r>
              <a:rPr lang="en-US" altLang="en-US" sz="4400" b="1">
                <a:solidFill>
                  <a:srgbClr val="FF0000"/>
                </a:solidFill>
              </a:rPr>
              <a:t>?</a:t>
            </a:r>
            <a:endParaRPr lang="en-US" altLang="en-US" sz="4400">
              <a:solidFill>
                <a:srgbClr val="FF0000"/>
              </a:solidFill>
            </a:endParaRPr>
          </a:p>
        </p:txBody>
      </p:sp>
      <p:sp>
        <p:nvSpPr>
          <p:cNvPr id="4" name="TextBox 3">
            <a:extLst>
              <a:ext uri="{FF2B5EF4-FFF2-40B4-BE49-F238E27FC236}">
                <a16:creationId xmlns:a16="http://schemas.microsoft.com/office/drawing/2014/main" id="{CEE6CDB9-CADD-9584-6FA5-59F72352CD4A}"/>
              </a:ext>
            </a:extLst>
          </p:cNvPr>
          <p:cNvSpPr txBox="1"/>
          <p:nvPr/>
        </p:nvSpPr>
        <p:spPr>
          <a:xfrm>
            <a:off x="431800" y="1276350"/>
            <a:ext cx="8280400" cy="3554413"/>
          </a:xfrm>
          <a:prstGeom prst="rect">
            <a:avLst/>
          </a:prstGeom>
          <a:noFill/>
        </p:spPr>
        <p:txBody>
          <a:bodyPr>
            <a:spAutoFit/>
          </a:bodyPr>
          <a:lstStyle/>
          <a:p>
            <a:pPr>
              <a:buFont typeface="Arial" panose="020B0604020202020204" pitchFamily="34" charset="0"/>
              <a:buNone/>
              <a:defRPr/>
            </a:pPr>
            <a:r>
              <a:rPr lang="en-US" sz="2250" b="1" dirty="0">
                <a:solidFill>
                  <a:srgbClr val="00B0F0"/>
                </a:solidFill>
              </a:rPr>
              <a:t>Subsistence of copyright</a:t>
            </a:r>
          </a:p>
          <a:p>
            <a:pPr>
              <a:defRPr/>
            </a:pPr>
            <a:r>
              <a:rPr lang="en-US" sz="2250" b="1" dirty="0">
                <a:solidFill>
                  <a:schemeClr val="bg1"/>
                </a:solidFill>
              </a:rPr>
              <a:t>5.</a:t>
            </a:r>
            <a:r>
              <a:rPr lang="en-US" sz="2250" dirty="0">
                <a:solidFill>
                  <a:schemeClr val="bg1"/>
                </a:solidFill>
              </a:rPr>
              <a:t> (1) Subject to this Act, </a:t>
            </a:r>
            <a:r>
              <a:rPr lang="en-US" sz="2250" dirty="0">
                <a:solidFill>
                  <a:srgbClr val="FFFF00"/>
                </a:solidFill>
              </a:rPr>
              <a:t>copyright shall subsist in Canada</a:t>
            </a:r>
            <a:r>
              <a:rPr lang="en-US" sz="2250" dirty="0">
                <a:solidFill>
                  <a:schemeClr val="bg1"/>
                </a:solidFill>
              </a:rPr>
              <a:t>, for the term hereinafter mentioned, in </a:t>
            </a:r>
            <a:r>
              <a:rPr lang="en-US" sz="2250" dirty="0">
                <a:solidFill>
                  <a:srgbClr val="FFFF00"/>
                </a:solidFill>
              </a:rPr>
              <a:t>every original literary, dramatic, musical and artistic work</a:t>
            </a:r>
            <a:r>
              <a:rPr lang="en-US" sz="2250" dirty="0">
                <a:solidFill>
                  <a:schemeClr val="bg1"/>
                </a:solidFill>
              </a:rPr>
              <a:t> </a:t>
            </a:r>
            <a:r>
              <a:rPr lang="en-US" sz="2250" dirty="0">
                <a:solidFill>
                  <a:srgbClr val="FF0000"/>
                </a:solidFill>
              </a:rPr>
              <a:t>if </a:t>
            </a:r>
            <a:r>
              <a:rPr lang="en-US" sz="2250" dirty="0">
                <a:solidFill>
                  <a:schemeClr val="bg1"/>
                </a:solidFill>
              </a:rPr>
              <a:t>any </a:t>
            </a:r>
            <a:r>
              <a:rPr lang="en-US" sz="2250" dirty="0">
                <a:solidFill>
                  <a:srgbClr val="FFFF00"/>
                </a:solidFill>
              </a:rPr>
              <a:t>one</a:t>
            </a:r>
            <a:r>
              <a:rPr lang="en-US" sz="2250" dirty="0">
                <a:solidFill>
                  <a:schemeClr val="bg1"/>
                </a:solidFill>
              </a:rPr>
              <a:t> of the following </a:t>
            </a:r>
            <a:r>
              <a:rPr lang="en-US" sz="2250" dirty="0">
                <a:solidFill>
                  <a:srgbClr val="FFFF00"/>
                </a:solidFill>
              </a:rPr>
              <a:t>conditions</a:t>
            </a:r>
            <a:r>
              <a:rPr lang="en-US" sz="2250" dirty="0">
                <a:solidFill>
                  <a:schemeClr val="bg1"/>
                </a:solidFill>
              </a:rPr>
              <a:t> is met:</a:t>
            </a:r>
            <a:endParaRPr lang="en-CA" sz="2250" dirty="0">
              <a:solidFill>
                <a:schemeClr val="bg1"/>
              </a:solidFill>
            </a:endParaRPr>
          </a:p>
          <a:p>
            <a:pPr lvl="1">
              <a:defRPr/>
            </a:pPr>
            <a:r>
              <a:rPr lang="en-US" sz="2250" dirty="0">
                <a:solidFill>
                  <a:schemeClr val="bg1"/>
                </a:solidFill>
              </a:rPr>
              <a:t>(</a:t>
            </a:r>
            <a:r>
              <a:rPr lang="en-US" sz="2250" i="1" dirty="0">
                <a:solidFill>
                  <a:schemeClr val="bg1"/>
                </a:solidFill>
              </a:rPr>
              <a:t>a</a:t>
            </a:r>
            <a:r>
              <a:rPr lang="en-US" sz="2250" dirty="0">
                <a:solidFill>
                  <a:schemeClr val="bg1"/>
                </a:solidFill>
              </a:rPr>
              <a:t>) in the case of any work, whether published or unpublished, including a cinematographic work, the </a:t>
            </a:r>
            <a:r>
              <a:rPr lang="en-US" sz="2250" dirty="0">
                <a:solidFill>
                  <a:srgbClr val="FF0000"/>
                </a:solidFill>
              </a:rPr>
              <a:t>author</a:t>
            </a:r>
            <a:r>
              <a:rPr lang="en-US" sz="2250" dirty="0">
                <a:solidFill>
                  <a:schemeClr val="bg1"/>
                </a:solidFill>
              </a:rPr>
              <a:t> </a:t>
            </a:r>
            <a:r>
              <a:rPr lang="en-US" sz="2250" dirty="0">
                <a:solidFill>
                  <a:srgbClr val="FFFF00"/>
                </a:solidFill>
              </a:rPr>
              <a:t>was</a:t>
            </a:r>
            <a:r>
              <a:rPr lang="en-US" sz="2250" dirty="0">
                <a:solidFill>
                  <a:schemeClr val="bg1"/>
                </a:solidFill>
              </a:rPr>
              <a:t>, at the </a:t>
            </a:r>
            <a:r>
              <a:rPr lang="en-US" sz="2250" dirty="0">
                <a:solidFill>
                  <a:srgbClr val="FFFF00"/>
                </a:solidFill>
              </a:rPr>
              <a:t>date</a:t>
            </a:r>
            <a:r>
              <a:rPr lang="en-US" sz="2250" dirty="0">
                <a:solidFill>
                  <a:schemeClr val="bg1"/>
                </a:solidFill>
              </a:rPr>
              <a:t> </a:t>
            </a:r>
            <a:r>
              <a:rPr lang="en-US" sz="2250" dirty="0">
                <a:solidFill>
                  <a:srgbClr val="FFFF00"/>
                </a:solidFill>
              </a:rPr>
              <a:t>of the </a:t>
            </a:r>
            <a:r>
              <a:rPr lang="en-US" sz="2250" dirty="0">
                <a:solidFill>
                  <a:schemeClr val="bg1"/>
                </a:solidFill>
              </a:rPr>
              <a:t>making of the </a:t>
            </a:r>
            <a:r>
              <a:rPr lang="en-US" sz="2250" dirty="0">
                <a:solidFill>
                  <a:srgbClr val="FFFF00"/>
                </a:solidFill>
              </a:rPr>
              <a:t>work</a:t>
            </a:r>
            <a:r>
              <a:rPr lang="en-US" sz="2250" dirty="0">
                <a:solidFill>
                  <a:schemeClr val="bg1"/>
                </a:solidFill>
              </a:rPr>
              <a:t>, a</a:t>
            </a:r>
            <a:r>
              <a:rPr lang="en-US" sz="2250" dirty="0">
                <a:solidFill>
                  <a:srgbClr val="FFFF00"/>
                </a:solidFill>
              </a:rPr>
              <a:t> </a:t>
            </a:r>
            <a:r>
              <a:rPr lang="en-US" sz="2250" dirty="0">
                <a:solidFill>
                  <a:srgbClr val="FF0000"/>
                </a:solidFill>
              </a:rPr>
              <a:t>citizen or subject of</a:t>
            </a:r>
            <a:r>
              <a:rPr lang="en-US" sz="2250" dirty="0">
                <a:solidFill>
                  <a:schemeClr val="bg1"/>
                </a:solidFill>
              </a:rPr>
              <a:t>, or a person ordinarily resident in, </a:t>
            </a:r>
            <a:r>
              <a:rPr lang="en-US" sz="2250" dirty="0">
                <a:solidFill>
                  <a:srgbClr val="FF0000"/>
                </a:solidFill>
              </a:rPr>
              <a:t>a treaty country</a:t>
            </a:r>
            <a:r>
              <a:rPr lang="en-US" sz="2250" dirty="0">
                <a:solidFill>
                  <a:schemeClr val="bg1"/>
                </a:solidFill>
              </a:rPr>
              <a:t>;</a:t>
            </a:r>
            <a:endParaRPr lang="en-CA" sz="2250" dirty="0">
              <a:solidFill>
                <a:schemeClr val="bg1"/>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Box 1">
            <a:extLst>
              <a:ext uri="{FF2B5EF4-FFF2-40B4-BE49-F238E27FC236}">
                <a16:creationId xmlns:a16="http://schemas.microsoft.com/office/drawing/2014/main" id="{9D7627D9-9969-7071-8DDA-7A341B731FE4}"/>
              </a:ext>
            </a:extLst>
          </p:cNvPr>
          <p:cNvSpPr txBox="1">
            <a:spLocks noChangeArrowheads="1"/>
          </p:cNvSpPr>
          <p:nvPr/>
        </p:nvSpPr>
        <p:spPr bwMode="auto">
          <a:xfrm>
            <a:off x="1374775" y="123825"/>
            <a:ext cx="63944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r>
              <a:rPr lang="en-US" altLang="en-US" sz="4400" b="1">
                <a:solidFill>
                  <a:srgbClr val="FF0000"/>
                </a:solidFill>
              </a:rPr>
              <a:t>?</a:t>
            </a:r>
            <a:endParaRPr lang="en-US" altLang="en-US" sz="4400">
              <a:solidFill>
                <a:srgbClr val="FF0000"/>
              </a:solidFill>
            </a:endParaRPr>
          </a:p>
        </p:txBody>
      </p:sp>
      <p:sp>
        <p:nvSpPr>
          <p:cNvPr id="148482" name="TextBox 3">
            <a:extLst>
              <a:ext uri="{FF2B5EF4-FFF2-40B4-BE49-F238E27FC236}">
                <a16:creationId xmlns:a16="http://schemas.microsoft.com/office/drawing/2014/main" id="{AD7407FD-54CC-F6EB-C189-E3A60DB4ED24}"/>
              </a:ext>
            </a:extLst>
          </p:cNvPr>
          <p:cNvSpPr txBox="1">
            <a:spLocks noChangeArrowheads="1"/>
          </p:cNvSpPr>
          <p:nvPr/>
        </p:nvSpPr>
        <p:spPr bwMode="auto">
          <a:xfrm>
            <a:off x="215900" y="1203325"/>
            <a:ext cx="87122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914400" indent="-4572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400" b="1">
                <a:solidFill>
                  <a:srgbClr val="00B0F0"/>
                </a:solidFill>
              </a:rPr>
              <a:t>Registration</a:t>
            </a:r>
          </a:p>
          <a:p>
            <a:pPr lvl="1">
              <a:buFont typeface="Arial" panose="020B0604020202020204" pitchFamily="34" charset="0"/>
              <a:buChar char="•"/>
            </a:pPr>
            <a:r>
              <a:rPr lang="en-US" altLang="en-US" sz="3400">
                <a:solidFill>
                  <a:srgbClr val="FF0000"/>
                </a:solidFill>
              </a:rPr>
              <a:t>Not a condition </a:t>
            </a:r>
            <a:r>
              <a:rPr lang="en-US" altLang="en-US" sz="3400">
                <a:solidFill>
                  <a:schemeClr val="bg1"/>
                </a:solidFill>
              </a:rPr>
              <a:t>for the subsistence of copyright</a:t>
            </a:r>
          </a:p>
          <a:p>
            <a:pPr lvl="1">
              <a:buFont typeface="Arial" panose="020B0604020202020204" pitchFamily="34" charset="0"/>
              <a:buChar char="•"/>
            </a:pPr>
            <a:r>
              <a:rPr lang="en-US" altLang="en-US" sz="3400">
                <a:solidFill>
                  <a:srgbClr val="FFFF00"/>
                </a:solidFill>
              </a:rPr>
              <a:t>Should it be?</a:t>
            </a:r>
          </a:p>
          <a:p>
            <a:pPr lvl="1">
              <a:buFont typeface="Arial" panose="020B0604020202020204" pitchFamily="34" charset="0"/>
              <a:buChar char="•"/>
            </a:pPr>
            <a:r>
              <a:rPr lang="en-US" altLang="en-US" sz="3400">
                <a:solidFill>
                  <a:schemeClr val="bg1"/>
                </a:solidFill>
              </a:rPr>
              <a:t>Possible to register your copyright (benefits to be discussed later in the term)</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5">
            <a:extLst>
              <a:ext uri="{FF2B5EF4-FFF2-40B4-BE49-F238E27FC236}">
                <a16:creationId xmlns:a16="http://schemas.microsoft.com/office/drawing/2014/main" id="{E1B7FEED-60E3-E45D-D731-81FC43141403}"/>
              </a:ext>
            </a:extLst>
          </p:cNvPr>
          <p:cNvSpPr>
            <a:spLocks noGrp="1" noChangeArrowheads="1"/>
          </p:cNvSpPr>
          <p:nvPr>
            <p:ph type="title"/>
          </p:nvPr>
        </p:nvSpPr>
        <p:spPr bwMode="auto">
          <a:xfrm>
            <a:off x="1485900" y="133350"/>
            <a:ext cx="6172200" cy="698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2" name="Content Placeholder 1">
            <a:extLst>
              <a:ext uri="{FF2B5EF4-FFF2-40B4-BE49-F238E27FC236}">
                <a16:creationId xmlns:a16="http://schemas.microsoft.com/office/drawing/2014/main" id="{988E3D17-B938-C759-0346-ED1D8801DEA2}"/>
              </a:ext>
            </a:extLst>
          </p:cNvPr>
          <p:cNvSpPr>
            <a:spLocks noGrp="1"/>
          </p:cNvSpPr>
          <p:nvPr>
            <p:ph idx="1"/>
          </p:nvPr>
        </p:nvSpPr>
        <p:spPr>
          <a:xfrm>
            <a:off x="611188" y="1419225"/>
            <a:ext cx="8137525" cy="3479800"/>
          </a:xfrm>
        </p:spPr>
        <p:txBody>
          <a:bodyPr>
            <a:noAutofit/>
          </a:bodyPr>
          <a:lstStyle/>
          <a:p>
            <a:pPr marL="0" indent="0">
              <a:buFont typeface="Arial" panose="020B0604020202020204" pitchFamily="34" charset="0"/>
              <a:buNone/>
              <a:defRPr/>
            </a:pPr>
            <a:r>
              <a:rPr lang="en-US" sz="2100" b="1" dirty="0">
                <a:solidFill>
                  <a:srgbClr val="00B0F0"/>
                </a:solidFill>
              </a:rPr>
              <a:t>Fixation</a:t>
            </a:r>
          </a:p>
          <a:p>
            <a:pPr>
              <a:defRPr/>
            </a:pPr>
            <a:r>
              <a:rPr lang="en-US" sz="2100" dirty="0">
                <a:solidFill>
                  <a:schemeClr val="bg1"/>
                </a:solidFill>
              </a:rPr>
              <a:t>A requirement for the subsistence of copyright </a:t>
            </a:r>
            <a:r>
              <a:rPr lang="en-US" sz="2100" dirty="0">
                <a:solidFill>
                  <a:srgbClr val="FFFF00"/>
                </a:solidFill>
              </a:rPr>
              <a:t>imposed by judicial interpretation </a:t>
            </a:r>
          </a:p>
          <a:p>
            <a:pPr lvl="1">
              <a:defRPr/>
            </a:pPr>
            <a:r>
              <a:rPr lang="en-US" sz="2100" i="1" dirty="0">
                <a:solidFill>
                  <a:schemeClr val="bg1"/>
                </a:solidFill>
              </a:rPr>
              <a:t>“The work, to be capable of copyright protection, </a:t>
            </a:r>
            <a:r>
              <a:rPr lang="en-US" sz="2100" i="1" dirty="0">
                <a:solidFill>
                  <a:srgbClr val="FF0000"/>
                </a:solidFill>
              </a:rPr>
              <a:t>must be fixed in a tangible form</a:t>
            </a:r>
            <a:r>
              <a:rPr lang="en-US" sz="2100" i="1" dirty="0">
                <a:solidFill>
                  <a:schemeClr val="bg1"/>
                </a:solidFill>
              </a:rPr>
              <a:t>” </a:t>
            </a:r>
            <a:r>
              <a:rPr lang="en-US" sz="2100" dirty="0">
                <a:solidFill>
                  <a:schemeClr val="bg1"/>
                </a:solidFill>
              </a:rPr>
              <a:t>(</a:t>
            </a:r>
            <a:r>
              <a:rPr lang="en-CA" sz="2100" i="1" u="sng" dirty="0">
                <a:solidFill>
                  <a:srgbClr val="00B0F0"/>
                </a:solidFill>
              </a:rPr>
              <a:t>Canadian Admiral Corp. v. </a:t>
            </a:r>
            <a:r>
              <a:rPr lang="en-CA" sz="2100" i="1" u="sng" dirty="0" err="1">
                <a:solidFill>
                  <a:srgbClr val="00B0F0"/>
                </a:solidFill>
              </a:rPr>
              <a:t>Rediffusion</a:t>
            </a:r>
            <a:r>
              <a:rPr lang="en-CA" sz="2100" i="1" u="sng" dirty="0">
                <a:solidFill>
                  <a:srgbClr val="00B0F0"/>
                </a:solidFill>
              </a:rPr>
              <a:t> Inc</a:t>
            </a:r>
            <a:r>
              <a:rPr lang="en-CA" sz="2100" i="1" dirty="0">
                <a:solidFill>
                  <a:srgbClr val="00B0F0"/>
                </a:solidFill>
              </a:rPr>
              <a:t>.</a:t>
            </a:r>
            <a:r>
              <a:rPr lang="en-CA" sz="2100" dirty="0">
                <a:solidFill>
                  <a:srgbClr val="00B0F0"/>
                </a:solidFill>
              </a:rPr>
              <a:t>, </a:t>
            </a:r>
            <a:r>
              <a:rPr lang="en-CA" sz="2100" dirty="0">
                <a:solidFill>
                  <a:schemeClr val="bg1"/>
                </a:solidFill>
              </a:rPr>
              <a:t>[1954] Ex. CR 382, 20 CPR 75</a:t>
            </a:r>
          </a:p>
          <a:p>
            <a:pPr>
              <a:defRPr/>
            </a:pPr>
            <a:r>
              <a:rPr lang="en-CA" sz="2100" dirty="0">
                <a:solidFill>
                  <a:srgbClr val="FFFF00"/>
                </a:solidFill>
              </a:rPr>
              <a:t>Is the fixation requirement beneficial</a:t>
            </a:r>
            <a:r>
              <a:rPr lang="en-CA" sz="2100" dirty="0">
                <a:solidFill>
                  <a:srgbClr val="FF0000"/>
                </a:solidFill>
              </a:rPr>
              <a:t>?</a:t>
            </a:r>
            <a:r>
              <a:rPr lang="en-CA" sz="2100" dirty="0">
                <a:solidFill>
                  <a:srgbClr val="FFFF00"/>
                </a:solidFill>
              </a:rPr>
              <a:t> </a:t>
            </a:r>
          </a:p>
          <a:p>
            <a:pPr>
              <a:defRPr/>
            </a:pPr>
            <a:r>
              <a:rPr lang="en-CA" sz="2100" dirty="0">
                <a:solidFill>
                  <a:schemeClr val="bg1"/>
                </a:solidFill>
              </a:rPr>
              <a:t>Does add some certainty + more works in public domain</a:t>
            </a:r>
          </a:p>
        </p:txBody>
      </p:sp>
      <p:sp>
        <p:nvSpPr>
          <p:cNvPr id="149507" name="Slide Number Placeholder 3">
            <a:extLst>
              <a:ext uri="{FF2B5EF4-FFF2-40B4-BE49-F238E27FC236}">
                <a16:creationId xmlns:a16="http://schemas.microsoft.com/office/drawing/2014/main" id="{B33B7494-8993-A8F3-E1E6-DEC53A9B45A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846C7D1-C130-7446-B59B-E025B28D8F7F}" type="slidenum">
              <a:rPr lang="en-US" altLang="en-US" smtClean="0"/>
              <a:pPr/>
              <a:t>157</a:t>
            </a:fld>
            <a:endParaRPr lang="en-US" alt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a:extLst>
              <a:ext uri="{FF2B5EF4-FFF2-40B4-BE49-F238E27FC236}">
                <a16:creationId xmlns:a16="http://schemas.microsoft.com/office/drawing/2014/main" id="{343F8ABF-8F5C-BFD5-8D35-9A5E6C68EBD8}"/>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Result of </a:t>
            </a:r>
            <a:r>
              <a:rPr lang="en-US" altLang="en-US" b="1">
                <a:solidFill>
                  <a:schemeClr val="bg1"/>
                </a:solidFill>
              </a:rPr>
              <a:t>Fixation</a:t>
            </a:r>
            <a:r>
              <a:rPr lang="en-US" altLang="en-US" b="1">
                <a:solidFill>
                  <a:srgbClr val="FFFF00"/>
                </a:solidFill>
              </a:rPr>
              <a:t> Requirement</a:t>
            </a:r>
          </a:p>
        </p:txBody>
      </p:sp>
      <p:sp>
        <p:nvSpPr>
          <p:cNvPr id="151554" name="Content Placeholder 2">
            <a:extLst>
              <a:ext uri="{FF2B5EF4-FFF2-40B4-BE49-F238E27FC236}">
                <a16:creationId xmlns:a16="http://schemas.microsoft.com/office/drawing/2014/main" id="{AB43FC3B-FE05-35D6-05D3-7BAB64EDD18E}"/>
              </a:ext>
            </a:extLst>
          </p:cNvPr>
          <p:cNvSpPr>
            <a:spLocks noGrp="1" noChangeArrowheads="1"/>
          </p:cNvSpPr>
          <p:nvPr>
            <p:ph sz="quarter" idx="10"/>
          </p:nvPr>
        </p:nvSpPr>
        <p:spPr bwMode="auto">
          <a:xfrm>
            <a:off x="215900" y="1055688"/>
            <a:ext cx="8712200" cy="3843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solidFill>
                  <a:srgbClr val="00B0F0"/>
                </a:solidFill>
              </a:rPr>
              <a:t>Improvisational, performance art, kinetic pieces, open world massively multiplayer video game scenarios, </a:t>
            </a:r>
            <a:r>
              <a:rPr lang="en-US" altLang="en-US" sz="2800">
                <a:solidFill>
                  <a:srgbClr val="FF0000"/>
                </a:solidFill>
              </a:rPr>
              <a:t>are more at risk of not having copyright protection</a:t>
            </a:r>
            <a:r>
              <a:rPr lang="en-US" altLang="en-US" sz="2800">
                <a:solidFill>
                  <a:schemeClr val="bg1"/>
                </a:solidFill>
              </a:rPr>
              <a:t>. See for example </a:t>
            </a:r>
            <a:r>
              <a:rPr lang="en-CA" altLang="en-US" sz="2800">
                <a:solidFill>
                  <a:schemeClr val="bg1"/>
                </a:solidFill>
              </a:rPr>
              <a:t> </a:t>
            </a:r>
            <a:r>
              <a:rPr lang="en-CA" altLang="en-US" sz="2800" i="1" u="sng">
                <a:solidFill>
                  <a:srgbClr val="00B0F0"/>
                </a:solidFill>
              </a:rPr>
              <a:t>Komesaroff v. Mickle</a:t>
            </a:r>
            <a:r>
              <a:rPr lang="en-CA" altLang="en-US" sz="2800" b="1">
                <a:solidFill>
                  <a:srgbClr val="00B0F0"/>
                </a:solidFill>
              </a:rPr>
              <a:t>, </a:t>
            </a:r>
            <a:r>
              <a:rPr lang="en-CA" altLang="en-US" sz="2800" b="1">
                <a:solidFill>
                  <a:schemeClr val="bg1"/>
                </a:solidFill>
              </a:rPr>
              <a:t>[1988] R.P.C. 204 at 210 (Vict. S.C.</a:t>
            </a:r>
            <a:r>
              <a:rPr lang="en-CA" altLang="en-US" sz="2800">
                <a:solidFill>
                  <a:schemeClr val="bg1"/>
                </a:solidFill>
              </a:rPr>
              <a:t>), refusing protection to a moving sand sculpture. </a:t>
            </a:r>
          </a:p>
          <a:p>
            <a:r>
              <a:rPr lang="en-CA" altLang="en-US" sz="2800">
                <a:solidFill>
                  <a:schemeClr val="bg1"/>
                </a:solidFill>
              </a:rPr>
              <a:t>Content in RAM computer memory?</a:t>
            </a:r>
          </a:p>
          <a:p>
            <a:r>
              <a:rPr lang="en-CA" altLang="en-US" sz="2800">
                <a:solidFill>
                  <a:srgbClr val="00B0F0"/>
                </a:solidFill>
              </a:rPr>
              <a:t>Indigenous oral story-telling </a:t>
            </a:r>
            <a:endParaRPr lang="en-US" altLang="en-US" sz="2800">
              <a:solidFill>
                <a:srgbClr val="00B0F0"/>
              </a:solidFil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Box 2">
            <a:extLst>
              <a:ext uri="{FF2B5EF4-FFF2-40B4-BE49-F238E27FC236}">
                <a16:creationId xmlns:a16="http://schemas.microsoft.com/office/drawing/2014/main" id="{8A2283FA-D7D5-88F9-2D7E-618632C46399}"/>
              </a:ext>
            </a:extLst>
          </p:cNvPr>
          <p:cNvSpPr txBox="1">
            <a:spLocks noChangeArrowheads="1"/>
          </p:cNvSpPr>
          <p:nvPr/>
        </p:nvSpPr>
        <p:spPr bwMode="auto">
          <a:xfrm>
            <a:off x="358775" y="1492250"/>
            <a:ext cx="84264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2700" b="1" i="1" u="sng">
                <a:solidFill>
                  <a:srgbClr val="00B0F0"/>
                </a:solidFill>
              </a:rPr>
              <a:t>Gould Estate et al v. Stoddart Publishing Co. Ltd et al</a:t>
            </a:r>
            <a:r>
              <a:rPr lang="en-US" altLang="en-US" sz="2700" b="1" i="1">
                <a:solidFill>
                  <a:srgbClr val="00B0F0"/>
                </a:solidFill>
              </a:rPr>
              <a:t> </a:t>
            </a:r>
            <a:r>
              <a:rPr lang="en-US" altLang="en-US" sz="2700" b="1">
                <a:solidFill>
                  <a:schemeClr val="bg1"/>
                </a:solidFill>
              </a:rPr>
              <a:t>(1996)</a:t>
            </a:r>
            <a:endParaRPr lang="en-US" altLang="en-US" sz="2700" b="1" i="1">
              <a:solidFill>
                <a:schemeClr val="bg1"/>
              </a:solidFill>
            </a:endParaRPr>
          </a:p>
          <a:p>
            <a:pPr lvl="1"/>
            <a:r>
              <a:rPr lang="en-US" altLang="en-US" sz="2700">
                <a:solidFill>
                  <a:srgbClr val="FFFF00"/>
                </a:solidFill>
              </a:rPr>
              <a:t>Can copyright subsist in spoken words?</a:t>
            </a:r>
          </a:p>
          <a:p>
            <a:pPr lvl="2">
              <a:buFont typeface="Courier New" panose="02070309020205020404" pitchFamily="49" charset="0"/>
              <a:buChar char="o"/>
            </a:pPr>
            <a:r>
              <a:rPr lang="en-US" altLang="en-US" sz="2700">
                <a:solidFill>
                  <a:srgbClr val="FF0000"/>
                </a:solidFill>
              </a:rPr>
              <a:t>Not necessarily</a:t>
            </a:r>
            <a:r>
              <a:rPr lang="en-US" altLang="en-US" sz="2700">
                <a:solidFill>
                  <a:schemeClr val="bg1"/>
                </a:solidFill>
              </a:rPr>
              <a:t> </a:t>
            </a:r>
            <a:r>
              <a:rPr lang="en-US" altLang="en-US" sz="2700">
                <a:solidFill>
                  <a:srgbClr val="FFFF00"/>
                </a:solidFill>
              </a:rPr>
              <a:t>–</a:t>
            </a:r>
            <a:r>
              <a:rPr lang="en-US" altLang="en-US" sz="2700">
                <a:solidFill>
                  <a:schemeClr val="bg1"/>
                </a:solidFill>
              </a:rPr>
              <a:t> not every utterance made by individuals is a “valuable property right” </a:t>
            </a:r>
          </a:p>
          <a:p>
            <a:pPr lvl="1"/>
            <a:r>
              <a:rPr lang="en-US" altLang="en-US" sz="2700">
                <a:solidFill>
                  <a:schemeClr val="bg1"/>
                </a:solidFill>
              </a:rPr>
              <a:t>A person’s </a:t>
            </a:r>
            <a:r>
              <a:rPr lang="en-US" altLang="en-US" sz="2700">
                <a:solidFill>
                  <a:srgbClr val="FFFF00"/>
                </a:solidFill>
              </a:rPr>
              <a:t>oral statements are not literary creations</a:t>
            </a:r>
            <a:r>
              <a:rPr lang="en-US" altLang="en-US" sz="2700">
                <a:solidFill>
                  <a:schemeClr val="bg1"/>
                </a:solidFill>
              </a:rPr>
              <a:t> and </a:t>
            </a:r>
            <a:r>
              <a:rPr lang="en-US" altLang="en-US" sz="2700">
                <a:solidFill>
                  <a:srgbClr val="FF0000"/>
                </a:solidFill>
              </a:rPr>
              <a:t>do not </a:t>
            </a:r>
            <a:r>
              <a:rPr lang="en-US" altLang="en-US" sz="2700">
                <a:solidFill>
                  <a:schemeClr val="bg1"/>
                </a:solidFill>
              </a:rPr>
              <a:t>attract </a:t>
            </a:r>
            <a:r>
              <a:rPr lang="en-US" altLang="en-US" sz="2700">
                <a:solidFill>
                  <a:srgbClr val="FF0000"/>
                </a:solidFill>
              </a:rPr>
              <a:t>copyright protection</a:t>
            </a:r>
          </a:p>
        </p:txBody>
      </p:sp>
      <p:sp>
        <p:nvSpPr>
          <p:cNvPr id="152578" name="TextBox 3">
            <a:extLst>
              <a:ext uri="{FF2B5EF4-FFF2-40B4-BE49-F238E27FC236}">
                <a16:creationId xmlns:a16="http://schemas.microsoft.com/office/drawing/2014/main" id="{8996D383-7D41-5B1B-3DCB-CA9FC2D3721C}"/>
              </a:ext>
            </a:extLst>
          </p:cNvPr>
          <p:cNvSpPr txBox="1">
            <a:spLocks noChangeArrowheads="1"/>
          </p:cNvSpPr>
          <p:nvPr/>
        </p:nvSpPr>
        <p:spPr bwMode="auto">
          <a:xfrm>
            <a:off x="198438" y="339725"/>
            <a:ext cx="8747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 </a:t>
            </a:r>
            <a:r>
              <a:rPr lang="en-US" altLang="en-US" sz="4400" b="1">
                <a:solidFill>
                  <a:srgbClr val="FF0000"/>
                </a:solidFill>
              </a:rPr>
              <a:t>(</a:t>
            </a:r>
            <a:r>
              <a:rPr lang="en-US" altLang="en-US" sz="4400" b="1">
                <a:solidFill>
                  <a:schemeClr val="bg1"/>
                </a:solidFill>
              </a:rPr>
              <a:t>Fixation</a:t>
            </a:r>
            <a:r>
              <a:rPr lang="en-US" altLang="en-US" sz="4400" b="1">
                <a:solidFill>
                  <a:srgbClr val="FF0000"/>
                </a:solidFill>
              </a:rPr>
              <a:t>)</a:t>
            </a:r>
            <a:endParaRPr lang="en-US" altLang="en-US" sz="440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4E5E1AA1-9BAC-AFFB-681F-5E11FBF29581}"/>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B6D103D3-D60F-9A84-D38C-A6B2FCDCAE1C}"/>
              </a:ext>
            </a:extLst>
          </p:cNvPr>
          <p:cNvPicPr>
            <a:picLocks noGrp="1" noChangeAspect="1"/>
          </p:cNvPicPr>
          <p:nvPr>
            <p:ph idx="1"/>
          </p:nvPr>
        </p:nvPicPr>
        <p:blipFill>
          <a:blip r:embed="rId2"/>
          <a:stretch>
            <a:fillRect/>
          </a:stretch>
        </p:blipFill>
        <p:spPr/>
      </p:pic>
      <p:sp>
        <p:nvSpPr>
          <p:cNvPr id="51203" name="TextBox 3">
            <a:extLst>
              <a:ext uri="{FF2B5EF4-FFF2-40B4-BE49-F238E27FC236}">
                <a16:creationId xmlns:a16="http://schemas.microsoft.com/office/drawing/2014/main" id="{62363111-52F0-4457-BBD0-A6840DB30688}"/>
              </a:ext>
            </a:extLst>
          </p:cNvPr>
          <p:cNvSpPr txBox="1">
            <a:spLocks noChangeArrowheads="1"/>
          </p:cNvSpPr>
          <p:nvPr/>
        </p:nvSpPr>
        <p:spPr bwMode="auto">
          <a:xfrm>
            <a:off x="1412875" y="0"/>
            <a:ext cx="6318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a </a:t>
            </a:r>
            <a:r>
              <a:rPr lang="en-US" altLang="en-US" sz="4000">
                <a:solidFill>
                  <a:srgbClr val="FF0000"/>
                </a:solidFill>
              </a:rPr>
              <a:t>“</a:t>
            </a:r>
            <a:r>
              <a:rPr lang="en-US" altLang="en-US" sz="4000">
                <a:solidFill>
                  <a:schemeClr val="bg1"/>
                </a:solidFill>
              </a:rPr>
              <a:t>Featured Image</a:t>
            </a:r>
            <a:r>
              <a:rPr lang="en-US" altLang="en-US" sz="4000">
                <a:solidFill>
                  <a:srgbClr val="FF0000"/>
                </a:solidFill>
              </a:rPr>
              <a:t>”</a:t>
            </a:r>
            <a:endParaRPr lang="en-US" altLang="en-US" sz="4000">
              <a:solidFill>
                <a:srgbClr val="FFFF00"/>
              </a:solidFill>
            </a:endParaRPr>
          </a:p>
        </p:txBody>
      </p:sp>
      <p:pic>
        <p:nvPicPr>
          <p:cNvPr id="51204" name="Picture 7" descr="Graphical user interface, text, application&#10;&#10;Description automatically generated">
            <a:extLst>
              <a:ext uri="{FF2B5EF4-FFF2-40B4-BE49-F238E27FC236}">
                <a16:creationId xmlns:a16="http://schemas.microsoft.com/office/drawing/2014/main" id="{B3709E10-E0B4-700E-6180-17B8B7DE1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513" y="708025"/>
            <a:ext cx="14509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7D3F0030-5AD4-C79B-EBE9-3629999A0441}"/>
                  </a:ext>
                </a:extLst>
              </p14:cNvPr>
              <p14:cNvContentPartPr/>
              <p14:nvPr/>
            </p14:nvContentPartPr>
            <p14:xfrm>
              <a:off x="3802372" y="4372460"/>
              <a:ext cx="1469520" cy="639000"/>
            </p14:xfrm>
          </p:contentPart>
        </mc:Choice>
        <mc:Fallback xmlns="">
          <p:pic>
            <p:nvPicPr>
              <p:cNvPr id="9" name="Ink 8">
                <a:extLst>
                  <a:ext uri="{FF2B5EF4-FFF2-40B4-BE49-F238E27FC236}">
                    <a16:creationId xmlns:a16="http://schemas.microsoft.com/office/drawing/2014/main" id="{7D3F0030-5AD4-C79B-EBE9-3629999A0441}"/>
                  </a:ext>
                </a:extLst>
              </p:cNvPr>
              <p:cNvPicPr/>
              <p:nvPr/>
            </p:nvPicPr>
            <p:blipFill>
              <a:blip r:embed="rId4"/>
              <a:stretch>
                <a:fillRect/>
              </a:stretch>
            </p:blipFill>
            <p:spPr>
              <a:xfrm>
                <a:off x="3793374" y="4363460"/>
                <a:ext cx="1487156" cy="656640"/>
              </a:xfrm>
              <a:prstGeom prst="rect">
                <a:avLst/>
              </a:prstGeom>
            </p:spPr>
          </p:pic>
        </mc:Fallback>
      </mc:AlternateContent>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a:extLst>
              <a:ext uri="{FF2B5EF4-FFF2-40B4-BE49-F238E27FC236}">
                <a16:creationId xmlns:a16="http://schemas.microsoft.com/office/drawing/2014/main" id="{985695F4-E4C4-6F66-CBFA-CC5CA51DC7E7}"/>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What is copyrightable </a:t>
            </a:r>
            <a:r>
              <a:rPr lang="en-US" altLang="en-US" sz="3300" b="1">
                <a:solidFill>
                  <a:srgbClr val="FF0000"/>
                </a:solidFill>
              </a:rPr>
              <a:t>(</a:t>
            </a:r>
            <a:r>
              <a:rPr lang="en-US" altLang="en-US" sz="3300" b="1">
                <a:solidFill>
                  <a:schemeClr val="bg1"/>
                </a:solidFill>
              </a:rPr>
              <a:t>Fixation</a:t>
            </a:r>
            <a:r>
              <a:rPr lang="en-US" altLang="en-US" sz="3300" b="1">
                <a:solidFill>
                  <a:srgbClr val="FF0000"/>
                </a:solidFill>
              </a:rPr>
              <a:t>) </a:t>
            </a:r>
            <a:endParaRPr lang="en-US" altLang="en-US" sz="3300">
              <a:solidFill>
                <a:srgbClr val="FF0000"/>
              </a:solidFill>
            </a:endParaRPr>
          </a:p>
        </p:txBody>
      </p:sp>
      <p:sp>
        <p:nvSpPr>
          <p:cNvPr id="115714" name="Content Placeholder 2">
            <a:extLst>
              <a:ext uri="{FF2B5EF4-FFF2-40B4-BE49-F238E27FC236}">
                <a16:creationId xmlns:a16="http://schemas.microsoft.com/office/drawing/2014/main" id="{65706B2E-E14D-5E6E-8C56-BBDC5517B8B6}"/>
              </a:ext>
            </a:extLst>
          </p:cNvPr>
          <p:cNvSpPr>
            <a:spLocks noGrp="1" noChangeArrowheads="1"/>
          </p:cNvSpPr>
          <p:nvPr>
            <p:ph sz="quarter" idx="10"/>
          </p:nvPr>
        </p:nvSpPr>
        <p:spPr bwMode="auto">
          <a:xfrm>
            <a:off x="215900" y="1058863"/>
            <a:ext cx="8712200" cy="3725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700">
                <a:solidFill>
                  <a:schemeClr val="bg1"/>
                </a:solidFill>
              </a:rPr>
              <a:t>Accordingly, oral statements, </a:t>
            </a:r>
            <a:r>
              <a:rPr lang="en-CA" altLang="en-US" sz="2700">
                <a:solidFill>
                  <a:srgbClr val="FFFF00"/>
                </a:solidFill>
              </a:rPr>
              <a:t>speeches </a:t>
            </a:r>
            <a:r>
              <a:rPr lang="en-CA" altLang="en-US" sz="2700">
                <a:solidFill>
                  <a:srgbClr val="FF0000"/>
                </a:solidFill>
              </a:rPr>
              <a:t>(</a:t>
            </a:r>
            <a:r>
              <a:rPr lang="en-CA" altLang="en-US" sz="2700">
                <a:solidFill>
                  <a:srgbClr val="FFFF00"/>
                </a:solidFill>
              </a:rPr>
              <a:t>as such</a:t>
            </a:r>
            <a:r>
              <a:rPr lang="en-CA" altLang="en-US" sz="2700">
                <a:solidFill>
                  <a:srgbClr val="FF0000"/>
                </a:solidFill>
              </a:rPr>
              <a:t>)</a:t>
            </a:r>
            <a:r>
              <a:rPr lang="en-CA" altLang="en-US" sz="2700">
                <a:solidFill>
                  <a:schemeClr val="bg1"/>
                </a:solidFill>
              </a:rPr>
              <a:t>, interviews, or conversations are </a:t>
            </a:r>
            <a:r>
              <a:rPr lang="en-CA" altLang="en-US" sz="2700" b="1">
                <a:solidFill>
                  <a:srgbClr val="FFFF00"/>
                </a:solidFill>
              </a:rPr>
              <a:t>not  literary creations</a:t>
            </a:r>
            <a:r>
              <a:rPr lang="en-CA" altLang="en-US" sz="2700">
                <a:solidFill>
                  <a:schemeClr val="bg1"/>
                </a:solidFill>
              </a:rPr>
              <a:t> (without fixation) and are </a:t>
            </a:r>
            <a:r>
              <a:rPr lang="en-CA" altLang="en-US" sz="2700" b="1">
                <a:solidFill>
                  <a:srgbClr val="FF0000"/>
                </a:solidFill>
              </a:rPr>
              <a:t>not protected </a:t>
            </a:r>
            <a:r>
              <a:rPr lang="en-CA" altLang="en-US" sz="2700">
                <a:solidFill>
                  <a:schemeClr val="bg1"/>
                </a:solidFill>
              </a:rPr>
              <a:t>by copyright</a:t>
            </a:r>
          </a:p>
          <a:p>
            <a:r>
              <a:rPr lang="en-CA" altLang="en-US" sz="2700">
                <a:solidFill>
                  <a:srgbClr val="FFFF00"/>
                </a:solidFill>
              </a:rPr>
              <a:t>Your notes </a:t>
            </a:r>
            <a:r>
              <a:rPr lang="en-CA" altLang="en-US" sz="2700">
                <a:solidFill>
                  <a:schemeClr val="bg1"/>
                </a:solidFill>
              </a:rPr>
              <a:t>are much more likely to be </a:t>
            </a:r>
            <a:r>
              <a:rPr lang="en-CA" altLang="en-US" sz="2700">
                <a:solidFill>
                  <a:srgbClr val="FFFF00"/>
                </a:solidFill>
              </a:rPr>
              <a:t>protected</a:t>
            </a:r>
            <a:r>
              <a:rPr lang="en-CA" altLang="en-US" sz="2700">
                <a:solidFill>
                  <a:schemeClr val="bg1"/>
                </a:solidFill>
              </a:rPr>
              <a:t> than my semi-improvised ramblings. Slides protected. Video “lecture capture” is protected </a:t>
            </a:r>
            <a:r>
              <a:rPr lang="en-CA" altLang="en-US" sz="2700">
                <a:solidFill>
                  <a:srgbClr val="FF0000"/>
                </a:solidFill>
              </a:rPr>
              <a:t>(</a:t>
            </a:r>
            <a:r>
              <a:rPr lang="en-CA" altLang="en-US" sz="2700">
                <a:solidFill>
                  <a:srgbClr val="FFFF00"/>
                </a:solidFill>
              </a:rPr>
              <a:t>whose copyright</a:t>
            </a:r>
            <a:r>
              <a:rPr lang="en-CA" altLang="en-US" sz="2700">
                <a:solidFill>
                  <a:schemeClr val="bg1"/>
                </a:solidFill>
              </a:rPr>
              <a:t>?</a:t>
            </a:r>
            <a:r>
              <a:rPr lang="en-CA" altLang="en-US" sz="2700">
                <a:solidFill>
                  <a:srgbClr val="FF0000"/>
                </a:solidFill>
              </a:rPr>
              <a:t>)</a:t>
            </a:r>
            <a:r>
              <a:rPr lang="en-CA" altLang="en-US" sz="2700">
                <a:solidFill>
                  <a:schemeClr val="bg1"/>
                </a:solidFill>
              </a:rPr>
              <a:t>. See </a:t>
            </a:r>
            <a:r>
              <a:rPr lang="en-CA" altLang="en-US" sz="2700" i="1" u="sng">
                <a:solidFill>
                  <a:srgbClr val="00B0F0"/>
                </a:solidFill>
              </a:rPr>
              <a:t>Walter v Lane</a:t>
            </a:r>
            <a:r>
              <a:rPr lang="en-CA" altLang="en-US" sz="2700" i="1">
                <a:solidFill>
                  <a:srgbClr val="00B0F0"/>
                </a:solidFill>
              </a:rPr>
              <a:t> </a:t>
            </a:r>
            <a:r>
              <a:rPr lang="en-CA" altLang="en-US" sz="2700">
                <a:solidFill>
                  <a:schemeClr val="bg1"/>
                </a:solidFill>
              </a:rPr>
              <a:t>[1900] AC 539</a:t>
            </a:r>
            <a:endParaRPr lang="en-US" altLang="en-US" sz="2700">
              <a:solidFill>
                <a:schemeClr val="bg1"/>
              </a:solidFil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E1E7-3E02-AE30-B166-646C572A8698}"/>
              </a:ext>
            </a:extLst>
          </p:cNvPr>
          <p:cNvSpPr>
            <a:spLocks noGrp="1"/>
          </p:cNvSpPr>
          <p:nvPr>
            <p:ph type="title"/>
          </p:nvPr>
        </p:nvSpPr>
        <p:spPr>
          <a:xfrm>
            <a:off x="1192213" y="196850"/>
            <a:ext cx="6759575" cy="762000"/>
          </a:xfrm>
        </p:spPr>
        <p:txBody>
          <a:bodyPr>
            <a:normAutofit fontScale="90000"/>
          </a:bodyPr>
          <a:lstStyle/>
          <a:p>
            <a:pPr>
              <a:defRPr/>
            </a:pPr>
            <a:r>
              <a:rPr lang="en-US" sz="3600" dirty="0">
                <a:solidFill>
                  <a:srgbClr val="FFFF00"/>
                </a:solidFill>
              </a:rPr>
              <a:t>???????????????????????????</a:t>
            </a:r>
          </a:p>
        </p:txBody>
      </p:sp>
      <p:pic>
        <p:nvPicPr>
          <p:cNvPr id="116738" name="Picture 3" descr="A screenshot of a social media post&#10;&#10;Description automatically generated">
            <a:extLst>
              <a:ext uri="{FF2B5EF4-FFF2-40B4-BE49-F238E27FC236}">
                <a16:creationId xmlns:a16="http://schemas.microsoft.com/office/drawing/2014/main" id="{09A09DE3-E5BC-5AE2-A48E-0471A6FC0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188" y="939800"/>
            <a:ext cx="2587625"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3AA0E4-5FB7-2A7E-8A3A-74B19392AEC6}"/>
              </a:ext>
            </a:extLst>
          </p:cNvPr>
          <p:cNvSpPr txBox="1"/>
          <p:nvPr/>
        </p:nvSpPr>
        <p:spPr>
          <a:xfrm>
            <a:off x="323528" y="123478"/>
            <a:ext cx="7901587" cy="1200329"/>
          </a:xfrm>
          <a:prstGeom prst="rect">
            <a:avLst/>
          </a:prstGeom>
          <a:noFill/>
        </p:spPr>
        <p:txBody>
          <a:bodyPr wrap="none" rtlCol="0">
            <a:spAutoFit/>
          </a:bodyPr>
          <a:lstStyle/>
          <a:p>
            <a:r>
              <a:rPr lang="en-US" sz="4400" dirty="0">
                <a:solidFill>
                  <a:schemeClr val="bg1"/>
                </a:solidFill>
              </a:rPr>
              <a:t>But</a:t>
            </a:r>
            <a:r>
              <a:rPr lang="en-US" sz="4400" dirty="0">
                <a:solidFill>
                  <a:srgbClr val="FF0000"/>
                </a:solidFill>
              </a:rPr>
              <a:t>…</a:t>
            </a:r>
          </a:p>
          <a:p>
            <a:r>
              <a:rPr lang="en-CA" sz="2800" b="0" i="1" dirty="0" err="1">
                <a:solidFill>
                  <a:schemeClr val="bg1"/>
                </a:solidFill>
                <a:effectLst/>
                <a:latin typeface="Times New Roman" panose="02020603050405020304" pitchFamily="18" charset="0"/>
              </a:rPr>
              <a:t>Cinar</a:t>
            </a:r>
            <a:r>
              <a:rPr lang="en-CA" sz="2800" b="0" i="1" dirty="0">
                <a:solidFill>
                  <a:schemeClr val="bg1"/>
                </a:solidFill>
                <a:effectLst/>
                <a:latin typeface="Times New Roman" panose="02020603050405020304" pitchFamily="18" charset="0"/>
              </a:rPr>
              <a:t> Corporation v. Robinson</a:t>
            </a:r>
            <a:r>
              <a:rPr lang="en-CA" sz="2800" b="0" i="0" dirty="0">
                <a:solidFill>
                  <a:schemeClr val="bg1"/>
                </a:solidFill>
                <a:effectLst/>
                <a:latin typeface="Times New Roman" panose="02020603050405020304" pitchFamily="18" charset="0"/>
              </a:rPr>
              <a:t>, [2013] 3 S.C.R. 1168</a:t>
            </a:r>
            <a:endParaRPr lang="en-US" sz="2800" dirty="0">
              <a:solidFill>
                <a:schemeClr val="bg1"/>
              </a:solidFill>
            </a:endParaRPr>
          </a:p>
        </p:txBody>
      </p:sp>
      <p:sp>
        <p:nvSpPr>
          <p:cNvPr id="3" name="TextBox 2">
            <a:extLst>
              <a:ext uri="{FF2B5EF4-FFF2-40B4-BE49-F238E27FC236}">
                <a16:creationId xmlns:a16="http://schemas.microsoft.com/office/drawing/2014/main" id="{FB2EB54A-1070-8B2C-C9CB-BED897E8ABA0}"/>
              </a:ext>
            </a:extLst>
          </p:cNvPr>
          <p:cNvSpPr txBox="1"/>
          <p:nvPr/>
        </p:nvSpPr>
        <p:spPr>
          <a:xfrm>
            <a:off x="151751" y="1419622"/>
            <a:ext cx="8840497" cy="3416320"/>
          </a:xfrm>
          <a:prstGeom prst="rect">
            <a:avLst/>
          </a:prstGeom>
          <a:noFill/>
        </p:spPr>
        <p:txBody>
          <a:bodyPr wrap="none" rtlCol="0">
            <a:spAutoFit/>
          </a:bodyPr>
          <a:lstStyle/>
          <a:p>
            <a:r>
              <a:rPr lang="en-CA"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[27]                          A substantial part of a work is not limited to the words on the page </a:t>
            </a:r>
          </a:p>
          <a:p>
            <a:r>
              <a:rPr lang="en-CA"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 the brushstrokes on the canvas</a:t>
            </a:r>
            <a:r>
              <a:rPr lang="en-CA" sz="1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The Act protects authors against both literal and </a:t>
            </a:r>
          </a:p>
          <a:p>
            <a:r>
              <a:rPr lang="en-CA" sz="1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non-literal copying, so long as the copied material forms a substantial part of the </a:t>
            </a:r>
          </a:p>
          <a:p>
            <a:r>
              <a:rPr lang="en-CA" sz="1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infringed work</a:t>
            </a:r>
            <a:r>
              <a:rPr lang="en-CA"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As the House of Lords put it, </a:t>
            </a:r>
          </a:p>
          <a:p>
            <a:pPr marL="457200"/>
            <a:r>
              <a:rPr lang="en-CA"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“part” which is regarded as substantial can be a feature or combination of </a:t>
            </a:r>
          </a:p>
          <a:p>
            <a:pPr marL="457200"/>
            <a:r>
              <a:rPr lang="en-CA"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features of the work, abstracted from it rather than forming a discrete part. . . . </a:t>
            </a:r>
          </a:p>
          <a:p>
            <a:pPr marL="457200"/>
            <a:r>
              <a:rPr lang="en-CA"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original elements in the plot of a play or novel may be a substantial part, so </a:t>
            </a:r>
          </a:p>
          <a:p>
            <a:pPr marL="457200"/>
            <a:r>
              <a:rPr lang="en-CA"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copyright may be infringed by a work which does not reproduce a single </a:t>
            </a:r>
          </a:p>
          <a:p>
            <a:pPr marL="457200"/>
            <a:r>
              <a:rPr lang="en-CA"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sentence of the original.</a:t>
            </a:r>
          </a:p>
          <a:p>
            <a:r>
              <a:rPr lang="en-CA"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(Designers Guild Ltd. v. Russell Williams (Textiles) Ltd., [2001] 1 All E.R. 700, at p. 706, per </a:t>
            </a:r>
          </a:p>
          <a:p>
            <a:r>
              <a:rPr lang="en-CA"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Lord Hoffmann; see also Nichols v. Universal Pictures Corporation, 45 F.2d 119 (2d Cir. 1930),</a:t>
            </a:r>
          </a:p>
          <a:p>
            <a:r>
              <a:rPr lang="en-CA"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per Learned Hand J.)</a:t>
            </a:r>
          </a:p>
        </p:txBody>
      </p:sp>
    </p:spTree>
    <p:extLst>
      <p:ext uri="{BB962C8B-B14F-4D97-AF65-F5344CB8AC3E}">
        <p14:creationId xmlns:p14="http://schemas.microsoft.com/office/powerpoint/2010/main" val="184869270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descr="Graphical user interface, text, website&#10;&#10;Description automatically generated">
            <a:extLst>
              <a:ext uri="{FF2B5EF4-FFF2-40B4-BE49-F238E27FC236}">
                <a16:creationId xmlns:a16="http://schemas.microsoft.com/office/drawing/2014/main" id="{867BC3D2-CC53-53D4-248A-FEE9DCDF7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638" y="103188"/>
            <a:ext cx="4276725"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B37668-25B8-1F7A-41E7-57AFF06ACE56}"/>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a:extLst>
              <a:ext uri="{FF2B5EF4-FFF2-40B4-BE49-F238E27FC236}">
                <a16:creationId xmlns:a16="http://schemas.microsoft.com/office/drawing/2014/main" id="{11EA6717-645A-363B-762E-16BFE11F023B}"/>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6628004C-6CFB-3CF2-6B50-752D9478F13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148483" name="Content Placeholder 3" descr="Crystal_Project_pause-queue.png">
            <a:extLst>
              <a:ext uri="{FF2B5EF4-FFF2-40B4-BE49-F238E27FC236}">
                <a16:creationId xmlns:a16="http://schemas.microsoft.com/office/drawing/2014/main" id="{61CF519D-1D91-054C-5FF6-909BE0BC8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C592-26DD-C6F5-29D2-0D67970D7F5B}"/>
              </a:ext>
            </a:extLst>
          </p:cNvPr>
          <p:cNvSpPr>
            <a:spLocks noGrp="1"/>
          </p:cNvSpPr>
          <p:nvPr>
            <p:ph type="title"/>
          </p:nvPr>
        </p:nvSpPr>
        <p:spPr>
          <a:xfrm>
            <a:off x="1493837" y="27191"/>
            <a:ext cx="6172200" cy="920344"/>
          </a:xfrm>
        </p:spPr>
        <p:txBody>
          <a:bodyPr>
            <a:no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Coming Soon…</a:t>
            </a:r>
          </a:p>
        </p:txBody>
      </p:sp>
      <p:sp>
        <p:nvSpPr>
          <p:cNvPr id="149506" name="Content Placeholder 2">
            <a:extLst>
              <a:ext uri="{FF2B5EF4-FFF2-40B4-BE49-F238E27FC236}">
                <a16:creationId xmlns:a16="http://schemas.microsoft.com/office/drawing/2014/main" id="{83BFD669-6773-6835-06BF-8EF69D750994}"/>
              </a:ext>
            </a:extLst>
          </p:cNvPr>
          <p:cNvSpPr>
            <a:spLocks noGrp="1" noChangeArrowheads="1"/>
          </p:cNvSpPr>
          <p:nvPr>
            <p:ph sz="quarter" idx="10"/>
          </p:nvPr>
        </p:nvSpPr>
        <p:spPr bwMode="auto">
          <a:xfrm>
            <a:off x="1263650" y="1157288"/>
            <a:ext cx="6634163" cy="3136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CA" altLang="en-US" sz="4500">
                <a:solidFill>
                  <a:schemeClr val="bg1"/>
                </a:solidFill>
              </a:rPr>
              <a:t>“Rights of Copyright Owners”</a:t>
            </a:r>
          </a:p>
          <a:p>
            <a:pPr marL="0" indent="0" algn="ctr">
              <a:buFont typeface="Arial" panose="020B0604020202020204" pitchFamily="34" charset="0"/>
              <a:buNone/>
            </a:pPr>
            <a:r>
              <a:rPr lang="en-US" altLang="en-US" sz="2700">
                <a:solidFill>
                  <a:srgbClr val="FFFF00"/>
                </a:solidFill>
              </a:rPr>
              <a:t>What rights should be part of the bundle of rights of copyright owners? </a:t>
            </a:r>
          </a:p>
          <a:p>
            <a:pPr marL="0" indent="0" algn="ctr">
              <a:buFont typeface="Arial" panose="020B0604020202020204" pitchFamily="34" charset="0"/>
              <a:buNone/>
            </a:pPr>
            <a:endParaRPr lang="en-US" altLang="en-US" sz="4500">
              <a:solidFill>
                <a:schemeClr val="bg1"/>
              </a:solidFill>
            </a:endParaRPr>
          </a:p>
        </p:txBody>
      </p:sp>
      <p:pic>
        <p:nvPicPr>
          <p:cNvPr id="149507" name="Picture 4">
            <a:extLst>
              <a:ext uri="{FF2B5EF4-FFF2-40B4-BE49-F238E27FC236}">
                <a16:creationId xmlns:a16="http://schemas.microsoft.com/office/drawing/2014/main" id="{CE899942-60A6-CA59-1B8B-EFA5D8A7A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950" y="3795713"/>
            <a:ext cx="20859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Content Placeholder 2">
            <a:extLst>
              <a:ext uri="{FF2B5EF4-FFF2-40B4-BE49-F238E27FC236}">
                <a16:creationId xmlns:a16="http://schemas.microsoft.com/office/drawing/2014/main" id="{63A4091D-79EF-23D7-3AC7-99991A6C51A7}"/>
              </a:ext>
            </a:extLst>
          </p:cNvPr>
          <p:cNvSpPr>
            <a:spLocks noGrp="1" noChangeArrowheads="1"/>
          </p:cNvSpPr>
          <p:nvPr>
            <p:ph sz="quarter" idx="10"/>
          </p:nvPr>
        </p:nvSpPr>
        <p:spPr bwMode="auto">
          <a:xfrm>
            <a:off x="1495425" y="446088"/>
            <a:ext cx="6172200" cy="399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defTabSz="685800" eaLnBrk="1" hangingPunct="1">
              <a:spcBef>
                <a:spcPct val="0"/>
              </a:spcBef>
              <a:buFont typeface="Arial" panose="020B0604020202020204" pitchFamily="34" charset="0"/>
              <a:buNone/>
            </a:pPr>
            <a:r>
              <a:rPr lang="en-US" altLang="en-US" sz="7800">
                <a:solidFill>
                  <a:srgbClr val="FFFF00"/>
                </a:solidFill>
                <a:latin typeface="Apple Chancery" panose="03020702040506060504" pitchFamily="66" charset="-79"/>
                <a:cs typeface="Apple Chancery" panose="03020702040506060504" pitchFamily="66" charset="-79"/>
              </a:rPr>
              <a:t>SEE YOU NEXT WEEK</a:t>
            </a:r>
            <a:r>
              <a:rPr lang="en-US" altLang="en-US" sz="7800">
                <a:solidFill>
                  <a:srgbClr val="FF0000"/>
                </a:solidFill>
                <a:latin typeface="Apple Chancery" panose="03020702040506060504" pitchFamily="66" charset="-79"/>
                <a:cs typeface="Apple Chancery" panose="03020702040506060504" pitchFamily="66" charset="-79"/>
              </a:rPr>
              <a:t>!</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EEA5-C0D5-118F-E15B-D3D97FB27B3A}"/>
              </a:ext>
            </a:extLst>
          </p:cNvPr>
          <p:cNvSpPr>
            <a:spLocks noGrp="1"/>
          </p:cNvSpPr>
          <p:nvPr>
            <p:ph type="title"/>
          </p:nvPr>
        </p:nvSpPr>
        <p:spPr>
          <a:xfrm>
            <a:off x="1143000" y="4763"/>
            <a:ext cx="6858000" cy="938212"/>
          </a:xfrm>
        </p:spPr>
        <p:txBody>
          <a:bodyPr>
            <a:noAutofit/>
          </a:bodyPr>
          <a:lstStyle/>
          <a:p>
            <a:pPr>
              <a:defRPr/>
            </a:pPr>
            <a:r>
              <a:rPr lang="en-US" sz="36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113666" name="Content Placeholder 2">
            <a:extLst>
              <a:ext uri="{FF2B5EF4-FFF2-40B4-BE49-F238E27FC236}">
                <a16:creationId xmlns:a16="http://schemas.microsoft.com/office/drawing/2014/main" id="{C3D154DA-BF16-C299-F41F-F8A1938FE45A}"/>
              </a:ext>
            </a:extLst>
          </p:cNvPr>
          <p:cNvSpPr>
            <a:spLocks noGrp="1" noChangeArrowheads="1"/>
          </p:cNvSpPr>
          <p:nvPr>
            <p:ph sz="quarter" idx="10"/>
          </p:nvPr>
        </p:nvSpPr>
        <p:spPr bwMode="auto">
          <a:xfrm>
            <a:off x="1485900" y="942975"/>
            <a:ext cx="6172200" cy="3351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chemeClr val="bg1"/>
                </a:solidFill>
                <a:cs typeface="Times New Roman" panose="02020603050405020304" pitchFamily="18" charset="0"/>
              </a:rPr>
              <a:t>          </a:t>
            </a:r>
            <a:endParaRPr lang="en-US" altLang="en-US" sz="2400">
              <a:solidFill>
                <a:schemeClr val="bg1"/>
              </a:solidFill>
              <a:cs typeface="Times New Roman" panose="02020603050405020304" pitchFamily="18" charset="0"/>
            </a:endParaRPr>
          </a:p>
          <a:p>
            <a:pPr marL="0" indent="0">
              <a:buFont typeface="Arial" panose="020B0604020202020204" pitchFamily="34" charset="0"/>
              <a:buNone/>
            </a:pPr>
            <a:r>
              <a:rPr lang="en-US" altLang="en-US"/>
              <a:t> </a:t>
            </a:r>
          </a:p>
        </p:txBody>
      </p:sp>
      <p:pic>
        <p:nvPicPr>
          <p:cNvPr id="113667" name="Content Placeholder 3" descr="cat-1382015906Wuw.jpg">
            <a:extLst>
              <a:ext uri="{FF2B5EF4-FFF2-40B4-BE49-F238E27FC236}">
                <a16:creationId xmlns:a16="http://schemas.microsoft.com/office/drawing/2014/main" id="{1A9FB179-1067-E31B-31D7-BD768BDE5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9" r="-270"/>
          <a:stretch>
            <a:fillRect/>
          </a:stretch>
        </p:blipFill>
        <p:spPr bwMode="auto">
          <a:xfrm>
            <a:off x="2120900" y="1055688"/>
            <a:ext cx="49117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C406C9-AA67-9F37-6452-F1B9EB9723D5}"/>
              </a:ext>
            </a:extLst>
          </p:cNvPr>
          <p:cNvSpPr>
            <a:spLocks noGrp="1"/>
          </p:cNvSpPr>
          <p:nvPr>
            <p:ph sz="quarter" idx="10"/>
          </p:nvPr>
        </p:nvSpPr>
        <p:spPr>
          <a:xfrm>
            <a:off x="1485900" y="1651000"/>
            <a:ext cx="6172200" cy="2643188"/>
          </a:xfrm>
        </p:spPr>
        <p:txBody>
          <a:bodyPr/>
          <a:lstStyle/>
          <a:p>
            <a:pPr marL="0" indent="0" algn="ctr">
              <a:buFont typeface="Arial" panose="020B0604020202020204" pitchFamily="34" charset="0"/>
              <a:buNone/>
              <a:defRPr/>
            </a:pPr>
            <a:r>
              <a:rPr lang="en-CA" i="1" dirty="0">
                <a:solidFill>
                  <a:schemeClr val="bg1"/>
                </a:solidFill>
              </a:rPr>
              <a:t>In learning you will teach</a:t>
            </a:r>
          </a:p>
          <a:p>
            <a:pPr marL="0" indent="0" algn="ctr">
              <a:buFont typeface="Arial" panose="020B0604020202020204" pitchFamily="34" charset="0"/>
              <a:buNone/>
              <a:defRPr/>
            </a:pPr>
            <a:r>
              <a:rPr lang="en-CA" i="1" dirty="0">
                <a:solidFill>
                  <a:schemeClr val="bg1"/>
                </a:solidFill>
              </a:rPr>
              <a:t>And in teaching you will learn</a:t>
            </a:r>
          </a:p>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10ED5E2C-9659-0100-7481-EA9FE55B94CE}"/>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70E4592D-C4D2-D7D0-F184-56E1FEF1D485}"/>
              </a:ext>
            </a:extLst>
          </p:cNvPr>
          <p:cNvPicPr>
            <a:picLocks noGrp="1" noChangeAspect="1"/>
          </p:cNvPicPr>
          <p:nvPr>
            <p:ph idx="1"/>
          </p:nvPr>
        </p:nvPicPr>
        <p:blipFill>
          <a:blip r:embed="rId2"/>
          <a:stretch>
            <a:fillRect/>
          </a:stretch>
        </p:blipFill>
        <p:spPr/>
      </p:pic>
      <p:pic>
        <p:nvPicPr>
          <p:cNvPr id="52227" name="Picture 6" descr="Graphical user interface, text, application, email&#10;&#10;Description automatically generated">
            <a:extLst>
              <a:ext uri="{FF2B5EF4-FFF2-40B4-BE49-F238E27FC236}">
                <a16:creationId xmlns:a16="http://schemas.microsoft.com/office/drawing/2014/main" id="{7DCC2619-BADF-46EE-C27B-0905FCD25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73050"/>
            <a:ext cx="62103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F74A7AB4-FEAB-39AF-8596-EE2090B9D879}"/>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FD01AC69-9E39-B15C-2D8F-C992E593BA00}"/>
              </a:ext>
            </a:extLst>
          </p:cNvPr>
          <p:cNvPicPr>
            <a:picLocks noGrp="1" noChangeAspect="1"/>
          </p:cNvPicPr>
          <p:nvPr>
            <p:ph idx="1"/>
          </p:nvPr>
        </p:nvPicPr>
        <p:blipFill>
          <a:blip r:embed="rId2"/>
          <a:stretch>
            <a:fillRect/>
          </a:stretch>
        </p:blipFill>
        <p:spPr/>
      </p:pic>
      <p:sp>
        <p:nvSpPr>
          <p:cNvPr id="53251" name="TextBox 3">
            <a:extLst>
              <a:ext uri="{FF2B5EF4-FFF2-40B4-BE49-F238E27FC236}">
                <a16:creationId xmlns:a16="http://schemas.microsoft.com/office/drawing/2014/main" id="{C0BB79AE-9574-A6C6-7ED4-DF2147B2D7AC}"/>
              </a:ext>
            </a:extLst>
          </p:cNvPr>
          <p:cNvSpPr txBox="1">
            <a:spLocks noChangeArrowheads="1"/>
          </p:cNvSpPr>
          <p:nvPr/>
        </p:nvSpPr>
        <p:spPr bwMode="auto">
          <a:xfrm>
            <a:off x="2368550" y="268288"/>
            <a:ext cx="44069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Setting Categories</a:t>
            </a:r>
          </a:p>
        </p:txBody>
      </p:sp>
      <p:pic>
        <p:nvPicPr>
          <p:cNvPr id="53252" name="Picture 9" descr="Graphical user interface, application&#10;&#10;Description automatically generated">
            <a:extLst>
              <a:ext uri="{FF2B5EF4-FFF2-40B4-BE49-F238E27FC236}">
                <a16:creationId xmlns:a16="http://schemas.microsoft.com/office/drawing/2014/main" id="{FE39062A-A56A-0FA6-68CA-05F687390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92250"/>
            <a:ext cx="30480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85890020-BC2C-92F5-D65A-78DDED5A7FE3}"/>
                  </a:ext>
                </a:extLst>
              </p14:cNvPr>
              <p14:cNvContentPartPr/>
              <p14:nvPr/>
            </p14:nvContentPartPr>
            <p14:xfrm>
              <a:off x="3238972" y="2459060"/>
              <a:ext cx="1778400" cy="534600"/>
            </p14:xfrm>
          </p:contentPart>
        </mc:Choice>
        <mc:Fallback xmlns="">
          <p:pic>
            <p:nvPicPr>
              <p:cNvPr id="11" name="Ink 10">
                <a:extLst>
                  <a:ext uri="{FF2B5EF4-FFF2-40B4-BE49-F238E27FC236}">
                    <a16:creationId xmlns:a16="http://schemas.microsoft.com/office/drawing/2014/main" id="{85890020-BC2C-92F5-D65A-78DDED5A7FE3}"/>
                  </a:ext>
                </a:extLst>
              </p:cNvPr>
              <p:cNvPicPr/>
              <p:nvPr/>
            </p:nvPicPr>
            <p:blipFill>
              <a:blip r:embed="rId5"/>
              <a:stretch>
                <a:fillRect/>
              </a:stretch>
            </p:blipFill>
            <p:spPr>
              <a:xfrm>
                <a:off x="3229972" y="2450060"/>
                <a:ext cx="1796040" cy="55224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Graphical user interface, website&#10;&#10;Description automatically generated">
            <a:extLst>
              <a:ext uri="{FF2B5EF4-FFF2-40B4-BE49-F238E27FC236}">
                <a16:creationId xmlns:a16="http://schemas.microsoft.com/office/drawing/2014/main" id="{79CB77FC-64C2-64EB-0EE0-0EFF4530A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475" y="241300"/>
            <a:ext cx="35750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640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12B52-7BCC-8AB2-8E5E-4E043AF9AD37}"/>
              </a:ext>
            </a:extLst>
          </p:cNvPr>
          <p:cNvSpPr>
            <a:spLocks noGrp="1"/>
          </p:cNvSpPr>
          <p:nvPr>
            <p:ph sz="quarter" idx="10"/>
          </p:nvPr>
        </p:nvSpPr>
        <p:spPr>
          <a:xfrm>
            <a:off x="1240972" y="1459851"/>
            <a:ext cx="6656423" cy="2834749"/>
          </a:xfrm>
        </p:spPr>
        <p:txBody>
          <a:bodyPr/>
          <a:lstStyle/>
          <a:p>
            <a:pPr marL="0" indent="0" algn="ctr">
              <a:buFont typeface="Arial" panose="020B0604020202020204" pitchFamily="34" charset="0"/>
              <a:buNone/>
              <a:defRPr/>
            </a:pPr>
            <a:r>
              <a:rPr lang="en-US" sz="108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Logistics</a:t>
            </a:r>
            <a:endParaRPr lang="en-US" sz="1087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3">
            <a:extLst>
              <a:ext uri="{FF2B5EF4-FFF2-40B4-BE49-F238E27FC236}">
                <a16:creationId xmlns:a16="http://schemas.microsoft.com/office/drawing/2014/main" id="{7D381E1F-5903-B8F6-0BB4-329B72A4B33E}"/>
              </a:ext>
            </a:extLst>
          </p:cNvPr>
          <p:cNvSpPr txBox="1">
            <a:spLocks noChangeArrowheads="1"/>
          </p:cNvSpPr>
          <p:nvPr/>
        </p:nvSpPr>
        <p:spPr bwMode="auto">
          <a:xfrm>
            <a:off x="1645558" y="134848"/>
            <a:ext cx="58528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dirty="0">
                <a:solidFill>
                  <a:srgbClr val="FFFF00"/>
                </a:solidFill>
              </a:rPr>
              <a:t>Creative Commons License</a:t>
            </a:r>
          </a:p>
        </p:txBody>
      </p:sp>
      <p:pic>
        <p:nvPicPr>
          <p:cNvPr id="5" name="Picture 4" descr="A screenshot of a website&#10;&#10;Description automatically generated">
            <a:extLst>
              <a:ext uri="{FF2B5EF4-FFF2-40B4-BE49-F238E27FC236}">
                <a16:creationId xmlns:a16="http://schemas.microsoft.com/office/drawing/2014/main" id="{64F1839C-B052-AE66-315D-172A29234033}"/>
              </a:ext>
            </a:extLst>
          </p:cNvPr>
          <p:cNvPicPr>
            <a:picLocks noChangeAspect="1"/>
          </p:cNvPicPr>
          <p:nvPr/>
        </p:nvPicPr>
        <p:blipFill>
          <a:blip r:embed="rId2"/>
          <a:stretch>
            <a:fillRect/>
          </a:stretch>
        </p:blipFill>
        <p:spPr>
          <a:xfrm>
            <a:off x="2524757" y="875741"/>
            <a:ext cx="4094485" cy="4132911"/>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7CE886F-7E75-43C4-E940-F438C0BB273D}"/>
                  </a:ext>
                </a:extLst>
              </p14:cNvPr>
              <p14:cNvContentPartPr/>
              <p14:nvPr/>
            </p14:nvContentPartPr>
            <p14:xfrm>
              <a:off x="5267091" y="3803006"/>
              <a:ext cx="541080" cy="326880"/>
            </p14:xfrm>
          </p:contentPart>
        </mc:Choice>
        <mc:Fallback xmlns="">
          <p:pic>
            <p:nvPicPr>
              <p:cNvPr id="6" name="Ink 5">
                <a:extLst>
                  <a:ext uri="{FF2B5EF4-FFF2-40B4-BE49-F238E27FC236}">
                    <a16:creationId xmlns:a16="http://schemas.microsoft.com/office/drawing/2014/main" id="{47CE886F-7E75-43C4-E940-F438C0BB273D}"/>
                  </a:ext>
                </a:extLst>
              </p:cNvPr>
              <p:cNvPicPr/>
              <p:nvPr/>
            </p:nvPicPr>
            <p:blipFill>
              <a:blip r:embed="rId4"/>
              <a:stretch>
                <a:fillRect/>
              </a:stretch>
            </p:blipFill>
            <p:spPr>
              <a:xfrm>
                <a:off x="5260971" y="3796886"/>
                <a:ext cx="553320" cy="339120"/>
              </a:xfrm>
              <a:prstGeom prst="rect">
                <a:avLst/>
              </a:prstGeom>
            </p:spPr>
          </p:pic>
        </mc:Fallback>
      </mc:AlternateContent>
    </p:spTree>
    <p:extLst>
      <p:ext uri="{BB962C8B-B14F-4D97-AF65-F5344CB8AC3E}">
        <p14:creationId xmlns:p14="http://schemas.microsoft.com/office/powerpoint/2010/main" val="1023928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426A6659-EF2C-8653-5624-A83F69A42F3C}"/>
              </a:ext>
            </a:extLst>
          </p:cNvPr>
          <p:cNvPicPr>
            <a:picLocks noChangeAspect="1"/>
          </p:cNvPicPr>
          <p:nvPr/>
        </p:nvPicPr>
        <p:blipFill>
          <a:blip r:embed="rId2"/>
          <a:stretch>
            <a:fillRect/>
          </a:stretch>
        </p:blipFill>
        <p:spPr>
          <a:xfrm>
            <a:off x="3288312" y="915566"/>
            <a:ext cx="2567374" cy="4031797"/>
          </a:xfrm>
          <a:prstGeom prst="rect">
            <a:avLst/>
          </a:prstGeom>
        </p:spPr>
      </p:pic>
      <p:sp>
        <p:nvSpPr>
          <p:cNvPr id="2" name="TextBox 1">
            <a:extLst>
              <a:ext uri="{FF2B5EF4-FFF2-40B4-BE49-F238E27FC236}">
                <a16:creationId xmlns:a16="http://schemas.microsoft.com/office/drawing/2014/main" id="{CA8F50ED-1344-B9C5-DD9C-5AEAD0458159}"/>
              </a:ext>
            </a:extLst>
          </p:cNvPr>
          <p:cNvSpPr txBox="1"/>
          <p:nvPr/>
        </p:nvSpPr>
        <p:spPr>
          <a:xfrm>
            <a:off x="1517317" y="123478"/>
            <a:ext cx="6109365" cy="646331"/>
          </a:xfrm>
          <a:prstGeom prst="rect">
            <a:avLst/>
          </a:prstGeom>
          <a:noFill/>
        </p:spPr>
        <p:txBody>
          <a:bodyPr wrap="none" rtlCol="0">
            <a:spAutoFit/>
          </a:bodyPr>
          <a:lstStyle/>
          <a:p>
            <a:r>
              <a:rPr lang="en-US" sz="3600" dirty="0">
                <a:solidFill>
                  <a:schemeClr val="bg1"/>
                </a:solidFill>
              </a:rPr>
              <a:t>What I thought I would see</a:t>
            </a:r>
            <a:r>
              <a:rPr lang="en-US" sz="3600" dirty="0">
                <a:solidFill>
                  <a:srgbClr val="FF0000"/>
                </a:solidFill>
              </a:rPr>
              <a:t>…</a:t>
            </a:r>
          </a:p>
        </p:txBody>
      </p:sp>
    </p:spTree>
    <p:extLst>
      <p:ext uri="{BB962C8B-B14F-4D97-AF65-F5344CB8AC3E}">
        <p14:creationId xmlns:p14="http://schemas.microsoft.com/office/powerpoint/2010/main" val="1355879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2730A8-FB67-9A0B-8872-8F776518F5BA}"/>
              </a:ext>
            </a:extLst>
          </p:cNvPr>
          <p:cNvSpPr txBox="1"/>
          <p:nvPr/>
        </p:nvSpPr>
        <p:spPr>
          <a:xfrm>
            <a:off x="2780928" y="123478"/>
            <a:ext cx="3582144" cy="646331"/>
          </a:xfrm>
          <a:prstGeom prst="rect">
            <a:avLst/>
          </a:prstGeom>
          <a:noFill/>
        </p:spPr>
        <p:txBody>
          <a:bodyPr wrap="square">
            <a:spAutoFit/>
          </a:bodyPr>
          <a:lstStyle/>
          <a:p>
            <a:r>
              <a:rPr lang="en-US" sz="3600" dirty="0">
                <a:solidFill>
                  <a:schemeClr val="bg1"/>
                </a:solidFill>
              </a:rPr>
              <a:t>What I did see</a:t>
            </a:r>
            <a:r>
              <a:rPr lang="en-US" sz="3600" dirty="0">
                <a:solidFill>
                  <a:srgbClr val="FF0000"/>
                </a:solidFill>
              </a:rPr>
              <a:t>…</a:t>
            </a:r>
          </a:p>
        </p:txBody>
      </p:sp>
      <p:pic>
        <p:nvPicPr>
          <p:cNvPr id="5" name="Picture 4">
            <a:extLst>
              <a:ext uri="{FF2B5EF4-FFF2-40B4-BE49-F238E27FC236}">
                <a16:creationId xmlns:a16="http://schemas.microsoft.com/office/drawing/2014/main" id="{847BFC4B-4F09-D04D-2832-3AB2DD8F15E9}"/>
              </a:ext>
            </a:extLst>
          </p:cNvPr>
          <p:cNvPicPr>
            <a:picLocks noChangeAspect="1"/>
          </p:cNvPicPr>
          <p:nvPr/>
        </p:nvPicPr>
        <p:blipFill>
          <a:blip r:embed="rId2"/>
          <a:stretch>
            <a:fillRect/>
          </a:stretch>
        </p:blipFill>
        <p:spPr>
          <a:xfrm>
            <a:off x="3159883" y="885925"/>
            <a:ext cx="2824234" cy="4155926"/>
          </a:xfrm>
          <a:prstGeom prst="rect">
            <a:avLst/>
          </a:prstGeom>
        </p:spPr>
      </p:pic>
    </p:spTree>
    <p:extLst>
      <p:ext uri="{BB962C8B-B14F-4D97-AF65-F5344CB8AC3E}">
        <p14:creationId xmlns:p14="http://schemas.microsoft.com/office/powerpoint/2010/main" val="1788656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BE6A0A-C3E6-6CBD-4B18-B3A0916DB148}"/>
              </a:ext>
            </a:extLst>
          </p:cNvPr>
          <p:cNvSpPr txBox="1"/>
          <p:nvPr/>
        </p:nvSpPr>
        <p:spPr>
          <a:xfrm>
            <a:off x="2359342" y="111190"/>
            <a:ext cx="4374018" cy="646331"/>
          </a:xfrm>
          <a:prstGeom prst="rect">
            <a:avLst/>
          </a:prstGeom>
          <a:noFill/>
        </p:spPr>
        <p:txBody>
          <a:bodyPr wrap="none" rtlCol="0">
            <a:spAutoFit/>
          </a:bodyPr>
          <a:lstStyle/>
          <a:p>
            <a:r>
              <a:rPr lang="en-US" sz="3600" dirty="0">
                <a:solidFill>
                  <a:schemeClr val="bg1"/>
                </a:solidFill>
              </a:rPr>
              <a:t>What CTLT will do</a:t>
            </a:r>
            <a:r>
              <a:rPr lang="en-US" sz="3600" dirty="0">
                <a:solidFill>
                  <a:srgbClr val="FF0000"/>
                </a:solidFill>
              </a:rPr>
              <a:t>…</a:t>
            </a:r>
          </a:p>
        </p:txBody>
      </p:sp>
      <p:pic>
        <p:nvPicPr>
          <p:cNvPr id="4" name="Picture 3" descr="A screenshot of a document&#10;&#10;Description automatically generated">
            <a:extLst>
              <a:ext uri="{FF2B5EF4-FFF2-40B4-BE49-F238E27FC236}">
                <a16:creationId xmlns:a16="http://schemas.microsoft.com/office/drawing/2014/main" id="{FBEA02D8-E220-507B-C7DF-E9646CBD2398}"/>
              </a:ext>
            </a:extLst>
          </p:cNvPr>
          <p:cNvPicPr>
            <a:picLocks noChangeAspect="1"/>
          </p:cNvPicPr>
          <p:nvPr/>
        </p:nvPicPr>
        <p:blipFill>
          <a:blip r:embed="rId2"/>
          <a:stretch>
            <a:fillRect/>
          </a:stretch>
        </p:blipFill>
        <p:spPr>
          <a:xfrm>
            <a:off x="3239700" y="876384"/>
            <a:ext cx="2664599" cy="4155926"/>
          </a:xfrm>
          <a:prstGeom prst="rect">
            <a:avLst/>
          </a:prstGeom>
        </p:spPr>
      </p:pic>
    </p:spTree>
    <p:extLst>
      <p:ext uri="{BB962C8B-B14F-4D97-AF65-F5344CB8AC3E}">
        <p14:creationId xmlns:p14="http://schemas.microsoft.com/office/powerpoint/2010/main" val="1296473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1">
            <a:extLst>
              <a:ext uri="{FF2B5EF4-FFF2-40B4-BE49-F238E27FC236}">
                <a16:creationId xmlns:a16="http://schemas.microsoft.com/office/drawing/2014/main" id="{DE0A4954-8A78-AE1A-D37B-A5785433C548}"/>
              </a:ext>
            </a:extLst>
          </p:cNvPr>
          <p:cNvSpPr txBox="1">
            <a:spLocks noChangeArrowheads="1"/>
          </p:cNvSpPr>
          <p:nvPr/>
        </p:nvSpPr>
        <p:spPr bwMode="auto">
          <a:xfrm>
            <a:off x="1600200" y="268288"/>
            <a:ext cx="5943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While I</a:t>
            </a:r>
            <a:r>
              <a:rPr lang="en-US" altLang="en-US" sz="4000">
                <a:solidFill>
                  <a:srgbClr val="FF0000"/>
                </a:solidFill>
              </a:rPr>
              <a:t>’</a:t>
            </a:r>
            <a:r>
              <a:rPr lang="en-US" altLang="en-US" sz="4000">
                <a:solidFill>
                  <a:srgbClr val="FFFF00"/>
                </a:solidFill>
              </a:rPr>
              <a:t>m at it</a:t>
            </a:r>
            <a:r>
              <a:rPr lang="en-US" altLang="en-US" sz="4000">
                <a:solidFill>
                  <a:srgbClr val="FF0000"/>
                </a:solidFill>
              </a:rPr>
              <a:t>...</a:t>
            </a:r>
            <a:r>
              <a:rPr lang="en-US" altLang="en-US" sz="4000">
                <a:solidFill>
                  <a:schemeClr val="bg1"/>
                </a:solidFill>
              </a:rPr>
              <a:t>A Mystery</a:t>
            </a:r>
          </a:p>
        </p:txBody>
      </p:sp>
      <p:pic>
        <p:nvPicPr>
          <p:cNvPr id="84994" name="Picture 3" descr="Graphical user interface, website&#10;&#10;Description automatically generated">
            <a:extLst>
              <a:ext uri="{FF2B5EF4-FFF2-40B4-BE49-F238E27FC236}">
                <a16:creationId xmlns:a16="http://schemas.microsoft.com/office/drawing/2014/main" id="{5B5C80B8-608C-3409-F532-5F3C68349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025" y="1276350"/>
            <a:ext cx="3663950"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AA70A0E-AC32-C17A-F838-B235849F6097}"/>
                  </a:ext>
                </a:extLst>
              </p14:cNvPr>
              <p14:cNvContentPartPr/>
              <p14:nvPr/>
            </p14:nvContentPartPr>
            <p14:xfrm>
              <a:off x="2897835" y="2187739"/>
              <a:ext cx="1630080" cy="1613520"/>
            </p14:xfrm>
          </p:contentPart>
        </mc:Choice>
        <mc:Fallback xmlns="">
          <p:pic>
            <p:nvPicPr>
              <p:cNvPr id="5" name="Ink 4">
                <a:extLst>
                  <a:ext uri="{FF2B5EF4-FFF2-40B4-BE49-F238E27FC236}">
                    <a16:creationId xmlns:a16="http://schemas.microsoft.com/office/drawing/2014/main" id="{BAA70A0E-AC32-C17A-F838-B235849F6097}"/>
                  </a:ext>
                </a:extLst>
              </p:cNvPr>
              <p:cNvPicPr/>
              <p:nvPr/>
            </p:nvPicPr>
            <p:blipFill>
              <a:blip r:embed="rId4"/>
              <a:stretch>
                <a:fillRect/>
              </a:stretch>
            </p:blipFill>
            <p:spPr>
              <a:xfrm>
                <a:off x="2888835" y="2178739"/>
                <a:ext cx="1647720" cy="1631160"/>
              </a:xfrm>
              <a:prstGeom prst="rect">
                <a:avLst/>
              </a:prstGeom>
            </p:spPr>
          </p:pic>
        </mc:Fallback>
      </mc:AlternateContent>
    </p:spTree>
    <p:extLst>
      <p:ext uri="{BB962C8B-B14F-4D97-AF65-F5344CB8AC3E}">
        <p14:creationId xmlns:p14="http://schemas.microsoft.com/office/powerpoint/2010/main" val="929775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A person wearing glasses&#10;&#10;Description automatically generated with medium confidence">
            <a:extLst>
              <a:ext uri="{FF2B5EF4-FFF2-40B4-BE49-F238E27FC236}">
                <a16:creationId xmlns:a16="http://schemas.microsoft.com/office/drawing/2014/main" id="{D94DCD1A-D919-49B3-9F29-9F1B507A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8" y="514350"/>
            <a:ext cx="6638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2DFD253-6B8B-1D53-BA95-9AC676D47378}"/>
                  </a:ext>
                </a:extLst>
              </p14:cNvPr>
              <p14:cNvContentPartPr/>
              <p14:nvPr/>
            </p14:nvContentPartPr>
            <p14:xfrm>
              <a:off x="4326675" y="193699"/>
              <a:ext cx="2000160" cy="1325880"/>
            </p14:xfrm>
          </p:contentPart>
        </mc:Choice>
        <mc:Fallback xmlns="">
          <p:pic>
            <p:nvPicPr>
              <p:cNvPr id="4" name="Ink 3">
                <a:extLst>
                  <a:ext uri="{FF2B5EF4-FFF2-40B4-BE49-F238E27FC236}">
                    <a16:creationId xmlns:a16="http://schemas.microsoft.com/office/drawing/2014/main" id="{E2DFD253-6B8B-1D53-BA95-9AC676D47378}"/>
                  </a:ext>
                </a:extLst>
              </p:cNvPr>
              <p:cNvPicPr/>
              <p:nvPr/>
            </p:nvPicPr>
            <p:blipFill>
              <a:blip r:embed="rId4"/>
              <a:stretch>
                <a:fillRect/>
              </a:stretch>
            </p:blipFill>
            <p:spPr>
              <a:xfrm>
                <a:off x="4317675" y="184697"/>
                <a:ext cx="2017800" cy="1343525"/>
              </a:xfrm>
              <a:prstGeom prst="rect">
                <a:avLst/>
              </a:prstGeom>
            </p:spPr>
          </p:pic>
        </mc:Fallback>
      </mc:AlternateContent>
    </p:spTree>
    <p:extLst>
      <p:ext uri="{BB962C8B-B14F-4D97-AF65-F5344CB8AC3E}">
        <p14:creationId xmlns:p14="http://schemas.microsoft.com/office/powerpoint/2010/main" val="1538462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1">
            <a:extLst>
              <a:ext uri="{FF2B5EF4-FFF2-40B4-BE49-F238E27FC236}">
                <a16:creationId xmlns:a16="http://schemas.microsoft.com/office/drawing/2014/main" id="{658884F5-A4EA-E6BB-86A4-AC2F93120ED0}"/>
              </a:ext>
            </a:extLst>
          </p:cNvPr>
          <p:cNvSpPr txBox="1">
            <a:spLocks noChangeArrowheads="1"/>
          </p:cNvSpPr>
          <p:nvPr/>
        </p:nvSpPr>
        <p:spPr bwMode="auto">
          <a:xfrm>
            <a:off x="2825750" y="123825"/>
            <a:ext cx="349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a:solidFill>
                  <a:srgbClr val="FFFF00"/>
                </a:solidFill>
              </a:rPr>
              <a:t>Lecture Capture</a:t>
            </a:r>
          </a:p>
        </p:txBody>
      </p:sp>
      <p:pic>
        <p:nvPicPr>
          <p:cNvPr id="4" name="Picture 3" descr="A screenshot of a video conference&#10;&#10;Description automatically generated">
            <a:extLst>
              <a:ext uri="{FF2B5EF4-FFF2-40B4-BE49-F238E27FC236}">
                <a16:creationId xmlns:a16="http://schemas.microsoft.com/office/drawing/2014/main" id="{87E45916-7F79-6A21-973E-190A2A841446}"/>
              </a:ext>
            </a:extLst>
          </p:cNvPr>
          <p:cNvPicPr>
            <a:picLocks noChangeAspect="1"/>
          </p:cNvPicPr>
          <p:nvPr/>
        </p:nvPicPr>
        <p:blipFill>
          <a:blip r:embed="rId2"/>
          <a:stretch>
            <a:fillRect/>
          </a:stretch>
        </p:blipFill>
        <p:spPr>
          <a:xfrm>
            <a:off x="2385154" y="915566"/>
            <a:ext cx="4373692" cy="3930787"/>
          </a:xfrm>
          <a:prstGeom prst="rect">
            <a:avLst/>
          </a:prstGeom>
        </p:spPr>
      </p:pic>
    </p:spTree>
    <p:extLst>
      <p:ext uri="{BB962C8B-B14F-4D97-AF65-F5344CB8AC3E}">
        <p14:creationId xmlns:p14="http://schemas.microsoft.com/office/powerpoint/2010/main" val="1371957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21468BB6-BB86-ED00-3F31-95962D6AD5C7}"/>
              </a:ext>
            </a:extLst>
          </p:cNvPr>
          <p:cNvSpPr>
            <a:spLocks noGrp="1" noChangeArrowheads="1"/>
          </p:cNvSpPr>
          <p:nvPr>
            <p:ph type="title"/>
          </p:nvPr>
        </p:nvSpPr>
        <p:spPr bwMode="auto">
          <a:xfrm>
            <a:off x="1485900" y="195486"/>
            <a:ext cx="6172200" cy="8268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4000" dirty="0">
                <a:solidFill>
                  <a:srgbClr val="FFFF00"/>
                </a:solidFill>
              </a:rPr>
              <a:t>UBC Canvas</a:t>
            </a:r>
            <a:r>
              <a:rPr lang="en-US" altLang="en-US" sz="4000" dirty="0">
                <a:solidFill>
                  <a:srgbClr val="FF0000"/>
                </a:solidFill>
              </a:rPr>
              <a:t>?</a:t>
            </a:r>
          </a:p>
        </p:txBody>
      </p:sp>
      <p:pic>
        <p:nvPicPr>
          <p:cNvPr id="3" name="Picture 2" descr="A red square with white text&#10;&#10;Description automatically generated">
            <a:extLst>
              <a:ext uri="{FF2B5EF4-FFF2-40B4-BE49-F238E27FC236}">
                <a16:creationId xmlns:a16="http://schemas.microsoft.com/office/drawing/2014/main" id="{4FCC93A5-F746-E59D-59C9-7B91473092B3}"/>
              </a:ext>
            </a:extLst>
          </p:cNvPr>
          <p:cNvPicPr>
            <a:picLocks noChangeAspect="1"/>
          </p:cNvPicPr>
          <p:nvPr/>
        </p:nvPicPr>
        <p:blipFill>
          <a:blip r:embed="rId2"/>
          <a:stretch>
            <a:fillRect/>
          </a:stretch>
        </p:blipFill>
        <p:spPr>
          <a:xfrm>
            <a:off x="3085604" y="1281038"/>
            <a:ext cx="2972792" cy="2912123"/>
          </a:xfrm>
          <a:prstGeom prst="rect">
            <a:avLst/>
          </a:prstGeom>
        </p:spPr>
      </p:pic>
    </p:spTree>
    <p:extLst>
      <p:ext uri="{BB962C8B-B14F-4D97-AF65-F5344CB8AC3E}">
        <p14:creationId xmlns:p14="http://schemas.microsoft.com/office/powerpoint/2010/main" val="2338369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243806" y="1347614"/>
            <a:ext cx="6656388" cy="2833688"/>
          </a:xfrm>
          <a:prstGeom prst="rect">
            <a:avLst/>
          </a:prstGeom>
        </p:spPr>
        <p:txBody>
          <a:bodyPr>
            <a:normAutofit/>
          </a:bodyPr>
          <a:lstStyle/>
          <a:p>
            <a:pPr marL="0" indent="0" algn="ctr">
              <a:buNone/>
            </a:pPr>
            <a:r>
              <a:rPr lang="en-US" sz="108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Syllabus</a:t>
            </a:r>
            <a:endParaRPr lang="en-US" sz="10875" dirty="0"/>
          </a:p>
        </p:txBody>
      </p:sp>
    </p:spTree>
    <p:extLst>
      <p:ext uri="{BB962C8B-B14F-4D97-AF65-F5344CB8AC3E}">
        <p14:creationId xmlns:p14="http://schemas.microsoft.com/office/powerpoint/2010/main" val="3061869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DAB919C-6CEB-764F-A411-44FD131F6B22}"/>
                  </a:ext>
                </a:extLst>
              </p14:cNvPr>
              <p14:cNvContentPartPr/>
              <p14:nvPr/>
            </p14:nvContentPartPr>
            <p14:xfrm>
              <a:off x="3219741" y="834364"/>
              <a:ext cx="338760" cy="720720"/>
            </p14:xfrm>
          </p:contentPart>
        </mc:Choice>
        <mc:Fallback xmlns="">
          <p:pic>
            <p:nvPicPr>
              <p:cNvPr id="6" name="Ink 5">
                <a:extLst>
                  <a:ext uri="{FF2B5EF4-FFF2-40B4-BE49-F238E27FC236}">
                    <a16:creationId xmlns:a16="http://schemas.microsoft.com/office/drawing/2014/main" id="{EDAB919C-6CEB-764F-A411-44FD131F6B22}"/>
                  </a:ext>
                </a:extLst>
              </p:cNvPr>
              <p:cNvPicPr/>
              <p:nvPr/>
            </p:nvPicPr>
            <p:blipFill>
              <a:blip r:embed="rId3"/>
              <a:stretch>
                <a:fillRect/>
              </a:stretch>
            </p:blipFill>
            <p:spPr>
              <a:xfrm>
                <a:off x="3183779" y="798382"/>
                <a:ext cx="410324" cy="79232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333601F-32F0-CACB-16A9-5CE7BE234746}"/>
                  </a:ext>
                </a:extLst>
              </p14:cNvPr>
              <p14:cNvContentPartPr/>
              <p14:nvPr/>
            </p14:nvContentPartPr>
            <p14:xfrm>
              <a:off x="3019941" y="1220644"/>
              <a:ext cx="713160" cy="376920"/>
            </p14:xfrm>
          </p:contentPart>
        </mc:Choice>
        <mc:Fallback xmlns="">
          <p:pic>
            <p:nvPicPr>
              <p:cNvPr id="7" name="Ink 6">
                <a:extLst>
                  <a:ext uri="{FF2B5EF4-FFF2-40B4-BE49-F238E27FC236}">
                    <a16:creationId xmlns:a16="http://schemas.microsoft.com/office/drawing/2014/main" id="{4333601F-32F0-CACB-16A9-5CE7BE234746}"/>
                  </a:ext>
                </a:extLst>
              </p:cNvPr>
              <p:cNvPicPr/>
              <p:nvPr/>
            </p:nvPicPr>
            <p:blipFill>
              <a:blip r:embed="rId5"/>
              <a:stretch>
                <a:fillRect/>
              </a:stretch>
            </p:blipFill>
            <p:spPr>
              <a:xfrm>
                <a:off x="2983941" y="1184644"/>
                <a:ext cx="784800" cy="448560"/>
              </a:xfrm>
              <a:prstGeom prst="rect">
                <a:avLst/>
              </a:prstGeom>
            </p:spPr>
          </p:pic>
        </mc:Fallback>
      </mc:AlternateContent>
      <p:pic>
        <p:nvPicPr>
          <p:cNvPr id="4" name="Picture 3" descr="A blue background with white text&#10;&#10;Description automatically generated">
            <a:extLst>
              <a:ext uri="{FF2B5EF4-FFF2-40B4-BE49-F238E27FC236}">
                <a16:creationId xmlns:a16="http://schemas.microsoft.com/office/drawing/2014/main" id="{28D6BB16-BD1D-2FCA-36F1-F628BBABB38E}"/>
              </a:ext>
            </a:extLst>
          </p:cNvPr>
          <p:cNvPicPr>
            <a:picLocks noChangeAspect="1"/>
          </p:cNvPicPr>
          <p:nvPr/>
        </p:nvPicPr>
        <p:blipFill>
          <a:blip r:embed="rId6"/>
          <a:stretch>
            <a:fillRect/>
          </a:stretch>
        </p:blipFill>
        <p:spPr>
          <a:xfrm>
            <a:off x="1124604" y="1992835"/>
            <a:ext cx="3870457" cy="1157829"/>
          </a:xfrm>
          <a:prstGeom prst="rect">
            <a:avLst/>
          </a:prstGeom>
        </p:spPr>
      </p:pic>
      <p:pic>
        <p:nvPicPr>
          <p:cNvPr id="9" name="Picture 8" descr="A screenshot of a phone&#10;&#10;Description automatically generated">
            <a:extLst>
              <a:ext uri="{FF2B5EF4-FFF2-40B4-BE49-F238E27FC236}">
                <a16:creationId xmlns:a16="http://schemas.microsoft.com/office/drawing/2014/main" id="{484435FC-B541-CEBC-0564-601B4FC97B0E}"/>
              </a:ext>
            </a:extLst>
          </p:cNvPr>
          <p:cNvPicPr>
            <a:picLocks noChangeAspect="1"/>
          </p:cNvPicPr>
          <p:nvPr/>
        </p:nvPicPr>
        <p:blipFill>
          <a:blip r:embed="rId7"/>
          <a:stretch>
            <a:fillRect/>
          </a:stretch>
        </p:blipFill>
        <p:spPr>
          <a:xfrm>
            <a:off x="6084168" y="1264437"/>
            <a:ext cx="2200276" cy="29825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2D5D6697-4E12-B689-66E3-9DFF2EACE18B}"/>
              </a:ext>
            </a:extLst>
          </p:cNvPr>
          <p:cNvSpPr>
            <a:spLocks noGrp="1" noChangeArrowheads="1"/>
          </p:cNvSpPr>
          <p:nvPr>
            <p:ph type="title"/>
          </p:nvPr>
        </p:nvSpPr>
        <p:spPr bwMode="auto">
          <a:xfrm>
            <a:off x="323528" y="22225"/>
            <a:ext cx="8496944"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b="1" dirty="0">
                <a:solidFill>
                  <a:srgbClr val="FFFF00"/>
                </a:solidFill>
              </a:rPr>
              <a:t>Text</a:t>
            </a:r>
            <a:r>
              <a:rPr lang="en-US" altLang="en-US" b="1" dirty="0">
                <a:solidFill>
                  <a:srgbClr val="FF0000"/>
                </a:solidFill>
              </a:rPr>
              <a:t>:</a:t>
            </a:r>
            <a:r>
              <a:rPr lang="en-US" altLang="en-US" b="1" dirty="0">
                <a:solidFill>
                  <a:schemeClr val="bg1"/>
                </a:solidFill>
              </a:rPr>
              <a:t> Let me know if any issues </a:t>
            </a:r>
            <a:r>
              <a:rPr lang="en-US" altLang="en-US" b="1" dirty="0">
                <a:solidFill>
                  <a:srgbClr val="FF0000"/>
                </a:solidFill>
              </a:rPr>
              <a:t>@</a:t>
            </a:r>
            <a:r>
              <a:rPr lang="en-US" altLang="en-US" b="1" dirty="0">
                <a:solidFill>
                  <a:schemeClr val="bg1"/>
                </a:solidFill>
              </a:rPr>
              <a:t> Bookstore</a:t>
            </a:r>
            <a:endParaRPr lang="en-US" altLang="en-US" b="1" dirty="0">
              <a:solidFill>
                <a:srgbClr val="00B0F0"/>
              </a:solidFill>
            </a:endParaRPr>
          </a:p>
        </p:txBody>
      </p:sp>
      <p:pic>
        <p:nvPicPr>
          <p:cNvPr id="79874" name="Picture 2" descr="A picture containing text&#10;&#10;Description automatically generated">
            <a:extLst>
              <a:ext uri="{FF2B5EF4-FFF2-40B4-BE49-F238E27FC236}">
                <a16:creationId xmlns:a16="http://schemas.microsoft.com/office/drawing/2014/main" id="{1A75BD03-C966-38CE-EA80-3FA74C882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9" t="7068" r="5202" b="10800"/>
          <a:stretch>
            <a:fillRect/>
          </a:stretch>
        </p:blipFill>
        <p:spPr bwMode="auto">
          <a:xfrm rot="5400000">
            <a:off x="2483643" y="1459707"/>
            <a:ext cx="417671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992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02FB9958-5266-071D-E280-B0E86C396281}"/>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Features of this Course</a:t>
            </a:r>
          </a:p>
        </p:txBody>
      </p:sp>
      <p:sp>
        <p:nvSpPr>
          <p:cNvPr id="3" name="Content Placeholder 2">
            <a:extLst>
              <a:ext uri="{FF2B5EF4-FFF2-40B4-BE49-F238E27FC236}">
                <a16:creationId xmlns:a16="http://schemas.microsoft.com/office/drawing/2014/main" id="{7B672CA1-FC7A-ACA9-5D4A-00EE3FCFBD8F}"/>
              </a:ext>
            </a:extLst>
          </p:cNvPr>
          <p:cNvSpPr>
            <a:spLocks noGrp="1"/>
          </p:cNvSpPr>
          <p:nvPr>
            <p:ph sz="quarter" idx="10"/>
          </p:nvPr>
        </p:nvSpPr>
        <p:spPr>
          <a:xfrm>
            <a:off x="1485900" y="1779588"/>
            <a:ext cx="6172200" cy="2638425"/>
          </a:xfrm>
        </p:spPr>
        <p:txBody>
          <a:bodyPr/>
          <a:lstStyle/>
          <a:p>
            <a:pPr algn="ctr">
              <a:defRPr/>
            </a:pPr>
            <a:r>
              <a:rPr lang="en-US" sz="3600" dirty="0">
                <a:solidFill>
                  <a:schemeClr val="bg1"/>
                </a:solidFill>
              </a:rPr>
              <a:t>70% Exam not 100%</a:t>
            </a:r>
          </a:p>
          <a:p>
            <a:pPr algn="ctr">
              <a:defRPr/>
            </a:pPr>
            <a:r>
              <a:rPr lang="en-US" sz="3600" dirty="0">
                <a:solidFill>
                  <a:schemeClr val="bg1"/>
                </a:solidFill>
              </a:rPr>
              <a:t>IP Law </a:t>
            </a:r>
            <a:r>
              <a:rPr lang="en-US" sz="3600" dirty="0">
                <a:solidFill>
                  <a:srgbClr val="FF0000"/>
                </a:solidFill>
              </a:rPr>
              <a:t>“</a:t>
            </a:r>
            <a:r>
              <a:rPr lang="en-US" sz="3600" dirty="0">
                <a:solidFill>
                  <a:schemeClr val="bg1"/>
                </a:solidFill>
              </a:rPr>
              <a:t>In Context</a:t>
            </a:r>
            <a:r>
              <a:rPr lang="en-US" sz="3600" dirty="0">
                <a:solidFill>
                  <a:srgbClr val="FF0000"/>
                </a:solidFill>
              </a:rPr>
              <a:t>”</a:t>
            </a:r>
          </a:p>
          <a:p>
            <a:pPr algn="ctr">
              <a:defRPr/>
            </a:pPr>
            <a:r>
              <a:rPr lang="en-US" sz="3600" dirty="0">
                <a:solidFill>
                  <a:schemeClr val="bg1"/>
                </a:solidFill>
              </a:rPr>
              <a:t>Website </a:t>
            </a:r>
          </a:p>
          <a:p>
            <a:pPr marL="0" indent="0">
              <a:buFont typeface="Arial" panose="020B0604020202020204" pitchFamily="34" charset="0"/>
              <a:buNone/>
              <a:defRPr/>
            </a:pPr>
            <a:endParaRPr lang="en-US" sz="3300" dirty="0">
              <a:solidFill>
                <a:schemeClr val="bg1"/>
              </a:solidFill>
            </a:endParaRPr>
          </a:p>
        </p:txBody>
      </p:sp>
    </p:spTree>
    <p:extLst>
      <p:ext uri="{BB962C8B-B14F-4D97-AF65-F5344CB8AC3E}">
        <p14:creationId xmlns:p14="http://schemas.microsoft.com/office/powerpoint/2010/main" val="140277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9C88D6B4-48B1-1F9B-DCD0-E8658064AE0F}"/>
              </a:ext>
            </a:extLst>
          </p:cNvPr>
          <p:cNvSpPr>
            <a:spLocks noGrp="1" noChangeArrowheads="1"/>
          </p:cNvSpPr>
          <p:nvPr>
            <p:ph type="title"/>
          </p:nvPr>
        </p:nvSpPr>
        <p:spPr bwMode="auto">
          <a:xfrm>
            <a:off x="1485900" y="1762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Let’s talk about</a:t>
            </a:r>
            <a:r>
              <a:rPr lang="en-US" altLang="en-US">
                <a:solidFill>
                  <a:srgbClr val="FF0000"/>
                </a:solidFill>
              </a:rPr>
              <a:t>…</a:t>
            </a:r>
          </a:p>
        </p:txBody>
      </p:sp>
      <p:sp>
        <p:nvSpPr>
          <p:cNvPr id="3" name="TextBox 2">
            <a:extLst>
              <a:ext uri="{FF2B5EF4-FFF2-40B4-BE49-F238E27FC236}">
                <a16:creationId xmlns:a16="http://schemas.microsoft.com/office/drawing/2014/main" id="{0A0A81FE-3B64-2B37-2108-A838D73AD70A}"/>
              </a:ext>
            </a:extLst>
          </p:cNvPr>
          <p:cNvSpPr txBox="1"/>
          <p:nvPr/>
        </p:nvSpPr>
        <p:spPr>
          <a:xfrm>
            <a:off x="3633952" y="1237594"/>
            <a:ext cx="3034862" cy="2308324"/>
          </a:xfrm>
          <a:prstGeom prst="rect">
            <a:avLst/>
          </a:prstGeom>
          <a:noFill/>
        </p:spPr>
        <p:txBody>
          <a:bodyPr>
            <a:spAutoFit/>
          </a:bodyPr>
          <a:lstStyle/>
          <a:p>
            <a:pPr>
              <a:defRPr/>
            </a:pPr>
            <a:r>
              <a:rPr lang="en-US" sz="7200" dirty="0">
                <a:highlight>
                  <a:srgbClr val="FFFF00"/>
                </a:highlight>
              </a:rPr>
              <a:t>The 30%</a:t>
            </a:r>
          </a:p>
        </p:txBody>
      </p:sp>
    </p:spTree>
    <p:extLst>
      <p:ext uri="{BB962C8B-B14F-4D97-AF65-F5344CB8AC3E}">
        <p14:creationId xmlns:p14="http://schemas.microsoft.com/office/powerpoint/2010/main" val="1412493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3">
            <a:extLst>
              <a:ext uri="{FF2B5EF4-FFF2-40B4-BE49-F238E27FC236}">
                <a16:creationId xmlns:a16="http://schemas.microsoft.com/office/drawing/2014/main" id="{062B64EC-AAD9-2EB1-8C76-F19359102BAA}"/>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00B0F0"/>
                </a:solidFill>
              </a:rPr>
              <a:t>A modest proposal</a:t>
            </a:r>
            <a:r>
              <a:rPr lang="en-US" altLang="en-US" sz="3600" b="1">
                <a:solidFill>
                  <a:srgbClr val="FF0000"/>
                </a:solidFill>
              </a:rPr>
              <a:t>…</a:t>
            </a:r>
          </a:p>
        </p:txBody>
      </p:sp>
      <p:sp>
        <p:nvSpPr>
          <p:cNvPr id="3" name="Content Placeholder 2">
            <a:extLst>
              <a:ext uri="{FF2B5EF4-FFF2-40B4-BE49-F238E27FC236}">
                <a16:creationId xmlns:a16="http://schemas.microsoft.com/office/drawing/2014/main" id="{CD443C03-496C-3453-9BA2-711A193EE3D5}"/>
              </a:ext>
            </a:extLst>
          </p:cNvPr>
          <p:cNvSpPr>
            <a:spLocks noGrp="1"/>
          </p:cNvSpPr>
          <p:nvPr>
            <p:ph sz="quarter" idx="10"/>
          </p:nvPr>
        </p:nvSpPr>
        <p:spPr>
          <a:xfrm>
            <a:off x="457200" y="1055688"/>
            <a:ext cx="8229600" cy="3676650"/>
          </a:xfrm>
        </p:spPr>
        <p:txBody>
          <a:bodyPr>
            <a:normAutofit fontScale="92500" lnSpcReduction="10000"/>
          </a:bodyPr>
          <a:lstStyle/>
          <a:p>
            <a:pPr marL="0" indent="0">
              <a:buFont typeface="Arial" panose="020B0604020202020204" pitchFamily="34" charset="0"/>
              <a:buNone/>
              <a:defRPr/>
            </a:pPr>
            <a:endParaRPr lang="en-US" dirty="0"/>
          </a:p>
          <a:p>
            <a:pPr>
              <a:defRPr/>
            </a:pPr>
            <a:r>
              <a:rPr lang="en-US" sz="3225" dirty="0">
                <a:solidFill>
                  <a:schemeClr val="bg1"/>
                </a:solidFill>
              </a:rPr>
              <a:t>Approximately 1000 words </a:t>
            </a:r>
            <a:r>
              <a:rPr lang="en-US" sz="3225" dirty="0">
                <a:solidFill>
                  <a:srgbClr val="00B0F0"/>
                </a:solidFill>
              </a:rPr>
              <a:t>(</a:t>
            </a:r>
            <a:r>
              <a:rPr lang="en-US" sz="3225" dirty="0">
                <a:solidFill>
                  <a:schemeClr val="bg1"/>
                </a:solidFill>
              </a:rPr>
              <a:t>or equivalent</a:t>
            </a:r>
            <a:r>
              <a:rPr lang="en-US" sz="3225" dirty="0">
                <a:solidFill>
                  <a:srgbClr val="00B0F0"/>
                </a:solidFill>
              </a:rPr>
              <a:t>)</a:t>
            </a:r>
            <a:r>
              <a:rPr lang="en-US" sz="3225" dirty="0">
                <a:solidFill>
                  <a:schemeClr val="bg1"/>
                </a:solidFill>
              </a:rPr>
              <a:t> per person </a:t>
            </a:r>
          </a:p>
          <a:p>
            <a:pPr>
              <a:defRPr/>
            </a:pPr>
            <a:r>
              <a:rPr lang="en-US" sz="3225" dirty="0">
                <a:solidFill>
                  <a:schemeClr val="bg1"/>
                </a:solidFill>
              </a:rPr>
              <a:t>written</a:t>
            </a:r>
            <a:r>
              <a:rPr lang="en-US" sz="3225" dirty="0">
                <a:solidFill>
                  <a:srgbClr val="00B0F0"/>
                </a:solidFill>
              </a:rPr>
              <a:t>,</a:t>
            </a:r>
            <a:r>
              <a:rPr lang="en-US" sz="3225" dirty="0">
                <a:solidFill>
                  <a:schemeClr val="bg1"/>
                </a:solidFill>
              </a:rPr>
              <a:t> video</a:t>
            </a:r>
            <a:r>
              <a:rPr lang="en-US" sz="3225" dirty="0">
                <a:solidFill>
                  <a:srgbClr val="00B0F0"/>
                </a:solidFill>
              </a:rPr>
              <a:t>, </a:t>
            </a:r>
            <a:r>
              <a:rPr lang="en-US" sz="3225" dirty="0">
                <a:solidFill>
                  <a:schemeClr val="bg1"/>
                </a:solidFill>
              </a:rPr>
              <a:t>podcast</a:t>
            </a:r>
            <a:r>
              <a:rPr lang="en-US" sz="3225" dirty="0">
                <a:solidFill>
                  <a:srgbClr val="00B0F0"/>
                </a:solidFill>
              </a:rPr>
              <a:t>,</a:t>
            </a:r>
            <a:r>
              <a:rPr lang="en-US" sz="3225" dirty="0">
                <a:solidFill>
                  <a:schemeClr val="bg1"/>
                </a:solidFill>
              </a:rPr>
              <a:t> in-class presentation </a:t>
            </a:r>
            <a:r>
              <a:rPr lang="en-US" sz="3225" dirty="0">
                <a:solidFill>
                  <a:srgbClr val="FFFF00"/>
                </a:solidFill>
              </a:rPr>
              <a:t>(</a:t>
            </a:r>
            <a:r>
              <a:rPr lang="en-US" sz="3225" dirty="0">
                <a:solidFill>
                  <a:srgbClr val="00B0F0"/>
                </a:solidFill>
              </a:rPr>
              <a:t>?</a:t>
            </a:r>
            <a:r>
              <a:rPr lang="en-US" sz="3225" dirty="0">
                <a:solidFill>
                  <a:srgbClr val="FFFF00"/>
                </a:solidFill>
              </a:rPr>
              <a:t>)</a:t>
            </a:r>
            <a:r>
              <a:rPr lang="en-US" sz="3225" dirty="0">
                <a:solidFill>
                  <a:srgbClr val="00B0F0"/>
                </a:solidFill>
              </a:rPr>
              <a:t>,</a:t>
            </a:r>
            <a:r>
              <a:rPr lang="en-US" sz="3225" dirty="0">
                <a:solidFill>
                  <a:schemeClr val="bg1"/>
                </a:solidFill>
              </a:rPr>
              <a:t> </a:t>
            </a:r>
            <a:r>
              <a:rPr lang="en-US" sz="3225" i="1" dirty="0">
                <a:solidFill>
                  <a:schemeClr val="bg1"/>
                </a:solidFill>
              </a:rPr>
              <a:t>interpretive dance</a:t>
            </a:r>
          </a:p>
          <a:p>
            <a:pPr>
              <a:defRPr/>
            </a:pPr>
            <a:r>
              <a:rPr lang="en-US" sz="3225" dirty="0">
                <a:solidFill>
                  <a:schemeClr val="bg1"/>
                </a:solidFill>
              </a:rPr>
              <a:t>Website or not</a:t>
            </a:r>
          </a:p>
          <a:p>
            <a:pPr>
              <a:defRPr/>
            </a:pPr>
            <a:r>
              <a:rPr lang="en-US" sz="3225" dirty="0">
                <a:solidFill>
                  <a:schemeClr val="bg1"/>
                </a:solidFill>
              </a:rPr>
              <a:t>Groups </a:t>
            </a:r>
            <a:r>
              <a:rPr lang="en-US" sz="3225" dirty="0">
                <a:solidFill>
                  <a:srgbClr val="FFFF00"/>
                </a:solidFill>
              </a:rPr>
              <a:t>or</a:t>
            </a:r>
            <a:r>
              <a:rPr lang="en-US" sz="3225" dirty="0">
                <a:solidFill>
                  <a:schemeClr val="bg1"/>
                </a:solidFill>
              </a:rPr>
              <a:t> individually</a:t>
            </a:r>
          </a:p>
          <a:p>
            <a:pPr>
              <a:defRPr/>
            </a:pPr>
            <a:r>
              <a:rPr lang="en-US" sz="3225" dirty="0">
                <a:solidFill>
                  <a:srgbClr val="FFFF00"/>
                </a:solidFill>
              </a:rPr>
              <a:t>LLM Students </a:t>
            </a:r>
            <a:r>
              <a:rPr lang="en-US" sz="3225" dirty="0">
                <a:solidFill>
                  <a:srgbClr val="00B0F0"/>
                </a:solidFill>
              </a:rPr>
              <a:t>–</a:t>
            </a:r>
            <a:r>
              <a:rPr lang="en-US" sz="3225" dirty="0">
                <a:solidFill>
                  <a:schemeClr val="bg1"/>
                </a:solidFill>
              </a:rPr>
              <a:t> one extra post</a:t>
            </a:r>
          </a:p>
        </p:txBody>
      </p:sp>
    </p:spTree>
    <p:extLst>
      <p:ext uri="{BB962C8B-B14F-4D97-AF65-F5344CB8AC3E}">
        <p14:creationId xmlns:p14="http://schemas.microsoft.com/office/powerpoint/2010/main" val="1293766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2">
            <a:extLst>
              <a:ext uri="{FF2B5EF4-FFF2-40B4-BE49-F238E27FC236}">
                <a16:creationId xmlns:a16="http://schemas.microsoft.com/office/drawing/2014/main" id="{FC965560-84B7-4048-828B-E976E3F1B659}"/>
              </a:ext>
            </a:extLst>
          </p:cNvPr>
          <p:cNvSpPr txBox="1">
            <a:spLocks noChangeArrowheads="1"/>
          </p:cNvSpPr>
          <p:nvPr/>
        </p:nvSpPr>
        <p:spPr bwMode="auto">
          <a:xfrm>
            <a:off x="1619250" y="1509713"/>
            <a:ext cx="6391275" cy="2124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400" b="1" dirty="0">
                <a:solidFill>
                  <a:srgbClr val="FFFF00"/>
                </a:solidFill>
              </a:rPr>
              <a:t>Past Presentations</a:t>
            </a:r>
            <a:r>
              <a:rPr lang="en-US" altLang="en-US" sz="4400" b="1">
                <a:solidFill>
                  <a:srgbClr val="FF0000"/>
                </a:solidFill>
              </a:rPr>
              <a:t>:</a:t>
            </a:r>
            <a:r>
              <a:rPr lang="en-US" altLang="en-US" sz="4400" b="1">
                <a:solidFill>
                  <a:srgbClr val="FFFF00"/>
                </a:solidFill>
              </a:rPr>
              <a:t> Most </a:t>
            </a:r>
            <a:r>
              <a:rPr lang="en-US" altLang="en-US" sz="4400" b="1" dirty="0">
                <a:solidFill>
                  <a:srgbClr val="FFFF00"/>
                </a:solidFill>
              </a:rPr>
              <a:t>are on the course website</a:t>
            </a:r>
            <a:r>
              <a:rPr lang="en-US" altLang="en-US" sz="4400" b="1" dirty="0">
                <a:solidFill>
                  <a:srgbClr val="FF0000"/>
                </a:solidFill>
              </a:rPr>
              <a:t>…</a:t>
            </a:r>
          </a:p>
        </p:txBody>
      </p:sp>
    </p:spTree>
    <p:extLst>
      <p:ext uri="{BB962C8B-B14F-4D97-AF65-F5344CB8AC3E}">
        <p14:creationId xmlns:p14="http://schemas.microsoft.com/office/powerpoint/2010/main" val="2344965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a:extLst>
              <a:ext uri="{FF2B5EF4-FFF2-40B4-BE49-F238E27FC236}">
                <a16:creationId xmlns:a16="http://schemas.microsoft.com/office/drawing/2014/main" id="{CB157263-3EA7-CD02-1C82-36B1523F4FC1}"/>
              </a:ext>
            </a:extLst>
          </p:cNvPr>
          <p:cNvSpPr>
            <a:spLocks noGrp="1" noChangeArrowheads="1"/>
          </p:cNvSpPr>
          <p:nvPr>
            <p:ph sz="quarter" idx="10"/>
          </p:nvPr>
        </p:nvSpPr>
        <p:spPr bwMode="auto">
          <a:xfrm>
            <a:off x="1485900" y="1296988"/>
            <a:ext cx="6172200" cy="3138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7200">
                <a:solidFill>
                  <a:schemeClr val="bg1"/>
                </a:solidFill>
                <a:latin typeface="American Typewriter" panose="02090604020004020304" pitchFamily="18" charset="77"/>
              </a:rPr>
              <a:t>News of </a:t>
            </a:r>
          </a:p>
          <a:p>
            <a:pPr marL="0" indent="0" algn="ctr">
              <a:buFont typeface="Arial" panose="020B0604020202020204" pitchFamily="34" charset="0"/>
              <a:buNone/>
            </a:pPr>
            <a:r>
              <a:rPr lang="en-US" altLang="en-US" sz="7200">
                <a:solidFill>
                  <a:schemeClr val="bg1"/>
                </a:solidFill>
                <a:latin typeface="American Typewriter" panose="02090604020004020304" pitchFamily="18" charset="77"/>
              </a:rPr>
              <a:t>the Week</a:t>
            </a:r>
            <a:endParaRPr lang="en-US" altLang="en-US"/>
          </a:p>
        </p:txBody>
      </p:sp>
    </p:spTree>
    <p:extLst>
      <p:ext uri="{BB962C8B-B14F-4D97-AF65-F5344CB8AC3E}">
        <p14:creationId xmlns:p14="http://schemas.microsoft.com/office/powerpoint/2010/main" val="4037958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background with text and a cartoon character&#10;&#10;Description automatically generated">
            <a:extLst>
              <a:ext uri="{FF2B5EF4-FFF2-40B4-BE49-F238E27FC236}">
                <a16:creationId xmlns:a16="http://schemas.microsoft.com/office/drawing/2014/main" id="{E6DFEC8F-E01C-75B2-1035-64289E5E1CCD}"/>
              </a:ext>
            </a:extLst>
          </p:cNvPr>
          <p:cNvPicPr>
            <a:picLocks noChangeAspect="1"/>
          </p:cNvPicPr>
          <p:nvPr/>
        </p:nvPicPr>
        <p:blipFill>
          <a:blip r:embed="rId2"/>
          <a:stretch>
            <a:fillRect/>
          </a:stretch>
        </p:blipFill>
        <p:spPr>
          <a:xfrm>
            <a:off x="1220744" y="1059582"/>
            <a:ext cx="6702512" cy="3770163"/>
          </a:xfrm>
          <a:prstGeom prst="rect">
            <a:avLst/>
          </a:prstGeom>
        </p:spPr>
      </p:pic>
      <p:sp>
        <p:nvSpPr>
          <p:cNvPr id="2" name="TextBox 1">
            <a:extLst>
              <a:ext uri="{FF2B5EF4-FFF2-40B4-BE49-F238E27FC236}">
                <a16:creationId xmlns:a16="http://schemas.microsoft.com/office/drawing/2014/main" id="{45C844DA-0D1B-5E79-A919-68D07B893165}"/>
              </a:ext>
            </a:extLst>
          </p:cNvPr>
          <p:cNvSpPr txBox="1"/>
          <p:nvPr/>
        </p:nvSpPr>
        <p:spPr>
          <a:xfrm>
            <a:off x="1934739" y="123478"/>
            <a:ext cx="5274521" cy="707886"/>
          </a:xfrm>
          <a:prstGeom prst="rect">
            <a:avLst/>
          </a:prstGeom>
          <a:noFill/>
        </p:spPr>
        <p:txBody>
          <a:bodyPr wrap="none" rtlCol="0">
            <a:spAutoFit/>
          </a:bodyPr>
          <a:lstStyle/>
          <a:p>
            <a:r>
              <a:rPr lang="en-US" sz="4000" b="1" dirty="0">
                <a:solidFill>
                  <a:srgbClr val="FFFF00"/>
                </a:solidFill>
              </a:rPr>
              <a:t>Coming This Week</a:t>
            </a:r>
            <a:r>
              <a:rPr lang="en-US" sz="4000" b="1" dirty="0">
                <a:solidFill>
                  <a:srgbClr val="FF0000"/>
                </a:solidFill>
              </a:rPr>
              <a:t>…</a:t>
            </a:r>
          </a:p>
        </p:txBody>
      </p:sp>
    </p:spTree>
    <p:extLst>
      <p:ext uri="{BB962C8B-B14F-4D97-AF65-F5344CB8AC3E}">
        <p14:creationId xmlns:p14="http://schemas.microsoft.com/office/powerpoint/2010/main" val="1496410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765C96-0C29-2C51-2625-858420D98C15}"/>
              </a:ext>
            </a:extLst>
          </p:cNvPr>
          <p:cNvPicPr>
            <a:picLocks noChangeAspect="1"/>
          </p:cNvPicPr>
          <p:nvPr/>
        </p:nvPicPr>
        <p:blipFill>
          <a:blip r:embed="rId2"/>
          <a:stretch>
            <a:fillRect/>
          </a:stretch>
        </p:blipFill>
        <p:spPr>
          <a:xfrm>
            <a:off x="685800" y="383963"/>
            <a:ext cx="7772400" cy="4375573"/>
          </a:xfrm>
          <a:prstGeom prst="rect">
            <a:avLst/>
          </a:prstGeom>
        </p:spPr>
      </p:pic>
    </p:spTree>
    <p:extLst>
      <p:ext uri="{BB962C8B-B14F-4D97-AF65-F5344CB8AC3E}">
        <p14:creationId xmlns:p14="http://schemas.microsoft.com/office/powerpoint/2010/main" val="3960753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95F96-81D5-304C-E890-29851333B49A}"/>
              </a:ext>
            </a:extLst>
          </p:cNvPr>
          <p:cNvSpPr txBox="1"/>
          <p:nvPr/>
        </p:nvSpPr>
        <p:spPr>
          <a:xfrm>
            <a:off x="1299147" y="699542"/>
            <a:ext cx="6545703" cy="2308324"/>
          </a:xfrm>
          <a:prstGeom prst="rect">
            <a:avLst/>
          </a:prstGeom>
          <a:noFill/>
        </p:spPr>
        <p:txBody>
          <a:bodyPr wrap="none" rtlCol="0">
            <a:spAutoFit/>
          </a:bodyPr>
          <a:lstStyle/>
          <a:p>
            <a:pPr algn="ctr"/>
            <a:r>
              <a:rPr lang="en-US" sz="7200" dirty="0">
                <a:solidFill>
                  <a:srgbClr val="FFFF00"/>
                </a:solidFill>
              </a:rPr>
              <a:t>Generative A</a:t>
            </a:r>
            <a:r>
              <a:rPr lang="en-US" sz="7200" dirty="0">
                <a:solidFill>
                  <a:srgbClr val="FF0000"/>
                </a:solidFill>
              </a:rPr>
              <a:t>.</a:t>
            </a:r>
            <a:r>
              <a:rPr lang="en-US" sz="7200" dirty="0">
                <a:solidFill>
                  <a:srgbClr val="FFFF00"/>
                </a:solidFill>
              </a:rPr>
              <a:t>I</a:t>
            </a:r>
            <a:r>
              <a:rPr lang="en-US" sz="7200" dirty="0">
                <a:solidFill>
                  <a:srgbClr val="FF0000"/>
                </a:solidFill>
              </a:rPr>
              <a:t>.</a:t>
            </a:r>
            <a:r>
              <a:rPr lang="en-US" sz="7200" dirty="0">
                <a:solidFill>
                  <a:srgbClr val="FFFF00"/>
                </a:solidFill>
              </a:rPr>
              <a:t> </a:t>
            </a:r>
          </a:p>
          <a:p>
            <a:pPr algn="ctr"/>
            <a:r>
              <a:rPr lang="en-US" sz="7200" dirty="0">
                <a:solidFill>
                  <a:srgbClr val="FFFF00"/>
                </a:solidFill>
              </a:rPr>
              <a:t>Policy</a:t>
            </a:r>
            <a:r>
              <a:rPr lang="en-US" sz="7200" dirty="0">
                <a:solidFill>
                  <a:srgbClr val="FF0000"/>
                </a:solidFill>
              </a:rPr>
              <a:t>?</a:t>
            </a:r>
          </a:p>
        </p:txBody>
      </p:sp>
      <p:pic>
        <p:nvPicPr>
          <p:cNvPr id="4" name="Picture 3" descr="A black text on a white background&#10;&#10;Description automatically generated">
            <a:extLst>
              <a:ext uri="{FF2B5EF4-FFF2-40B4-BE49-F238E27FC236}">
                <a16:creationId xmlns:a16="http://schemas.microsoft.com/office/drawing/2014/main" id="{C29EF6E3-B989-FAFC-DB59-9387DCCA9D43}"/>
              </a:ext>
            </a:extLst>
          </p:cNvPr>
          <p:cNvPicPr>
            <a:picLocks noChangeAspect="1"/>
          </p:cNvPicPr>
          <p:nvPr/>
        </p:nvPicPr>
        <p:blipFill>
          <a:blip r:embed="rId2"/>
          <a:stretch>
            <a:fillRect/>
          </a:stretch>
        </p:blipFill>
        <p:spPr>
          <a:xfrm>
            <a:off x="685798" y="3507854"/>
            <a:ext cx="7772400" cy="968485"/>
          </a:xfrm>
          <a:prstGeom prst="rect">
            <a:avLst/>
          </a:prstGeom>
        </p:spPr>
      </p:pic>
    </p:spTree>
    <p:extLst>
      <p:ext uri="{BB962C8B-B14F-4D97-AF65-F5344CB8AC3E}">
        <p14:creationId xmlns:p14="http://schemas.microsoft.com/office/powerpoint/2010/main" val="2078283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95F96-81D5-304C-E890-29851333B49A}"/>
              </a:ext>
            </a:extLst>
          </p:cNvPr>
          <p:cNvSpPr txBox="1"/>
          <p:nvPr/>
        </p:nvSpPr>
        <p:spPr>
          <a:xfrm>
            <a:off x="143508" y="267494"/>
            <a:ext cx="8856984" cy="1015663"/>
          </a:xfrm>
          <a:prstGeom prst="rect">
            <a:avLst/>
          </a:prstGeom>
          <a:noFill/>
        </p:spPr>
        <p:txBody>
          <a:bodyPr wrap="square" rtlCol="0">
            <a:spAutoFit/>
          </a:bodyPr>
          <a:lstStyle/>
          <a:p>
            <a:pPr algn="ctr"/>
            <a:r>
              <a:rPr lang="en-US" sz="6000" dirty="0">
                <a:solidFill>
                  <a:srgbClr val="FFFF00"/>
                </a:solidFill>
              </a:rPr>
              <a:t>Generative A</a:t>
            </a:r>
            <a:r>
              <a:rPr lang="en-US" sz="6000" dirty="0">
                <a:solidFill>
                  <a:srgbClr val="FF0000"/>
                </a:solidFill>
              </a:rPr>
              <a:t>.</a:t>
            </a:r>
            <a:r>
              <a:rPr lang="en-US" sz="6000" dirty="0">
                <a:solidFill>
                  <a:srgbClr val="FFFF00"/>
                </a:solidFill>
              </a:rPr>
              <a:t>I</a:t>
            </a:r>
            <a:r>
              <a:rPr lang="en-US" sz="6000" dirty="0">
                <a:solidFill>
                  <a:srgbClr val="FF0000"/>
                </a:solidFill>
              </a:rPr>
              <a:t>.</a:t>
            </a:r>
            <a:r>
              <a:rPr lang="en-US" sz="6000" dirty="0">
                <a:solidFill>
                  <a:srgbClr val="FFFF00"/>
                </a:solidFill>
              </a:rPr>
              <a:t> Policy</a:t>
            </a:r>
            <a:endParaRPr lang="en-US" sz="6000" dirty="0">
              <a:solidFill>
                <a:srgbClr val="FF0000"/>
              </a:solidFill>
            </a:endParaRPr>
          </a:p>
        </p:txBody>
      </p:sp>
      <p:sp>
        <p:nvSpPr>
          <p:cNvPr id="3" name="TextBox 2">
            <a:extLst>
              <a:ext uri="{FF2B5EF4-FFF2-40B4-BE49-F238E27FC236}">
                <a16:creationId xmlns:a16="http://schemas.microsoft.com/office/drawing/2014/main" id="{4A856C38-E7AA-8F1F-EAEE-01498388B53D}"/>
              </a:ext>
            </a:extLst>
          </p:cNvPr>
          <p:cNvSpPr txBox="1"/>
          <p:nvPr/>
        </p:nvSpPr>
        <p:spPr>
          <a:xfrm>
            <a:off x="539552" y="1635646"/>
            <a:ext cx="7777065" cy="3416320"/>
          </a:xfrm>
          <a:prstGeom prst="rect">
            <a:avLst/>
          </a:prstGeom>
          <a:noFill/>
        </p:spPr>
        <p:txBody>
          <a:bodyPr wrap="none" rtlCol="0">
            <a:spAutoFit/>
          </a:bodyPr>
          <a:lstStyle/>
          <a:p>
            <a:r>
              <a:rPr lang="en-US" sz="3600" dirty="0">
                <a:solidFill>
                  <a:srgbClr val="FF0000"/>
                </a:solidFill>
              </a:rPr>
              <a:t>1. </a:t>
            </a:r>
            <a:r>
              <a:rPr lang="en-US" sz="3600" dirty="0">
                <a:solidFill>
                  <a:schemeClr val="bg1"/>
                </a:solidFill>
              </a:rPr>
              <a:t>It is </a:t>
            </a:r>
            <a:r>
              <a:rPr lang="en-US" sz="3600" dirty="0">
                <a:solidFill>
                  <a:srgbClr val="FFFF00"/>
                </a:solidFill>
              </a:rPr>
              <a:t>source material</a:t>
            </a:r>
            <a:r>
              <a:rPr lang="en-US" sz="3600" dirty="0">
                <a:solidFill>
                  <a:srgbClr val="FF0000"/>
                </a:solidFill>
              </a:rPr>
              <a:t>,</a:t>
            </a:r>
            <a:r>
              <a:rPr lang="en-US" sz="3600" dirty="0">
                <a:solidFill>
                  <a:schemeClr val="bg1"/>
                </a:solidFill>
              </a:rPr>
              <a:t> therefore </a:t>
            </a:r>
          </a:p>
          <a:p>
            <a:r>
              <a:rPr lang="en-US" sz="3600" dirty="0">
                <a:solidFill>
                  <a:schemeClr val="bg1"/>
                </a:solidFill>
              </a:rPr>
              <a:t>must be </a:t>
            </a:r>
            <a:r>
              <a:rPr lang="en-US" sz="3600" dirty="0">
                <a:solidFill>
                  <a:srgbClr val="FFFF00"/>
                </a:solidFill>
              </a:rPr>
              <a:t>cited</a:t>
            </a:r>
          </a:p>
          <a:p>
            <a:r>
              <a:rPr lang="en-US" sz="3600" dirty="0">
                <a:solidFill>
                  <a:srgbClr val="FF0000"/>
                </a:solidFill>
              </a:rPr>
              <a:t>2. </a:t>
            </a:r>
            <a:r>
              <a:rPr lang="en-US" sz="3600" dirty="0">
                <a:solidFill>
                  <a:schemeClr val="bg1"/>
                </a:solidFill>
              </a:rPr>
              <a:t>You are </a:t>
            </a:r>
            <a:r>
              <a:rPr lang="en-US" sz="3600" dirty="0">
                <a:solidFill>
                  <a:srgbClr val="FFFF00"/>
                </a:solidFill>
              </a:rPr>
              <a:t>responsible for the quality </a:t>
            </a:r>
          </a:p>
          <a:p>
            <a:r>
              <a:rPr lang="en-US" sz="3600" dirty="0">
                <a:solidFill>
                  <a:srgbClr val="FFFF00"/>
                </a:solidFill>
              </a:rPr>
              <a:t>of  your source material</a:t>
            </a:r>
            <a:r>
              <a:rPr lang="en-US" sz="3600" dirty="0">
                <a:solidFill>
                  <a:srgbClr val="FF0000"/>
                </a:solidFill>
              </a:rPr>
              <a:t>,</a:t>
            </a:r>
            <a:r>
              <a:rPr lang="en-US" sz="3600" dirty="0">
                <a:solidFill>
                  <a:schemeClr val="bg1"/>
                </a:solidFill>
              </a:rPr>
              <a:t> so check</a:t>
            </a:r>
            <a:r>
              <a:rPr lang="en-US" sz="3600" dirty="0">
                <a:solidFill>
                  <a:srgbClr val="FF0000"/>
                </a:solidFill>
              </a:rPr>
              <a:t>…</a:t>
            </a:r>
          </a:p>
          <a:p>
            <a:pPr marL="342900" indent="-342900">
              <a:buFont typeface="Arial" panose="020B0604020202020204" pitchFamily="34" charset="0"/>
              <a:buChar char="•"/>
            </a:pPr>
            <a:r>
              <a:rPr lang="en-US" sz="3600" dirty="0">
                <a:solidFill>
                  <a:schemeClr val="bg1"/>
                </a:solidFill>
              </a:rPr>
              <a:t>If it is wrong</a:t>
            </a:r>
            <a:r>
              <a:rPr lang="en-US" sz="3600" dirty="0">
                <a:solidFill>
                  <a:srgbClr val="FF0000"/>
                </a:solidFill>
              </a:rPr>
              <a:t>,</a:t>
            </a:r>
            <a:r>
              <a:rPr lang="en-US" sz="3600" dirty="0">
                <a:solidFill>
                  <a:schemeClr val="bg1"/>
                </a:solidFill>
              </a:rPr>
              <a:t> you are wrong</a:t>
            </a:r>
          </a:p>
          <a:p>
            <a:pPr marL="342900" indent="-342900">
              <a:buFont typeface="Arial" panose="020B0604020202020204" pitchFamily="34" charset="0"/>
              <a:buChar char="•"/>
            </a:pPr>
            <a:r>
              <a:rPr lang="en-US" sz="3600" dirty="0">
                <a:solidFill>
                  <a:schemeClr val="bg1"/>
                </a:solidFill>
              </a:rPr>
              <a:t>If it plagiarized</a:t>
            </a:r>
            <a:r>
              <a:rPr lang="en-US" sz="3600" dirty="0">
                <a:solidFill>
                  <a:srgbClr val="FF0000"/>
                </a:solidFill>
              </a:rPr>
              <a:t>,</a:t>
            </a:r>
            <a:r>
              <a:rPr lang="en-US" sz="3600" dirty="0">
                <a:solidFill>
                  <a:schemeClr val="bg1"/>
                </a:solidFill>
              </a:rPr>
              <a:t> you</a:t>
            </a:r>
            <a:r>
              <a:rPr lang="en-US" sz="3600" dirty="0">
                <a:solidFill>
                  <a:srgbClr val="FF0000"/>
                </a:solidFill>
              </a:rPr>
              <a:t>’</a:t>
            </a:r>
            <a:r>
              <a:rPr lang="en-US" sz="3600" dirty="0">
                <a:solidFill>
                  <a:schemeClr val="bg1"/>
                </a:solidFill>
              </a:rPr>
              <a:t>ve plagiarized</a:t>
            </a:r>
          </a:p>
        </p:txBody>
      </p:sp>
    </p:spTree>
    <p:extLst>
      <p:ext uri="{BB962C8B-B14F-4D97-AF65-F5344CB8AC3E}">
        <p14:creationId xmlns:p14="http://schemas.microsoft.com/office/powerpoint/2010/main" val="905161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a:extLst>
              <a:ext uri="{FF2B5EF4-FFF2-40B4-BE49-F238E27FC236}">
                <a16:creationId xmlns:a16="http://schemas.microsoft.com/office/drawing/2014/main" id="{2817ECE4-F2DA-A062-CC00-F6655F6EF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0" y="1301750"/>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4839F3DE-3D51-E8E4-BDFB-03D91585B3B7}"/>
              </a:ext>
            </a:extLst>
          </p:cNvPr>
          <p:cNvSpPr>
            <a:spLocks noGrp="1" noChangeArrowheads="1"/>
          </p:cNvSpPr>
          <p:nvPr>
            <p:ph type="title"/>
          </p:nvPr>
        </p:nvSpPr>
        <p:spPr bwMode="auto">
          <a:xfrm>
            <a:off x="1485900" y="9525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Former</a:t>
            </a:r>
            <a:r>
              <a:rPr lang="en-US" altLang="en-US" b="1">
                <a:solidFill>
                  <a:schemeClr val="bg1"/>
                </a:solidFill>
              </a:rPr>
              <a:t> Text</a:t>
            </a:r>
          </a:p>
        </p:txBody>
      </p:sp>
      <p:pic>
        <p:nvPicPr>
          <p:cNvPr id="80898" name="Picture 3" descr="Text&#10;&#10;Description automatically generated">
            <a:extLst>
              <a:ext uri="{FF2B5EF4-FFF2-40B4-BE49-F238E27FC236}">
                <a16:creationId xmlns:a16="http://schemas.microsoft.com/office/drawing/2014/main" id="{DF410328-F8C7-EF42-4E9A-DF2E9BA40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363" y="987425"/>
            <a:ext cx="2835275"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44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Graphical user interface, website&#10;&#10;Description automatically generated">
            <a:extLst>
              <a:ext uri="{FF2B5EF4-FFF2-40B4-BE49-F238E27FC236}">
                <a16:creationId xmlns:a16="http://schemas.microsoft.com/office/drawing/2014/main" id="{CFCFE6D9-81D1-FFF5-3EAF-62ACB6EDB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230188"/>
            <a:ext cx="367347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Graphical user interface, text, application, Word&#10;&#10;Description automatically generated">
            <a:extLst>
              <a:ext uri="{FF2B5EF4-FFF2-40B4-BE49-F238E27FC236}">
                <a16:creationId xmlns:a16="http://schemas.microsoft.com/office/drawing/2014/main" id="{4FD960DC-E932-BFC6-835A-64B95747A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9075"/>
            <a:ext cx="38100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Graphical user interface, text&#10;&#10;Description automatically generated">
            <a:extLst>
              <a:ext uri="{FF2B5EF4-FFF2-40B4-BE49-F238E27FC236}">
                <a16:creationId xmlns:a16="http://schemas.microsoft.com/office/drawing/2014/main" id="{0FC30327-AD7C-3135-D25D-F99A9C8FA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088" y="206375"/>
            <a:ext cx="2917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Graphical user interface, text, application&#10;&#10;Description automatically generated">
            <a:extLst>
              <a:ext uri="{FF2B5EF4-FFF2-40B4-BE49-F238E27FC236}">
                <a16:creationId xmlns:a16="http://schemas.microsoft.com/office/drawing/2014/main" id="{EADFBA63-66A2-1A67-2316-6241F61EF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838" y="169863"/>
            <a:ext cx="387032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Graphical user interface, website&#10;&#10;Description automatically generated">
            <a:extLst>
              <a:ext uri="{FF2B5EF4-FFF2-40B4-BE49-F238E27FC236}">
                <a16:creationId xmlns:a16="http://schemas.microsoft.com/office/drawing/2014/main" id="{2767E1E0-C5EF-142E-4C8E-5BB461453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41300"/>
            <a:ext cx="42672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Graphical user interface, text, application, email&#10;&#10;Description automatically generated">
            <a:extLst>
              <a:ext uri="{FF2B5EF4-FFF2-40B4-BE49-F238E27FC236}">
                <a16:creationId xmlns:a16="http://schemas.microsoft.com/office/drawing/2014/main" id="{D5D3635B-2A68-257B-80C5-3DD1DD00F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663" y="133350"/>
            <a:ext cx="5654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Graphical user interface, website&#10;&#10;Description automatically generated">
            <a:extLst>
              <a:ext uri="{FF2B5EF4-FFF2-40B4-BE49-F238E27FC236}">
                <a16:creationId xmlns:a16="http://schemas.microsoft.com/office/drawing/2014/main" id="{C27A3C81-D3A8-A15A-E400-9D065249D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88" y="206375"/>
            <a:ext cx="46450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Graphical user interface&#10;&#10;Description automatically generated">
            <a:extLst>
              <a:ext uri="{FF2B5EF4-FFF2-40B4-BE49-F238E27FC236}">
                <a16:creationId xmlns:a16="http://schemas.microsoft.com/office/drawing/2014/main" id="{A4104AFB-E454-06E9-3839-80E2223DD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863" y="241300"/>
            <a:ext cx="347027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Graphical user interface, application&#10;&#10;Description automatically generated">
            <a:extLst>
              <a:ext uri="{FF2B5EF4-FFF2-40B4-BE49-F238E27FC236}">
                <a16:creationId xmlns:a16="http://schemas.microsoft.com/office/drawing/2014/main" id="{F580C190-75D5-E8A6-A8B6-98B5D4E38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2088"/>
            <a:ext cx="56388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Graphical user interface, website&#10;&#10;Description automatically generated">
            <a:extLst>
              <a:ext uri="{FF2B5EF4-FFF2-40B4-BE49-F238E27FC236}">
                <a16:creationId xmlns:a16="http://schemas.microsoft.com/office/drawing/2014/main" id="{18AA0FDB-C67F-FFC6-13EA-44B6A0BE6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650" y="160338"/>
            <a:ext cx="50927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F9FE97EC-0ECD-A4FD-81B1-2EF48651AAD3}"/>
              </a:ext>
            </a:extLst>
          </p:cNvPr>
          <p:cNvSpPr>
            <a:spLocks noGrp="1" noChangeArrowheads="1"/>
          </p:cNvSpPr>
          <p:nvPr>
            <p:ph type="title"/>
          </p:nvPr>
        </p:nvSpPr>
        <p:spPr bwMode="auto">
          <a:xfrm>
            <a:off x="1485900" y="619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Course Website </a:t>
            </a:r>
            <a:endParaRPr lang="en-US" altLang="en-US" sz="3300">
              <a:solidFill>
                <a:srgbClr val="FF0000"/>
              </a:solidFill>
            </a:endParaRPr>
          </a:p>
        </p:txBody>
      </p:sp>
      <p:sp>
        <p:nvSpPr>
          <p:cNvPr id="69634" name="TextBox 2">
            <a:extLst>
              <a:ext uri="{FF2B5EF4-FFF2-40B4-BE49-F238E27FC236}">
                <a16:creationId xmlns:a16="http://schemas.microsoft.com/office/drawing/2014/main" id="{3DE864D1-5559-BB8F-8CCF-17CBEBBAF78F}"/>
              </a:ext>
            </a:extLst>
          </p:cNvPr>
          <p:cNvSpPr txBox="1">
            <a:spLocks noChangeArrowheads="1"/>
          </p:cNvSpPr>
          <p:nvPr/>
        </p:nvSpPr>
        <p:spPr bwMode="auto">
          <a:xfrm>
            <a:off x="2673350" y="4443413"/>
            <a:ext cx="3795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hlinkClick r:id="rId2"/>
              </a:rPr>
              <a:t>https://iplaw.allard.ubc.ca/</a:t>
            </a:r>
            <a:r>
              <a:rPr lang="en-US" altLang="en-US"/>
              <a:t> </a:t>
            </a:r>
          </a:p>
        </p:txBody>
      </p:sp>
      <p:pic>
        <p:nvPicPr>
          <p:cNvPr id="8" name="Content Placeholder 7" descr="Graphical user interface, text&#10;&#10;Description automatically generated">
            <a:extLst>
              <a:ext uri="{FF2B5EF4-FFF2-40B4-BE49-F238E27FC236}">
                <a16:creationId xmlns:a16="http://schemas.microsoft.com/office/drawing/2014/main" id="{A2E04DCA-8BF1-73AD-9A85-C49C668813B2}"/>
              </a:ext>
            </a:extLst>
          </p:cNvPr>
          <p:cNvPicPr>
            <a:picLocks noGrp="1" noChangeAspect="1"/>
          </p:cNvPicPr>
          <p:nvPr>
            <p:ph sz="quarter" idx="10"/>
          </p:nvPr>
        </p:nvPicPr>
        <p:blipFill>
          <a:blip r:embed="rId3"/>
          <a:stretch>
            <a:fillRect/>
          </a:stretch>
        </p:blipFill>
        <p:spPr>
          <a:xfrm>
            <a:off x="3232150" y="823913"/>
            <a:ext cx="2679700" cy="3365500"/>
          </a:xfrm>
        </p:spPr>
      </p:pic>
      <p:pic>
        <p:nvPicPr>
          <p:cNvPr id="69636" name="Picture 2" descr="Graphical user interface, website&#10;&#10;Description automatically generated">
            <a:extLst>
              <a:ext uri="{FF2B5EF4-FFF2-40B4-BE49-F238E27FC236}">
                <a16:creationId xmlns:a16="http://schemas.microsoft.com/office/drawing/2014/main" id="{4B5A0462-BC94-A578-0577-3A921A2FA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030288"/>
            <a:ext cx="3960813"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Timeline&#10;&#10;Description automatically generated with low confidence">
            <a:extLst>
              <a:ext uri="{FF2B5EF4-FFF2-40B4-BE49-F238E27FC236}">
                <a16:creationId xmlns:a16="http://schemas.microsoft.com/office/drawing/2014/main" id="{802CF31B-83A0-DE3B-3C73-8DFCAE737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174625"/>
            <a:ext cx="3571875"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Graphical user interface, website&#10;&#10;Description automatically generated">
            <a:extLst>
              <a:ext uri="{FF2B5EF4-FFF2-40B4-BE49-F238E27FC236}">
                <a16:creationId xmlns:a16="http://schemas.microsoft.com/office/drawing/2014/main" id="{3A8C441D-2CD6-B3CA-6F2A-392DA15AB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850" y="157163"/>
            <a:ext cx="57023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Graphical user interface, website&#10;&#10;Description automatically generated">
            <a:extLst>
              <a:ext uri="{FF2B5EF4-FFF2-40B4-BE49-F238E27FC236}">
                <a16:creationId xmlns:a16="http://schemas.microsoft.com/office/drawing/2014/main" id="{0554FF6E-9C95-6326-1A71-F9D6AC81B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0" y="241300"/>
            <a:ext cx="41275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Graphical user interface, website&#10;&#10;Description automatically generated">
            <a:extLst>
              <a:ext uri="{FF2B5EF4-FFF2-40B4-BE49-F238E27FC236}">
                <a16:creationId xmlns:a16="http://schemas.microsoft.com/office/drawing/2014/main" id="{01844D81-6F5C-7FAD-DA17-F11D1B890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66688"/>
            <a:ext cx="557212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A screenshot of a computer&#10;&#10;Description automatically generated with medium confidence">
            <a:extLst>
              <a:ext uri="{FF2B5EF4-FFF2-40B4-BE49-F238E27FC236}">
                <a16:creationId xmlns:a16="http://schemas.microsoft.com/office/drawing/2014/main" id="{592D3C7A-C912-5066-258F-BF8BFCFA9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201613"/>
            <a:ext cx="661035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FBC5-8BE8-0AED-0F30-F9A26DF3CCBE}"/>
              </a:ext>
            </a:extLst>
          </p:cNvPr>
          <p:cNvSpPr>
            <a:spLocks noGrp="1"/>
          </p:cNvSpPr>
          <p:nvPr>
            <p:ph type="title"/>
          </p:nvPr>
        </p:nvSpPr>
        <p:spPr>
          <a:xfrm>
            <a:off x="357374" y="227806"/>
            <a:ext cx="8568952" cy="1263824"/>
          </a:xfrm>
        </p:spPr>
        <p:txBody>
          <a:bodyPr>
            <a:noAutofit/>
          </a:bodyPr>
          <a:lstStyle/>
          <a:p>
            <a:pPr>
              <a:defRPr/>
            </a:pPr>
            <a:r>
              <a:rPr lang="en-US" sz="3600" b="1" dirty="0">
                <a:solidFill>
                  <a:srgbClr val="FFFF00"/>
                </a:solidFill>
              </a:rPr>
              <a:t>Office </a:t>
            </a:r>
            <a:r>
              <a:rPr lang="en-US" sz="3600" b="1" dirty="0">
                <a:solidFill>
                  <a:schemeClr val="bg1"/>
                </a:solidFill>
              </a:rPr>
              <a:t>“</a:t>
            </a:r>
            <a:r>
              <a:rPr lang="en-US" sz="3600" b="1" dirty="0">
                <a:solidFill>
                  <a:srgbClr val="FFFF00"/>
                </a:solidFill>
              </a:rPr>
              <a:t>Hours</a:t>
            </a:r>
            <a:r>
              <a:rPr lang="en-US" sz="3600" b="1" dirty="0">
                <a:solidFill>
                  <a:schemeClr val="bg1"/>
                </a:solidFill>
              </a:rPr>
              <a:t>”</a:t>
            </a:r>
            <a:r>
              <a:rPr lang="en-US" sz="3600" b="1" dirty="0">
                <a:solidFill>
                  <a:srgbClr val="FF0000"/>
                </a:solidFill>
              </a:rPr>
              <a:t>:</a:t>
            </a:r>
            <a:r>
              <a:rPr lang="en-US" sz="3600" b="1" dirty="0">
                <a:solidFill>
                  <a:srgbClr val="FFFF00"/>
                </a:solidFill>
              </a:rPr>
              <a:t> </a:t>
            </a:r>
            <a:r>
              <a:rPr lang="en-US" sz="3600" b="1" dirty="0">
                <a:solidFill>
                  <a:schemeClr val="bg1"/>
                </a:solidFill>
              </a:rPr>
              <a:t>Ideally Tuesdays </a:t>
            </a:r>
            <a:br>
              <a:rPr lang="en-US" sz="3600" b="1" dirty="0">
                <a:solidFill>
                  <a:schemeClr val="bg1"/>
                </a:solidFill>
              </a:rPr>
            </a:br>
            <a:r>
              <a:rPr lang="en-US" sz="3600" b="1" dirty="0">
                <a:solidFill>
                  <a:schemeClr val="bg1"/>
                </a:solidFill>
              </a:rPr>
              <a:t>just after class but </a:t>
            </a:r>
            <a:r>
              <a:rPr lang="en-US" sz="3600" b="1" dirty="0">
                <a:solidFill>
                  <a:srgbClr val="FFFF00"/>
                </a:solidFill>
              </a:rPr>
              <a:t>am flexible</a:t>
            </a:r>
            <a:r>
              <a:rPr lang="mr-IN" sz="3600" b="1" dirty="0">
                <a:solidFill>
                  <a:srgbClr val="FF0000"/>
                </a:solidFill>
              </a:rPr>
              <a:t>…</a:t>
            </a:r>
            <a:endParaRPr lang="en-US" sz="3600" b="1" dirty="0">
              <a:solidFill>
                <a:srgbClr val="FF0000"/>
              </a:solidFill>
            </a:endParaRPr>
          </a:p>
        </p:txBody>
      </p:sp>
      <p:sp>
        <p:nvSpPr>
          <p:cNvPr id="84994" name="Content Placeholder 2">
            <a:extLst>
              <a:ext uri="{FF2B5EF4-FFF2-40B4-BE49-F238E27FC236}">
                <a16:creationId xmlns:a16="http://schemas.microsoft.com/office/drawing/2014/main" id="{31CDF2B7-DCF9-4998-A6D2-2B569E22C608}"/>
              </a:ext>
            </a:extLst>
          </p:cNvPr>
          <p:cNvSpPr>
            <a:spLocks noGrp="1" noChangeArrowheads="1"/>
          </p:cNvSpPr>
          <p:nvPr>
            <p:ph sz="quarter" idx="10"/>
          </p:nvPr>
        </p:nvSpPr>
        <p:spPr bwMode="auto">
          <a:xfrm>
            <a:off x="674012" y="1783756"/>
            <a:ext cx="7795976" cy="3131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700" dirty="0">
                <a:solidFill>
                  <a:srgbClr val="CCFFCC"/>
                </a:solidFill>
              </a:rPr>
              <a:t>Email</a:t>
            </a:r>
            <a:r>
              <a:rPr lang="en-US" altLang="en-US" sz="2700" dirty="0">
                <a:solidFill>
                  <a:srgbClr val="FF0000"/>
                </a:solidFill>
              </a:rPr>
              <a:t>:</a:t>
            </a:r>
            <a:r>
              <a:rPr lang="en-US" altLang="en-US" sz="2700" dirty="0">
                <a:solidFill>
                  <a:schemeClr val="bg1"/>
                </a:solidFill>
              </a:rPr>
              <a:t> </a:t>
            </a:r>
            <a:r>
              <a:rPr lang="en-US" altLang="en-US" sz="2700" dirty="0">
                <a:solidFill>
                  <a:schemeClr val="bg1"/>
                </a:solidFill>
                <a:hlinkClick r:id="rId3"/>
              </a:rPr>
              <a:t>jon.festinger@ubc.ca</a:t>
            </a:r>
            <a:r>
              <a:rPr lang="en-US" altLang="en-US" sz="2700" dirty="0">
                <a:solidFill>
                  <a:schemeClr val="bg1"/>
                </a:solidFill>
              </a:rPr>
              <a:t>; </a:t>
            </a:r>
            <a:r>
              <a:rPr lang="en-US" altLang="en-US" sz="2700" dirty="0">
                <a:solidFill>
                  <a:schemeClr val="bg1"/>
                </a:solidFill>
                <a:hlinkClick r:id="rId4"/>
              </a:rPr>
              <a:t>jfestinger@telus.net</a:t>
            </a:r>
            <a:r>
              <a:rPr lang="en-US" altLang="en-US" sz="2700" dirty="0">
                <a:solidFill>
                  <a:schemeClr val="bg1"/>
                </a:solidFill>
              </a:rPr>
              <a:t> </a:t>
            </a:r>
          </a:p>
          <a:p>
            <a:pPr marL="0" indent="0">
              <a:buFont typeface="Arial" panose="020B0604020202020204" pitchFamily="34" charset="0"/>
              <a:buNone/>
            </a:pPr>
            <a:r>
              <a:rPr lang="en-US" altLang="en-US" sz="2700" dirty="0">
                <a:solidFill>
                  <a:srgbClr val="CCFFCC"/>
                </a:solidFill>
              </a:rPr>
              <a:t>Office</a:t>
            </a:r>
            <a:r>
              <a:rPr lang="en-US" altLang="en-US" sz="2700" dirty="0">
                <a:solidFill>
                  <a:srgbClr val="FF0000"/>
                </a:solidFill>
              </a:rPr>
              <a:t>:</a:t>
            </a:r>
            <a:r>
              <a:rPr lang="en-US" altLang="en-US" sz="2700" dirty="0">
                <a:solidFill>
                  <a:schemeClr val="bg1"/>
                </a:solidFill>
              </a:rPr>
              <a:t> 449</a:t>
            </a:r>
          </a:p>
          <a:p>
            <a:pPr marL="0" indent="0">
              <a:buFont typeface="Arial" panose="020B0604020202020204" pitchFamily="34" charset="0"/>
              <a:buNone/>
            </a:pPr>
            <a:r>
              <a:rPr lang="en-US" altLang="en-US" sz="2700" dirty="0">
                <a:solidFill>
                  <a:srgbClr val="CCFFCC"/>
                </a:solidFill>
              </a:rPr>
              <a:t>Phone</a:t>
            </a:r>
            <a:r>
              <a:rPr lang="en-US" altLang="en-US" sz="2700" dirty="0">
                <a:solidFill>
                  <a:srgbClr val="FF0000"/>
                </a:solidFill>
              </a:rPr>
              <a:t>:</a:t>
            </a:r>
            <a:r>
              <a:rPr lang="en-US" altLang="en-US" sz="2700" dirty="0">
                <a:solidFill>
                  <a:schemeClr val="bg1"/>
                </a:solidFill>
              </a:rPr>
              <a:t> </a:t>
            </a:r>
          </a:p>
          <a:p>
            <a:pPr marL="0" indent="0">
              <a:buFont typeface="Arial" panose="020B0604020202020204" pitchFamily="34" charset="0"/>
              <a:buNone/>
            </a:pPr>
            <a:r>
              <a:rPr lang="en-US" altLang="en-US" sz="2700" dirty="0">
                <a:solidFill>
                  <a:schemeClr val="bg1"/>
                </a:solidFill>
              </a:rPr>
              <a:t>c</a:t>
            </a:r>
            <a:r>
              <a:rPr lang="en-US" altLang="en-US" sz="2700" dirty="0">
                <a:solidFill>
                  <a:srgbClr val="FF0000"/>
                </a:solidFill>
              </a:rPr>
              <a:t>.</a:t>
            </a:r>
            <a:r>
              <a:rPr lang="en-US" altLang="en-US" sz="2700" dirty="0">
                <a:solidFill>
                  <a:schemeClr val="bg1"/>
                </a:solidFill>
              </a:rPr>
              <a:t> 604-837-6426</a:t>
            </a:r>
          </a:p>
          <a:p>
            <a:pPr marL="0" indent="0">
              <a:buFont typeface="Arial" panose="020B0604020202020204" pitchFamily="34" charset="0"/>
              <a:buNone/>
            </a:pPr>
            <a:r>
              <a:rPr lang="en-US" altLang="en-US" sz="2700" dirty="0">
                <a:solidFill>
                  <a:srgbClr val="FF0000"/>
                </a:solidFill>
              </a:rPr>
              <a:t>(</a:t>
            </a:r>
            <a:r>
              <a:rPr lang="en-US" altLang="en-US" sz="2700" dirty="0">
                <a:solidFill>
                  <a:schemeClr val="bg1"/>
                </a:solidFill>
              </a:rPr>
              <a:t>please text if urgent</a:t>
            </a:r>
            <a:r>
              <a:rPr lang="en-US" altLang="en-US" sz="2700" dirty="0">
                <a:solidFill>
                  <a:srgbClr val="FF0000"/>
                </a:solidFill>
              </a:rPr>
              <a:t>)</a:t>
            </a:r>
          </a:p>
          <a:p>
            <a:pPr marL="0" indent="0">
              <a:buFont typeface="Arial" panose="020B0604020202020204" pitchFamily="34" charset="0"/>
              <a:buNone/>
            </a:pPr>
            <a:endParaRPr lang="en-US" altLang="en-US" sz="3000" dirty="0">
              <a:solidFill>
                <a:schemeClr val="bg1"/>
              </a:solidFill>
            </a:endParaRPr>
          </a:p>
        </p:txBody>
      </p:sp>
      <p:pic>
        <p:nvPicPr>
          <p:cNvPr id="84995" name="Picture 5">
            <a:extLst>
              <a:ext uri="{FF2B5EF4-FFF2-40B4-BE49-F238E27FC236}">
                <a16:creationId xmlns:a16="http://schemas.microsoft.com/office/drawing/2014/main" id="{7EBA2DC7-CD2C-7072-4F03-125792FC5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3214688"/>
            <a:ext cx="301625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901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3004400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0422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9991E9-13E8-8D7A-AFBB-F31ACC88CDB3}"/>
              </a:ext>
            </a:extLst>
          </p:cNvPr>
          <p:cNvSpPr txBox="1"/>
          <p:nvPr/>
        </p:nvSpPr>
        <p:spPr>
          <a:xfrm>
            <a:off x="2673350" y="195263"/>
            <a:ext cx="3797300" cy="708025"/>
          </a:xfrm>
          <a:prstGeom prst="rect">
            <a:avLst/>
          </a:prstGeom>
          <a:noFill/>
        </p:spPr>
        <p:txBody>
          <a:bodyPr wrap="none">
            <a:spAutoFit/>
          </a:bodyPr>
          <a:lstStyle/>
          <a:p>
            <a:pPr>
              <a:defRPr/>
            </a:pPr>
            <a:r>
              <a:rPr lang="en-US" sz="4000" dirty="0">
                <a:solidFill>
                  <a:srgbClr val="FFFF00"/>
                </a:solidFill>
                <a:latin typeface="+mn-lt"/>
              </a:rPr>
              <a:t>Me </a:t>
            </a:r>
            <a:r>
              <a:rPr lang="en-US" sz="4000" dirty="0">
                <a:solidFill>
                  <a:schemeClr val="bg1"/>
                </a:solidFill>
                <a:latin typeface="+mn-lt"/>
              </a:rPr>
              <a:t>(</a:t>
            </a:r>
            <a:r>
              <a:rPr lang="en-US" sz="4000" dirty="0">
                <a:solidFill>
                  <a:srgbClr val="FFFF00"/>
                </a:solidFill>
                <a:latin typeface="+mn-lt"/>
              </a:rPr>
              <a:t>IP history</a:t>
            </a:r>
            <a:r>
              <a:rPr lang="en-US" sz="4000" dirty="0">
                <a:solidFill>
                  <a:srgbClr val="FF0000"/>
                </a:solidFill>
                <a:latin typeface="+mn-lt"/>
              </a:rPr>
              <a:t>?</a:t>
            </a:r>
            <a:r>
              <a:rPr lang="en-US" sz="4000" dirty="0">
                <a:solidFill>
                  <a:schemeClr val="bg1"/>
                </a:solidFill>
                <a:latin typeface="+mn-lt"/>
              </a:rPr>
              <a:t>)</a:t>
            </a:r>
            <a:endParaRPr lang="en-US" sz="4000" dirty="0"/>
          </a:p>
        </p:txBody>
      </p:sp>
      <p:pic>
        <p:nvPicPr>
          <p:cNvPr id="51202" name="Picture 3">
            <a:extLst>
              <a:ext uri="{FF2B5EF4-FFF2-40B4-BE49-F238E27FC236}">
                <a16:creationId xmlns:a16="http://schemas.microsoft.com/office/drawing/2014/main" id="{0CD1C75E-B0EA-D87A-1D9A-BB16F509F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9338"/>
            <a:ext cx="208121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Content Placeholder 3" descr="images.jpg">
            <a:extLst>
              <a:ext uri="{FF2B5EF4-FFF2-40B4-BE49-F238E27FC236}">
                <a16:creationId xmlns:a16="http://schemas.microsoft.com/office/drawing/2014/main" id="{A4DED150-6834-17B9-D353-D654D15E7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02" r="2713" b="15598"/>
          <a:stretch>
            <a:fillRect/>
          </a:stretch>
        </p:blipFill>
        <p:spPr bwMode="auto">
          <a:xfrm>
            <a:off x="1344613" y="3076575"/>
            <a:ext cx="218598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7" descr="imgres.jpg">
            <a:extLst>
              <a:ext uri="{FF2B5EF4-FFF2-40B4-BE49-F238E27FC236}">
                <a16:creationId xmlns:a16="http://schemas.microsoft.com/office/drawing/2014/main" id="{40B575FC-A346-93F4-0B2D-BE4777CA1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550" y="2941638"/>
            <a:ext cx="21844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a:extLst>
              <a:ext uri="{FF2B5EF4-FFF2-40B4-BE49-F238E27FC236}">
                <a16:creationId xmlns:a16="http://schemas.microsoft.com/office/drawing/2014/main" id="{74F6FD73-EAC5-C4FE-DFAF-6ABD6BBE66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1249363"/>
            <a:ext cx="3403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270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a:extLst>
              <a:ext uri="{FF2B5EF4-FFF2-40B4-BE49-F238E27FC236}">
                <a16:creationId xmlns:a16="http://schemas.microsoft.com/office/drawing/2014/main" id="{AACFB973-BA89-FB71-A95B-857E2D431DA1}"/>
              </a:ext>
            </a:extLst>
          </p:cNvPr>
          <p:cNvPicPr>
            <a:picLocks noGrp="1" noChangeAspect="1"/>
          </p:cNvPicPr>
          <p:nvPr>
            <p:ph sz="quarter" idx="10"/>
          </p:nvPr>
        </p:nvPicPr>
        <p:blipFill rotWithShape="1">
          <a:blip r:embed="rId2"/>
          <a:srcRect t="-1487" b="-1487"/>
          <a:stretch/>
        </p:blipFill>
        <p:spPr>
          <a:xfrm>
            <a:off x="3035300" y="0"/>
            <a:ext cx="3221038" cy="4435475"/>
          </a:xfrm>
        </p:spPr>
      </p:pic>
      <p:pic>
        <p:nvPicPr>
          <p:cNvPr id="3" name="Content Placeholder 3" descr="Image.jpg">
            <a:extLst>
              <a:ext uri="{FF2B5EF4-FFF2-40B4-BE49-F238E27FC236}">
                <a16:creationId xmlns:a16="http://schemas.microsoft.com/office/drawing/2014/main" id="{28B614F8-A8E7-7067-12C7-4D5946DCFE5A}"/>
              </a:ext>
            </a:extLst>
          </p:cNvPr>
          <p:cNvPicPr>
            <a:picLocks noChangeAspect="1"/>
          </p:cNvPicPr>
          <p:nvPr/>
        </p:nvPicPr>
        <p:blipFill rotWithShape="1">
          <a:blip r:embed="rId2"/>
          <a:srcRect t="-1487" b="-1487"/>
          <a:stretch/>
        </p:blipFill>
        <p:spPr>
          <a:xfrm>
            <a:off x="3779838" y="0"/>
            <a:ext cx="3038475" cy="4183063"/>
          </a:xfrm>
        </p:spPr>
      </p:pic>
      <p:pic>
        <p:nvPicPr>
          <p:cNvPr id="52227" name="Content Placeholder 3" descr="Image.jpg">
            <a:extLst>
              <a:ext uri="{FF2B5EF4-FFF2-40B4-BE49-F238E27FC236}">
                <a16:creationId xmlns:a16="http://schemas.microsoft.com/office/drawing/2014/main" id="{77BA79B3-9E17-5A7F-26C1-B9FD17530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88" b="-1488"/>
          <a:stretch>
            <a:fillRect/>
          </a:stretch>
        </p:blipFill>
        <p:spPr bwMode="auto">
          <a:xfrm>
            <a:off x="2811463" y="46038"/>
            <a:ext cx="3667125"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63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AF128D-532A-871F-42EE-1A12C648EA68}"/>
              </a:ext>
            </a:extLst>
          </p:cNvPr>
          <p:cNvSpPr>
            <a:spLocks noGrp="1"/>
          </p:cNvSpPr>
          <p:nvPr>
            <p:ph sz="quarter" idx="10"/>
          </p:nvPr>
        </p:nvSpPr>
        <p:spPr>
          <a:xfrm>
            <a:off x="1485900" y="1075434"/>
            <a:ext cx="6172200" cy="2825029"/>
          </a:xfrm>
        </p:spPr>
        <p:txBody>
          <a:bodyPr/>
          <a:lstStyle/>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PLEASE </a:t>
            </a:r>
          </a:p>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SIGN UP</a:t>
            </a:r>
          </a:p>
        </p:txBody>
      </p:sp>
    </p:spTree>
    <p:extLst>
      <p:ext uri="{BB962C8B-B14F-4D97-AF65-F5344CB8AC3E}">
        <p14:creationId xmlns:p14="http://schemas.microsoft.com/office/powerpoint/2010/main" val="38716590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res.jpg">
            <a:extLst>
              <a:ext uri="{FF2B5EF4-FFF2-40B4-BE49-F238E27FC236}">
                <a16:creationId xmlns:a16="http://schemas.microsoft.com/office/drawing/2014/main" id="{D26A3146-1431-8316-4D3B-584E8E4643E2}"/>
              </a:ext>
            </a:extLst>
          </p:cNvPr>
          <p:cNvPicPr>
            <a:picLocks noGrp="1" noChangeAspect="1"/>
          </p:cNvPicPr>
          <p:nvPr>
            <p:ph sz="quarter" idx="10"/>
          </p:nvPr>
        </p:nvPicPr>
        <p:blipFill rotWithShape="1">
          <a:blip r:embed="rId2"/>
          <a:srcRect t="508" b="825"/>
          <a:stretch/>
        </p:blipFill>
        <p:spPr>
          <a:xfrm>
            <a:off x="1485900" y="1085850"/>
            <a:ext cx="6172200" cy="2544763"/>
          </a:xfrm>
        </p:spPr>
      </p:pic>
      <p:pic>
        <p:nvPicPr>
          <p:cNvPr id="53250" name="Content Placeholder 3" descr="imgres.jpg">
            <a:extLst>
              <a:ext uri="{FF2B5EF4-FFF2-40B4-BE49-F238E27FC236}">
                <a16:creationId xmlns:a16="http://schemas.microsoft.com/office/drawing/2014/main" id="{B3ACDAE5-E53F-D186-D509-235F3672F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8" b="826"/>
          <a:stretch>
            <a:fillRect/>
          </a:stretch>
        </p:blipFill>
        <p:spPr bwMode="auto">
          <a:xfrm>
            <a:off x="457200" y="874713"/>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3963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Content Placeholder 5">
            <a:extLst>
              <a:ext uri="{FF2B5EF4-FFF2-40B4-BE49-F238E27FC236}">
                <a16:creationId xmlns:a16="http://schemas.microsoft.com/office/drawing/2014/main" id="{3429333A-D751-2407-178D-B557762DE213}"/>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071" t="2" r="142" b="-1385"/>
          <a:stretch>
            <a:fillRect/>
          </a:stretch>
        </p:blipFill>
        <p:spPr bwMode="auto">
          <a:xfrm>
            <a:off x="1403648" y="614362"/>
            <a:ext cx="2657475" cy="391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A6F9086-73BA-C8E8-13FF-712402CC10A0}"/>
              </a:ext>
            </a:extLst>
          </p:cNvPr>
          <p:cNvPicPr>
            <a:picLocks noChangeAspect="1"/>
          </p:cNvPicPr>
          <p:nvPr/>
        </p:nvPicPr>
        <p:blipFill>
          <a:blip r:embed="rId3"/>
          <a:stretch>
            <a:fillRect/>
          </a:stretch>
        </p:blipFill>
        <p:spPr>
          <a:xfrm>
            <a:off x="5130502" y="606945"/>
            <a:ext cx="2609850" cy="3914775"/>
          </a:xfrm>
          <a:prstGeom prst="rect">
            <a:avLst/>
          </a:prstGeom>
        </p:spPr>
      </p:pic>
    </p:spTree>
    <p:extLst>
      <p:ext uri="{BB962C8B-B14F-4D97-AF65-F5344CB8AC3E}">
        <p14:creationId xmlns:p14="http://schemas.microsoft.com/office/powerpoint/2010/main" val="41641637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3769DF-958C-05CF-3E88-E416DBE5B004}"/>
              </a:ext>
            </a:extLst>
          </p:cNvPr>
          <p:cNvPicPr>
            <a:picLocks noChangeAspect="1"/>
          </p:cNvPicPr>
          <p:nvPr/>
        </p:nvPicPr>
        <p:blipFill>
          <a:blip r:embed="rId2"/>
          <a:stretch>
            <a:fillRect/>
          </a:stretch>
        </p:blipFill>
        <p:spPr>
          <a:xfrm>
            <a:off x="3091272" y="469117"/>
            <a:ext cx="2961455" cy="4205266"/>
          </a:xfrm>
          <a:prstGeom prst="rect">
            <a:avLst/>
          </a:prstGeom>
        </p:spPr>
      </p:pic>
    </p:spTree>
    <p:extLst>
      <p:ext uri="{BB962C8B-B14F-4D97-AF65-F5344CB8AC3E}">
        <p14:creationId xmlns:p14="http://schemas.microsoft.com/office/powerpoint/2010/main" val="15224789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A picture containing man, monitor, front, water&#10;&#10;Description automatically generated">
            <a:extLst>
              <a:ext uri="{FF2B5EF4-FFF2-40B4-BE49-F238E27FC236}">
                <a16:creationId xmlns:a16="http://schemas.microsoft.com/office/drawing/2014/main" id="{D3EA38EC-49E8-CDDF-3396-469D46D8E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063" y="671513"/>
            <a:ext cx="5603875"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8017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a:extLst>
              <a:ext uri="{FF2B5EF4-FFF2-40B4-BE49-F238E27FC236}">
                <a16:creationId xmlns:a16="http://schemas.microsoft.com/office/drawing/2014/main" id="{2E1C3783-1828-F62E-B47D-039D3019DCDC}"/>
              </a:ext>
            </a:extLst>
          </p:cNvPr>
          <p:cNvSpPr>
            <a:spLocks noGrp="1" noChangeArrowheads="1"/>
          </p:cNvSpPr>
          <p:nvPr>
            <p:ph sz="quarter" idx="10"/>
          </p:nvPr>
        </p:nvSpPr>
        <p:spPr bwMode="auto">
          <a:xfrm>
            <a:off x="1485900" y="1317625"/>
            <a:ext cx="6172200" cy="2976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4500" dirty="0">
                <a:solidFill>
                  <a:srgbClr val="FFFF00"/>
                </a:solidFill>
              </a:rPr>
              <a:t>Favorite Intellectual Property </a:t>
            </a:r>
            <a:r>
              <a:rPr lang="en-US" altLang="en-US" sz="4500" dirty="0">
                <a:solidFill>
                  <a:srgbClr val="FF0000"/>
                </a:solidFill>
              </a:rPr>
              <a:t>(</a:t>
            </a:r>
            <a:r>
              <a:rPr lang="en-US" altLang="en-US" sz="4500" dirty="0">
                <a:solidFill>
                  <a:schemeClr val="bg1"/>
                </a:solidFill>
              </a:rPr>
              <a:t>s</a:t>
            </a:r>
            <a:r>
              <a:rPr lang="en-US" altLang="en-US" sz="4500" dirty="0">
                <a:solidFill>
                  <a:srgbClr val="FF0000"/>
                </a:solidFill>
              </a:rPr>
              <a:t>)</a:t>
            </a:r>
            <a:r>
              <a:rPr lang="en-US" altLang="en-US" sz="4500" dirty="0">
                <a:solidFill>
                  <a:srgbClr val="FFFF00"/>
                </a:solidFill>
              </a:rPr>
              <a:t> </a:t>
            </a:r>
          </a:p>
          <a:p>
            <a:pPr marL="0" indent="0" algn="ctr">
              <a:buFont typeface="Arial" panose="020B0604020202020204" pitchFamily="34" charset="0"/>
              <a:buNone/>
            </a:pPr>
            <a:r>
              <a:rPr lang="en-US" altLang="en-US" sz="4500" dirty="0">
                <a:solidFill>
                  <a:srgbClr val="FF0000"/>
                </a:solidFill>
              </a:rPr>
              <a:t>(</a:t>
            </a:r>
            <a:r>
              <a:rPr lang="en-US" altLang="en-US" sz="4500" dirty="0">
                <a:solidFill>
                  <a:schemeClr val="bg1"/>
                </a:solidFill>
              </a:rPr>
              <a:t>current or all</a:t>
            </a:r>
            <a:r>
              <a:rPr lang="en-US" altLang="en-US" sz="4500" dirty="0">
                <a:solidFill>
                  <a:srgbClr val="FF0000"/>
                </a:solidFill>
              </a:rPr>
              <a:t>-</a:t>
            </a:r>
            <a:r>
              <a:rPr lang="en-US" altLang="en-US" sz="4500" dirty="0">
                <a:solidFill>
                  <a:schemeClr val="bg1"/>
                </a:solidFill>
              </a:rPr>
              <a:t>time</a:t>
            </a:r>
            <a:r>
              <a:rPr lang="en-US" altLang="en-US" sz="4500" dirty="0">
                <a:solidFill>
                  <a:srgbClr val="FF0000"/>
                </a:solidFill>
              </a:rPr>
              <a:t>)</a:t>
            </a:r>
            <a:r>
              <a:rPr lang="en-US" altLang="en-US" sz="4500" dirty="0">
                <a:solidFill>
                  <a:srgbClr val="FFFF00"/>
                </a:solidFill>
              </a:rPr>
              <a:t>?</a:t>
            </a:r>
          </a:p>
        </p:txBody>
      </p:sp>
    </p:spTree>
    <p:extLst>
      <p:ext uri="{BB962C8B-B14F-4D97-AF65-F5344CB8AC3E}">
        <p14:creationId xmlns:p14="http://schemas.microsoft.com/office/powerpoint/2010/main" val="5608317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221DA-F920-A77F-39D1-E6A53CEA0DAB}"/>
              </a:ext>
            </a:extLst>
          </p:cNvPr>
          <p:cNvPicPr>
            <a:picLocks noChangeAspect="1"/>
          </p:cNvPicPr>
          <p:nvPr/>
        </p:nvPicPr>
        <p:blipFill>
          <a:blip r:embed="rId2"/>
          <a:stretch>
            <a:fillRect/>
          </a:stretch>
        </p:blipFill>
        <p:spPr>
          <a:xfrm>
            <a:off x="3088109" y="288841"/>
            <a:ext cx="2967782" cy="4565818"/>
          </a:xfrm>
          <a:prstGeom prst="rect">
            <a:avLst/>
          </a:prstGeom>
        </p:spPr>
      </p:pic>
    </p:spTree>
    <p:extLst>
      <p:ext uri="{BB962C8B-B14F-4D97-AF65-F5344CB8AC3E}">
        <p14:creationId xmlns:p14="http://schemas.microsoft.com/office/powerpoint/2010/main" val="6225312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A picture containing text&#10;&#10;Description automatically generated">
            <a:extLst>
              <a:ext uri="{FF2B5EF4-FFF2-40B4-BE49-F238E27FC236}">
                <a16:creationId xmlns:a16="http://schemas.microsoft.com/office/drawing/2014/main" id="{C666984B-8899-DE74-1514-DC3037034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156" y="454662"/>
            <a:ext cx="4231688" cy="42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633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a:extLst>
              <a:ext uri="{FF2B5EF4-FFF2-40B4-BE49-F238E27FC236}">
                <a16:creationId xmlns:a16="http://schemas.microsoft.com/office/drawing/2014/main" id="{8C9E6ACE-DDF2-08ED-F52D-577A182B6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563" y="560388"/>
            <a:ext cx="268287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9849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a:extLst>
              <a:ext uri="{FF2B5EF4-FFF2-40B4-BE49-F238E27FC236}">
                <a16:creationId xmlns:a16="http://schemas.microsoft.com/office/drawing/2014/main" id="{8E453708-DC6C-D135-8986-698C6BD15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850" y="627063"/>
            <a:ext cx="2908300"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8969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aming chair with multiple monitors&#10;&#10;Description automatically generated">
            <a:extLst>
              <a:ext uri="{FF2B5EF4-FFF2-40B4-BE49-F238E27FC236}">
                <a16:creationId xmlns:a16="http://schemas.microsoft.com/office/drawing/2014/main" id="{721D5D9F-37F5-6870-FD69-D7956C294076}"/>
              </a:ext>
            </a:extLst>
          </p:cNvPr>
          <p:cNvPicPr>
            <a:picLocks noChangeAspect="1"/>
          </p:cNvPicPr>
          <p:nvPr/>
        </p:nvPicPr>
        <p:blipFill>
          <a:blip r:embed="rId2"/>
          <a:stretch>
            <a:fillRect/>
          </a:stretch>
        </p:blipFill>
        <p:spPr>
          <a:xfrm>
            <a:off x="1453344" y="232758"/>
            <a:ext cx="6237312" cy="4677984"/>
          </a:xfrm>
          <a:prstGeom prst="rect">
            <a:avLst/>
          </a:prstGeom>
        </p:spPr>
      </p:pic>
    </p:spTree>
    <p:extLst>
      <p:ext uri="{BB962C8B-B14F-4D97-AF65-F5344CB8AC3E}">
        <p14:creationId xmlns:p14="http://schemas.microsoft.com/office/powerpoint/2010/main" val="1358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8739-AE9A-3FF9-8572-2DD90A4BB603}"/>
              </a:ext>
            </a:extLst>
          </p:cNvPr>
          <p:cNvSpPr>
            <a:spLocks noGrp="1"/>
          </p:cNvSpPr>
          <p:nvPr>
            <p:ph type="title"/>
          </p:nvPr>
        </p:nvSpPr>
        <p:spPr>
          <a:xfrm>
            <a:off x="1314450" y="0"/>
            <a:ext cx="6686550" cy="746125"/>
          </a:xfrm>
        </p:spPr>
        <p:txBody>
          <a:bodyPr>
            <a:noAutofit/>
          </a:bodyPr>
          <a:lstStyle/>
          <a:p>
            <a:pPr>
              <a:defRPr/>
            </a:pPr>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a:extLst>
              <a:ext uri="{FF2B5EF4-FFF2-40B4-BE49-F238E27FC236}">
                <a16:creationId xmlns:a16="http://schemas.microsoft.com/office/drawing/2014/main" id="{954E53EE-88AF-DD75-C39D-92B4AB73C907}"/>
              </a:ext>
            </a:extLst>
          </p:cNvPr>
          <p:cNvSpPr>
            <a:spLocks noGrp="1"/>
          </p:cNvSpPr>
          <p:nvPr>
            <p:ph sz="quarter" idx="10"/>
          </p:nvPr>
        </p:nvSpPr>
        <p:spPr>
          <a:xfrm>
            <a:off x="1314450" y="850900"/>
            <a:ext cx="6515100" cy="3846513"/>
          </a:xfrm>
        </p:spPr>
        <p:txBody>
          <a:bodyPr>
            <a:normAutofit fontScale="85000" lnSpcReduction="10000"/>
          </a:bodyPr>
          <a:lstStyle/>
          <a:p>
            <a:pPr marL="0" indent="0">
              <a:lnSpc>
                <a:spcPct val="110000"/>
              </a:lnSpc>
              <a:buFont typeface="Arial" panose="020B0604020202020204" pitchFamily="34" charset="0"/>
              <a:buNone/>
              <a:defRPr/>
            </a:pPr>
            <a:r>
              <a:rPr lang="en-CA" sz="2400" dirty="0">
                <a:solidFill>
                  <a:schemeClr val="bg1"/>
                </a:solidFill>
              </a:rPr>
              <a:t>1. Please create an account at </a:t>
            </a:r>
            <a:r>
              <a:rPr lang="en-CA" sz="2400" dirty="0">
                <a:solidFill>
                  <a:schemeClr val="bg1"/>
                </a:solidFill>
                <a:hlinkClick r:id="rId2"/>
              </a:rPr>
              <a:t>http://cms.ubc.ca/</a:t>
            </a:r>
            <a:r>
              <a:rPr lang="en-CA" sz="2400" dirty="0">
                <a:solidFill>
                  <a:schemeClr val="bg1"/>
                </a:solidFill>
              </a:rPr>
              <a:t> using your CWL.</a:t>
            </a:r>
          </a:p>
          <a:p>
            <a:pPr marL="0" indent="0">
              <a:lnSpc>
                <a:spcPct val="110000"/>
              </a:lnSpc>
              <a:buFont typeface="Arial" panose="020B0604020202020204" pitchFamily="34" charset="0"/>
              <a:buNone/>
              <a:defRPr/>
            </a:pPr>
            <a:r>
              <a:rPr lang="en-CA" sz="2400" dirty="0">
                <a:solidFill>
                  <a:schemeClr val="bg1"/>
                </a:solidFill>
              </a:rPr>
              <a:t>2. Once you create an account and sign in at </a:t>
            </a:r>
            <a:r>
              <a:rPr lang="en-CA" sz="2400" dirty="0">
                <a:solidFill>
                  <a:schemeClr val="bg1"/>
                </a:solidFill>
                <a:hlinkClick r:id="rId2"/>
              </a:rPr>
              <a:t>http://cms.ubc.ca/</a:t>
            </a:r>
            <a:r>
              <a:rPr lang="en-CA" sz="2400" dirty="0">
                <a:solidFill>
                  <a:schemeClr val="bg1"/>
                </a:solidFill>
              </a:rPr>
              <a:t> you can click your name in the top right. Halfway down the following page will be your WordPress email address.</a:t>
            </a:r>
          </a:p>
          <a:p>
            <a:pPr marL="0" indent="0">
              <a:lnSpc>
                <a:spcPct val="110000"/>
              </a:lnSpc>
              <a:buFont typeface="Arial" panose="020B0604020202020204" pitchFamily="34" charset="0"/>
              <a:buNone/>
              <a:defRPr/>
            </a:pPr>
            <a:r>
              <a:rPr lang="en-CA" sz="2400" dirty="0">
                <a:solidFill>
                  <a:schemeClr val="bg1"/>
                </a:solidFill>
              </a:rPr>
              <a:t>3. Send me your WordPress email address at </a:t>
            </a:r>
            <a:r>
              <a:rPr lang="en-CA" sz="2400" dirty="0">
                <a:solidFill>
                  <a:schemeClr val="bg1"/>
                </a:solidFill>
                <a:hlinkClick r:id="rId3"/>
              </a:rPr>
              <a:t>jon.festinger@ubc.ca</a:t>
            </a:r>
            <a:r>
              <a:rPr lang="en-CA" sz="2400" dirty="0">
                <a:solidFill>
                  <a:schemeClr val="bg1"/>
                </a:solidFill>
              </a:rPr>
              <a:t>  or at </a:t>
            </a:r>
            <a:r>
              <a:rPr lang="en-CA" sz="2400" dirty="0">
                <a:solidFill>
                  <a:schemeClr val="bg1"/>
                </a:solidFill>
                <a:hlinkClick r:id="rId4"/>
              </a:rPr>
              <a:t>jon_festinger@thecdm.ca</a:t>
            </a:r>
            <a:r>
              <a:rPr lang="en-CA" sz="2400" dirty="0">
                <a:solidFill>
                  <a:schemeClr val="bg1"/>
                </a:solidFill>
              </a:rPr>
              <a:t> </a:t>
            </a:r>
          </a:p>
          <a:p>
            <a:pPr marL="0" indent="0">
              <a:lnSpc>
                <a:spcPct val="110000"/>
              </a:lnSpc>
              <a:buFont typeface="Arial" panose="020B0604020202020204" pitchFamily="34" charset="0"/>
              <a:buNone/>
              <a:defRPr/>
            </a:pPr>
            <a:r>
              <a:rPr lang="en-CA" sz="2400" dirty="0">
                <a:solidFill>
                  <a:schemeClr val="bg1"/>
                </a:solidFill>
              </a:rPr>
              <a:t>4. Then, I will invite you to participate with authoring privileges via your WordPress email address.</a:t>
            </a:r>
          </a:p>
          <a:p>
            <a:pPr marL="0" indent="0">
              <a:buFont typeface="Arial" panose="020B0604020202020204" pitchFamily="34" charset="0"/>
              <a:buNone/>
              <a:defRPr/>
            </a:pPr>
            <a:endParaRPr lang="en-US" dirty="0"/>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527F81F-EB8C-6AC9-84FF-FC5AD56F173D}"/>
                  </a:ext>
                </a:extLst>
              </p14:cNvPr>
              <p14:cNvContentPartPr/>
              <p14:nvPr/>
            </p14:nvContentPartPr>
            <p14:xfrm>
              <a:off x="1304595" y="3652987"/>
              <a:ext cx="6215040" cy="144360"/>
            </p14:xfrm>
          </p:contentPart>
        </mc:Choice>
        <mc:Fallback xmlns="">
          <p:pic>
            <p:nvPicPr>
              <p:cNvPr id="5" name="Ink 4">
                <a:extLst>
                  <a:ext uri="{FF2B5EF4-FFF2-40B4-BE49-F238E27FC236}">
                    <a16:creationId xmlns:a16="http://schemas.microsoft.com/office/drawing/2014/main" id="{E527F81F-EB8C-6AC9-84FF-FC5AD56F173D}"/>
                  </a:ext>
                </a:extLst>
              </p:cNvPr>
              <p:cNvPicPr/>
              <p:nvPr/>
            </p:nvPicPr>
            <p:blipFill>
              <a:blip r:embed="rId6"/>
              <a:stretch>
                <a:fillRect/>
              </a:stretch>
            </p:blipFill>
            <p:spPr>
              <a:xfrm>
                <a:off x="1286955" y="3634987"/>
                <a:ext cx="6250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595C1C2-8D43-61A2-19F0-D2841D7C714F}"/>
                  </a:ext>
                </a:extLst>
              </p14:cNvPr>
              <p14:cNvContentPartPr/>
              <p14:nvPr/>
            </p14:nvContentPartPr>
            <p14:xfrm>
              <a:off x="1218195" y="3888427"/>
              <a:ext cx="5393160" cy="158400"/>
            </p14:xfrm>
          </p:contentPart>
        </mc:Choice>
        <mc:Fallback xmlns="">
          <p:pic>
            <p:nvPicPr>
              <p:cNvPr id="6" name="Ink 5">
                <a:extLst>
                  <a:ext uri="{FF2B5EF4-FFF2-40B4-BE49-F238E27FC236}">
                    <a16:creationId xmlns:a16="http://schemas.microsoft.com/office/drawing/2014/main" id="{6595C1C2-8D43-61A2-19F0-D2841D7C714F}"/>
                  </a:ext>
                </a:extLst>
              </p:cNvPr>
              <p:cNvPicPr/>
              <p:nvPr/>
            </p:nvPicPr>
            <p:blipFill>
              <a:blip r:embed="rId8"/>
              <a:stretch>
                <a:fillRect/>
              </a:stretch>
            </p:blipFill>
            <p:spPr>
              <a:xfrm>
                <a:off x="1200195" y="3870787"/>
                <a:ext cx="5428800" cy="194040"/>
              </a:xfrm>
              <a:prstGeom prst="rect">
                <a:avLst/>
              </a:prstGeom>
            </p:spPr>
          </p:pic>
        </mc:Fallback>
      </mc:AlternateContent>
    </p:spTree>
    <p:extLst>
      <p:ext uri="{BB962C8B-B14F-4D97-AF65-F5344CB8AC3E}">
        <p14:creationId xmlns:p14="http://schemas.microsoft.com/office/powerpoint/2010/main" val="22094494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04667F-03D7-84F3-88FF-F267803237DE}"/>
              </a:ext>
            </a:extLst>
          </p:cNvPr>
          <p:cNvPicPr>
            <a:picLocks noChangeAspect="1"/>
          </p:cNvPicPr>
          <p:nvPr/>
        </p:nvPicPr>
        <p:blipFill>
          <a:blip r:embed="rId2"/>
          <a:stretch>
            <a:fillRect/>
          </a:stretch>
        </p:blipFill>
        <p:spPr>
          <a:xfrm>
            <a:off x="2915816" y="281558"/>
            <a:ext cx="3312368" cy="4580383"/>
          </a:xfrm>
          <a:prstGeom prst="rect">
            <a:avLst/>
          </a:prstGeom>
        </p:spPr>
      </p:pic>
    </p:spTree>
    <p:extLst>
      <p:ext uri="{BB962C8B-B14F-4D97-AF65-F5344CB8AC3E}">
        <p14:creationId xmlns:p14="http://schemas.microsoft.com/office/powerpoint/2010/main" val="25522582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a hallway&#10;&#10;Description automatically generated">
            <a:extLst>
              <a:ext uri="{FF2B5EF4-FFF2-40B4-BE49-F238E27FC236}">
                <a16:creationId xmlns:a16="http://schemas.microsoft.com/office/drawing/2014/main" id="{CABA673B-CD2E-83DD-B29A-FFD11864BE6B}"/>
              </a:ext>
            </a:extLst>
          </p:cNvPr>
          <p:cNvPicPr>
            <a:picLocks noChangeAspect="1"/>
          </p:cNvPicPr>
          <p:nvPr/>
        </p:nvPicPr>
        <p:blipFill>
          <a:blip r:embed="rId2"/>
          <a:stretch>
            <a:fillRect/>
          </a:stretch>
        </p:blipFill>
        <p:spPr>
          <a:xfrm>
            <a:off x="1171030" y="342099"/>
            <a:ext cx="6801940" cy="4459301"/>
          </a:xfrm>
          <a:prstGeom prst="rect">
            <a:avLst/>
          </a:prstGeom>
        </p:spPr>
      </p:pic>
      <p:sp>
        <p:nvSpPr>
          <p:cNvPr id="4" name="TextBox 3">
            <a:extLst>
              <a:ext uri="{FF2B5EF4-FFF2-40B4-BE49-F238E27FC236}">
                <a16:creationId xmlns:a16="http://schemas.microsoft.com/office/drawing/2014/main" id="{37E04E37-4E2F-D3A5-4082-C0CA71AE994F}"/>
              </a:ext>
            </a:extLst>
          </p:cNvPr>
          <p:cNvSpPr txBox="1"/>
          <p:nvPr/>
        </p:nvSpPr>
        <p:spPr>
          <a:xfrm>
            <a:off x="467605" y="123478"/>
            <a:ext cx="663964" cy="1569660"/>
          </a:xfrm>
          <a:prstGeom prst="rect">
            <a:avLst/>
          </a:prstGeom>
          <a:noFill/>
        </p:spPr>
        <p:txBody>
          <a:bodyPr wrap="none" rtlCol="0">
            <a:spAutoFit/>
          </a:bodyPr>
          <a:lstStyle/>
          <a:p>
            <a:r>
              <a:rPr lang="en-US" sz="9600" b="1" dirty="0">
                <a:solidFill>
                  <a:srgbClr val="FF0000"/>
                </a:solidFill>
              </a:rPr>
              <a:t>*</a:t>
            </a:r>
          </a:p>
        </p:txBody>
      </p:sp>
    </p:spTree>
    <p:extLst>
      <p:ext uri="{BB962C8B-B14F-4D97-AF65-F5344CB8AC3E}">
        <p14:creationId xmlns:p14="http://schemas.microsoft.com/office/powerpoint/2010/main" val="3503756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55AFD4-D18C-2057-F215-3340B08384F2}"/>
              </a:ext>
            </a:extLst>
          </p:cNvPr>
          <p:cNvPicPr>
            <a:picLocks noChangeAspect="1"/>
          </p:cNvPicPr>
          <p:nvPr/>
        </p:nvPicPr>
        <p:blipFill>
          <a:blip r:embed="rId2"/>
          <a:stretch>
            <a:fillRect/>
          </a:stretch>
        </p:blipFill>
        <p:spPr>
          <a:xfrm>
            <a:off x="2975512" y="205755"/>
            <a:ext cx="3192976" cy="4731990"/>
          </a:xfrm>
          <a:prstGeom prst="rect">
            <a:avLst/>
          </a:prstGeom>
        </p:spPr>
      </p:pic>
      <p:sp>
        <p:nvSpPr>
          <p:cNvPr id="3" name="TextBox 2">
            <a:extLst>
              <a:ext uri="{FF2B5EF4-FFF2-40B4-BE49-F238E27FC236}">
                <a16:creationId xmlns:a16="http://schemas.microsoft.com/office/drawing/2014/main" id="{0963FE99-1D5E-05E1-52A3-52D1D3B81CFF}"/>
              </a:ext>
            </a:extLst>
          </p:cNvPr>
          <p:cNvSpPr txBox="1"/>
          <p:nvPr/>
        </p:nvSpPr>
        <p:spPr>
          <a:xfrm>
            <a:off x="6948264" y="4352970"/>
            <a:ext cx="1654620" cy="584775"/>
          </a:xfrm>
          <a:prstGeom prst="rect">
            <a:avLst/>
          </a:prstGeom>
          <a:noFill/>
        </p:spPr>
        <p:txBody>
          <a:bodyPr wrap="none" rtlCol="0">
            <a:spAutoFit/>
          </a:bodyPr>
          <a:lstStyle/>
          <a:p>
            <a:pPr algn="ctr"/>
            <a:r>
              <a:rPr lang="en-US" sz="1600" dirty="0">
                <a:solidFill>
                  <a:schemeClr val="bg1"/>
                </a:solidFill>
              </a:rPr>
              <a:t>Andrew Garfield</a:t>
            </a:r>
          </a:p>
          <a:p>
            <a:pPr algn="ctr"/>
            <a:r>
              <a:rPr lang="en-US" sz="1600" dirty="0">
                <a:solidFill>
                  <a:schemeClr val="bg1"/>
                </a:solidFill>
              </a:rPr>
              <a:t>Emma Stone</a:t>
            </a:r>
          </a:p>
        </p:txBody>
      </p:sp>
    </p:spTree>
    <p:extLst>
      <p:ext uri="{BB962C8B-B14F-4D97-AF65-F5344CB8AC3E}">
        <p14:creationId xmlns:p14="http://schemas.microsoft.com/office/powerpoint/2010/main" val="25409327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A82EF1-42BB-6593-24BB-7FDF1222FEAA}"/>
              </a:ext>
            </a:extLst>
          </p:cNvPr>
          <p:cNvPicPr>
            <a:picLocks noChangeAspect="1"/>
          </p:cNvPicPr>
          <p:nvPr/>
        </p:nvPicPr>
        <p:blipFill>
          <a:blip r:embed="rId2"/>
          <a:stretch>
            <a:fillRect/>
          </a:stretch>
        </p:blipFill>
        <p:spPr>
          <a:xfrm>
            <a:off x="2879812" y="181534"/>
            <a:ext cx="3384376" cy="4780431"/>
          </a:xfrm>
          <a:prstGeom prst="rect">
            <a:avLst/>
          </a:prstGeom>
        </p:spPr>
      </p:pic>
    </p:spTree>
    <p:extLst>
      <p:ext uri="{BB962C8B-B14F-4D97-AF65-F5344CB8AC3E}">
        <p14:creationId xmlns:p14="http://schemas.microsoft.com/office/powerpoint/2010/main" val="17567283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a:extLst>
              <a:ext uri="{FF2B5EF4-FFF2-40B4-BE49-F238E27FC236}">
                <a16:creationId xmlns:a16="http://schemas.microsoft.com/office/drawing/2014/main" id="{5014E5CC-1C74-B51F-27B9-A2910376D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889000"/>
            <a:ext cx="597535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3333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8448E9-1244-1510-181E-712D2E27F900}"/>
              </a:ext>
            </a:extLst>
          </p:cNvPr>
          <p:cNvPicPr>
            <a:picLocks noChangeAspect="1"/>
          </p:cNvPicPr>
          <p:nvPr/>
        </p:nvPicPr>
        <p:blipFill>
          <a:blip r:embed="rId2"/>
          <a:stretch>
            <a:fillRect/>
          </a:stretch>
        </p:blipFill>
        <p:spPr>
          <a:xfrm>
            <a:off x="2667976" y="169751"/>
            <a:ext cx="3808048" cy="4803998"/>
          </a:xfrm>
          <a:prstGeom prst="rect">
            <a:avLst/>
          </a:prstGeom>
        </p:spPr>
      </p:pic>
    </p:spTree>
    <p:extLst>
      <p:ext uri="{BB962C8B-B14F-4D97-AF65-F5344CB8AC3E}">
        <p14:creationId xmlns:p14="http://schemas.microsoft.com/office/powerpoint/2010/main" val="23541931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762176-F2DE-50C0-7B75-873F2E2BE06C}"/>
              </a:ext>
            </a:extLst>
          </p:cNvPr>
          <p:cNvPicPr>
            <a:picLocks noChangeAspect="1"/>
          </p:cNvPicPr>
          <p:nvPr/>
        </p:nvPicPr>
        <p:blipFill>
          <a:blip r:embed="rId2"/>
          <a:stretch>
            <a:fillRect/>
          </a:stretch>
        </p:blipFill>
        <p:spPr>
          <a:xfrm>
            <a:off x="2994670" y="205755"/>
            <a:ext cx="3154660" cy="4731990"/>
          </a:xfrm>
          <a:prstGeom prst="rect">
            <a:avLst/>
          </a:prstGeom>
        </p:spPr>
      </p:pic>
    </p:spTree>
    <p:extLst>
      <p:ext uri="{BB962C8B-B14F-4D97-AF65-F5344CB8AC3E}">
        <p14:creationId xmlns:p14="http://schemas.microsoft.com/office/powerpoint/2010/main" val="15817385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C48C36-3403-BC6D-6F0F-70CAFAD09F57}"/>
              </a:ext>
            </a:extLst>
          </p:cNvPr>
          <p:cNvPicPr>
            <a:picLocks noChangeAspect="1"/>
          </p:cNvPicPr>
          <p:nvPr/>
        </p:nvPicPr>
        <p:blipFill>
          <a:blip r:embed="rId2"/>
          <a:stretch>
            <a:fillRect/>
          </a:stretch>
        </p:blipFill>
        <p:spPr>
          <a:xfrm>
            <a:off x="1320800" y="1131590"/>
            <a:ext cx="6502400" cy="3657600"/>
          </a:xfrm>
          <a:prstGeom prst="rect">
            <a:avLst/>
          </a:prstGeom>
        </p:spPr>
      </p:pic>
      <p:sp>
        <p:nvSpPr>
          <p:cNvPr id="3" name="TextBox 2">
            <a:extLst>
              <a:ext uri="{FF2B5EF4-FFF2-40B4-BE49-F238E27FC236}">
                <a16:creationId xmlns:a16="http://schemas.microsoft.com/office/drawing/2014/main" id="{A04837AD-1989-CFC9-E1C8-6BBA742A8DC5}"/>
              </a:ext>
            </a:extLst>
          </p:cNvPr>
          <p:cNvSpPr txBox="1"/>
          <p:nvPr/>
        </p:nvSpPr>
        <p:spPr>
          <a:xfrm>
            <a:off x="2421924" y="267494"/>
            <a:ext cx="4300152" cy="584775"/>
          </a:xfrm>
          <a:prstGeom prst="rect">
            <a:avLst/>
          </a:prstGeom>
          <a:noFill/>
        </p:spPr>
        <p:txBody>
          <a:bodyPr wrap="none" rtlCol="0">
            <a:spAutoFit/>
          </a:bodyPr>
          <a:lstStyle/>
          <a:p>
            <a:r>
              <a:rPr lang="en-US" sz="3200" dirty="0">
                <a:solidFill>
                  <a:schemeClr val="bg1"/>
                </a:solidFill>
              </a:rPr>
              <a:t>Life</a:t>
            </a:r>
            <a:r>
              <a:rPr lang="en-US" sz="3200" dirty="0">
                <a:solidFill>
                  <a:srgbClr val="FF0000"/>
                </a:solidFill>
              </a:rPr>
              <a:t>’</a:t>
            </a:r>
            <a:r>
              <a:rPr lang="en-US" sz="3200" dirty="0">
                <a:solidFill>
                  <a:schemeClr val="bg1"/>
                </a:solidFill>
              </a:rPr>
              <a:t>s Symmetry Part </a:t>
            </a:r>
            <a:r>
              <a:rPr lang="en-US" sz="3200" dirty="0">
                <a:solidFill>
                  <a:srgbClr val="FF0000"/>
                </a:solidFill>
              </a:rPr>
              <a:t>1</a:t>
            </a:r>
          </a:p>
        </p:txBody>
      </p:sp>
    </p:spTree>
    <p:extLst>
      <p:ext uri="{BB962C8B-B14F-4D97-AF65-F5344CB8AC3E}">
        <p14:creationId xmlns:p14="http://schemas.microsoft.com/office/powerpoint/2010/main" val="1502544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C98F03-F455-C00A-E30C-9864492DDB3B}"/>
              </a:ext>
            </a:extLst>
          </p:cNvPr>
          <p:cNvSpPr txBox="1"/>
          <p:nvPr/>
        </p:nvSpPr>
        <p:spPr>
          <a:xfrm>
            <a:off x="2421924" y="123478"/>
            <a:ext cx="4300152" cy="584775"/>
          </a:xfrm>
          <a:prstGeom prst="rect">
            <a:avLst/>
          </a:prstGeom>
          <a:noFill/>
        </p:spPr>
        <p:txBody>
          <a:bodyPr wrap="none" rtlCol="0">
            <a:spAutoFit/>
          </a:bodyPr>
          <a:lstStyle/>
          <a:p>
            <a:r>
              <a:rPr lang="en-US" sz="3200" dirty="0">
                <a:solidFill>
                  <a:schemeClr val="bg1"/>
                </a:solidFill>
              </a:rPr>
              <a:t>Life</a:t>
            </a:r>
            <a:r>
              <a:rPr lang="en-US" sz="3200" dirty="0">
                <a:solidFill>
                  <a:srgbClr val="FF0000"/>
                </a:solidFill>
              </a:rPr>
              <a:t>’</a:t>
            </a:r>
            <a:r>
              <a:rPr lang="en-US" sz="3200" dirty="0">
                <a:solidFill>
                  <a:schemeClr val="bg1"/>
                </a:solidFill>
              </a:rPr>
              <a:t>s Symmetry Part </a:t>
            </a:r>
            <a:r>
              <a:rPr lang="en-US" sz="3200" dirty="0">
                <a:solidFill>
                  <a:srgbClr val="FF0000"/>
                </a:solidFill>
              </a:rPr>
              <a:t>2</a:t>
            </a:r>
          </a:p>
        </p:txBody>
      </p:sp>
      <p:pic>
        <p:nvPicPr>
          <p:cNvPr id="3" name="Picture 2">
            <a:extLst>
              <a:ext uri="{FF2B5EF4-FFF2-40B4-BE49-F238E27FC236}">
                <a16:creationId xmlns:a16="http://schemas.microsoft.com/office/drawing/2014/main" id="{DD526E56-3167-4361-1A4A-72D9D525F74A}"/>
              </a:ext>
            </a:extLst>
          </p:cNvPr>
          <p:cNvPicPr>
            <a:picLocks noChangeAspect="1"/>
          </p:cNvPicPr>
          <p:nvPr/>
        </p:nvPicPr>
        <p:blipFill>
          <a:blip r:embed="rId2"/>
          <a:stretch>
            <a:fillRect/>
          </a:stretch>
        </p:blipFill>
        <p:spPr>
          <a:xfrm>
            <a:off x="1407052" y="987574"/>
            <a:ext cx="2708282" cy="3867894"/>
          </a:xfrm>
          <a:prstGeom prst="rect">
            <a:avLst/>
          </a:prstGeom>
        </p:spPr>
      </p:pic>
      <p:pic>
        <p:nvPicPr>
          <p:cNvPr id="4" name="Picture 3">
            <a:extLst>
              <a:ext uri="{FF2B5EF4-FFF2-40B4-BE49-F238E27FC236}">
                <a16:creationId xmlns:a16="http://schemas.microsoft.com/office/drawing/2014/main" id="{0A0910D8-AD71-2C6D-7221-9BAD08A26777}"/>
              </a:ext>
            </a:extLst>
          </p:cNvPr>
          <p:cNvPicPr>
            <a:picLocks noChangeAspect="1"/>
          </p:cNvPicPr>
          <p:nvPr/>
        </p:nvPicPr>
        <p:blipFill>
          <a:blip r:embed="rId3"/>
          <a:stretch>
            <a:fillRect/>
          </a:stretch>
        </p:blipFill>
        <p:spPr>
          <a:xfrm>
            <a:off x="4967536" y="987574"/>
            <a:ext cx="2769412" cy="3867894"/>
          </a:xfrm>
          <a:prstGeom prst="rect">
            <a:avLst/>
          </a:prstGeom>
        </p:spPr>
      </p:pic>
    </p:spTree>
    <p:extLst>
      <p:ext uri="{BB962C8B-B14F-4D97-AF65-F5344CB8AC3E}">
        <p14:creationId xmlns:p14="http://schemas.microsoft.com/office/powerpoint/2010/main" val="27085962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a:extLst>
              <a:ext uri="{FF2B5EF4-FFF2-40B4-BE49-F238E27FC236}">
                <a16:creationId xmlns:a16="http://schemas.microsoft.com/office/drawing/2014/main" id="{29EB15E3-AC19-8827-C96B-6E5525934CE0}"/>
              </a:ext>
            </a:extLst>
          </p:cNvPr>
          <p:cNvSpPr>
            <a:spLocks noGrp="1" noChangeArrowheads="1"/>
          </p:cNvSpPr>
          <p:nvPr>
            <p:ph sz="quarter" idx="10"/>
          </p:nvPr>
        </p:nvSpPr>
        <p:spPr bwMode="auto">
          <a:xfrm>
            <a:off x="1485900" y="1228725"/>
            <a:ext cx="6172200" cy="3132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7200">
                <a:solidFill>
                  <a:schemeClr val="bg1"/>
                </a:solidFill>
              </a:rPr>
              <a:t>Now </a:t>
            </a:r>
          </a:p>
          <a:p>
            <a:pPr marL="0" indent="0" algn="ctr">
              <a:buFont typeface="Arial" panose="020B0604020202020204" pitchFamily="34" charset="0"/>
              <a:buNone/>
            </a:pPr>
            <a:r>
              <a:rPr lang="en-US" altLang="en-US" sz="7200">
                <a:solidFill>
                  <a:srgbClr val="FFFF00"/>
                </a:solidFill>
              </a:rPr>
              <a:t>You</a:t>
            </a:r>
            <a:endParaRPr lang="en-US" altLang="en-US" sz="7200">
              <a:solidFill>
                <a:schemeClr val="bg1"/>
              </a:solidFill>
            </a:endParaRPr>
          </a:p>
        </p:txBody>
      </p:sp>
    </p:spTree>
    <p:extLst>
      <p:ext uri="{BB962C8B-B14F-4D97-AF65-F5344CB8AC3E}">
        <p14:creationId xmlns:p14="http://schemas.microsoft.com/office/powerpoint/2010/main" val="361690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B087-575E-6BEC-61A4-117B75E801E8}"/>
              </a:ext>
            </a:extLst>
          </p:cNvPr>
          <p:cNvSpPr>
            <a:spLocks noGrp="1"/>
          </p:cNvSpPr>
          <p:nvPr>
            <p:ph type="title"/>
          </p:nvPr>
        </p:nvSpPr>
        <p:spPr>
          <a:xfrm>
            <a:off x="1811338" y="14288"/>
            <a:ext cx="5846762" cy="720725"/>
          </a:xfrm>
        </p:spPr>
        <p:txBody>
          <a:bodyPr>
            <a:noAutofit/>
          </a:bodyPr>
          <a:lstStyle/>
          <a:p>
            <a:pPr>
              <a:defRPr/>
            </a:pPr>
            <a:r>
              <a:rPr lang="en-US" sz="4500" b="1" dirty="0">
                <a:solidFill>
                  <a:srgbClr val="FFFF00"/>
                </a:solidFill>
                <a:latin typeface="+mn-lt"/>
              </a:rPr>
              <a:t>Why post?</a:t>
            </a:r>
          </a:p>
        </p:txBody>
      </p:sp>
      <p:sp>
        <p:nvSpPr>
          <p:cNvPr id="3" name="Content Placeholder 2">
            <a:extLst>
              <a:ext uri="{FF2B5EF4-FFF2-40B4-BE49-F238E27FC236}">
                <a16:creationId xmlns:a16="http://schemas.microsoft.com/office/drawing/2014/main" id="{BF0E8926-96B7-8263-066A-BB7A6AC40DC2}"/>
              </a:ext>
            </a:extLst>
          </p:cNvPr>
          <p:cNvSpPr>
            <a:spLocks noGrp="1"/>
          </p:cNvSpPr>
          <p:nvPr>
            <p:ph sz="quarter" idx="10"/>
          </p:nvPr>
        </p:nvSpPr>
        <p:spPr>
          <a:xfrm>
            <a:off x="1485900" y="885825"/>
            <a:ext cx="6515100" cy="3552825"/>
          </a:xfrm>
        </p:spPr>
        <p:txBody>
          <a:bodyPr>
            <a:normAutofit fontScale="25000" lnSpcReduction="20000"/>
          </a:bodyPr>
          <a:lstStyle/>
          <a:p>
            <a:pPr>
              <a:lnSpc>
                <a:spcPct val="120000"/>
              </a:lnSpc>
              <a:buFont typeface="Arial" panose="020B0604020202020204" pitchFamily="34" charset="0"/>
              <a:buAutoNum type="arabicPeriod"/>
              <a:defRPr/>
            </a:pPr>
            <a:r>
              <a:rPr lang="en-US" sz="10800" dirty="0">
                <a:solidFill>
                  <a:schemeClr val="bg1"/>
                </a:solidFill>
                <a:cs typeface="Lucida Console"/>
              </a:rPr>
              <a:t>Engaging and engaging others is the key.</a:t>
            </a:r>
          </a:p>
          <a:p>
            <a:pPr>
              <a:lnSpc>
                <a:spcPct val="120000"/>
              </a:lnSpc>
              <a:buFont typeface="Arial" panose="020B0604020202020204" pitchFamily="34" charset="0"/>
              <a:buAutoNum type="arabicPeriod"/>
              <a:defRPr/>
            </a:pPr>
            <a:r>
              <a:rPr lang="en-US" sz="10800" dirty="0">
                <a:solidFill>
                  <a:schemeClr val="bg1"/>
                </a:solidFill>
                <a:cs typeface="Lucida Console"/>
              </a:rPr>
              <a:t>Because you don’t love speaking up in class.</a:t>
            </a:r>
          </a:p>
          <a:p>
            <a:pPr>
              <a:lnSpc>
                <a:spcPct val="120000"/>
              </a:lnSpc>
              <a:buFont typeface="Arial" panose="020B0604020202020204" pitchFamily="34" charset="0"/>
              <a:buAutoNum type="arabicPeriod"/>
              <a:defRPr/>
            </a:pPr>
            <a:r>
              <a:rPr lang="en-US" sz="10800" dirty="0">
                <a:solidFill>
                  <a:schemeClr val="bg1"/>
                </a:solidFill>
                <a:cs typeface="Lucida Console"/>
              </a:rPr>
              <a:t>Because you just saw or realized something, and you’ll never remember it unless you post it now.</a:t>
            </a:r>
            <a:endParaRPr lang="en-US" sz="3000" dirty="0">
              <a:solidFill>
                <a:schemeClr val="bg1"/>
              </a:solidFill>
              <a:cs typeface="Lucida Console"/>
            </a:endParaRPr>
          </a:p>
          <a:p>
            <a:pPr marL="0" indent="0">
              <a:buFont typeface="Arial" panose="020B0604020202020204" pitchFamily="34" charset="0"/>
              <a:buNone/>
              <a:defRPr/>
            </a:pPr>
            <a:r>
              <a:rPr lang="en-US" sz="3000" dirty="0">
                <a:solidFill>
                  <a:schemeClr val="bg1"/>
                </a:solidFill>
                <a:cs typeface="Lucida Console"/>
              </a:rPr>
              <a:t>    </a:t>
            </a:r>
            <a:endParaRPr lang="en-US" sz="3000" dirty="0">
              <a:solidFill>
                <a:srgbClr val="FFFF00"/>
              </a:solidFill>
              <a:cs typeface="Lucida Console"/>
            </a:endParaRPr>
          </a:p>
        </p:txBody>
      </p:sp>
    </p:spTree>
    <p:extLst>
      <p:ext uri="{BB962C8B-B14F-4D97-AF65-F5344CB8AC3E}">
        <p14:creationId xmlns:p14="http://schemas.microsoft.com/office/powerpoint/2010/main" val="31852270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D5B11F7C-BC4B-8898-6093-0DA3E4426DF3}"/>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Entirely optional but please</a:t>
            </a:r>
            <a:r>
              <a:rPr lang="en-US" altLang="en-US">
                <a:solidFill>
                  <a:schemeClr val="bg1"/>
                </a:solidFill>
              </a:rPr>
              <a:t>…</a:t>
            </a:r>
          </a:p>
        </p:txBody>
      </p:sp>
      <p:sp>
        <p:nvSpPr>
          <p:cNvPr id="3" name="Content Placeholder 2">
            <a:extLst>
              <a:ext uri="{FF2B5EF4-FFF2-40B4-BE49-F238E27FC236}">
                <a16:creationId xmlns:a16="http://schemas.microsoft.com/office/drawing/2014/main" id="{953DEDD7-93F1-7D18-FF16-129EFAA6AA4F}"/>
              </a:ext>
            </a:extLst>
          </p:cNvPr>
          <p:cNvSpPr>
            <a:spLocks noGrp="1"/>
          </p:cNvSpPr>
          <p:nvPr>
            <p:ph sz="quarter" idx="10"/>
          </p:nvPr>
        </p:nvSpPr>
        <p:spPr>
          <a:xfrm>
            <a:off x="1485900" y="762000"/>
            <a:ext cx="6172200" cy="3684588"/>
          </a:xfrm>
        </p:spPr>
        <p:txBody>
          <a:bodyPr>
            <a:normAutofit fontScale="85000" lnSpcReduction="10000"/>
          </a:bodyPr>
          <a:lstStyle/>
          <a:p>
            <a:pPr marL="0" indent="0">
              <a:lnSpc>
                <a:spcPct val="110000"/>
              </a:lnSpc>
              <a:buFont typeface="Arial" panose="020B0604020202020204" pitchFamily="34" charset="0"/>
              <a:buNone/>
              <a:defRPr/>
            </a:pPr>
            <a:r>
              <a:rPr lang="en-US" sz="2700" dirty="0">
                <a:solidFill>
                  <a:srgbClr val="FFFF00"/>
                </a:solidFill>
              </a:rPr>
              <a:t>…</a:t>
            </a:r>
            <a:r>
              <a:rPr lang="en-US" sz="2700" dirty="0">
                <a:solidFill>
                  <a:schemeClr val="bg1"/>
                </a:solidFill>
              </a:rPr>
              <a:t>email me a short bio of yourself referencing:</a:t>
            </a:r>
          </a:p>
          <a:p>
            <a:pPr marL="385763" indent="-385763">
              <a:lnSpc>
                <a:spcPct val="110000"/>
              </a:lnSpc>
              <a:buFont typeface="+mj-lt"/>
              <a:buAutoNum type="arabicPeriod"/>
              <a:defRPr/>
            </a:pPr>
            <a:r>
              <a:rPr lang="en-US" sz="2700" dirty="0">
                <a:solidFill>
                  <a:schemeClr val="bg1"/>
                </a:solidFill>
              </a:rPr>
              <a:t>Anything at all you want to say about yourself</a:t>
            </a:r>
          </a:p>
          <a:p>
            <a:pPr marL="385763" indent="-385763">
              <a:lnSpc>
                <a:spcPct val="110000"/>
              </a:lnSpc>
              <a:buFont typeface="+mj-lt"/>
              <a:buAutoNum type="arabicPeriod"/>
              <a:defRPr/>
            </a:pPr>
            <a:r>
              <a:rPr lang="en-US" sz="2700" dirty="0">
                <a:solidFill>
                  <a:schemeClr val="bg1"/>
                </a:solidFill>
              </a:rPr>
              <a:t>Your academic interests</a:t>
            </a:r>
          </a:p>
          <a:p>
            <a:pPr marL="385763" indent="-385763">
              <a:lnSpc>
                <a:spcPct val="110000"/>
              </a:lnSpc>
              <a:buFont typeface="+mj-lt"/>
              <a:buAutoNum type="arabicPeriod"/>
              <a:defRPr/>
            </a:pPr>
            <a:r>
              <a:rPr lang="en-US" sz="2700" dirty="0">
                <a:solidFill>
                  <a:schemeClr val="bg1"/>
                </a:solidFill>
              </a:rPr>
              <a:t>What you might like to get out of this course   (I.E., interest in a type of patent, or a copyright issue etc.) </a:t>
            </a:r>
          </a:p>
          <a:p>
            <a:pPr marL="385763" indent="-385763">
              <a:lnSpc>
                <a:spcPct val="110000"/>
              </a:lnSpc>
              <a:buFont typeface="+mj-lt"/>
              <a:buAutoNum type="arabicPeriod"/>
              <a:defRPr/>
            </a:pPr>
            <a:r>
              <a:rPr lang="en-US" sz="2700" b="1" dirty="0">
                <a:solidFill>
                  <a:srgbClr val="FFFF00"/>
                </a:solidFill>
              </a:rPr>
              <a:t>Favorite Intellectual Property </a:t>
            </a:r>
            <a:r>
              <a:rPr lang="en-US" sz="2700" b="1" dirty="0">
                <a:solidFill>
                  <a:schemeClr val="bg1"/>
                </a:solidFill>
              </a:rPr>
              <a:t>(</a:t>
            </a:r>
            <a:r>
              <a:rPr lang="en-US" sz="2700" b="1" dirty="0" err="1">
                <a:solidFill>
                  <a:srgbClr val="FFFF00"/>
                </a:solidFill>
              </a:rPr>
              <a:t>ies</a:t>
            </a:r>
            <a:r>
              <a:rPr lang="en-US" sz="2700" b="1" dirty="0">
                <a:solidFill>
                  <a:schemeClr val="bg1"/>
                </a:solidFill>
              </a:rPr>
              <a:t>)</a:t>
            </a:r>
            <a:r>
              <a:rPr lang="en-US" sz="2700" b="1" dirty="0">
                <a:solidFill>
                  <a:srgbClr val="FFFF00"/>
                </a:solidFill>
              </a:rPr>
              <a:t> </a:t>
            </a:r>
            <a:r>
              <a:rPr lang="en-US" sz="2700" dirty="0">
                <a:solidFill>
                  <a:srgbClr val="FF0000"/>
                </a:solidFill>
              </a:rPr>
              <a:t>-</a:t>
            </a:r>
            <a:r>
              <a:rPr lang="en-US" sz="2700" dirty="0">
                <a:solidFill>
                  <a:srgbClr val="FFFF00"/>
                </a:solidFill>
              </a:rPr>
              <a:t> </a:t>
            </a:r>
            <a:r>
              <a:rPr lang="en-US" sz="2700" dirty="0">
                <a:solidFill>
                  <a:schemeClr val="bg1"/>
                </a:solidFill>
              </a:rPr>
              <a:t>current or all-time</a:t>
            </a:r>
          </a:p>
          <a:p>
            <a:pPr marL="0" indent="0">
              <a:buFont typeface="Arial" panose="020B0604020202020204" pitchFamily="34" charset="0"/>
              <a:buNone/>
              <a:defRPr/>
            </a:pPr>
            <a:endParaRPr lang="en-US" sz="2400" dirty="0">
              <a:solidFill>
                <a:schemeClr val="bg1"/>
              </a:solidFill>
            </a:endParaRPr>
          </a:p>
          <a:p>
            <a:pPr marL="385763" indent="-385763">
              <a:buFont typeface="+mj-lt"/>
              <a:buAutoNum type="arabicPeriod"/>
              <a:defRPr/>
            </a:pPr>
            <a:endParaRPr lang="en-US" sz="2400" dirty="0">
              <a:solidFill>
                <a:schemeClr val="bg1"/>
              </a:solidFill>
            </a:endParaRPr>
          </a:p>
        </p:txBody>
      </p:sp>
    </p:spTree>
    <p:extLst>
      <p:ext uri="{BB962C8B-B14F-4D97-AF65-F5344CB8AC3E}">
        <p14:creationId xmlns:p14="http://schemas.microsoft.com/office/powerpoint/2010/main" val="12385352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a:extLst>
              <a:ext uri="{FF2B5EF4-FFF2-40B4-BE49-F238E27FC236}">
                <a16:creationId xmlns:a16="http://schemas.microsoft.com/office/drawing/2014/main" id="{B5D66B44-98E4-29E8-2E49-C831063CB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13" y="1347788"/>
            <a:ext cx="63023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Box 2">
            <a:extLst>
              <a:ext uri="{FF2B5EF4-FFF2-40B4-BE49-F238E27FC236}">
                <a16:creationId xmlns:a16="http://schemas.microsoft.com/office/drawing/2014/main" id="{2817B321-98F7-4252-DBC6-EEA6A85D83B3}"/>
              </a:ext>
            </a:extLst>
          </p:cNvPr>
          <p:cNvSpPr txBox="1">
            <a:spLocks noChangeArrowheads="1"/>
          </p:cNvSpPr>
          <p:nvPr/>
        </p:nvSpPr>
        <p:spPr bwMode="auto">
          <a:xfrm>
            <a:off x="1798644" y="267494"/>
            <a:ext cx="55467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dirty="0">
                <a:solidFill>
                  <a:srgbClr val="00B0F0"/>
                </a:solidFill>
              </a:rPr>
              <a:t>Where we have been</a:t>
            </a:r>
            <a:r>
              <a:rPr lang="en-US" altLang="en-US" sz="4000" dirty="0">
                <a:solidFill>
                  <a:srgbClr val="FF0000"/>
                </a:solidFill>
              </a:rPr>
              <a:t>…</a:t>
            </a:r>
          </a:p>
        </p:txBody>
      </p:sp>
    </p:spTree>
    <p:extLst>
      <p:ext uri="{BB962C8B-B14F-4D97-AF65-F5344CB8AC3E}">
        <p14:creationId xmlns:p14="http://schemas.microsoft.com/office/powerpoint/2010/main" val="18337630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242ED5-86DD-D7A3-ACCB-CCF998BC945E}"/>
              </a:ext>
            </a:extLst>
          </p:cNvPr>
          <p:cNvSpPr>
            <a:spLocks noGrp="1"/>
          </p:cNvSpPr>
          <p:nvPr>
            <p:ph sz="quarter" idx="10"/>
          </p:nvPr>
        </p:nvSpPr>
        <p:spPr>
          <a:xfrm>
            <a:off x="457200" y="1055688"/>
            <a:ext cx="8229600" cy="3238500"/>
          </a:xfrm>
        </p:spPr>
        <p:txBody>
          <a:bodyPr/>
          <a:lstStyle/>
          <a:p>
            <a:pPr marL="0" indent="0">
              <a:buFont typeface="Arial" panose="020B0604020202020204" pitchFamily="34" charset="0"/>
              <a:buNone/>
              <a:defRPr/>
            </a:pPr>
            <a:r>
              <a:rPr lang="en-CA" sz="2400" dirty="0">
                <a:solidFill>
                  <a:srgbClr val="FFFF00"/>
                </a:solidFill>
              </a:rPr>
              <a:t>Intellectual Property Law </a:t>
            </a:r>
            <a:r>
              <a:rPr lang="en-CA" sz="2400" dirty="0">
                <a:solidFill>
                  <a:schemeClr val="bg1"/>
                </a:solidFill>
              </a:rPr>
              <a:t>is about</a:t>
            </a:r>
            <a:r>
              <a:rPr lang="en-CA" sz="2400" dirty="0">
                <a:solidFill>
                  <a:srgbClr val="FF0000"/>
                </a:solidFill>
              </a:rPr>
              <a:t>:</a:t>
            </a:r>
          </a:p>
          <a:p>
            <a:pPr>
              <a:buFont typeface="+mj-lt"/>
              <a:buAutoNum type="arabicPeriod"/>
              <a:defRPr/>
            </a:pPr>
            <a:r>
              <a:rPr lang="en-CA" sz="2400" dirty="0">
                <a:solidFill>
                  <a:schemeClr val="bg1"/>
                </a:solidFill>
              </a:rPr>
              <a:t>What kinds of </a:t>
            </a:r>
            <a:r>
              <a:rPr lang="en-CA" sz="2400" dirty="0">
                <a:solidFill>
                  <a:srgbClr val="FFFF00"/>
                </a:solidFill>
              </a:rPr>
              <a:t>creations of the mind </a:t>
            </a:r>
            <a:r>
              <a:rPr lang="en-CA" sz="2400" dirty="0">
                <a:solidFill>
                  <a:schemeClr val="bg1"/>
                </a:solidFill>
              </a:rPr>
              <a:t>can one have rights in</a:t>
            </a:r>
            <a:r>
              <a:rPr lang="en-CA" sz="2400" dirty="0">
                <a:solidFill>
                  <a:srgbClr val="FF0000"/>
                </a:solidFill>
              </a:rPr>
              <a:t>?</a:t>
            </a:r>
          </a:p>
          <a:p>
            <a:pPr>
              <a:buFont typeface="+mj-lt"/>
              <a:buAutoNum type="arabicPeriod"/>
              <a:defRPr/>
            </a:pPr>
            <a:r>
              <a:rPr lang="en-CA" sz="2400" dirty="0">
                <a:solidFill>
                  <a:schemeClr val="bg1"/>
                </a:solidFill>
              </a:rPr>
              <a:t>Who can have those rights</a:t>
            </a:r>
            <a:r>
              <a:rPr lang="en-CA" sz="2400" dirty="0">
                <a:solidFill>
                  <a:srgbClr val="FF0000"/>
                </a:solidFill>
              </a:rPr>
              <a:t>?</a:t>
            </a:r>
          </a:p>
          <a:p>
            <a:pPr>
              <a:buFont typeface="+mj-lt"/>
              <a:buAutoNum type="arabicPeriod"/>
              <a:defRPr/>
            </a:pPr>
            <a:r>
              <a:rPr lang="en-CA" sz="2400" dirty="0">
                <a:solidFill>
                  <a:schemeClr val="bg1"/>
                </a:solidFill>
              </a:rPr>
              <a:t>What kinds of rights are there</a:t>
            </a:r>
            <a:r>
              <a:rPr lang="en-CA" sz="2400" dirty="0">
                <a:solidFill>
                  <a:srgbClr val="FF0000"/>
                </a:solidFill>
              </a:rPr>
              <a:t>;</a:t>
            </a:r>
            <a:r>
              <a:rPr lang="en-CA" sz="2400" dirty="0">
                <a:solidFill>
                  <a:schemeClr val="bg1"/>
                </a:solidFill>
              </a:rPr>
              <a:t> and how are those rights enforced</a:t>
            </a:r>
            <a:r>
              <a:rPr lang="en-CA" sz="2400" dirty="0">
                <a:solidFill>
                  <a:srgbClr val="FF0000"/>
                </a:solidFill>
              </a:rPr>
              <a:t>?</a:t>
            </a:r>
          </a:p>
          <a:p>
            <a:pPr marL="0" indent="0">
              <a:buFont typeface="Arial" panose="020B0604020202020204" pitchFamily="34" charset="0"/>
              <a:buNone/>
              <a:defRPr/>
            </a:pP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9EE933-7DAA-FC37-8CE6-F1AA73F12C33}"/>
              </a:ext>
            </a:extLst>
          </p:cNvPr>
          <p:cNvSpPr txBox="1"/>
          <p:nvPr/>
        </p:nvSpPr>
        <p:spPr>
          <a:xfrm>
            <a:off x="964260" y="267494"/>
            <a:ext cx="7234673" cy="830997"/>
          </a:xfrm>
          <a:prstGeom prst="rect">
            <a:avLst/>
          </a:prstGeom>
          <a:noFill/>
        </p:spPr>
        <p:txBody>
          <a:bodyPr wrap="none" rtlCol="0">
            <a:spAutoFit/>
          </a:bodyPr>
          <a:lstStyle/>
          <a:p>
            <a:r>
              <a:rPr lang="en-US" sz="4800" dirty="0">
                <a:solidFill>
                  <a:srgbClr val="FFFF00"/>
                </a:solidFill>
              </a:rPr>
              <a:t>Be </a:t>
            </a:r>
            <a:r>
              <a:rPr lang="en-US" sz="4800" dirty="0">
                <a:solidFill>
                  <a:srgbClr val="00B0F0"/>
                </a:solidFill>
              </a:rPr>
              <a:t>CURIOUS</a:t>
            </a:r>
            <a:r>
              <a:rPr lang="en-US" sz="4800" dirty="0">
                <a:solidFill>
                  <a:srgbClr val="FFFF00"/>
                </a:solidFill>
              </a:rPr>
              <a:t> everyday</a:t>
            </a:r>
            <a:r>
              <a:rPr lang="en-US" sz="4800" dirty="0">
                <a:solidFill>
                  <a:srgbClr val="FF0000"/>
                </a:solidFill>
              </a:rPr>
              <a:t>…</a:t>
            </a:r>
          </a:p>
        </p:txBody>
      </p:sp>
      <p:pic>
        <p:nvPicPr>
          <p:cNvPr id="4" name="Picture 3" descr="A window with a sign on it&#10;&#10;Description automatically generated">
            <a:extLst>
              <a:ext uri="{FF2B5EF4-FFF2-40B4-BE49-F238E27FC236}">
                <a16:creationId xmlns:a16="http://schemas.microsoft.com/office/drawing/2014/main" id="{A2D5C0D0-1D2D-F434-496A-22D93D226A4C}"/>
              </a:ext>
            </a:extLst>
          </p:cNvPr>
          <p:cNvPicPr>
            <a:picLocks noChangeAspect="1"/>
          </p:cNvPicPr>
          <p:nvPr/>
        </p:nvPicPr>
        <p:blipFill rotWithShape="1">
          <a:blip r:embed="rId2"/>
          <a:srcRect t="8471" b="16347"/>
          <a:stretch/>
        </p:blipFill>
        <p:spPr>
          <a:xfrm>
            <a:off x="1772052" y="1419622"/>
            <a:ext cx="5619090" cy="3168352"/>
          </a:xfrm>
          <a:prstGeom prst="rect">
            <a:avLst/>
          </a:prstGeom>
        </p:spPr>
      </p:pic>
    </p:spTree>
    <p:extLst>
      <p:ext uri="{BB962C8B-B14F-4D97-AF65-F5344CB8AC3E}">
        <p14:creationId xmlns:p14="http://schemas.microsoft.com/office/powerpoint/2010/main" val="4418562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372394-7163-E5C1-041F-D83B3F78AB38}"/>
              </a:ext>
            </a:extLst>
          </p:cNvPr>
          <p:cNvSpPr txBox="1"/>
          <p:nvPr/>
        </p:nvSpPr>
        <p:spPr>
          <a:xfrm>
            <a:off x="1080403" y="133758"/>
            <a:ext cx="6983194" cy="1938992"/>
          </a:xfrm>
          <a:prstGeom prst="rect">
            <a:avLst/>
          </a:prstGeom>
          <a:noFill/>
        </p:spPr>
        <p:txBody>
          <a:bodyPr wrap="none" rtlCol="0">
            <a:spAutoFit/>
          </a:bodyPr>
          <a:lstStyle/>
          <a:p>
            <a:pPr algn="ctr"/>
            <a:r>
              <a:rPr lang="en-US" sz="4000" dirty="0">
                <a:solidFill>
                  <a:srgbClr val="FF0000"/>
                </a:solidFill>
                <a:latin typeface="Apple Chancery" panose="03020702040506060504" pitchFamily="66" charset="-79"/>
                <a:cs typeface="Apple Chancery" panose="03020702040506060504" pitchFamily="66" charset="-79"/>
              </a:rPr>
              <a:t>Question 1</a:t>
            </a:r>
          </a:p>
          <a:p>
            <a:pPr algn="ctr"/>
            <a:r>
              <a:rPr lang="en-US" sz="4000" dirty="0">
                <a:solidFill>
                  <a:srgbClr val="FFFF00"/>
                </a:solidFill>
              </a:rPr>
              <a:t>Can this restaurant obtain a</a:t>
            </a:r>
          </a:p>
          <a:p>
            <a:pPr algn="ctr"/>
            <a:r>
              <a:rPr lang="en-US" sz="4000" dirty="0">
                <a:solidFill>
                  <a:srgbClr val="FFFF00"/>
                </a:solidFill>
              </a:rPr>
              <a:t>Trademark for </a:t>
            </a:r>
            <a:r>
              <a:rPr lang="en-US" sz="4000" dirty="0">
                <a:solidFill>
                  <a:srgbClr val="0070C0"/>
                </a:solidFill>
              </a:rPr>
              <a:t>“</a:t>
            </a:r>
            <a:r>
              <a:rPr lang="en-US" sz="4000" dirty="0">
                <a:solidFill>
                  <a:schemeClr val="bg1"/>
                </a:solidFill>
              </a:rPr>
              <a:t>Good Sushi</a:t>
            </a:r>
            <a:r>
              <a:rPr lang="en-US" sz="4000" dirty="0">
                <a:solidFill>
                  <a:srgbClr val="0070C0"/>
                </a:solidFill>
              </a:rPr>
              <a:t>”</a:t>
            </a:r>
            <a:r>
              <a:rPr lang="en-US" sz="4000" dirty="0">
                <a:solidFill>
                  <a:srgbClr val="FF0000"/>
                </a:solidFill>
              </a:rPr>
              <a:t>?</a:t>
            </a:r>
          </a:p>
        </p:txBody>
      </p:sp>
      <p:sp>
        <p:nvSpPr>
          <p:cNvPr id="3" name="TextBox 2">
            <a:extLst>
              <a:ext uri="{FF2B5EF4-FFF2-40B4-BE49-F238E27FC236}">
                <a16:creationId xmlns:a16="http://schemas.microsoft.com/office/drawing/2014/main" id="{9416B2BA-9B20-B748-B50E-0EBCC3CBB026}"/>
              </a:ext>
            </a:extLst>
          </p:cNvPr>
          <p:cNvSpPr txBox="1"/>
          <p:nvPr/>
        </p:nvSpPr>
        <p:spPr>
          <a:xfrm>
            <a:off x="379987" y="2211710"/>
            <a:ext cx="8384026" cy="2677656"/>
          </a:xfrm>
          <a:prstGeom prst="rect">
            <a:avLst/>
          </a:prstGeom>
          <a:noFill/>
        </p:spPr>
        <p:txBody>
          <a:bodyPr wrap="none" rtlCol="0">
            <a:spAutoFit/>
          </a:bodyPr>
          <a:lstStyle/>
          <a:p>
            <a:pPr algn="l"/>
            <a:r>
              <a:rPr lang="en-CA" b="1" i="1" u="none" strike="noStrike" dirty="0">
                <a:solidFill>
                  <a:schemeClr val="bg1"/>
                </a:solidFill>
                <a:effectLst/>
                <a:latin typeface="Helvetica Neue" panose="02000503000000020004" pitchFamily="2" charset="0"/>
              </a:rPr>
              <a:t>12</a:t>
            </a:r>
            <a:r>
              <a:rPr lang="en-CA" b="1" i="1" dirty="0">
                <a:solidFill>
                  <a:schemeClr val="bg1"/>
                </a:solidFill>
                <a:effectLst/>
                <a:latin typeface="Helvetica Neue" panose="02000503000000020004" pitchFamily="2" charset="0"/>
              </a:rPr>
              <a:t> (1)</a:t>
            </a:r>
            <a:r>
              <a:rPr lang="en-CA" b="1" i="1" dirty="0">
                <a:solidFill>
                  <a:schemeClr val="bg1"/>
                </a:solidFill>
                <a:latin typeface="Helvetica Neue" panose="02000503000000020004" pitchFamily="2" charset="0"/>
              </a:rPr>
              <a:t> </a:t>
            </a:r>
            <a:r>
              <a:rPr lang="en-CA" b="1" i="1" dirty="0">
                <a:solidFill>
                  <a:srgbClr val="FF0000"/>
                </a:solidFill>
                <a:latin typeface="Helvetica Neue" panose="02000503000000020004" pitchFamily="2" charset="0"/>
              </a:rPr>
              <a:t>…</a:t>
            </a:r>
            <a:r>
              <a:rPr lang="en-CA" b="1" i="1" dirty="0">
                <a:solidFill>
                  <a:srgbClr val="FF0000"/>
                </a:solidFill>
                <a:effectLst/>
                <a:latin typeface="Helvetica Neue" panose="02000503000000020004" pitchFamily="2" charset="0"/>
              </a:rPr>
              <a:t> </a:t>
            </a:r>
            <a:r>
              <a:rPr lang="en-CA" b="1" i="1" dirty="0">
                <a:solidFill>
                  <a:schemeClr val="bg1"/>
                </a:solidFill>
                <a:effectLst/>
                <a:latin typeface="Helvetica Neue" panose="02000503000000020004" pitchFamily="2" charset="0"/>
              </a:rPr>
              <a:t>a trademark is registrable </a:t>
            </a:r>
            <a:r>
              <a:rPr lang="en-CA" b="1" i="1" dirty="0">
                <a:solidFill>
                  <a:srgbClr val="FF0000"/>
                </a:solidFill>
                <a:effectLst/>
                <a:latin typeface="Helvetica Neue" panose="02000503000000020004" pitchFamily="2" charset="0"/>
              </a:rPr>
              <a:t>if it is not</a:t>
            </a:r>
            <a:endParaRPr lang="en-CA" b="1" i="1" dirty="0">
              <a:solidFill>
                <a:schemeClr val="bg1"/>
              </a:solidFill>
              <a:effectLst/>
              <a:latin typeface="Helvetica Neue" panose="02000503000000020004" pitchFamily="2" charset="0"/>
            </a:endParaRPr>
          </a:p>
          <a:p>
            <a:pPr algn="l"/>
            <a:r>
              <a:rPr lang="en-CA" b="1" i="1" dirty="0">
                <a:solidFill>
                  <a:schemeClr val="bg1"/>
                </a:solidFill>
                <a:effectLst/>
                <a:latin typeface="Helvetica Neue" panose="02000503000000020004" pitchFamily="2" charset="0"/>
              </a:rPr>
              <a:t>(b)</a:t>
            </a:r>
            <a:r>
              <a:rPr lang="en-CA" b="0" i="1" dirty="0">
                <a:solidFill>
                  <a:schemeClr val="bg1"/>
                </a:solidFill>
                <a:effectLst/>
                <a:latin typeface="Helvetica Neue" panose="02000503000000020004" pitchFamily="2" charset="0"/>
              </a:rPr>
              <a:t> whether depicted, written or sounded, either </a:t>
            </a:r>
            <a:r>
              <a:rPr lang="en-CA" b="0" i="1" dirty="0">
                <a:solidFill>
                  <a:srgbClr val="FF0000"/>
                </a:solidFill>
                <a:effectLst/>
                <a:latin typeface="Helvetica Neue" panose="02000503000000020004" pitchFamily="2" charset="0"/>
              </a:rPr>
              <a:t>clearly </a:t>
            </a:r>
          </a:p>
          <a:p>
            <a:pPr algn="l"/>
            <a:r>
              <a:rPr lang="en-CA" b="0" i="1" dirty="0">
                <a:solidFill>
                  <a:srgbClr val="FF0000"/>
                </a:solidFill>
                <a:effectLst/>
                <a:latin typeface="Helvetica Neue" panose="02000503000000020004" pitchFamily="2" charset="0"/>
              </a:rPr>
              <a:t>descriptive or deceptively misdescriptive </a:t>
            </a:r>
            <a:r>
              <a:rPr lang="en-CA" b="0" i="1" dirty="0">
                <a:solidFill>
                  <a:schemeClr val="bg1"/>
                </a:solidFill>
                <a:effectLst/>
                <a:latin typeface="Helvetica Neue" panose="02000503000000020004" pitchFamily="2" charset="0"/>
              </a:rPr>
              <a:t>in the English or </a:t>
            </a:r>
          </a:p>
          <a:p>
            <a:pPr algn="l"/>
            <a:r>
              <a:rPr lang="en-CA" b="0" i="1" dirty="0">
                <a:solidFill>
                  <a:schemeClr val="bg1"/>
                </a:solidFill>
                <a:effectLst/>
                <a:latin typeface="Helvetica Neue" panose="02000503000000020004" pitchFamily="2" charset="0"/>
              </a:rPr>
              <a:t>French language </a:t>
            </a:r>
            <a:r>
              <a:rPr lang="en-CA" b="0" i="1" dirty="0">
                <a:solidFill>
                  <a:srgbClr val="FFFF00"/>
                </a:solidFill>
                <a:effectLst/>
                <a:latin typeface="Helvetica Neue" panose="02000503000000020004" pitchFamily="2" charset="0"/>
              </a:rPr>
              <a:t>of the character or quality of the goods or </a:t>
            </a:r>
          </a:p>
          <a:p>
            <a:pPr algn="l"/>
            <a:r>
              <a:rPr lang="en-CA" b="0" i="1" dirty="0">
                <a:solidFill>
                  <a:srgbClr val="FFFF00"/>
                </a:solidFill>
                <a:effectLst/>
                <a:latin typeface="Helvetica Neue" panose="02000503000000020004" pitchFamily="2" charset="0"/>
              </a:rPr>
              <a:t>services in association with which it is used or proposed to </a:t>
            </a:r>
          </a:p>
          <a:p>
            <a:pPr algn="l"/>
            <a:r>
              <a:rPr lang="en-CA" b="0" i="1" dirty="0">
                <a:solidFill>
                  <a:srgbClr val="FFFF00"/>
                </a:solidFill>
                <a:effectLst/>
                <a:latin typeface="Helvetica Neue" panose="02000503000000020004" pitchFamily="2" charset="0"/>
              </a:rPr>
              <a:t>be used </a:t>
            </a:r>
            <a:r>
              <a:rPr lang="en-CA" b="0" i="1" dirty="0">
                <a:solidFill>
                  <a:schemeClr val="bg1"/>
                </a:solidFill>
                <a:effectLst/>
                <a:latin typeface="Helvetica Neue" panose="02000503000000020004" pitchFamily="2" charset="0"/>
              </a:rPr>
              <a:t>or of the conditions of or the persons employed in t</a:t>
            </a:r>
          </a:p>
          <a:p>
            <a:pPr algn="l"/>
            <a:r>
              <a:rPr lang="en-CA" b="0" i="1" dirty="0">
                <a:solidFill>
                  <a:schemeClr val="bg1"/>
                </a:solidFill>
                <a:effectLst/>
                <a:latin typeface="Helvetica Neue" panose="02000503000000020004" pitchFamily="2" charset="0"/>
              </a:rPr>
              <a:t>heir production or of their place of origin;</a:t>
            </a:r>
          </a:p>
        </p:txBody>
      </p:sp>
    </p:spTree>
    <p:extLst>
      <p:ext uri="{BB962C8B-B14F-4D97-AF65-F5344CB8AC3E}">
        <p14:creationId xmlns:p14="http://schemas.microsoft.com/office/powerpoint/2010/main" val="19591303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24DE40-3F09-3EED-820D-19D9662B139B}"/>
              </a:ext>
            </a:extLst>
          </p:cNvPr>
          <p:cNvSpPr txBox="1"/>
          <p:nvPr/>
        </p:nvSpPr>
        <p:spPr>
          <a:xfrm>
            <a:off x="1623918" y="1851670"/>
            <a:ext cx="5896166" cy="1569660"/>
          </a:xfrm>
          <a:prstGeom prst="rect">
            <a:avLst/>
          </a:prstGeom>
          <a:noFill/>
        </p:spPr>
        <p:txBody>
          <a:bodyPr wrap="none" rtlCol="0">
            <a:spAutoFit/>
          </a:bodyPr>
          <a:lstStyle/>
          <a:p>
            <a:pPr algn="ctr"/>
            <a:r>
              <a:rPr lang="en-US" sz="9600" dirty="0">
                <a:solidFill>
                  <a:srgbClr val="FF0000"/>
                </a:solidFill>
                <a:latin typeface="Apple Chancery" panose="03020702040506060504" pitchFamily="66" charset="-79"/>
                <a:cs typeface="Apple Chancery" panose="03020702040506060504" pitchFamily="66" charset="-79"/>
              </a:rPr>
              <a:t>Question 2</a:t>
            </a:r>
          </a:p>
        </p:txBody>
      </p:sp>
    </p:spTree>
    <p:extLst>
      <p:ext uri="{BB962C8B-B14F-4D97-AF65-F5344CB8AC3E}">
        <p14:creationId xmlns:p14="http://schemas.microsoft.com/office/powerpoint/2010/main" val="19761745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DA127082-A512-EC69-17D1-0D1B18E70798}"/>
              </a:ext>
            </a:extLst>
          </p:cNvPr>
          <p:cNvSpPr>
            <a:spLocks noGrp="1" noChangeArrowheads="1"/>
          </p:cNvSpPr>
          <p:nvPr>
            <p:ph type="title"/>
          </p:nvPr>
        </p:nvSpPr>
        <p:spPr bwMode="auto">
          <a:xfrm>
            <a:off x="233363" y="123825"/>
            <a:ext cx="867727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solidFill>
                  <a:schemeClr val="bg1"/>
                </a:solidFill>
              </a:rPr>
              <a:t>Essentially the exam question </a:t>
            </a:r>
            <a:r>
              <a:rPr lang="en-US" altLang="en-US" sz="3600" dirty="0">
                <a:solidFill>
                  <a:srgbClr val="FFFF00"/>
                </a:solidFill>
              </a:rPr>
              <a:t>most years</a:t>
            </a:r>
          </a:p>
        </p:txBody>
      </p:sp>
      <p:pic>
        <p:nvPicPr>
          <p:cNvPr id="39938" name="Picture 2" descr="Graphical user interface, text&#10;&#10;Description automatically generated">
            <a:extLst>
              <a:ext uri="{FF2B5EF4-FFF2-40B4-BE49-F238E27FC236}">
                <a16:creationId xmlns:a16="http://schemas.microsoft.com/office/drawing/2014/main" id="{D4385F91-39EB-4BEE-C9AB-CB52FFBE8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8" y="1058863"/>
            <a:ext cx="3095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49A7829E-E9BA-1397-CB26-C9CC5637A232}"/>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Defenses to copyright infringement</a:t>
            </a:r>
            <a:r>
              <a:rPr lang="en-US" altLang="en-US">
                <a:solidFill>
                  <a:srgbClr val="FF0000"/>
                </a:solidFill>
              </a:rPr>
              <a:t>?</a:t>
            </a:r>
          </a:p>
        </p:txBody>
      </p:sp>
      <p:sp>
        <p:nvSpPr>
          <p:cNvPr id="3" name="Content Placeholder 2">
            <a:extLst>
              <a:ext uri="{FF2B5EF4-FFF2-40B4-BE49-F238E27FC236}">
                <a16:creationId xmlns:a16="http://schemas.microsoft.com/office/drawing/2014/main" id="{59AAB8BC-29C9-9AE5-0003-D6F1715E87C2}"/>
              </a:ext>
            </a:extLst>
          </p:cNvPr>
          <p:cNvSpPr>
            <a:spLocks noGrp="1"/>
          </p:cNvSpPr>
          <p:nvPr>
            <p:ph sz="quarter" idx="10"/>
          </p:nvPr>
        </p:nvSpPr>
        <p:spPr>
          <a:xfrm>
            <a:off x="684213" y="1222375"/>
            <a:ext cx="8002587" cy="3676650"/>
          </a:xfrm>
        </p:spPr>
        <p:txBody>
          <a:bodyPr>
            <a:normAutofit lnSpcReduction="10000"/>
          </a:bodyPr>
          <a:lstStyle/>
          <a:p>
            <a:pPr marL="0" indent="0">
              <a:buFont typeface="Arial" panose="020B0604020202020204" pitchFamily="34" charset="0"/>
              <a:buNone/>
              <a:defRPr/>
            </a:pPr>
            <a:r>
              <a:rPr lang="en-CA" sz="2400" b="1" dirty="0">
                <a:solidFill>
                  <a:srgbClr val="FFFF00"/>
                </a:solidFill>
              </a:rPr>
              <a:t>Temporary Reproductions for Technological Processes</a:t>
            </a:r>
            <a:endParaRPr lang="en-CA" sz="2400" dirty="0">
              <a:solidFill>
                <a:srgbClr val="FFFF00"/>
              </a:solidFill>
            </a:endParaRPr>
          </a:p>
          <a:p>
            <a:pPr marL="0" indent="0">
              <a:buFont typeface="Arial" panose="020B0604020202020204" pitchFamily="34" charset="0"/>
              <a:buNone/>
              <a:defRPr/>
            </a:pPr>
            <a:r>
              <a:rPr lang="en-CA" sz="2400" b="1" dirty="0">
                <a:solidFill>
                  <a:schemeClr val="bg1"/>
                </a:solidFill>
              </a:rPr>
              <a:t>30.71</a:t>
            </a:r>
            <a:r>
              <a:rPr lang="en-CA" sz="2400" dirty="0">
                <a:solidFill>
                  <a:schemeClr val="bg1"/>
                </a:solidFill>
              </a:rPr>
              <a:t> It is not an infringement of copyright to make a reproduction of a work or other subject-matter if</a:t>
            </a:r>
          </a:p>
          <a:p>
            <a:pPr marL="0" indent="0">
              <a:buFont typeface="Arial" panose="020B0604020202020204" pitchFamily="34" charset="0"/>
              <a:buNone/>
              <a:defRPr/>
            </a:pPr>
            <a:r>
              <a:rPr lang="en-CA" sz="2400" b="1" dirty="0">
                <a:solidFill>
                  <a:schemeClr val="bg1"/>
                </a:solidFill>
              </a:rPr>
              <a:t>(a)</a:t>
            </a:r>
            <a:r>
              <a:rPr lang="en-CA" sz="2400" dirty="0">
                <a:solidFill>
                  <a:schemeClr val="bg1"/>
                </a:solidFill>
              </a:rPr>
              <a:t> the reproduction forms an essential part of a technological process;</a:t>
            </a:r>
          </a:p>
          <a:p>
            <a:pPr marL="0" indent="0">
              <a:buFont typeface="Arial" panose="020B0604020202020204" pitchFamily="34" charset="0"/>
              <a:buNone/>
              <a:defRPr/>
            </a:pPr>
            <a:r>
              <a:rPr lang="en-CA" sz="2400" b="1" dirty="0">
                <a:solidFill>
                  <a:schemeClr val="bg1"/>
                </a:solidFill>
              </a:rPr>
              <a:t>(b)</a:t>
            </a:r>
            <a:r>
              <a:rPr lang="en-CA" sz="2400" dirty="0">
                <a:solidFill>
                  <a:schemeClr val="bg1"/>
                </a:solidFill>
              </a:rPr>
              <a:t> the reproduction’s only purpose is to </a:t>
            </a:r>
            <a:r>
              <a:rPr lang="en-CA" sz="2400" dirty="0">
                <a:solidFill>
                  <a:srgbClr val="FFFF00"/>
                </a:solidFill>
              </a:rPr>
              <a:t>facilitate a use that is not an infringement of copyright</a:t>
            </a:r>
            <a:r>
              <a:rPr lang="en-CA" sz="2400" dirty="0">
                <a:solidFill>
                  <a:schemeClr val="bg1"/>
                </a:solidFill>
              </a:rPr>
              <a:t>; and</a:t>
            </a:r>
          </a:p>
          <a:p>
            <a:pPr marL="0" indent="0">
              <a:buFont typeface="Arial" panose="020B0604020202020204" pitchFamily="34" charset="0"/>
              <a:buNone/>
              <a:defRPr/>
            </a:pPr>
            <a:r>
              <a:rPr lang="en-CA" sz="2400" b="1" dirty="0">
                <a:solidFill>
                  <a:schemeClr val="bg1"/>
                </a:solidFill>
              </a:rPr>
              <a:t>(c)</a:t>
            </a:r>
            <a:r>
              <a:rPr lang="en-CA" sz="2400" dirty="0">
                <a:solidFill>
                  <a:schemeClr val="bg1"/>
                </a:solidFill>
              </a:rPr>
              <a:t> the reproduction exists </a:t>
            </a:r>
            <a:r>
              <a:rPr lang="en-CA" sz="2400" dirty="0">
                <a:solidFill>
                  <a:srgbClr val="FFFF00"/>
                </a:solidFill>
              </a:rPr>
              <a:t>only for the duration of the technological process</a:t>
            </a:r>
            <a:r>
              <a:rPr lang="en-CA" sz="2400" dirty="0">
                <a:solidFill>
                  <a:schemeClr val="bg1"/>
                </a:solidFill>
              </a:rPr>
              <a:t>.</a:t>
            </a:r>
          </a:p>
          <a:p>
            <a:pPr marL="0" indent="0">
              <a:buFont typeface="Arial" panose="020B0604020202020204" pitchFamily="34" charset="0"/>
              <a:buNone/>
              <a:defRPr/>
            </a:pP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D4EEBE2-DD19-F8B5-03CD-B85C8E134A2F}"/>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Without s</a:t>
            </a:r>
            <a:r>
              <a:rPr lang="en-US" altLang="en-US">
                <a:solidFill>
                  <a:srgbClr val="FF0000"/>
                </a:solidFill>
              </a:rPr>
              <a:t>.</a:t>
            </a:r>
            <a:r>
              <a:rPr lang="en-US" altLang="en-US">
                <a:solidFill>
                  <a:srgbClr val="FFFF00"/>
                </a:solidFill>
              </a:rPr>
              <a:t>30</a:t>
            </a:r>
            <a:r>
              <a:rPr lang="en-US" altLang="en-US">
                <a:solidFill>
                  <a:srgbClr val="FF0000"/>
                </a:solidFill>
              </a:rPr>
              <a:t>.</a:t>
            </a:r>
            <a:r>
              <a:rPr lang="en-US" altLang="en-US">
                <a:solidFill>
                  <a:srgbClr val="FFFF00"/>
                </a:solidFill>
              </a:rPr>
              <a:t>71 </a:t>
            </a:r>
            <a:r>
              <a:rPr lang="en-US" altLang="en-US">
                <a:solidFill>
                  <a:srgbClr val="FF0000"/>
                </a:solidFill>
              </a:rPr>
              <a:t>(</a:t>
            </a:r>
            <a:r>
              <a:rPr lang="en-US" altLang="en-US">
                <a:solidFill>
                  <a:schemeClr val="bg1"/>
                </a:solidFill>
              </a:rPr>
              <a:t>Before 2012</a:t>
            </a:r>
            <a:r>
              <a:rPr lang="en-US" altLang="en-US">
                <a:solidFill>
                  <a:srgbClr val="FF0000"/>
                </a:solidFill>
              </a:rPr>
              <a:t>)</a:t>
            </a:r>
          </a:p>
        </p:txBody>
      </p:sp>
      <p:sp>
        <p:nvSpPr>
          <p:cNvPr id="3" name="Content Placeholder 2">
            <a:extLst>
              <a:ext uri="{FF2B5EF4-FFF2-40B4-BE49-F238E27FC236}">
                <a16:creationId xmlns:a16="http://schemas.microsoft.com/office/drawing/2014/main" id="{F6927D5E-FD8D-C411-7F62-29A59BA3A994}"/>
              </a:ext>
            </a:extLst>
          </p:cNvPr>
          <p:cNvSpPr>
            <a:spLocks noGrp="1"/>
          </p:cNvSpPr>
          <p:nvPr>
            <p:ph sz="quarter" idx="10"/>
          </p:nvPr>
        </p:nvSpPr>
        <p:spPr>
          <a:xfrm>
            <a:off x="395288" y="819150"/>
            <a:ext cx="8280400" cy="3984625"/>
          </a:xfrm>
        </p:spPr>
        <p:txBody>
          <a:bodyPr>
            <a:normAutofit lnSpcReduction="10000"/>
          </a:bodyPr>
          <a:lstStyle/>
          <a:p>
            <a:pPr>
              <a:defRPr/>
            </a:pPr>
            <a:r>
              <a:rPr lang="en-US" sz="2400" dirty="0">
                <a:solidFill>
                  <a:schemeClr val="bg1"/>
                </a:solidFill>
              </a:rPr>
              <a:t>Fair Dealing </a:t>
            </a:r>
            <a:r>
              <a:rPr lang="en-US" sz="2400" dirty="0">
                <a:solidFill>
                  <a:srgbClr val="FFFF00"/>
                </a:solidFill>
              </a:rPr>
              <a:t>(</a:t>
            </a:r>
            <a:r>
              <a:rPr lang="en-US" sz="2400" dirty="0">
                <a:solidFill>
                  <a:schemeClr val="bg1"/>
                </a:solidFill>
              </a:rPr>
              <a:t>requires a category </a:t>
            </a:r>
            <a:r>
              <a:rPr lang="en-US" sz="2400" dirty="0">
                <a:solidFill>
                  <a:srgbClr val="FF0000"/>
                </a:solidFill>
              </a:rPr>
              <a:t>–</a:t>
            </a:r>
            <a:r>
              <a:rPr lang="en-US" sz="2400" dirty="0">
                <a:solidFill>
                  <a:schemeClr val="bg1"/>
                </a:solidFill>
              </a:rPr>
              <a:t> education</a:t>
            </a:r>
            <a:r>
              <a:rPr lang="en-US" sz="2400" dirty="0">
                <a:solidFill>
                  <a:srgbClr val="FF0000"/>
                </a:solidFill>
              </a:rPr>
              <a:t>?</a:t>
            </a:r>
            <a:r>
              <a:rPr lang="en-US" sz="2400" dirty="0">
                <a:solidFill>
                  <a:srgbClr val="FFFF00"/>
                </a:solidFill>
              </a:rPr>
              <a:t>)</a:t>
            </a:r>
          </a:p>
          <a:p>
            <a:pPr>
              <a:defRPr/>
            </a:pPr>
            <a:r>
              <a:rPr lang="en-US" sz="2400" dirty="0">
                <a:solidFill>
                  <a:schemeClr val="bg1"/>
                </a:solidFill>
              </a:rPr>
              <a:t>Majority decision in </a:t>
            </a:r>
            <a:r>
              <a:rPr lang="en-US" sz="2400" i="1" dirty="0" err="1">
                <a:solidFill>
                  <a:schemeClr val="bg1"/>
                </a:solidFill>
              </a:rPr>
              <a:t>Théberge</a:t>
            </a:r>
            <a:r>
              <a:rPr lang="en-US" sz="2400" i="1" dirty="0">
                <a:solidFill>
                  <a:schemeClr val="bg1"/>
                </a:solidFill>
              </a:rPr>
              <a:t> v. Les Galleries </a:t>
            </a:r>
            <a:r>
              <a:rPr lang="en-US" sz="2400" i="1" dirty="0" err="1">
                <a:solidFill>
                  <a:schemeClr val="bg1"/>
                </a:solidFill>
              </a:rPr>
              <a:t>d’Art</a:t>
            </a:r>
            <a:r>
              <a:rPr lang="en-US" sz="2400" i="1" dirty="0">
                <a:solidFill>
                  <a:schemeClr val="bg1"/>
                </a:solidFill>
              </a:rPr>
              <a:t> du Petit Champlain Inc. </a:t>
            </a:r>
            <a:r>
              <a:rPr lang="en-CA" sz="2400" dirty="0">
                <a:solidFill>
                  <a:schemeClr val="bg1"/>
                </a:solidFill>
              </a:rPr>
              <a:t>[2002] 2 SCR 336</a:t>
            </a:r>
            <a:endParaRPr lang="en-US" sz="2400" dirty="0">
              <a:solidFill>
                <a:schemeClr val="bg1"/>
              </a:solidFill>
            </a:endParaRPr>
          </a:p>
          <a:p>
            <a:pPr>
              <a:defRPr/>
            </a:pPr>
            <a:r>
              <a:rPr lang="en-US" sz="2400" dirty="0">
                <a:solidFill>
                  <a:schemeClr val="bg1"/>
                </a:solidFill>
              </a:rPr>
              <a:t>Technological neutrality doctrine of SCC</a:t>
            </a:r>
          </a:p>
          <a:p>
            <a:pPr>
              <a:defRPr/>
            </a:pPr>
            <a:r>
              <a:rPr lang="en-US" sz="2400" i="1" dirty="0">
                <a:solidFill>
                  <a:schemeClr val="bg1"/>
                </a:solidFill>
              </a:rPr>
              <a:t>Canadian Admiral Corp. v. Rediffusion Inc. </a:t>
            </a:r>
            <a:r>
              <a:rPr lang="en-US" sz="2400" dirty="0">
                <a:solidFill>
                  <a:schemeClr val="bg1"/>
                </a:solidFill>
              </a:rPr>
              <a:t>[1954] Ex. CR 382</a:t>
            </a:r>
          </a:p>
          <a:p>
            <a:pPr>
              <a:defRPr/>
            </a:pPr>
            <a:r>
              <a:rPr lang="en-US" sz="2400" dirty="0">
                <a:solidFill>
                  <a:schemeClr val="bg1"/>
                </a:solidFill>
              </a:rPr>
              <a:t>Incidental Use</a:t>
            </a:r>
            <a:r>
              <a:rPr lang="en-US" sz="2400" dirty="0">
                <a:solidFill>
                  <a:srgbClr val="FF0000"/>
                </a:solidFill>
              </a:rPr>
              <a:t>/</a:t>
            </a:r>
            <a:r>
              <a:rPr lang="en-US" sz="2400" dirty="0">
                <a:solidFill>
                  <a:schemeClr val="bg1"/>
                </a:solidFill>
              </a:rPr>
              <a:t>De Minimis</a:t>
            </a:r>
            <a:r>
              <a:rPr lang="en-US" sz="2400" dirty="0">
                <a:solidFill>
                  <a:srgbClr val="FF0000"/>
                </a:solidFill>
              </a:rPr>
              <a:t>?</a:t>
            </a:r>
            <a:r>
              <a:rPr lang="en-US" sz="2400" dirty="0">
                <a:solidFill>
                  <a:schemeClr val="bg1"/>
                </a:solidFill>
              </a:rPr>
              <a:t> </a:t>
            </a:r>
            <a:r>
              <a:rPr lang="en-US" sz="2400" dirty="0">
                <a:solidFill>
                  <a:srgbClr val="FFFF00"/>
                </a:solidFill>
              </a:rPr>
              <a:t>- </a:t>
            </a:r>
            <a:r>
              <a:rPr lang="en-US" sz="2400" dirty="0">
                <a:solidFill>
                  <a:schemeClr val="bg1"/>
                </a:solidFill>
              </a:rPr>
              <a:t>S.30.7 Copyright Act</a:t>
            </a:r>
          </a:p>
          <a:p>
            <a:pPr>
              <a:defRPr/>
            </a:pPr>
            <a:r>
              <a:rPr lang="en-US" sz="2400" dirty="0">
                <a:solidFill>
                  <a:schemeClr val="bg1"/>
                </a:solidFill>
              </a:rPr>
              <a:t>Retransmission, Network Services etc. </a:t>
            </a:r>
            <a:r>
              <a:rPr lang="en-US" sz="2400" dirty="0">
                <a:solidFill>
                  <a:srgbClr val="FF0000"/>
                </a:solidFill>
              </a:rPr>
              <a:t>(</a:t>
            </a:r>
            <a:r>
              <a:rPr lang="en-US" sz="2400" dirty="0">
                <a:solidFill>
                  <a:schemeClr val="bg1"/>
                </a:solidFill>
              </a:rPr>
              <a:t>Copyright Act</a:t>
            </a:r>
            <a:r>
              <a:rPr lang="en-US" sz="2400" dirty="0">
                <a:solidFill>
                  <a:srgbClr val="FF0000"/>
                </a:solidFill>
              </a:rPr>
              <a:t>)</a:t>
            </a:r>
          </a:p>
          <a:p>
            <a:pPr marL="0" indent="0">
              <a:buFont typeface="Arial" panose="020B0604020202020204" pitchFamily="34" charset="0"/>
              <a:buNone/>
              <a:defRPr/>
            </a:pPr>
            <a:r>
              <a:rPr lang="en-US" sz="2400" dirty="0">
                <a:solidFill>
                  <a:srgbClr val="FFFF00"/>
                </a:solidFill>
              </a:rPr>
              <a:t>Contra</a:t>
            </a:r>
          </a:p>
          <a:p>
            <a:pPr>
              <a:defRPr/>
            </a:pPr>
            <a:r>
              <a:rPr lang="en-US" sz="2400" i="1" dirty="0">
                <a:solidFill>
                  <a:schemeClr val="bg1"/>
                </a:solidFill>
              </a:rPr>
              <a:t>CBC v. SODRAC </a:t>
            </a:r>
            <a:r>
              <a:rPr lang="en-CA" sz="2400" dirty="0">
                <a:solidFill>
                  <a:schemeClr val="bg1"/>
                </a:solidFill>
              </a:rPr>
              <a:t>[2015] 3 S.C.R. 615</a:t>
            </a:r>
            <a:endParaRPr lang="en-US" sz="2400" dirty="0">
              <a:solidFill>
                <a:schemeClr val="bg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BCAB5-9210-731E-C74B-9180266DF06E}"/>
              </a:ext>
            </a:extLst>
          </p:cNvPr>
          <p:cNvSpPr>
            <a:spLocks noGrp="1"/>
          </p:cNvSpPr>
          <p:nvPr>
            <p:ph sz="quarter" idx="10"/>
          </p:nvPr>
        </p:nvSpPr>
        <p:spPr>
          <a:xfrm>
            <a:off x="1485900" y="1025525"/>
            <a:ext cx="6172200" cy="3268663"/>
          </a:xfrm>
        </p:spPr>
        <p:txBody>
          <a:bodyPr>
            <a:normAutofit lnSpcReduction="10000"/>
          </a:bodyPr>
          <a:lstStyle/>
          <a:p>
            <a:pPr marL="0" indent="0" algn="ctr">
              <a:buFont typeface="Arial" panose="020B0604020202020204" pitchFamily="34" charset="0"/>
              <a:buNone/>
              <a:defRPr/>
            </a:pPr>
            <a:r>
              <a:rPr lang="en-US" sz="18750" dirty="0">
                <a:solidFill>
                  <a:srgbClr val="FF0000"/>
                </a:solidFill>
              </a:rPr>
              <a:t>A</a:t>
            </a:r>
            <a:r>
              <a:rPr lang="en-US" sz="18750" dirty="0">
                <a:solidFill>
                  <a:srgbClr val="FFFF00"/>
                </a:solidFill>
              </a:rPr>
              <a:t>.</a:t>
            </a:r>
            <a:r>
              <a:rPr lang="en-US" sz="18750" dirty="0">
                <a:solidFill>
                  <a:srgbClr val="FF0000"/>
                </a:solidFill>
              </a:rPr>
              <a:t>I</a:t>
            </a:r>
            <a:r>
              <a:rPr lang="en-US" sz="18750" dirty="0">
                <a:solidFill>
                  <a:srgbClr val="FFFF00"/>
                </a:solidFill>
              </a:rPr>
              <a:t>.</a:t>
            </a:r>
          </a:p>
          <a:p>
            <a:pPr marL="0" indent="0" algn="ctr">
              <a:buFont typeface="Arial" panose="020B0604020202020204" pitchFamily="34" charset="0"/>
              <a:buNone/>
              <a:defRPr/>
            </a:pPr>
            <a:r>
              <a:rPr lang="en-US" sz="2700" dirty="0">
                <a:solidFill>
                  <a:schemeClr val="bg1"/>
                </a:solidFill>
              </a:rPr>
              <a:t>Creation of the </a:t>
            </a:r>
            <a:r>
              <a:rPr lang="en-US" sz="2700" dirty="0">
                <a:solidFill>
                  <a:srgbClr val="FFFF00"/>
                </a:solidFill>
              </a:rPr>
              <a:t>mind</a:t>
            </a:r>
            <a:r>
              <a:rPr lang="en-US" sz="2700" dirty="0">
                <a:solidFill>
                  <a:srgbClr val="FF0000"/>
                </a:solidFill>
              </a:rPr>
              <a:t>?</a:t>
            </a:r>
          </a:p>
        </p:txBody>
      </p:sp>
    </p:spTree>
    <p:extLst>
      <p:ext uri="{BB962C8B-B14F-4D97-AF65-F5344CB8AC3E}">
        <p14:creationId xmlns:p14="http://schemas.microsoft.com/office/powerpoint/2010/main" val="201412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5797-78F9-D092-E9C3-AD144087292D}"/>
              </a:ext>
            </a:extLst>
          </p:cNvPr>
          <p:cNvSpPr>
            <a:spLocks noGrp="1"/>
          </p:cNvSpPr>
          <p:nvPr>
            <p:ph type="title"/>
          </p:nvPr>
        </p:nvSpPr>
        <p:spPr>
          <a:xfrm>
            <a:off x="1811338" y="14288"/>
            <a:ext cx="5846762" cy="985837"/>
          </a:xfrm>
        </p:spPr>
        <p:txBody>
          <a:bodyPr>
            <a:noAutofit/>
          </a:bodyPr>
          <a:lstStyle/>
          <a:p>
            <a:pPr>
              <a:defRPr/>
            </a:pPr>
            <a:r>
              <a:rPr lang="en-US" sz="4500" b="1" dirty="0">
                <a:solidFill>
                  <a:srgbClr val="FFFF00"/>
                </a:solidFill>
                <a:latin typeface="+mn-lt"/>
              </a:rPr>
              <a:t>Tips</a:t>
            </a:r>
            <a:r>
              <a:rPr lang="en-US" sz="4500" b="1" dirty="0">
                <a:solidFill>
                  <a:schemeClr val="bg1"/>
                </a:solidFill>
                <a:latin typeface="+mn-lt"/>
              </a:rPr>
              <a:t>:</a:t>
            </a:r>
          </a:p>
        </p:txBody>
      </p:sp>
      <p:sp>
        <p:nvSpPr>
          <p:cNvPr id="75778" name="Content Placeholder 2">
            <a:extLst>
              <a:ext uri="{FF2B5EF4-FFF2-40B4-BE49-F238E27FC236}">
                <a16:creationId xmlns:a16="http://schemas.microsoft.com/office/drawing/2014/main" id="{6910D35D-6C89-AA07-3F98-7FC3D27FA1F3}"/>
              </a:ext>
            </a:extLst>
          </p:cNvPr>
          <p:cNvSpPr>
            <a:spLocks noGrp="1" noChangeArrowheads="1"/>
          </p:cNvSpPr>
          <p:nvPr>
            <p:ph sz="quarter" idx="10"/>
          </p:nvPr>
        </p:nvSpPr>
        <p:spPr bwMode="auto">
          <a:xfrm>
            <a:off x="1485900" y="1285875"/>
            <a:ext cx="6515100" cy="3152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4500">
                <a:solidFill>
                  <a:schemeClr val="bg1"/>
                </a:solidFill>
              </a:rPr>
              <a:t>Don’t feel your posts have to be perfect. </a:t>
            </a:r>
            <a:r>
              <a:rPr lang="en-US" altLang="en-US" sz="4500">
                <a:solidFill>
                  <a:srgbClr val="FFFF00"/>
                </a:solidFill>
              </a:rPr>
              <a:t>Engaging and engaging others is the key</a:t>
            </a:r>
            <a:r>
              <a:rPr lang="en-US" altLang="en-US" sz="4500">
                <a:solidFill>
                  <a:schemeClr val="bg1"/>
                </a:solidFill>
              </a:rPr>
              <a:t>.</a:t>
            </a:r>
          </a:p>
          <a:p>
            <a:pPr marL="0" indent="0">
              <a:buFont typeface="Arial" panose="020B0604020202020204" pitchFamily="34" charset="0"/>
              <a:buNone/>
            </a:pPr>
            <a:endParaRPr lang="en-US" altLang="en-US" sz="3600">
              <a:solidFill>
                <a:schemeClr val="bg1"/>
              </a:solidFill>
            </a:endParaRPr>
          </a:p>
        </p:txBody>
      </p:sp>
    </p:spTree>
    <p:extLst>
      <p:ext uri="{BB962C8B-B14F-4D97-AF65-F5344CB8AC3E}">
        <p14:creationId xmlns:p14="http://schemas.microsoft.com/office/powerpoint/2010/main" val="16591588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descr="A screenshot of a movie&#10;&#10;Description automatically generated">
            <a:extLst>
              <a:ext uri="{FF2B5EF4-FFF2-40B4-BE49-F238E27FC236}">
                <a16:creationId xmlns:a16="http://schemas.microsoft.com/office/drawing/2014/main" id="{0249D80A-BCEA-0850-6725-D1E1EF6DC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939" y="205755"/>
            <a:ext cx="4764121" cy="473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4223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A screenshot of a book&#10;&#10;Description automatically generated">
            <a:extLst>
              <a:ext uri="{FF2B5EF4-FFF2-40B4-BE49-F238E27FC236}">
                <a16:creationId xmlns:a16="http://schemas.microsoft.com/office/drawing/2014/main" id="{90497263-60FF-2C04-F20C-B37F00B8E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108" y="205755"/>
            <a:ext cx="4591783" cy="473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6653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BD24FCE0-24B4-7667-8EDC-A1486F98C0B6}"/>
              </a:ext>
            </a:extLst>
          </p:cNvPr>
          <p:cNvPicPr>
            <a:picLocks noChangeAspect="1"/>
          </p:cNvPicPr>
          <p:nvPr/>
        </p:nvPicPr>
        <p:blipFill>
          <a:blip r:embed="rId2"/>
          <a:stretch>
            <a:fillRect/>
          </a:stretch>
        </p:blipFill>
        <p:spPr>
          <a:xfrm>
            <a:off x="2343172" y="291215"/>
            <a:ext cx="4457656" cy="4561070"/>
          </a:xfrm>
          <a:prstGeom prst="rect">
            <a:avLst/>
          </a:prstGeom>
        </p:spPr>
      </p:pic>
    </p:spTree>
    <p:extLst>
      <p:ext uri="{BB962C8B-B14F-4D97-AF65-F5344CB8AC3E}">
        <p14:creationId xmlns:p14="http://schemas.microsoft.com/office/powerpoint/2010/main" val="40644098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descr="A screenshot of a cell phone&#10;&#10;Description automatically generated">
            <a:extLst>
              <a:ext uri="{FF2B5EF4-FFF2-40B4-BE49-F238E27FC236}">
                <a16:creationId xmlns:a16="http://schemas.microsoft.com/office/drawing/2014/main" id="{E7A054CE-9613-E862-4E64-31A2845BB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375" y="133747"/>
            <a:ext cx="2513250" cy="487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6622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ell structure with text and images&#10;&#10;Description automatically generated with medium confidence">
            <a:extLst>
              <a:ext uri="{FF2B5EF4-FFF2-40B4-BE49-F238E27FC236}">
                <a16:creationId xmlns:a16="http://schemas.microsoft.com/office/drawing/2014/main" id="{C1690B3E-6203-B281-1C2B-D9AF0166DB7E}"/>
              </a:ext>
            </a:extLst>
          </p:cNvPr>
          <p:cNvPicPr>
            <a:picLocks noChangeAspect="1"/>
          </p:cNvPicPr>
          <p:nvPr/>
        </p:nvPicPr>
        <p:blipFill>
          <a:blip r:embed="rId2"/>
          <a:stretch>
            <a:fillRect/>
          </a:stretch>
        </p:blipFill>
        <p:spPr>
          <a:xfrm>
            <a:off x="2659448" y="241759"/>
            <a:ext cx="3825104" cy="4659982"/>
          </a:xfrm>
          <a:prstGeom prst="rect">
            <a:avLst/>
          </a:prstGeom>
        </p:spPr>
      </p:pic>
    </p:spTree>
    <p:extLst>
      <p:ext uri="{BB962C8B-B14F-4D97-AF65-F5344CB8AC3E}">
        <p14:creationId xmlns:p14="http://schemas.microsoft.com/office/powerpoint/2010/main" val="8338463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2A586-ACDD-7B72-FF6F-6161DFB71D75}"/>
              </a:ext>
            </a:extLst>
          </p:cNvPr>
          <p:cNvSpPr txBox="1"/>
          <p:nvPr/>
        </p:nvSpPr>
        <p:spPr>
          <a:xfrm>
            <a:off x="1592796" y="1786920"/>
            <a:ext cx="5958408" cy="1569660"/>
          </a:xfrm>
          <a:prstGeom prst="rect">
            <a:avLst/>
          </a:prstGeom>
          <a:noFill/>
        </p:spPr>
        <p:txBody>
          <a:bodyPr wrap="square">
            <a:spAutoFit/>
          </a:bodyPr>
          <a:lstStyle/>
          <a:p>
            <a:pPr algn="ctr"/>
            <a:r>
              <a:rPr lang="en-US" sz="9600" dirty="0">
                <a:solidFill>
                  <a:srgbClr val="FF0000"/>
                </a:solidFill>
                <a:latin typeface="Apple Chancery" panose="03020702040506060504" pitchFamily="66" charset="-79"/>
                <a:cs typeface="Apple Chancery" panose="03020702040506060504" pitchFamily="66" charset="-79"/>
              </a:rPr>
              <a:t>Question 3</a:t>
            </a:r>
          </a:p>
        </p:txBody>
      </p:sp>
    </p:spTree>
    <p:extLst>
      <p:ext uri="{BB962C8B-B14F-4D97-AF65-F5344CB8AC3E}">
        <p14:creationId xmlns:p14="http://schemas.microsoft.com/office/powerpoint/2010/main" val="15251487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B2FCB3-196E-8DB2-EE22-255138A403EC}"/>
              </a:ext>
            </a:extLst>
          </p:cNvPr>
          <p:cNvSpPr txBox="1"/>
          <p:nvPr/>
        </p:nvSpPr>
        <p:spPr>
          <a:xfrm>
            <a:off x="543205" y="123478"/>
            <a:ext cx="8057590" cy="2554545"/>
          </a:xfrm>
          <a:prstGeom prst="rect">
            <a:avLst/>
          </a:prstGeom>
          <a:noFill/>
        </p:spPr>
        <p:txBody>
          <a:bodyPr wrap="none" rtlCol="0">
            <a:spAutoFit/>
          </a:bodyPr>
          <a:lstStyle/>
          <a:p>
            <a:pPr algn="ctr"/>
            <a:r>
              <a:rPr lang="en-US" sz="4000" dirty="0">
                <a:solidFill>
                  <a:schemeClr val="bg1"/>
                </a:solidFill>
              </a:rPr>
              <a:t>What if someone invents a </a:t>
            </a:r>
          </a:p>
          <a:p>
            <a:pPr algn="ctr"/>
            <a:r>
              <a:rPr lang="en-US" sz="4000" dirty="0">
                <a:solidFill>
                  <a:schemeClr val="bg1"/>
                </a:solidFill>
              </a:rPr>
              <a:t>process that would </a:t>
            </a:r>
            <a:r>
              <a:rPr lang="en-US" sz="4000" dirty="0">
                <a:solidFill>
                  <a:srgbClr val="FFFF00"/>
                </a:solidFill>
              </a:rPr>
              <a:t>organically </a:t>
            </a:r>
          </a:p>
          <a:p>
            <a:pPr algn="ctr"/>
            <a:r>
              <a:rPr lang="en-US" sz="4000" dirty="0">
                <a:solidFill>
                  <a:srgbClr val="FFFF00"/>
                </a:solidFill>
              </a:rPr>
              <a:t>grow</a:t>
            </a:r>
            <a:r>
              <a:rPr lang="en-US" sz="4000" dirty="0">
                <a:solidFill>
                  <a:schemeClr val="bg1"/>
                </a:solidFill>
              </a:rPr>
              <a:t> an </a:t>
            </a:r>
            <a:r>
              <a:rPr lang="en-US" sz="4000" dirty="0">
                <a:solidFill>
                  <a:srgbClr val="FFFF00"/>
                </a:solidFill>
              </a:rPr>
              <a:t>A</a:t>
            </a:r>
            <a:r>
              <a:rPr lang="en-US" sz="4000" dirty="0">
                <a:solidFill>
                  <a:srgbClr val="FF0000"/>
                </a:solidFill>
              </a:rPr>
              <a:t>.</a:t>
            </a:r>
            <a:r>
              <a:rPr lang="en-US" sz="4000" dirty="0">
                <a:solidFill>
                  <a:srgbClr val="FFFF00"/>
                </a:solidFill>
              </a:rPr>
              <a:t>I</a:t>
            </a:r>
            <a:r>
              <a:rPr lang="en-US" sz="4000" dirty="0">
                <a:solidFill>
                  <a:srgbClr val="FF0000"/>
                </a:solidFill>
              </a:rPr>
              <a:t>.</a:t>
            </a:r>
            <a:r>
              <a:rPr lang="en-US" sz="4000" dirty="0">
                <a:solidFill>
                  <a:srgbClr val="FFFF00"/>
                </a:solidFill>
              </a:rPr>
              <a:t> computer inside you</a:t>
            </a:r>
            <a:r>
              <a:rPr lang="en-US" sz="4000" dirty="0">
                <a:solidFill>
                  <a:srgbClr val="FF0000"/>
                </a:solidFill>
              </a:rPr>
              <a:t>?</a:t>
            </a:r>
          </a:p>
          <a:p>
            <a:pPr algn="ctr"/>
            <a:r>
              <a:rPr lang="en-US" sz="4000" dirty="0">
                <a:solidFill>
                  <a:srgbClr val="FFFF00"/>
                </a:solidFill>
              </a:rPr>
              <a:t>Would that be patentable</a:t>
            </a:r>
            <a:r>
              <a:rPr lang="en-US" sz="4000" dirty="0">
                <a:solidFill>
                  <a:srgbClr val="FF0000"/>
                </a:solidFill>
              </a:rPr>
              <a:t>?</a:t>
            </a:r>
          </a:p>
        </p:txBody>
      </p:sp>
      <p:pic>
        <p:nvPicPr>
          <p:cNvPr id="3" name="Picture 2">
            <a:extLst>
              <a:ext uri="{FF2B5EF4-FFF2-40B4-BE49-F238E27FC236}">
                <a16:creationId xmlns:a16="http://schemas.microsoft.com/office/drawing/2014/main" id="{034CF3EC-27C5-76F3-3583-6182CFBC1926}"/>
              </a:ext>
            </a:extLst>
          </p:cNvPr>
          <p:cNvPicPr>
            <a:picLocks noChangeAspect="1"/>
          </p:cNvPicPr>
          <p:nvPr/>
        </p:nvPicPr>
        <p:blipFill>
          <a:blip r:embed="rId2"/>
          <a:stretch>
            <a:fillRect/>
          </a:stretch>
        </p:blipFill>
        <p:spPr>
          <a:xfrm>
            <a:off x="3779912" y="3219822"/>
            <a:ext cx="1584176" cy="1584176"/>
          </a:xfrm>
          <a:prstGeom prst="rect">
            <a:avLst/>
          </a:prstGeom>
        </p:spPr>
      </p:pic>
    </p:spTree>
    <p:extLst>
      <p:ext uri="{BB962C8B-B14F-4D97-AF65-F5344CB8AC3E}">
        <p14:creationId xmlns:p14="http://schemas.microsoft.com/office/powerpoint/2010/main" val="41187360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70A886-24A7-5814-F38D-1D3E798DCA09}"/>
              </a:ext>
            </a:extLst>
          </p:cNvPr>
          <p:cNvSpPr txBox="1"/>
          <p:nvPr/>
        </p:nvSpPr>
        <p:spPr>
          <a:xfrm>
            <a:off x="69806" y="4083918"/>
            <a:ext cx="9004388" cy="769441"/>
          </a:xfrm>
          <a:prstGeom prst="rect">
            <a:avLst/>
          </a:prstGeom>
          <a:noFill/>
        </p:spPr>
        <p:txBody>
          <a:bodyPr wrap="none" rtlCol="0">
            <a:spAutoFit/>
          </a:bodyPr>
          <a:lstStyle/>
          <a:p>
            <a:r>
              <a:rPr lang="en-CA" sz="4400" dirty="0">
                <a:solidFill>
                  <a:schemeClr val="bg1"/>
                </a:solidFill>
              </a:rPr>
              <a:t>H</a:t>
            </a:r>
            <a:r>
              <a:rPr lang="en-CA" sz="4400" b="0" i="0" dirty="0">
                <a:solidFill>
                  <a:schemeClr val="bg1"/>
                </a:solidFill>
                <a:effectLst/>
                <a:latin typeface="Arial" panose="020B0604020202020204" pitchFamily="34" charset="0"/>
              </a:rPr>
              <a:t>igher life forms are not patentable</a:t>
            </a:r>
            <a:endParaRPr lang="en-US" sz="4400" dirty="0">
              <a:solidFill>
                <a:schemeClr val="bg1"/>
              </a:solidFill>
            </a:endParaRPr>
          </a:p>
        </p:txBody>
      </p:sp>
      <p:pic>
        <p:nvPicPr>
          <p:cNvPr id="4" name="Picture 3" descr="A screenshot of a computer&#10;&#10;Description automatically generated">
            <a:extLst>
              <a:ext uri="{FF2B5EF4-FFF2-40B4-BE49-F238E27FC236}">
                <a16:creationId xmlns:a16="http://schemas.microsoft.com/office/drawing/2014/main" id="{90E6ABA8-75BE-3EB2-F0FE-44A1421E5801}"/>
              </a:ext>
            </a:extLst>
          </p:cNvPr>
          <p:cNvPicPr>
            <a:picLocks noChangeAspect="1"/>
          </p:cNvPicPr>
          <p:nvPr/>
        </p:nvPicPr>
        <p:blipFill>
          <a:blip r:embed="rId2"/>
          <a:stretch>
            <a:fillRect/>
          </a:stretch>
        </p:blipFill>
        <p:spPr>
          <a:xfrm>
            <a:off x="2830905" y="117971"/>
            <a:ext cx="3482189" cy="3965947"/>
          </a:xfrm>
          <a:prstGeom prst="rect">
            <a:avLst/>
          </a:prstGeom>
        </p:spPr>
      </p:pic>
    </p:spTree>
    <p:extLst>
      <p:ext uri="{BB962C8B-B14F-4D97-AF65-F5344CB8AC3E}">
        <p14:creationId xmlns:p14="http://schemas.microsoft.com/office/powerpoint/2010/main" val="15339694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AC350E-92C4-D654-8810-20EDD22EA824}"/>
              </a:ext>
            </a:extLst>
          </p:cNvPr>
          <p:cNvPicPr>
            <a:picLocks noChangeAspect="1"/>
          </p:cNvPicPr>
          <p:nvPr/>
        </p:nvPicPr>
        <p:blipFill>
          <a:blip r:embed="rId2"/>
          <a:stretch>
            <a:fillRect/>
          </a:stretch>
        </p:blipFill>
        <p:spPr>
          <a:xfrm>
            <a:off x="1432073" y="441085"/>
            <a:ext cx="6279854" cy="426133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500C5ED-E6F6-15A7-17B5-263B4D46237A}"/>
                  </a:ext>
                </a:extLst>
              </p14:cNvPr>
              <p14:cNvContentPartPr/>
              <p14:nvPr/>
            </p14:nvContentPartPr>
            <p14:xfrm>
              <a:off x="5358197" y="1468647"/>
              <a:ext cx="1633680" cy="58320"/>
            </p14:xfrm>
          </p:contentPart>
        </mc:Choice>
        <mc:Fallback xmlns="">
          <p:pic>
            <p:nvPicPr>
              <p:cNvPr id="3" name="Ink 2">
                <a:extLst>
                  <a:ext uri="{FF2B5EF4-FFF2-40B4-BE49-F238E27FC236}">
                    <a16:creationId xmlns:a16="http://schemas.microsoft.com/office/drawing/2014/main" id="{E500C5ED-E6F6-15A7-17B5-263B4D46237A}"/>
                  </a:ext>
                </a:extLst>
              </p:cNvPr>
              <p:cNvPicPr/>
              <p:nvPr/>
            </p:nvPicPr>
            <p:blipFill>
              <a:blip r:embed="rId4"/>
              <a:stretch>
                <a:fillRect/>
              </a:stretch>
            </p:blipFill>
            <p:spPr>
              <a:xfrm>
                <a:off x="5352077" y="1462527"/>
                <a:ext cx="1645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04863657-7B3D-D98D-CD6E-C5A0B547541C}"/>
                  </a:ext>
                </a:extLst>
              </p14:cNvPr>
              <p14:cNvContentPartPr/>
              <p14:nvPr/>
            </p14:nvContentPartPr>
            <p14:xfrm>
              <a:off x="4785529" y="2232562"/>
              <a:ext cx="194040" cy="179280"/>
            </p14:xfrm>
          </p:contentPart>
        </mc:Choice>
        <mc:Fallback xmlns="">
          <p:pic>
            <p:nvPicPr>
              <p:cNvPr id="8" name="Ink 7">
                <a:extLst>
                  <a:ext uri="{FF2B5EF4-FFF2-40B4-BE49-F238E27FC236}">
                    <a16:creationId xmlns:a16="http://schemas.microsoft.com/office/drawing/2014/main" id="{04863657-7B3D-D98D-CD6E-C5A0B547541C}"/>
                  </a:ext>
                </a:extLst>
              </p:cNvPr>
              <p:cNvPicPr/>
              <p:nvPr/>
            </p:nvPicPr>
            <p:blipFill>
              <a:blip r:embed="rId6"/>
              <a:stretch>
                <a:fillRect/>
              </a:stretch>
            </p:blipFill>
            <p:spPr>
              <a:xfrm>
                <a:off x="4779409" y="2226442"/>
                <a:ext cx="206280" cy="191520"/>
              </a:xfrm>
              <a:prstGeom prst="rect">
                <a:avLst/>
              </a:prstGeom>
            </p:spPr>
          </p:pic>
        </mc:Fallback>
      </mc:AlternateContent>
      <p:grpSp>
        <p:nvGrpSpPr>
          <p:cNvPr id="11" name="Group 10">
            <a:extLst>
              <a:ext uri="{FF2B5EF4-FFF2-40B4-BE49-F238E27FC236}">
                <a16:creationId xmlns:a16="http://schemas.microsoft.com/office/drawing/2014/main" id="{A1CA7048-7275-CAF9-BDCE-50C78623E8EC}"/>
              </a:ext>
            </a:extLst>
          </p:cNvPr>
          <p:cNvGrpSpPr/>
          <p:nvPr/>
        </p:nvGrpSpPr>
        <p:grpSpPr>
          <a:xfrm>
            <a:off x="4314649" y="2068042"/>
            <a:ext cx="1001880" cy="397800"/>
            <a:chOff x="4314649" y="2068042"/>
            <a:chExt cx="1001880" cy="397800"/>
          </a:xfrm>
        </p:grpSpPr>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39894631-4BFC-5A5F-DEA7-D60C7111619B}"/>
                    </a:ext>
                  </a:extLst>
                </p14:cNvPr>
                <p14:cNvContentPartPr/>
                <p14:nvPr/>
              </p14:nvContentPartPr>
              <p14:xfrm>
                <a:off x="4314649" y="2068042"/>
                <a:ext cx="347400" cy="397800"/>
              </p14:xfrm>
            </p:contentPart>
          </mc:Choice>
          <mc:Fallback xmlns="">
            <p:pic>
              <p:nvPicPr>
                <p:cNvPr id="5" name="Ink 4">
                  <a:extLst>
                    <a:ext uri="{FF2B5EF4-FFF2-40B4-BE49-F238E27FC236}">
                      <a16:creationId xmlns:a16="http://schemas.microsoft.com/office/drawing/2014/main" id="{39894631-4BFC-5A5F-DEA7-D60C7111619B}"/>
                    </a:ext>
                  </a:extLst>
                </p:cNvPr>
                <p:cNvPicPr/>
                <p:nvPr/>
              </p:nvPicPr>
              <p:blipFill>
                <a:blip r:embed="rId8"/>
                <a:stretch>
                  <a:fillRect/>
                </a:stretch>
              </p:blipFill>
              <p:spPr>
                <a:xfrm>
                  <a:off x="4308529" y="2061922"/>
                  <a:ext cx="35964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014576C2-CE01-91C7-BF52-FCB637DFEFA8}"/>
                    </a:ext>
                  </a:extLst>
                </p14:cNvPr>
                <p14:cNvContentPartPr/>
                <p14:nvPr/>
              </p14:nvContentPartPr>
              <p14:xfrm>
                <a:off x="4537849" y="2327962"/>
                <a:ext cx="185760" cy="102240"/>
              </p14:xfrm>
            </p:contentPart>
          </mc:Choice>
          <mc:Fallback xmlns="">
            <p:pic>
              <p:nvPicPr>
                <p:cNvPr id="6" name="Ink 5">
                  <a:extLst>
                    <a:ext uri="{FF2B5EF4-FFF2-40B4-BE49-F238E27FC236}">
                      <a16:creationId xmlns:a16="http://schemas.microsoft.com/office/drawing/2014/main" id="{014576C2-CE01-91C7-BF52-FCB637DFEFA8}"/>
                    </a:ext>
                  </a:extLst>
                </p:cNvPr>
                <p:cNvPicPr/>
                <p:nvPr/>
              </p:nvPicPr>
              <p:blipFill>
                <a:blip r:embed="rId10"/>
                <a:stretch>
                  <a:fillRect/>
                </a:stretch>
              </p:blipFill>
              <p:spPr>
                <a:xfrm>
                  <a:off x="4531729" y="2321842"/>
                  <a:ext cx="198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84ACDA42-6576-4C46-152F-77CB3475B43F}"/>
                    </a:ext>
                  </a:extLst>
                </p14:cNvPr>
                <p14:cNvContentPartPr/>
                <p14:nvPr/>
              </p14:nvContentPartPr>
              <p14:xfrm>
                <a:off x="5068129" y="2190082"/>
                <a:ext cx="248400" cy="198000"/>
              </p14:xfrm>
            </p:contentPart>
          </mc:Choice>
          <mc:Fallback xmlns="">
            <p:pic>
              <p:nvPicPr>
                <p:cNvPr id="10" name="Ink 9">
                  <a:extLst>
                    <a:ext uri="{FF2B5EF4-FFF2-40B4-BE49-F238E27FC236}">
                      <a16:creationId xmlns:a16="http://schemas.microsoft.com/office/drawing/2014/main" id="{84ACDA42-6576-4C46-152F-77CB3475B43F}"/>
                    </a:ext>
                  </a:extLst>
                </p:cNvPr>
                <p:cNvPicPr/>
                <p:nvPr/>
              </p:nvPicPr>
              <p:blipFill>
                <a:blip r:embed="rId12"/>
                <a:stretch>
                  <a:fillRect/>
                </a:stretch>
              </p:blipFill>
              <p:spPr>
                <a:xfrm>
                  <a:off x="5062009" y="2183962"/>
                  <a:ext cx="260640" cy="210240"/>
                </a:xfrm>
                <a:prstGeom prst="rect">
                  <a:avLst/>
                </a:prstGeom>
              </p:spPr>
            </p:pic>
          </mc:Fallback>
        </mc:AlternateContent>
      </p:grpSp>
      <p:grpSp>
        <p:nvGrpSpPr>
          <p:cNvPr id="20" name="Group 19">
            <a:extLst>
              <a:ext uri="{FF2B5EF4-FFF2-40B4-BE49-F238E27FC236}">
                <a16:creationId xmlns:a16="http://schemas.microsoft.com/office/drawing/2014/main" id="{0C6773B7-690F-E408-CDB8-5A0150C53EB1}"/>
              </a:ext>
            </a:extLst>
          </p:cNvPr>
          <p:cNvGrpSpPr/>
          <p:nvPr/>
        </p:nvGrpSpPr>
        <p:grpSpPr>
          <a:xfrm>
            <a:off x="5378809" y="1968682"/>
            <a:ext cx="904680" cy="528480"/>
            <a:chOff x="5378809" y="1968682"/>
            <a:chExt cx="904680" cy="528480"/>
          </a:xfrm>
        </p:grpSpPr>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11F56CA0-832D-5977-9472-DE67C82DE440}"/>
                    </a:ext>
                  </a:extLst>
                </p14:cNvPr>
                <p14:cNvContentPartPr/>
                <p14:nvPr/>
              </p14:nvContentPartPr>
              <p14:xfrm>
                <a:off x="5378809" y="2182882"/>
                <a:ext cx="175320" cy="184320"/>
              </p14:xfrm>
            </p:contentPart>
          </mc:Choice>
          <mc:Fallback xmlns="">
            <p:pic>
              <p:nvPicPr>
                <p:cNvPr id="12" name="Ink 11">
                  <a:extLst>
                    <a:ext uri="{FF2B5EF4-FFF2-40B4-BE49-F238E27FC236}">
                      <a16:creationId xmlns:a16="http://schemas.microsoft.com/office/drawing/2014/main" id="{11F56CA0-832D-5977-9472-DE67C82DE440}"/>
                    </a:ext>
                  </a:extLst>
                </p:cNvPr>
                <p:cNvPicPr/>
                <p:nvPr/>
              </p:nvPicPr>
              <p:blipFill>
                <a:blip r:embed="rId14"/>
                <a:stretch>
                  <a:fillRect/>
                </a:stretch>
              </p:blipFill>
              <p:spPr>
                <a:xfrm>
                  <a:off x="5372689" y="2176762"/>
                  <a:ext cx="187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3D0E68B3-8AC9-0D53-DC16-6AABD4057CB1}"/>
                    </a:ext>
                  </a:extLst>
                </p14:cNvPr>
                <p14:cNvContentPartPr/>
                <p14:nvPr/>
              </p14:nvContentPartPr>
              <p14:xfrm>
                <a:off x="5673649" y="1968682"/>
                <a:ext cx="56160" cy="528480"/>
              </p14:xfrm>
            </p:contentPart>
          </mc:Choice>
          <mc:Fallback xmlns="">
            <p:pic>
              <p:nvPicPr>
                <p:cNvPr id="13" name="Ink 12">
                  <a:extLst>
                    <a:ext uri="{FF2B5EF4-FFF2-40B4-BE49-F238E27FC236}">
                      <a16:creationId xmlns:a16="http://schemas.microsoft.com/office/drawing/2014/main" id="{3D0E68B3-8AC9-0D53-DC16-6AABD4057CB1}"/>
                    </a:ext>
                  </a:extLst>
                </p:cNvPr>
                <p:cNvPicPr/>
                <p:nvPr/>
              </p:nvPicPr>
              <p:blipFill>
                <a:blip r:embed="rId16"/>
                <a:stretch>
                  <a:fillRect/>
                </a:stretch>
              </p:blipFill>
              <p:spPr>
                <a:xfrm>
                  <a:off x="5667529" y="1962562"/>
                  <a:ext cx="6840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22B77EBC-D03E-7C2D-C65E-69B4F01CB9AA}"/>
                    </a:ext>
                  </a:extLst>
                </p14:cNvPr>
                <p14:cNvContentPartPr/>
                <p14:nvPr/>
              </p14:nvContentPartPr>
              <p14:xfrm>
                <a:off x="5611009" y="2163082"/>
                <a:ext cx="218880" cy="9720"/>
              </p14:xfrm>
            </p:contentPart>
          </mc:Choice>
          <mc:Fallback xmlns="">
            <p:pic>
              <p:nvPicPr>
                <p:cNvPr id="15" name="Ink 14">
                  <a:extLst>
                    <a:ext uri="{FF2B5EF4-FFF2-40B4-BE49-F238E27FC236}">
                      <a16:creationId xmlns:a16="http://schemas.microsoft.com/office/drawing/2014/main" id="{22B77EBC-D03E-7C2D-C65E-69B4F01CB9AA}"/>
                    </a:ext>
                  </a:extLst>
                </p:cNvPr>
                <p:cNvPicPr/>
                <p:nvPr/>
              </p:nvPicPr>
              <p:blipFill>
                <a:blip r:embed="rId18"/>
                <a:stretch>
                  <a:fillRect/>
                </a:stretch>
              </p:blipFill>
              <p:spPr>
                <a:xfrm>
                  <a:off x="5604889" y="2156962"/>
                  <a:ext cx="231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CB1F0112-E157-183D-4DE2-C5B821042E30}"/>
                    </a:ext>
                  </a:extLst>
                </p14:cNvPr>
                <p14:cNvContentPartPr/>
                <p14:nvPr/>
              </p14:nvContentPartPr>
              <p14:xfrm>
                <a:off x="5947969" y="2223202"/>
                <a:ext cx="7560" cy="166320"/>
              </p14:xfrm>
            </p:contentPart>
          </mc:Choice>
          <mc:Fallback xmlns="">
            <p:pic>
              <p:nvPicPr>
                <p:cNvPr id="17" name="Ink 16">
                  <a:extLst>
                    <a:ext uri="{FF2B5EF4-FFF2-40B4-BE49-F238E27FC236}">
                      <a16:creationId xmlns:a16="http://schemas.microsoft.com/office/drawing/2014/main" id="{CB1F0112-E157-183D-4DE2-C5B821042E30}"/>
                    </a:ext>
                  </a:extLst>
                </p:cNvPr>
                <p:cNvPicPr/>
                <p:nvPr/>
              </p:nvPicPr>
              <p:blipFill>
                <a:blip r:embed="rId20"/>
                <a:stretch>
                  <a:fillRect/>
                </a:stretch>
              </p:blipFill>
              <p:spPr>
                <a:xfrm>
                  <a:off x="5941849" y="2217082"/>
                  <a:ext cx="19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B8B47C92-6773-FE36-9CE1-9F554E933DED}"/>
                    </a:ext>
                  </a:extLst>
                </p14:cNvPr>
                <p14:cNvContentPartPr/>
                <p14:nvPr/>
              </p14:nvContentPartPr>
              <p14:xfrm>
                <a:off x="6090529" y="2197642"/>
                <a:ext cx="192960" cy="207000"/>
              </p14:xfrm>
            </p:contentPart>
          </mc:Choice>
          <mc:Fallback xmlns="">
            <p:pic>
              <p:nvPicPr>
                <p:cNvPr id="19" name="Ink 18">
                  <a:extLst>
                    <a:ext uri="{FF2B5EF4-FFF2-40B4-BE49-F238E27FC236}">
                      <a16:creationId xmlns:a16="http://schemas.microsoft.com/office/drawing/2014/main" id="{B8B47C92-6773-FE36-9CE1-9F554E933DED}"/>
                    </a:ext>
                  </a:extLst>
                </p:cNvPr>
                <p:cNvPicPr/>
                <p:nvPr/>
              </p:nvPicPr>
              <p:blipFill>
                <a:blip r:embed="rId22"/>
                <a:stretch>
                  <a:fillRect/>
                </a:stretch>
              </p:blipFill>
              <p:spPr>
                <a:xfrm>
                  <a:off x="6084409" y="2191522"/>
                  <a:ext cx="205200" cy="21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7ACC7E87-40FF-7F90-CE4F-CF40584CF72A}"/>
                  </a:ext>
                </a:extLst>
              </p14:cNvPr>
              <p14:cNvContentPartPr/>
              <p14:nvPr/>
            </p14:nvContentPartPr>
            <p14:xfrm>
              <a:off x="6360889" y="2178562"/>
              <a:ext cx="154080" cy="210960"/>
            </p14:xfrm>
          </p:contentPart>
        </mc:Choice>
        <mc:Fallback xmlns="">
          <p:pic>
            <p:nvPicPr>
              <p:cNvPr id="21" name="Ink 20">
                <a:extLst>
                  <a:ext uri="{FF2B5EF4-FFF2-40B4-BE49-F238E27FC236}">
                    <a16:creationId xmlns:a16="http://schemas.microsoft.com/office/drawing/2014/main" id="{7ACC7E87-40FF-7F90-CE4F-CF40584CF72A}"/>
                  </a:ext>
                </a:extLst>
              </p:cNvPr>
              <p:cNvPicPr/>
              <p:nvPr/>
            </p:nvPicPr>
            <p:blipFill>
              <a:blip r:embed="rId24"/>
              <a:stretch>
                <a:fillRect/>
              </a:stretch>
            </p:blipFill>
            <p:spPr>
              <a:xfrm>
                <a:off x="6354769" y="2172442"/>
                <a:ext cx="1663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189F3E01-A64D-616D-68B6-4E2907180518}"/>
                  </a:ext>
                </a:extLst>
              </p14:cNvPr>
              <p14:cNvContentPartPr/>
              <p14:nvPr/>
            </p14:nvContentPartPr>
            <p14:xfrm>
              <a:off x="6898009" y="1919002"/>
              <a:ext cx="360" cy="360"/>
            </p14:xfrm>
          </p:contentPart>
        </mc:Choice>
        <mc:Fallback xmlns="">
          <p:pic>
            <p:nvPicPr>
              <p:cNvPr id="22" name="Ink 21">
                <a:extLst>
                  <a:ext uri="{FF2B5EF4-FFF2-40B4-BE49-F238E27FC236}">
                    <a16:creationId xmlns:a16="http://schemas.microsoft.com/office/drawing/2014/main" id="{189F3E01-A64D-616D-68B6-4E2907180518}"/>
                  </a:ext>
                </a:extLst>
              </p:cNvPr>
              <p:cNvPicPr/>
              <p:nvPr/>
            </p:nvPicPr>
            <p:blipFill>
              <a:blip r:embed="rId26"/>
              <a:stretch>
                <a:fillRect/>
              </a:stretch>
            </p:blipFill>
            <p:spPr>
              <a:xfrm>
                <a:off x="6891889" y="1912882"/>
                <a:ext cx="12600" cy="12600"/>
              </a:xfrm>
              <a:prstGeom prst="rect">
                <a:avLst/>
              </a:prstGeom>
            </p:spPr>
          </p:pic>
        </mc:Fallback>
      </mc:AlternateContent>
    </p:spTree>
    <p:extLst>
      <p:ext uri="{BB962C8B-B14F-4D97-AF65-F5344CB8AC3E}">
        <p14:creationId xmlns:p14="http://schemas.microsoft.com/office/powerpoint/2010/main" val="6236075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a:extLst>
              <a:ext uri="{FF2B5EF4-FFF2-40B4-BE49-F238E27FC236}">
                <a16:creationId xmlns:a16="http://schemas.microsoft.com/office/drawing/2014/main" id="{FA07D480-1DE4-385D-EB78-721564882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832" r="29832"/>
          <a:stretch>
            <a:fillRect/>
          </a:stretch>
        </p:blipFill>
        <p:spPr bwMode="auto">
          <a:xfrm>
            <a:off x="3006725" y="436563"/>
            <a:ext cx="313055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312347"/>
      </p:ext>
    </p:extLst>
  </p:cSld>
  <p:clrMapOvr>
    <a:masterClrMapping/>
  </p:clrMapOvr>
</p:sld>
</file>

<file path=ppt/theme/theme1.xml><?xml version="1.0" encoding="utf-8"?>
<a:theme xmlns:a="http://schemas.openxmlformats.org/drawingml/2006/main" name="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10234</TotalTime>
  <Words>4056</Words>
  <Application>Microsoft Macintosh PowerPoint</Application>
  <PresentationFormat>On-screen Show (16:9)</PresentationFormat>
  <Paragraphs>389</Paragraphs>
  <Slides>170</Slides>
  <Notes>12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170</vt:i4>
      </vt:variant>
    </vt:vector>
  </HeadingPairs>
  <TitlesOfParts>
    <vt:vector size="186" baseType="lpstr">
      <vt:lpstr>ＭＳ Ｐゴシック</vt:lpstr>
      <vt:lpstr>American Typewriter</vt:lpstr>
      <vt:lpstr>Apple Chancery</vt:lpstr>
      <vt:lpstr>Arial</vt:lpstr>
      <vt:lpstr>Calibri</vt:lpstr>
      <vt:lpstr>Courier New</vt:lpstr>
      <vt:lpstr>Helvetica Neue</vt:lpstr>
      <vt:lpstr>Lucida Console</vt:lpstr>
      <vt:lpstr>OCR A Std</vt:lpstr>
      <vt:lpstr>P22 Typewriter</vt:lpstr>
      <vt:lpstr>Times New Roman</vt:lpstr>
      <vt:lpstr>Verdana</vt:lpstr>
      <vt:lpstr>Whitney Book</vt:lpstr>
      <vt:lpstr>WhitneyHTF-Bold</vt:lpstr>
      <vt:lpstr>Wingdings</vt:lpstr>
      <vt:lpstr>Office Theme</vt:lpstr>
      <vt:lpstr>PowerPoint Presentation</vt:lpstr>
      <vt:lpstr>PowerPoint Presentation</vt:lpstr>
      <vt:lpstr>Text: Let me know if any issues @ Bookstore</vt:lpstr>
      <vt:lpstr>Former Text</vt:lpstr>
      <vt:lpstr>Course Website </vt:lpstr>
      <vt:lpstr>PowerPoint Presentation</vt:lpstr>
      <vt:lpstr> For full privileges on the website  </vt:lpstr>
      <vt:lpstr>Why post?</vt:lpstr>
      <vt:lpstr>Tips:</vt:lpstr>
      <vt:lpstr>PowerPoint Presentation</vt:lpstr>
      <vt:lpstr>Anything &amp; everything can be done via email if you prefer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UBC Canvas?</vt:lpstr>
      <vt:lpstr>PowerPoint Presentation</vt:lpstr>
      <vt:lpstr>PowerPoint Presentation</vt:lpstr>
      <vt:lpstr>Features of this Course</vt:lpstr>
      <vt:lpstr>Let’s talk about…</vt:lpstr>
      <vt:lpstr>A modest proposal…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Office “Hours”: Ideally Tuesdays  just after class but am flexible…</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Entirely optional but please…</vt:lpstr>
      <vt:lpstr>PowerPoint Presentation</vt:lpstr>
      <vt:lpstr>PowerPoint Presentation</vt:lpstr>
      <vt:lpstr>PowerPoint Presentation</vt:lpstr>
      <vt:lpstr>PowerPoint Presentation</vt:lpstr>
      <vt:lpstr>PowerPoint Presentation</vt:lpstr>
      <vt:lpstr>Essentially the exam question most years</vt:lpstr>
      <vt:lpstr>Defenses to copyright infringement?</vt:lpstr>
      <vt:lpstr>Without s.30.71 (Before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Overview of copyright</vt:lpstr>
      <vt:lpstr>Overview of copyright</vt:lpstr>
      <vt:lpstr>PowerPoint Presentation</vt:lpstr>
      <vt:lpstr>Pause</vt:lpstr>
      <vt:lpstr>Please Self Identify   </vt:lpstr>
      <vt:lpstr>  Who is an AUTHOR?</vt:lpstr>
      <vt:lpstr>Who is a CONNECTOR?</vt:lpstr>
      <vt:lpstr>Please Self Identify   </vt:lpstr>
      <vt:lpstr> “Connecting”(remixing)</vt:lpstr>
      <vt:lpstr>The Romantic Author (The “Unique Gift”)</vt:lpstr>
      <vt:lpstr>The Result?</vt:lpstr>
      <vt:lpstr>PowerPoint Presentation</vt:lpstr>
      <vt:lpstr>PowerPoint Presentation</vt:lpstr>
      <vt:lpstr>PowerPoint Presentation</vt:lpstr>
      <vt:lpstr>The Common Law as Remix</vt:lpstr>
      <vt:lpstr>Pause</vt:lpstr>
      <vt:lpstr>PowerPoint Presentation</vt:lpstr>
      <vt:lpstr>Overview of copyright (one perspective)</vt:lpstr>
      <vt:lpstr>Overview of copyright  (another perspective)</vt:lpstr>
      <vt:lpstr>PowerPoint Presentation</vt:lpstr>
      <vt:lpstr>PowerPoint Presentation</vt:lpstr>
      <vt:lpstr>PowerPoint Presentation</vt:lpstr>
      <vt:lpstr>TRAJECTORY OF CREATIVE FREEDOMS  </vt:lpstr>
      <vt:lpstr>Meanwhile in France</vt:lpstr>
      <vt:lpstr>Pause</vt:lpstr>
      <vt:lpstr>Purpose of copyright in Canada? </vt:lpstr>
      <vt:lpstr>Overview of copyright</vt:lpstr>
      <vt:lpstr>Overview of copyright</vt:lpstr>
      <vt:lpstr>PowerPoint Presentation</vt:lpstr>
      <vt:lpstr> Théberge promotes “balance” between the public interest in connecting &amp; just  reward for the author </vt:lpstr>
      <vt:lpstr>Why did the Canadian  chicken  cross the road?</vt:lpstr>
      <vt:lpstr> Why weren’t the moral rights provisions of the Copyright Act not directly argued in Theberge?</vt:lpstr>
      <vt:lpstr>PowerPoint Presentation</vt:lpstr>
      <vt:lpstr>PowerPoint Presentation</vt:lpstr>
      <vt:lpstr>PowerPoint Presentation</vt:lpstr>
      <vt:lpstr>Pause</vt:lpstr>
      <vt:lpstr>PowerPoint Presentation</vt:lpstr>
      <vt:lpstr>Overview of copyright</vt:lpstr>
      <vt:lpstr>Copyright is Federal</vt:lpstr>
      <vt:lpstr>PowerPoint Presentation</vt:lpstr>
      <vt:lpstr>Role of International Treaties:</vt:lpstr>
      <vt:lpstr>PowerPoint Presentation</vt:lpstr>
      <vt:lpstr>Pause</vt:lpstr>
      <vt:lpstr>What is copyrightable?</vt:lpstr>
      <vt:lpstr>PowerPoint Presentation</vt:lpstr>
      <vt:lpstr>PowerPoint Presentation</vt:lpstr>
      <vt:lpstr>What is copyrightable</vt:lpstr>
      <vt:lpstr>Result of Fixation Requirement</vt:lpstr>
      <vt:lpstr>PowerPoint Presentation</vt:lpstr>
      <vt:lpstr>What is copyrightable (Fixation) </vt:lpstr>
      <vt:lpstr>???????????????????????????</vt:lpstr>
      <vt:lpstr>PowerPoint Presentation</vt:lpstr>
      <vt:lpstr>PowerPoint Presentation</vt:lpstr>
      <vt:lpstr>PowerPoint Presentation</vt:lpstr>
      <vt:lpstr>Pause</vt:lpstr>
      <vt:lpstr>Coming Soon…</vt:lpstr>
      <vt:lpstr>PowerPoint Presentation</vt:lpstr>
      <vt:lpstr>  Always include a cat picture</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Goncalves</dc:creator>
  <cp:lastModifiedBy>Jon Festinger</cp:lastModifiedBy>
  <cp:revision>332</cp:revision>
  <cp:lastPrinted>2016-07-11T18:15:24Z</cp:lastPrinted>
  <dcterms:created xsi:type="dcterms:W3CDTF">2010-06-15T20:07:28Z</dcterms:created>
  <dcterms:modified xsi:type="dcterms:W3CDTF">2024-01-21T22:29:04Z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6254194</vt:lpwstr>
  </property>
  <property fmtid="{D5CDD505-2E9C-101B-9397-08002B2CF9AE}" name="NXPowerLiteSettings" pid="3">
    <vt:lpwstr>C700052003A000</vt:lpwstr>
  </property>
  <property fmtid="{D5CDD505-2E9C-101B-9397-08002B2CF9AE}" name="NXPowerLiteVersion" pid="4">
    <vt:lpwstr>D8.0.8</vt:lpwstr>
  </property>
</Properties>
</file>