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3.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ink/ink9.xml" ContentType="application/inkml+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5974" r:id="rId2"/>
    <p:sldMasterId id="2147486004" r:id="rId3"/>
    <p:sldMasterId id="2147486031" r:id="rId4"/>
  </p:sldMasterIdLst>
  <p:notesMasterIdLst>
    <p:notesMasterId r:id="rId169"/>
  </p:notesMasterIdLst>
  <p:handoutMasterIdLst>
    <p:handoutMasterId r:id="rId170"/>
  </p:handoutMasterIdLst>
  <p:sldIdLst>
    <p:sldId id="298" r:id="rId5"/>
    <p:sldId id="6733" r:id="rId6"/>
    <p:sldId id="8251" r:id="rId7"/>
    <p:sldId id="1084" r:id="rId8"/>
    <p:sldId id="8334" r:id="rId9"/>
    <p:sldId id="8332" r:id="rId10"/>
    <p:sldId id="8333" r:id="rId11"/>
    <p:sldId id="3560" r:id="rId12"/>
    <p:sldId id="7750" r:id="rId13"/>
    <p:sldId id="8225" r:id="rId14"/>
    <p:sldId id="8242" r:id="rId15"/>
    <p:sldId id="3625" r:id="rId16"/>
    <p:sldId id="1087" r:id="rId17"/>
    <p:sldId id="5622" r:id="rId18"/>
    <p:sldId id="5631" r:id="rId19"/>
    <p:sldId id="5624" r:id="rId20"/>
    <p:sldId id="5625" r:id="rId21"/>
    <p:sldId id="5626" r:id="rId22"/>
    <p:sldId id="5627" r:id="rId23"/>
    <p:sldId id="5628" r:id="rId24"/>
    <p:sldId id="5629" r:id="rId25"/>
    <p:sldId id="7721" r:id="rId26"/>
    <p:sldId id="5619" r:id="rId27"/>
    <p:sldId id="5620" r:id="rId28"/>
    <p:sldId id="5801" r:id="rId29"/>
    <p:sldId id="7035" r:id="rId30"/>
    <p:sldId id="2346" r:id="rId31"/>
    <p:sldId id="5775" r:id="rId32"/>
    <p:sldId id="5771" r:id="rId33"/>
    <p:sldId id="5448" r:id="rId34"/>
    <p:sldId id="5621" r:id="rId35"/>
    <p:sldId id="1245" r:id="rId36"/>
    <p:sldId id="6850" r:id="rId37"/>
    <p:sldId id="7400" r:id="rId38"/>
    <p:sldId id="1172" r:id="rId39"/>
    <p:sldId id="3544" r:id="rId40"/>
    <p:sldId id="8335" r:id="rId41"/>
    <p:sldId id="8245" r:id="rId42"/>
    <p:sldId id="8246" r:id="rId43"/>
    <p:sldId id="8247" r:id="rId44"/>
    <p:sldId id="8248" r:id="rId45"/>
    <p:sldId id="8249" r:id="rId46"/>
    <p:sldId id="8339" r:id="rId47"/>
    <p:sldId id="8336" r:id="rId48"/>
    <p:sldId id="8337" r:id="rId49"/>
    <p:sldId id="8340" r:id="rId50"/>
    <p:sldId id="8341" r:id="rId51"/>
    <p:sldId id="8342" r:id="rId52"/>
    <p:sldId id="8345" r:id="rId53"/>
    <p:sldId id="8346" r:id="rId54"/>
    <p:sldId id="8347" r:id="rId55"/>
    <p:sldId id="8343" r:id="rId56"/>
    <p:sldId id="8252" r:id="rId57"/>
    <p:sldId id="8253" r:id="rId58"/>
    <p:sldId id="7724" r:id="rId59"/>
    <p:sldId id="6031" r:id="rId60"/>
    <p:sldId id="6016" r:id="rId61"/>
    <p:sldId id="6234" r:id="rId62"/>
    <p:sldId id="4359" r:id="rId63"/>
    <p:sldId id="4747" r:id="rId64"/>
    <p:sldId id="6233" r:id="rId65"/>
    <p:sldId id="4748" r:id="rId66"/>
    <p:sldId id="4386" r:id="rId67"/>
    <p:sldId id="4749" r:id="rId68"/>
    <p:sldId id="7027" r:id="rId69"/>
    <p:sldId id="7028" r:id="rId70"/>
    <p:sldId id="6028" r:id="rId71"/>
    <p:sldId id="4751" r:id="rId72"/>
    <p:sldId id="4374" r:id="rId73"/>
    <p:sldId id="4376" r:id="rId74"/>
    <p:sldId id="4378" r:id="rId75"/>
    <p:sldId id="4370" r:id="rId76"/>
    <p:sldId id="4377" r:id="rId77"/>
    <p:sldId id="4389" r:id="rId78"/>
    <p:sldId id="386" r:id="rId79"/>
    <p:sldId id="8089" r:id="rId80"/>
    <p:sldId id="394" r:id="rId81"/>
    <p:sldId id="396" r:id="rId82"/>
    <p:sldId id="4399" r:id="rId83"/>
    <p:sldId id="4507" r:id="rId84"/>
    <p:sldId id="4756" r:id="rId85"/>
    <p:sldId id="4757" r:id="rId86"/>
    <p:sldId id="4396" r:id="rId87"/>
    <p:sldId id="395" r:id="rId88"/>
    <p:sldId id="8237" r:id="rId89"/>
    <p:sldId id="8238" r:id="rId90"/>
    <p:sldId id="6341" r:id="rId91"/>
    <p:sldId id="6342" r:id="rId92"/>
    <p:sldId id="4397" r:id="rId93"/>
    <p:sldId id="6257" r:id="rId94"/>
    <p:sldId id="6258" r:id="rId95"/>
    <p:sldId id="4598" r:id="rId96"/>
    <p:sldId id="4599" r:id="rId97"/>
    <p:sldId id="4600" r:id="rId98"/>
    <p:sldId id="4601" r:id="rId99"/>
    <p:sldId id="4602" r:id="rId100"/>
    <p:sldId id="4603" r:id="rId101"/>
    <p:sldId id="4604" r:id="rId102"/>
    <p:sldId id="4605" r:id="rId103"/>
    <p:sldId id="4606" r:id="rId104"/>
    <p:sldId id="6259" r:id="rId105"/>
    <p:sldId id="6260" r:id="rId106"/>
    <p:sldId id="8239" r:id="rId107"/>
    <p:sldId id="4608" r:id="rId108"/>
    <p:sldId id="4609" r:id="rId109"/>
    <p:sldId id="4610" r:id="rId110"/>
    <p:sldId id="4611" r:id="rId111"/>
    <p:sldId id="4612" r:id="rId112"/>
    <p:sldId id="4613" r:id="rId113"/>
    <p:sldId id="4614" r:id="rId114"/>
    <p:sldId id="6343" r:id="rId115"/>
    <p:sldId id="4616" r:id="rId116"/>
    <p:sldId id="4617" r:id="rId117"/>
    <p:sldId id="6344" r:id="rId118"/>
    <p:sldId id="4619" r:id="rId119"/>
    <p:sldId id="4620" r:id="rId120"/>
    <p:sldId id="4621" r:id="rId121"/>
    <p:sldId id="6345" r:id="rId122"/>
    <p:sldId id="4623" r:id="rId123"/>
    <p:sldId id="4624" r:id="rId124"/>
    <p:sldId id="6346" r:id="rId125"/>
    <p:sldId id="6347" r:id="rId126"/>
    <p:sldId id="6261" r:id="rId127"/>
    <p:sldId id="6262" r:id="rId128"/>
    <p:sldId id="6348" r:id="rId129"/>
    <p:sldId id="4626" r:id="rId130"/>
    <p:sldId id="4627" r:id="rId131"/>
    <p:sldId id="4628" r:id="rId132"/>
    <p:sldId id="4629" r:id="rId133"/>
    <p:sldId id="4630" r:id="rId134"/>
    <p:sldId id="4631" r:id="rId135"/>
    <p:sldId id="4632" r:id="rId136"/>
    <p:sldId id="4633" r:id="rId137"/>
    <p:sldId id="4634" r:id="rId138"/>
    <p:sldId id="4635" r:id="rId139"/>
    <p:sldId id="4636" r:id="rId140"/>
    <p:sldId id="4637" r:id="rId141"/>
    <p:sldId id="4638" r:id="rId142"/>
    <p:sldId id="4639" r:id="rId143"/>
    <p:sldId id="4640" r:id="rId144"/>
    <p:sldId id="4641" r:id="rId145"/>
    <p:sldId id="4642" r:id="rId146"/>
    <p:sldId id="4643" r:id="rId147"/>
    <p:sldId id="4644" r:id="rId148"/>
    <p:sldId id="4645" r:id="rId149"/>
    <p:sldId id="4646" r:id="rId150"/>
    <p:sldId id="4647" r:id="rId151"/>
    <p:sldId id="4648" r:id="rId152"/>
    <p:sldId id="7050" r:id="rId153"/>
    <p:sldId id="4649" r:id="rId154"/>
    <p:sldId id="8240" r:id="rId155"/>
    <p:sldId id="8241" r:id="rId156"/>
    <p:sldId id="7053" r:id="rId157"/>
    <p:sldId id="4651" r:id="rId158"/>
    <p:sldId id="6349" r:id="rId159"/>
    <p:sldId id="6350" r:id="rId160"/>
    <p:sldId id="6252" r:id="rId161"/>
    <p:sldId id="5644" r:id="rId162"/>
    <p:sldId id="8330" r:id="rId163"/>
    <p:sldId id="6737" r:id="rId164"/>
    <p:sldId id="6397" r:id="rId165"/>
    <p:sldId id="6398" r:id="rId166"/>
    <p:sldId id="6399" r:id="rId167"/>
    <p:sldId id="6400" r:id="rId168"/>
  </p:sldIdLst>
  <p:sldSz cx="9144000" cy="5143500" type="screen16x9"/>
  <p:notesSz cx="6858000" cy="9144000"/>
  <p:defaultTex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orient="horz" pos="1188">
          <p15:clr>
            <a:srgbClr val="A4A3A4"/>
          </p15:clr>
        </p15:guide>
        <p15:guide id="3" orient="horz" pos="972">
          <p15:clr>
            <a:srgbClr val="A4A3A4"/>
          </p15:clr>
        </p15:guide>
        <p15:guide id="4" orient="horz" pos="756">
          <p15:clr>
            <a:srgbClr val="A4A3A4"/>
          </p15:clr>
        </p15:guide>
        <p15:guide id="5" orient="horz" pos="1080">
          <p15:clr>
            <a:srgbClr val="A4A3A4"/>
          </p15:clr>
        </p15:guide>
        <p15:guide id="6" orient="horz" pos="1404">
          <p15:clr>
            <a:srgbClr val="A4A3A4"/>
          </p15:clr>
        </p15:guide>
        <p15:guide id="7" orient="horz" pos="1296">
          <p15:clr>
            <a:srgbClr val="A4A3A4"/>
          </p15:clr>
        </p15:guide>
        <p15:guide id="8" orient="horz" pos="864">
          <p15:clr>
            <a:srgbClr val="A4A3A4"/>
          </p15:clr>
        </p15:guide>
        <p15:guide id="9" pos="2880">
          <p15:clr>
            <a:srgbClr val="A4A3A4"/>
          </p15:clr>
        </p15:guide>
        <p15:guide id="10" pos="1728">
          <p15:clr>
            <a:srgbClr val="A4A3A4"/>
          </p15:clr>
        </p15:guide>
        <p15:guide id="11" pos="721">
          <p15:clr>
            <a:srgbClr val="A4A3A4"/>
          </p15:clr>
        </p15:guide>
        <p15:guide id="12" pos="1144">
          <p15:clr>
            <a:srgbClr val="A4A3A4"/>
          </p15:clr>
        </p15:guide>
        <p15:guide id="13" pos="3455">
          <p15:clr>
            <a:srgbClr val="A4A3A4"/>
          </p15:clr>
        </p15:guide>
        <p15:guide id="14" pos="5184">
          <p15:clr>
            <a:srgbClr val="A4A3A4"/>
          </p15:clr>
        </p15:guide>
        <p15:guide id="15" pos="2305">
          <p15:clr>
            <a:srgbClr val="A4A3A4"/>
          </p15:clr>
        </p15:guide>
        <p15:guide id="16" pos="4035">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frameSlides="1"/>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94830"/>
  </p:normalViewPr>
  <p:slideViewPr>
    <p:cSldViewPr snapToObjects="1">
      <p:cViewPr varScale="1">
        <p:scale>
          <a:sx n="146" d="100"/>
          <a:sy n="146" d="100"/>
        </p:scale>
        <p:origin x="176" y="424"/>
      </p:cViewPr>
      <p:guideLst>
        <p:guide orient="horz" pos="1620"/>
        <p:guide orient="horz" pos="1188"/>
        <p:guide orient="horz" pos="972"/>
        <p:guide orient="horz" pos="756"/>
        <p:guide orient="horz" pos="1080"/>
        <p:guide orient="horz" pos="1404"/>
        <p:guide orient="horz" pos="1296"/>
        <p:guide orient="horz" pos="864"/>
        <p:guide pos="2880"/>
        <p:guide pos="1728"/>
        <p:guide pos="721"/>
        <p:guide pos="1144"/>
        <p:guide pos="3455"/>
        <p:guide pos="5184"/>
        <p:guide pos="2305"/>
        <p:guide pos="403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0" d="100"/>
        <a:sy n="200" d="100"/>
      </p:scale>
      <p:origin x="0" y="0"/>
    </p:cViewPr>
  </p:sorterViewPr>
  <p:notesViewPr>
    <p:cSldViewPr snapToObjects="1">
      <p:cViewPr varScale="1">
        <p:scale>
          <a:sx n="121" d="100"/>
          <a:sy n="121" d="100"/>
        </p:scale>
        <p:origin x="3246"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handoutMaster" Target="handoutMasters/handoutMaster1.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presProps" Target="presProps.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72" Type="http://schemas.openxmlformats.org/officeDocument/2006/relationships/viewProps" Target="viewProp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tableStyles" Target="tableStyle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B703B16-6862-D189-C008-62729E632E8C}"/>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875C1470-7E20-0023-852B-4BF3A149ED52}"/>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151FA547-E71D-BA40-A1C6-FEBEF3A71F9D}" type="datetime1">
              <a:rPr lang="en-US" altLang="en-US"/>
              <a:pPr>
                <a:defRPr/>
              </a:pPr>
              <a:t>11/19/23</a:t>
            </a:fld>
            <a:endParaRPr lang="en-US" altLang="en-US"/>
          </a:p>
        </p:txBody>
      </p:sp>
      <p:sp>
        <p:nvSpPr>
          <p:cNvPr id="4" name="Footer Placeholder 3">
            <a:extLst>
              <a:ext uri="{FF2B5EF4-FFF2-40B4-BE49-F238E27FC236}">
                <a16:creationId xmlns:a16="http://schemas.microsoft.com/office/drawing/2014/main" id="{4385ABF8-955D-EA57-E59E-726CA20246CC}"/>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ea typeface="ＭＳ Ｐゴシック" charset="0"/>
                <a:cs typeface="ＭＳ Ｐゴシック" charset="0"/>
              </a:defRPr>
            </a:lvl1pPr>
          </a:lstStyle>
          <a:p>
            <a:pPr>
              <a:defRPr/>
            </a:pPr>
            <a:endParaRPr lang="en-US"/>
          </a:p>
        </p:txBody>
      </p:sp>
      <p:sp>
        <p:nvSpPr>
          <p:cNvPr id="5" name="Slide Number Placeholder 4">
            <a:extLst>
              <a:ext uri="{FF2B5EF4-FFF2-40B4-BE49-F238E27FC236}">
                <a16:creationId xmlns:a16="http://schemas.microsoft.com/office/drawing/2014/main" id="{DA65FC14-1E9F-0AEE-F8E0-769963361667}"/>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2F6F1340-48BF-3149-932A-4C39D19EA92F}"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1T03:07:35.279"/>
    </inkml:context>
    <inkml:brush xml:id="br0">
      <inkml:brushProperty name="width" value="0.1" units="cm"/>
      <inkml:brushProperty name="height" value="0.1" units="cm"/>
      <inkml:brushProperty name="color" value="#E71224"/>
    </inkml:brush>
  </inkml:definitions>
  <inkml:trace contextRef="#ctx0" brushRef="#br0">1 142 24575,'54'0'0,"0"0"0,21 2 0,7 2 0,-9 1 0,4 0 0,3 2 0,10 1 0,4 2 0,1-1 0,-21-2 0,2 1 0,-1-1 0,1-1 0,0 0 0,0-1 0,-1-1 0,1 0 0,20 0 0,0-1 0,-2-1 0,-7-2 0,-3 0 0,-1 0 0,-5 0 0,-3 0 0,0 0 0,-7 0 0,-2 1 0,0 1 0,26 1 0,-2 2 0,-8 3 0,-2 2 0,-13 1 0,-2 2 0,-5-1 0,-1-1 0,0-1 0,1-2 0,-1-3 0,3-2 0,17-1 0,4-1 0,10-1 0,1 0 0,2 1 0,1-1 0,1 2 0,-1 0 0,-11-1 0,-3 1 0,-7 0 0,-1 1 0,-1 1 0,-1-1 0,-4 2 0,-1-1 0,4 1 0,1-1 0,3 0 0,-1-2 0,-7 0 0,-3-1 0,-10-1 0,-2 0 0,36 0 0,-13 0 0,11 0 0,-4 0 0,8 0 0,8 0 0,-14 0 0,7 0 0,5 0 0,2 0 0,2 0-207,-6 0 0,3 0 1,2 0-1,2 0 0,-1 0 1,-1 0 206,-14 0 0,1 0 0,0 0 0,-1 0 0,1 0 0,-2 0 0,-1 0 0,9 0 0,0 0 0,-1-1 0,-2 1 0,-2 0 0,-4-1 0,18 1 0,-4-1 0,-5 0 0,-3 0 0,6 0 0,-5-1 0,-6 1 0,15-1 0,-8 1 0,-16 0 0,-5 0 0,-9 2 0,0-2 0,5-1 0,3-2 620,16-7 0,5-5-620,-16 0 0,3-3 0,2-1 0,10-3 0,3-2 0,2-1 0,-19 6 0,1-1 0,1 1 0,0 0 0,0 3 0,0 0 0,0 1 0,0 1 0,22-1 0,-1 2 0,-1 2 0,-4 3 0,-1 0 0,-2 3 0,-8 2 0,-2 1 0,-2 1 0,-8 1 0,-2 0 0,-3 0 0,19 1 0,-6 0 0,-17 0 0,-5 0 0,28 0 0,-22 0 0,-11 5 0,-8 1 0,0-1 0,0 0 0,3-5 0,2 0 0,-7 0 0,-13 0 0,-10 0 0,26 0 0,7 0 0,11 0 0,6 1 0,9 0 0,6 2 0,-1 2 0,6 2 0,3 1 0,2 1 0,-7 0 0,2 1 0,2 1 0,0 1 0,0 0 0,0 1 0,1 1 0,0-1 0,-1 2 0,-1-1 0,-4 0 0,-1 1 0,-1-1 0,-1 0 0,-1 0 0,9 1 0,0-1 0,-3-1 0,-4-1 0,12 1 0,-4-2 0,-2-1 0,-11-2 0,-2 0 0,-2-3 0,27-3 0,-4-6 0,-11-6 0,-1-3 0,-5-2 0,-1-1 0,-5-1 0,-2 1 0,-8 4 0,0 3 0,3 3 0,2 2 0,9 2 0,2 1 0,2 1 0,2 0 0,2 0 0,0 0 0,-6 0 0,-3 0 0,-12 0 0,-3 0 0,-5-1 0,-3-1 0,29-6 0,-14-4 0,-15-2 0,-15 1 0,-17 5 0,-11 4 0,-8 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1T03:07:41.179"/>
    </inkml:context>
    <inkml:brush xml:id="br0">
      <inkml:brushProperty name="width" value="0.1" units="cm"/>
      <inkml:brushProperty name="height" value="0.1" units="cm"/>
      <inkml:brushProperty name="color" value="#E71224"/>
    </inkml:brush>
  </inkml:definitions>
  <inkml:trace contextRef="#ctx0" brushRef="#br0">0 205 24575,'79'0'0,"-18"1"0,8 1 0,19 1 0,7 1 0,-23 0 0,2 0 0,-1 1 0,-5 2 0,-1 0 0,-1 1 0,29 4 0,-2 2 0,-4-1 0,-1 1 0,-7-3 0,-1-1 0,8-3 0,1-3 0,1-1 0,1-3 0,4-5 0,1-2 0,-4-2 0,-3-1 0,-14-1 0,-5-1 0,-11 2 0,-5 1 0,17 0 0,-21 7 0,18 5 0,-9 2 0,9 1 0,3 0 0,8 2 0,6 0 0,-5-1 0,6 1 0,2 1 0,1-1 0,-10 0 0,1-1 0,1 0 0,2 0 0,1 0-141,9-1 0,3 1 0,1-2 0,1 0 0,-1 0 141,0 0 0,1-2 0,-1 1 0,1-1 0,-1-2 0,0 1 0,-1-2 0,0 0 0,0-1 0,-1-1 0,-4-1 0,0 0 0,-1-1 0,-1-1 0,-4-1 0,6-2 0,-2 0 0,-3-2 0,-3-2 0,13-3 0,-3-2 0,-6 0 0,-17 0 0,-5 0 0,-4 1 0,6-3 0,-6 1 0,22-2 0,-27 13 705,-12 7-705,-3 0 0,-6 0 0,-13 0 0,4 0 0,37 0 0,-8 0 0,9 0 0,31 0 0,8 0 0,-20-1 0,2 0 0,2 0 0,4-1 0,1-1 0,-1 0 0,1 0 0,0-1 0,-2 1 0,-7-1 0,-2 1 0,-1-1 0,-7 2 0,-1 0 0,-3 0 0,25 0 0,-5 1 0,-9 1 0,-3 0 0,-1 0 0,-1 0 0,7 1 0,1-2 0,3 1 0,4-2 0,-17-3 0,4-1 0,0-1 0,4-2 0,0-1 0,0-1 0,0-1 0,0-1 0,0 1 0,-1 0 0,-1 1 0,-2 2 0,18-1 0,-3 4 0,-3 4 0,-2 3 0,-3 5 0,-1 4 0,-7 2 0,-2 3 0,1 4 0,-3 3 0,-6-1 0,-3 2 0,-11-3 0,-4 1 0,31 17 0,-30-6 0,-8 0 0,6 0 0,11-1 0,14-1 0,15-3 0,11-7 0,0-6 0,-8-6 0,-11-5 0,-5-2 0,-1-1 0,4 0 0,2-2 0,-3-4 0,-4 0 0,2 0 0,-3 4 0,3-1 0,-4-3 0,-11 0 0,-5 1 0,9 2 0,22 3 0,-13 0 0,9 0 0,-13 0 0,4 0 0,2 0 0,8 0 0,3 0 0,1 0 0,2 0 0,1 0 0,-3 0 0,-9 0 0,-3 0 0,0 0 0,26 0 0,-3 0 0,-11-1 0,-4-1 0,-11 1 0,-4-1 0,-12 1 0,-5-1 0,21-1 0,-32 3 0,-17 0 0,-12 0 0,-3 0 0,4 0 0,4 0 0,2 0 0,-6 0 0,-4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0T19:01:43.331"/>
    </inkml:context>
    <inkml:brush xml:id="br0">
      <inkml:brushProperty name="width" value="0.05" units="cm"/>
      <inkml:brushProperty name="height" value="0.05" units="cm"/>
      <inkml:brushProperty name="color" value="#E71224"/>
    </inkml:brush>
  </inkml:definitions>
  <inkml:trace contextRef="#ctx0" brushRef="#br0">434 298 24575,'-20'0'0,"-12"1"0,-14 6 0,-5 7 0,4 7 0,8 2 0,4-1 0,4 0 0,4-2 0,5 1 0,4-3 0,4-3 0,3-1 0,4 0 0,2 3 0,-2 4 0,-2 8 0,3 7 0,1 6 0,4 4 0,4 0 0,5 1 0,6-2 0,3-1 0,-1-2 0,2-3 0,1-4 0,0-9 0,-4-1 0,-6-4 0,-5-2 0,-4 1 0,0-5 0,0 6 0,3 6 0,3 5 0,4 5 0,3 1 0,-1-3 0,-2-2 0,-2-4 0,3-3 0,1-5 0,4-5 0,4-1 0,3-1 0,1 4 0,4 4 0,6 0 0,5-3 0,6-6 0,8-6 0,9-5 0,9-2 0,9 0 0,4 0 0,-2 0 0,-1 0 0,-2-2 0,-1-4 0,-1-3 0,-4-4 0,-2 2 0,-3 2 0,0 1 0,-2 0 0,-4-1 0,2 2 0,3 3 0,6 2 0,2 2 0,-2 0 0,-1 0 0,-5 1 0,-4 3 0,-6 1 0,-4-1 0,-6-2 0,-5-2 0,-6 0 0,-7 0 0,-5 0 0,-5 0 0,-4 0 0,0 0 0,1-2 0,0-5 0,-1-7 0,-2-8 0,-5-11 0,-3-10 0,-12-7 0,-8 1 0,-10 6 0,-2 6 0,4 2 0,5-3 0,7-6 0,3-11 0,2-13 0,1-12 0,0-6 0,0-1 0,0 1 0,-4 2 0,-5 4 0,-6 6 0,-6 7 0,-3 6 0,-3 4 0,0 4 0,-2 7 0,-2 8 0,-9 11 0,-10 9 0,-14 8 0,-1 6 0,1 3 0,6 1 0,4 2 0,-5 5 0,-1 6 0,0 3 0,1 1 0,1 0 0,8-6 0,2-2 0,-2 2 0,-6 3 0,-15 6 0,-2 3 0,2-10 0,6-2 0,5-7 0,6 0 0,7 2 0,9 3 0,6 6 0,2 3 0,0-1 0,-2-3 0,1-2 0,3 1 0,7 4 0,5 3 0,5 3 0,0-1 0,-1-6 0,1-6 0,2-8 0,6-3 0,3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0T19:05:17.795"/>
    </inkml:context>
    <inkml:brush xml:id="br0">
      <inkml:brushProperty name="width" value="0.05" units="cm"/>
      <inkml:brushProperty name="height" value="0.05" units="cm"/>
      <inkml:brushProperty name="color" value="#E71224"/>
    </inkml:brush>
  </inkml:definitions>
  <inkml:trace contextRef="#ctx0" brushRef="#br0">1226 1 24575,'-34'0'0,"-34"0"0,19 0 0,-3 0 0,-4 0 0,1 0 0,-36 0 0,24 4 0,9 6 0,-9 13 0,-4 6 0,2 2 0,14-1 0,19-7 0,9-3 0,6-2 0,4 0 0,0 2 0,-1 5 0,-4 6 0,-2 4 0,-1 5 0,0 2 0,3 5 0,0 7 0,5 5 0,5 4 0,3-3 0,-2-3 0,-1-2 0,-3-2 0,-4 5 0,-1 5 0,1-2 0,4 3 0,7 4 0,8 11 0,5-29 0,3 2 0,2 7 0,2 2 0,2 4 0,0 1 0,0 1 0,-2 0 0,-2-5 0,-3-1 0,-1-6 0,-2-2 0,1 40 0,5-11 0,13 5 0,-5-39 0,3 1 0,5 4 0,1 0 0,1 1 0,1-1 0,-3-6 0,0-3 0,19 30 0,-10-19 0,-4-15 0,-4-8 0,8-6 0,19-1 0,22 1 0,-29-13 0,4 0 0,4-1 0,2-1 0,6-1 0,1 0 0,1-2 0,1 0 0,2-2 0,0 0 0,0 0 0,-1-1 0,-2-1 0,-1-1 0,2 0 0,0-1 0,-1-1 0,1-1 0,0 1 0,1-2 0,0 1 0,-1-2 0,-2 0 0,-1 0 0,-2-3 0,-1 0 0,0 1 0,0-1 0,1 1 0,0 1 0,-1-1 0,0 0 0,-5 1 0,1 1 0,-1-1 0,0-1 0,3-2 0,1 0 0,7 0 0,1-1 0,5-1 0,-1-1 0,-3 1 0,-1 0 0,-5 0 0,-1 0 0,4-1 0,2 0 0,8 1 0,4-1 0,9 0 0,2 0 0,2 2 0,0 0 0,-8 1 0,-3-2 0,-10-1 0,-4-3 0,-5-1 0,-4-4 0,-8-2 0,-2-3 0,27-31 0,-16-27 0,-33 22 0,-3-7 0,1-19 0,-3-8 0,-8 16 0,-1-3 0,-1-3 0,-2-5 0,-2-1 0,-1-2 0,-4-5 0,-2 0 0,-2 1 0,-2 2 0,-3 1 0,-1 3 0,-1 10 0,-2 1 0,-1 4 0,-8-22 0,-3 8 0,2 22 0,-2 6 0,-19-26 0,-1 26 0,-5 14 0,-14-2 0,18 22 0,-4 2 0,-15-4 0,-6 1 0,-11-1 0,-4 3 0,-8 2 0,-2 4 0,25 7 0,-1 2 0,-1 2 0,-6 3 0,-1 2 0,-2 3 0,-12 2 0,-4 3 0,-1 1 0,18 1 0,-2 0 0,0 2 0,0 0 0,-2 0 0,-1 2 0,0 0 0,1 0 0,3-1 0,0 1 0,0 0 0,3-2 0,-18 3 0,2-1 0,2-2 0,8-2 0,3-2 0,1 0 0,9-2 0,1-1 0,2-1 0,-21 0 0,5-1 0,14-1 0,3 0 0,14 0 0,4 0 0,-26 0 0,15-4 0,7-5 0,-1-4 0,-6-4 0,-5 1 0,-2 5 0,1 5 0,7 4 0,8 2 0,6 0 0,8-2 0,8-1 0,7 0 0,4-2 0,7 3 0,0 0 0,8 2 0,0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0T19:03:20.530"/>
    </inkml:context>
    <inkml:brush xml:id="br0">
      <inkml:brushProperty name="width" value="0.05" units="cm"/>
      <inkml:brushProperty name="height" value="0.05" units="cm"/>
      <inkml:brushProperty name="color" value="#E71224"/>
    </inkml:brush>
  </inkml:definitions>
  <inkml:trace contextRef="#ctx0" brushRef="#br0">286 0 24575,'-28'3'0,"-14"9"0,-12 13 0,-4 10 0,10 4 0,17-7 0,15-7 0,10-5 0,4-4 0,2-2 0,0-2 0,0-2 0,3-2 0,2-1 0,5-1 0,2-1 0,-2 1 0,0 2 0,-4 1 0,1 4 0,-2 2 0,0 6 0,2 11 0,0 9 0,1 11 0,0 7 0,-3-1 0,1-2 0,1-6 0,1-5 0,0-3 0,2-4 0,1-2 0,-1-2 0,0-3 0,-2-4 0,0-9 0,2-5 0,4-5 0,2-3 0,4 0 0,3 4 0,8 2 0,13 5 0,13 0 0,11-2 0,6-5 0,0-3 0,-8-3 0,-14-3 0,-16 0 0,-13 0 0,-7-1 0,0-3 0,0-2 0,2-4 0,-2 0 0,-4-2 0,-5-6 0,-3-11 0,-4-8 0,-6-4 0,-5 1 0,-2 7 0,0 4 0,3 3 0,2 4 0,0 0 0,0-1 0,1-3 0,3-1 0,1 0 0,1-2 0,-1 2 0,1 0 0,-1-1 0,-1-4 0,-3-8 0,-1-6 0,-3-5 0,0-1 0,2 4 0,1 7 0,2 7 0,-2 10 0,-2 8 0,-1 4 0,-1 4 0,1 0 0,-3 0 0,-4-1 0,-4 3 0,-7 1 0,-2 3 0,-4 2 0,0 1 0,1 2 0,3-1 0,1 0 0,-5-4 0,-6-7 0,-2-3 0,5-1 0,10 4 0,9 5 0,6 3 0,4 1 0,5 0 0,1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0T19:07:42.313"/>
    </inkml:context>
    <inkml:brush xml:id="br0">
      <inkml:brushProperty name="width" value="0.05" units="cm"/>
      <inkml:brushProperty name="height" value="0.05" units="cm"/>
      <inkml:brushProperty name="color" value="#E71224"/>
    </inkml:brush>
  </inkml:definitions>
  <inkml:trace contextRef="#ctx0" brushRef="#br0">716 220 24575,'-23'0'0,"-34"2"0,9 4 0,-6 3 0,-11 4 0,-1 3 0,1 3 0,3 3 0,12-2 0,6 2 0,-11 14 0,25-9 0,9-3 0,3-2 0,-1-2 0,3 0 0,4 1 0,5 3 0,3 13 0,7 35 0,2-15 0,0 6 0,2 14 0,1 2 0,2 4 0,-1 0 0,0-6 0,-1-1 0,0-9 0,0-1 0,0-6 0,0 0 0,1-4 0,2 0 0,2-5 0,2 0 0,2-4 0,1 0 0,21 41 0,-2-12 0,-4-16 0,-4-19 0,2-20 0,11-11 0,23-8 0,26-2 0,-38 0 0,0 0 0,0 0 0,-1 0 0,32 0 0,-24-2 0,-18-5 0,-12-6 0,-4-6 0,1-6 0,2-5 0,1 2 0,-4 4 0,-6 5 0,-6 5 0,-6 1 0,-4 0 0,-3-4 0,-1-6 0,2-7 0,3-24 0,8-25 0,4-13 0,-3-1 0,-4 21 0,-14 9 0,-11-16 0,5 29 0,-2-3 0,-2-6 0,0-1 0,1-1 0,-1 2 0,2 2 0,0 2 0,1 2 0,0 0 0,2 1 0,-1 1 0,-9-43 0,-1 14 0,-6 14 0,-4 2 0,-6-2 0,-5-2 0,-2-2 0,-1 13 0,2 17 0,0 17 0,-4 17 0,1 14 0,-3 11 0,2 7 0,7 3 0,7-1 0,13-2 0,8 5 0,8 0 0,2 0 0,1-3 0,0-4 0,0-5 0,0-2 0,0-4 0,0 2 0,0-1 0,0 0 0,0-1 0,2-4 0,3-3 0,-2-3 0,0-3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0T19:16:14.277"/>
    </inkml:context>
    <inkml:brush xml:id="br0">
      <inkml:brushProperty name="width" value="0.05" units="cm"/>
      <inkml:brushProperty name="height" value="0.05" units="cm"/>
      <inkml:brushProperty name="color" value="#E71224"/>
    </inkml:brush>
  </inkml:definitions>
  <inkml:trace contextRef="#ctx0" brushRef="#br0">675 1 24575,'-50'1'0,"-29"6"0,25 0 0,-2 1 0,-2 2 0,2 2 0,-38 12 0,26-2 0,20-4 0,13-4 0,10-2 0,9-1 0,4-1 0,4 4 0,4 4 0,2 4 0,2 4 0,0 9 0,0 9 0,0 18 0,0 18 0,-2 16 0,1-39 0,0 3 0,-1 3 0,1 1 0,-1-2 0,1-1 0,2-6 0,1-4 0,3 21 0,4-26 0,3-17 0,0-4 0,2 6 0,3 10 0,4 7 0,2 2 0,0-4 0,-1-9 0,-2-7 0,1-6 0,8 3 0,5 5 0,7 6 0,0 2 0,-6-4 0,-4-5 0,-5-6 0,8-7 0,25-5 0,36-7 0,-30-4 0,4-2 0,10 1 0,2-2 0,1 1 0,1-2 0,-1-1 0,0-1 0,-3-1 0,-1-2 0,2-1 0,1 0 0,1 0 0,1 0 0,1 0 0,0 1 0,2 1 0,0 0 0,-6 0 0,-1 0 0,-7 0 0,-3-1 0,-8 1 0,-2 0 0,-7-1 0,-1 0 0,46-7 0,-6 1 0,-3 0 0,-3 2 0,4 1 0,-38 5 0,0 0 0,6 0 0,1 0 0,3 1 0,0-1 0,0 0 0,-2 1 0,-5-1 0,-2 1 0,35-7 0,-25 0 0,-20 0 0,-15 0 0,-9 0 0,-3-1 0,-1 0 0,2-1 0,6 0 0,12 0 0,5 0 0,2 3 0,-11 4 0,-13 1 0,-11-3 0,-5-7 0,-5-11 0,-5-18 0,-5-26 0,-4-23 0,10 42 0,0-1 0,-6-47 0,1 8 0,4 5 0,1 1 0,4 8 0,4 22 0,0 21 0,0 16 0,0 3 0,0 1 0,0-2 0,0-3 0,0-1 0,0-4 0,-2-2 0,-3-1 0,-4 1 0,-7 2 0,-6-2 0,-4-3 0,-5-1 0,-3 3 0,-4 5 0,-6 8 0,-1 6 0,-6 4 0,-14 4 0,-20 0 0,33 0 0,-3 0 0,-6 0 0,-2 0 0,0 1 0,-1 0 0,-3 2 0,-1 1 0,0 1 0,-1 0 0,2 0 0,-1 0 0,3-1 0,0-1 0,6-2 0,1 0 0,3-1 0,1 0 0,-44 0 0,10 0 0,2 0 0,-7 0 0,-4 0 0,46 0 0,0 0 0,-3 0 0,0 0 0,-3 0 0,0-1 0,-4 0 0,-1 0 0,-1-1 0,1-1 0,0 0 0,1 1 0,-2 0 0,1 0 0,-1 1 0,1 0 0,4 1 0,1 0 0,-41 0 0,14 0 0,14 0 0,12 0 0,19 0 0,17-4 0,10-4 0,0-3 0,-4-1 0,-7 1 0,-3 3 0,2 2 0,4 1 0,6 4 0,3 1 0,-2 0 0,-8 0 0,-13 0 0,-7 0 0,1 0 0,13 1 0,15 3 0,19 35 0,-4-25 0,8 23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0T19:20:06.043"/>
    </inkml:context>
    <inkml:brush xml:id="br0">
      <inkml:brushProperty name="width" value="0.05" units="cm"/>
      <inkml:brushProperty name="height" value="0.05" units="cm"/>
      <inkml:brushProperty name="color" value="#E71224"/>
    </inkml:brush>
  </inkml:definitions>
  <inkml:trace contextRef="#ctx0" brushRef="#br0">689 1 24575,'-28'0'0,"-19"5"0,-22 4 0,-7 2 0,10-1 0,14-2 0,5-1 0,-6 2 0,-8 7 0,0 1 0,9 5 0,15 0 0,15 0 0,10 3 0,8 3 0,2 7 0,2 8 0,2 4 0,2-4 0,1-5 0,0-7 0,-1-1 0,-1 3 0,-1 11 0,-2 17 0,-2 11 0,-2 3 0,-1-9 0,1-13 0,2-16 0,2-11 0,0-5 0,0-2 0,0 2 0,0 1 0,0 3 0,0 1 0,1 6 0,4-1 0,3 0 0,4 2 0,5-4 0,3 0 0,6-4 0,7-7 0,9 0 0,10 1 0,9 5 0,4 4 0,-4 0 0,-7-4 0,-9-6 0,-4-7 0,4-6 0,7-3 0,5-2 0,7 0 0,5 0 0,7 0 0,14 0 0,-37 0 0,2 0 0,6 0 0,3 0 0,8 0 0,4 0 0,6 0 0,2 0 0,0 0 0,0 0 0,-2 0 0,0 0 0,-5 0 0,-1 0 0,1 0 0,0 0 0,12 0 0,2 0 0,-23 0 0,2 0 0,0 0 0,2 0 0,0 0 0,0 0 0,-2 0 0,-1 0 0,-1 0 0,24 0 0,-2 0 0,-5 0 0,-1 0 0,0-1 0,-1 0 0,-1-2 0,-1 0 0,-4-1 0,-2-1 0,-7 0 0,-2-1 0,-6 0 0,-1 1 0,-4 2 0,-1 1 0,-2-1 0,-2 2 0,43 1 0,-6 0 0,-3 0 0,-1 0 0,-6 0 0,-13 0 0,-17 0 0,-15-1 0,-14-1 0,-7-4 0,-5-5 0,-4-7 0,0-12 0,-2-10 0,0-29 0,1 18 0,0-5 0,2-11 0,1-3 0,1-10 0,0-1 0,1 4 0,-1 2 0,-2 9 0,-1 3 0,-3 8 0,-3 3 0,-11-25 0,-6 22 0,-5 20 0,-2 17 0,-2 9 0,-8 7 0,-13 5 0,-17 6 0,-22 9 0,38-8 0,-3 1 0,-3-1 0,-2-1 0,1-1 0,-1-3 0,2-1 0,1-2 0,1-1 0,1-2 0,-3-4 0,-1-2 0,-4-2 0,-1-2 0,-2-1 0,-1-1 0,0 0 0,0-1 0,3 2 0,1 1 0,2-1 0,1-1 0,0 0 0,1 0 0,-2 0 0,0 1 0,1-1 0,-2 0 0,-7 4 0,-1 1 0,-2 2 0,-2 1 0,-4 2 0,-2 1 0,-4 2 0,-1 0 0,0 0 0,0 0 0,-6 0 0,0 0 0,0 0 0,-1 0 0,1 0 0,-1 0 0,0 0 0,1 0 0,3 0 0,1 0 0,5 0 0,2 0 0,6 0 0,3 0 0,11 0 0,2 0 0,-36 0 0,20 0 0,14 0 0,10 0 0,6 0 0,6 0 0,15 0 0,8 0 0,11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4T09:09:38.308"/>
    </inkml:context>
    <inkml:brush xml:id="br0">
      <inkml:brushProperty name="width" value="0.1" units="cm"/>
      <inkml:brushProperty name="height" value="0.1" units="cm"/>
      <inkml:brushProperty name="color" value="#E71224"/>
    </inkml:brush>
  </inkml:definitions>
  <inkml:trace contextRef="#ctx0" brushRef="#br0">178 0 24575,'-34'0'0,"7"0"0,-12 0 0,15 0 0,5 0 0,6 0 0,5 0 0,0 0 0,5 1 0,0 0 0,3 2 0,0 3 0,0 0 0,2 2 0,1 1 0,3 3 0,1 5 0,0 12 0,-1 12 0,0 9 0,-1 3 0,-2 1 0,-1 2 0,-1 1 0,-1-3 0,0-6 0,0-2 0,1-2 0,0-1 0,2-6 0,1-3 0,0 0 0,-2 1 0,-1-2 0,-1-4 0,0-7 0,0-5 0,0 0 0,0 2 0,0 4 0,1 4 0,1 3 0,0 0 0,0-2 0,-1-4 0,-1-4 0,0-4 0,0-2 0,0-2 0,0 0 0,0-1 0,0-4 0,0-1 0,-1-5 0,7 0 0,-2-1 0,6 0 0,-5 0 0,4 0 0,3 0 0,6 0 0,-5 0 0,-2 0 0,-9 0 0,1 0 0,2 0 0,5 0 0,5 2 0,3 1 0,-3 0 0,-7-1 0,-4-1 0,-1-1 0,0 0 0,1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A2D183-1D79-2DC5-9772-DFA4B162CCF7}"/>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89208DFD-6283-49B5-F3EA-05F822B76DAD}"/>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defRPr>
            </a:lvl1pPr>
          </a:lstStyle>
          <a:p>
            <a:pPr>
              <a:defRPr/>
            </a:pPr>
            <a:fld id="{98DFE32D-6DBA-D244-B46B-35576D592A4A}" type="datetime1">
              <a:rPr lang="en-US" altLang="en-US"/>
              <a:pPr>
                <a:defRPr/>
              </a:pPr>
              <a:t>11/19/23</a:t>
            </a:fld>
            <a:endParaRPr lang="en-US" altLang="en-US"/>
          </a:p>
        </p:txBody>
      </p:sp>
      <p:sp>
        <p:nvSpPr>
          <p:cNvPr id="4" name="Slide Image Placeholder 3">
            <a:extLst>
              <a:ext uri="{FF2B5EF4-FFF2-40B4-BE49-F238E27FC236}">
                <a16:creationId xmlns:a16="http://schemas.microsoft.com/office/drawing/2014/main" id="{3B6A6593-51CC-0E5F-D244-02D28A511C32}"/>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3973A9EA-EFFF-A2F2-FF5B-C3767C739D61}"/>
              </a:ext>
            </a:extLst>
          </p:cNvPr>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CA" noProof="0"/>
              <a:t>Click to edit Master text styles</a:t>
            </a:r>
          </a:p>
          <a:p>
            <a:pPr lvl="1"/>
            <a:r>
              <a:rPr lang="en-CA" noProof="0"/>
              <a:t>Second level</a:t>
            </a:r>
          </a:p>
          <a:p>
            <a:pPr lvl="2"/>
            <a:r>
              <a:rPr lang="en-CA" noProof="0"/>
              <a:t>Third level</a:t>
            </a:r>
          </a:p>
          <a:p>
            <a:pPr lvl="3"/>
            <a:r>
              <a:rPr lang="en-CA" noProof="0"/>
              <a:t>Fourth level</a:t>
            </a:r>
          </a:p>
          <a:p>
            <a:pPr lvl="4"/>
            <a:r>
              <a:rPr lang="en-CA" noProof="0"/>
              <a:t>Fifth level</a:t>
            </a:r>
            <a:endParaRPr lang="en-US" noProof="0"/>
          </a:p>
        </p:txBody>
      </p:sp>
      <p:sp>
        <p:nvSpPr>
          <p:cNvPr id="6" name="Footer Placeholder 5">
            <a:extLst>
              <a:ext uri="{FF2B5EF4-FFF2-40B4-BE49-F238E27FC236}">
                <a16:creationId xmlns:a16="http://schemas.microsoft.com/office/drawing/2014/main" id="{EF0CABCD-7419-769D-D969-988451234774}"/>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38F44510-6270-A217-5429-4995E72ADB6E}"/>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086B754A-C585-4D48-8BF6-211F2141A84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a:defRPr>
    </a:lvl1pPr>
    <a:lvl2pPr marL="4572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a:extLst>
              <a:ext uri="{FF2B5EF4-FFF2-40B4-BE49-F238E27FC236}">
                <a16:creationId xmlns:a16="http://schemas.microsoft.com/office/drawing/2014/main" id="{A074BAF6-DA65-8BA9-0FB6-FD202E34365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Notes Placeholder 2">
            <a:extLst>
              <a:ext uri="{FF2B5EF4-FFF2-40B4-BE49-F238E27FC236}">
                <a16:creationId xmlns:a16="http://schemas.microsoft.com/office/drawing/2014/main" id="{9811B8B4-C62C-D9ED-F949-F8BABF9BE3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6627" name="Slide Number Placeholder 3">
            <a:extLst>
              <a:ext uri="{FF2B5EF4-FFF2-40B4-BE49-F238E27FC236}">
                <a16:creationId xmlns:a16="http://schemas.microsoft.com/office/drawing/2014/main" id="{A47D6DD8-8A14-2889-3B0D-F663490575A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A45A9CB4-0E25-7840-90DA-86317BBA0090}" type="slidenum">
              <a:rPr lang="en-US" altLang="en-US" smtClean="0"/>
              <a:pPr>
                <a:spcBef>
                  <a:spcPct val="0"/>
                </a:spcBef>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Slide Image Placeholder 1">
            <a:extLst>
              <a:ext uri="{FF2B5EF4-FFF2-40B4-BE49-F238E27FC236}">
                <a16:creationId xmlns:a16="http://schemas.microsoft.com/office/drawing/2014/main" id="{7AE922C5-3736-0DFF-5B7D-95E9BD52254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7074" name="Notes Placeholder 2">
            <a:extLst>
              <a:ext uri="{FF2B5EF4-FFF2-40B4-BE49-F238E27FC236}">
                <a16:creationId xmlns:a16="http://schemas.microsoft.com/office/drawing/2014/main" id="{FF663C2B-BA4E-07F9-9A00-0B5EE9AD752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87075" name="Slide Number Placeholder 3">
            <a:extLst>
              <a:ext uri="{FF2B5EF4-FFF2-40B4-BE49-F238E27FC236}">
                <a16:creationId xmlns:a16="http://schemas.microsoft.com/office/drawing/2014/main" id="{85E429B0-AEC9-4F1F-8E73-5E213433B18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DB8641D-9B12-464B-A1E4-031BB6985F5A}" type="slidenum">
              <a:rPr lang="en-US" altLang="en-US" sz="1200" smtClean="0">
                <a:solidFill>
                  <a:srgbClr val="000000"/>
                </a:solidFill>
                <a:latin typeface="Calibri" panose="020F0502020204030204" pitchFamily="34" charset="0"/>
              </a:rPr>
              <a:pPr/>
              <a:t>69</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Slide Image Placeholder 1">
            <a:extLst>
              <a:ext uri="{FF2B5EF4-FFF2-40B4-BE49-F238E27FC236}">
                <a16:creationId xmlns:a16="http://schemas.microsoft.com/office/drawing/2014/main" id="{54A548A2-EAC3-6915-7102-831472ED34D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1170" name="Notes Placeholder 2">
            <a:extLst>
              <a:ext uri="{FF2B5EF4-FFF2-40B4-BE49-F238E27FC236}">
                <a16:creationId xmlns:a16="http://schemas.microsoft.com/office/drawing/2014/main" id="{4AA64001-14C3-D60B-FCDD-501183CF284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91171" name="Slide Number Placeholder 3">
            <a:extLst>
              <a:ext uri="{FF2B5EF4-FFF2-40B4-BE49-F238E27FC236}">
                <a16:creationId xmlns:a16="http://schemas.microsoft.com/office/drawing/2014/main" id="{AE8020CA-CE74-5943-6A11-BB8ACA32E73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D71C7A1-B3B5-1344-91F4-9870FDC6CC29}" type="slidenum">
              <a:rPr lang="en-US" altLang="en-US" sz="1200" smtClean="0">
                <a:solidFill>
                  <a:srgbClr val="000000"/>
                </a:solidFill>
                <a:latin typeface="Calibri" panose="020F0502020204030204" pitchFamily="34" charset="0"/>
              </a:rPr>
              <a:pPr/>
              <a:t>70</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Slide Image Placeholder 1">
            <a:extLst>
              <a:ext uri="{FF2B5EF4-FFF2-40B4-BE49-F238E27FC236}">
                <a16:creationId xmlns:a16="http://schemas.microsoft.com/office/drawing/2014/main" id="{328E9956-8AC3-1B9B-ED07-075BD65F962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7314" name="Notes Placeholder 2">
            <a:extLst>
              <a:ext uri="{FF2B5EF4-FFF2-40B4-BE49-F238E27FC236}">
                <a16:creationId xmlns:a16="http://schemas.microsoft.com/office/drawing/2014/main" id="{25F12018-5FC7-E982-7B98-1C1FD6DC245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97315" name="Slide Number Placeholder 3">
            <a:extLst>
              <a:ext uri="{FF2B5EF4-FFF2-40B4-BE49-F238E27FC236}">
                <a16:creationId xmlns:a16="http://schemas.microsoft.com/office/drawing/2014/main" id="{32DBB389-6314-76E3-74B2-57CED47A2FE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B1361A5-A701-7444-BD9C-37BA076320CE}" type="slidenum">
              <a:rPr lang="en-US" altLang="en-US" sz="1200" smtClean="0">
                <a:solidFill>
                  <a:srgbClr val="000000"/>
                </a:solidFill>
                <a:latin typeface="Calibri" panose="020F0502020204030204" pitchFamily="34" charset="0"/>
              </a:rPr>
              <a:pPr/>
              <a:t>71</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Slide Image Placeholder 1">
            <a:extLst>
              <a:ext uri="{FF2B5EF4-FFF2-40B4-BE49-F238E27FC236}">
                <a16:creationId xmlns:a16="http://schemas.microsoft.com/office/drawing/2014/main" id="{263BB565-9789-897C-ABAB-DCE77D248B5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62" name="Notes Placeholder 2">
            <a:extLst>
              <a:ext uri="{FF2B5EF4-FFF2-40B4-BE49-F238E27FC236}">
                <a16:creationId xmlns:a16="http://schemas.microsoft.com/office/drawing/2014/main" id="{E8A97825-D3D9-8B69-C6ED-210C1F53D8B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99363" name="Slide Number Placeholder 3">
            <a:extLst>
              <a:ext uri="{FF2B5EF4-FFF2-40B4-BE49-F238E27FC236}">
                <a16:creationId xmlns:a16="http://schemas.microsoft.com/office/drawing/2014/main" id="{E13B8B1C-548C-D756-2A96-579AC2D7415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E7E2834-0616-1A4C-BBB1-7F16C7D386D3}" type="slidenum">
              <a:rPr lang="en-US" altLang="en-US" sz="1200" smtClean="0">
                <a:solidFill>
                  <a:srgbClr val="000000"/>
                </a:solidFill>
                <a:latin typeface="Calibri" panose="020F0502020204030204" pitchFamily="34" charset="0"/>
              </a:rPr>
              <a:pPr/>
              <a:t>72</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Slide Image Placeholder 1">
            <a:extLst>
              <a:ext uri="{FF2B5EF4-FFF2-40B4-BE49-F238E27FC236}">
                <a16:creationId xmlns:a16="http://schemas.microsoft.com/office/drawing/2014/main" id="{2D0431F3-1BEC-6A3C-160B-65565EAA190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3938" name="Notes Placeholder 2">
            <a:extLst>
              <a:ext uri="{FF2B5EF4-FFF2-40B4-BE49-F238E27FC236}">
                <a16:creationId xmlns:a16="http://schemas.microsoft.com/office/drawing/2014/main" id="{F25580D6-30F5-FEE4-2814-7998DA49B1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23939" name="Slide Number Placeholder 3">
            <a:extLst>
              <a:ext uri="{FF2B5EF4-FFF2-40B4-BE49-F238E27FC236}">
                <a16:creationId xmlns:a16="http://schemas.microsoft.com/office/drawing/2014/main" id="{73F68F14-B698-9DE8-E276-9CFFCD3A3BA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3862430-32C8-DC4A-A131-E34315D47C00}" type="slidenum">
              <a:rPr lang="en-US" altLang="en-US" sz="1200" smtClean="0">
                <a:solidFill>
                  <a:srgbClr val="000000"/>
                </a:solidFill>
                <a:latin typeface="Calibri" panose="020F0502020204030204" pitchFamily="34" charset="0"/>
              </a:rPr>
              <a:pPr/>
              <a:t>75</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Slide Image Placeholder 1">
            <a:extLst>
              <a:ext uri="{FF2B5EF4-FFF2-40B4-BE49-F238E27FC236}">
                <a16:creationId xmlns:a16="http://schemas.microsoft.com/office/drawing/2014/main" id="{2BA58C42-6985-68ED-E5E0-984C492FD05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8034" name="Notes Placeholder 2">
            <a:extLst>
              <a:ext uri="{FF2B5EF4-FFF2-40B4-BE49-F238E27FC236}">
                <a16:creationId xmlns:a16="http://schemas.microsoft.com/office/drawing/2014/main" id="{F68553D5-83E8-62A8-D449-52EBAAA7BD2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28035" name="Slide Number Placeholder 3">
            <a:extLst>
              <a:ext uri="{FF2B5EF4-FFF2-40B4-BE49-F238E27FC236}">
                <a16:creationId xmlns:a16="http://schemas.microsoft.com/office/drawing/2014/main" id="{BCD39E07-4D69-9F38-24B2-014900A400C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2D448F5-AB7D-464F-95FA-1D3B2B739CF2}" type="slidenum">
              <a:rPr lang="en-US" altLang="en-US" sz="1200" smtClean="0">
                <a:solidFill>
                  <a:srgbClr val="000000"/>
                </a:solidFill>
                <a:latin typeface="Calibri" panose="020F0502020204030204" pitchFamily="34" charset="0"/>
              </a:rPr>
              <a:pPr/>
              <a:t>77</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Slide Image Placeholder 1">
            <a:extLst>
              <a:ext uri="{FF2B5EF4-FFF2-40B4-BE49-F238E27FC236}">
                <a16:creationId xmlns:a16="http://schemas.microsoft.com/office/drawing/2014/main" id="{48CAD316-F9BD-DA44-5E69-47879C3D471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78" name="Notes Placeholder 2">
            <a:extLst>
              <a:ext uri="{FF2B5EF4-FFF2-40B4-BE49-F238E27FC236}">
                <a16:creationId xmlns:a16="http://schemas.microsoft.com/office/drawing/2014/main" id="{3632A582-6028-A60E-9359-BD60E88C205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78179" name="Slide Number Placeholder 3">
            <a:extLst>
              <a:ext uri="{FF2B5EF4-FFF2-40B4-BE49-F238E27FC236}">
                <a16:creationId xmlns:a16="http://schemas.microsoft.com/office/drawing/2014/main" id="{387C410D-9F98-D80D-F32F-68B1370583B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1AB72C9-379D-3144-A82C-1820144C48F2}" type="slidenum">
              <a:rPr lang="en-US" altLang="en-US" sz="1200" smtClean="0">
                <a:solidFill>
                  <a:srgbClr val="000000"/>
                </a:solidFill>
                <a:latin typeface="Calibri" panose="020F0502020204030204" pitchFamily="34" charset="0"/>
              </a:rPr>
              <a:pPr/>
              <a:t>78</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Slide Image Placeholder 1">
            <a:extLst>
              <a:ext uri="{FF2B5EF4-FFF2-40B4-BE49-F238E27FC236}">
                <a16:creationId xmlns:a16="http://schemas.microsoft.com/office/drawing/2014/main" id="{A8951168-B4C4-784F-8807-5626AA35E94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226" name="Notes Placeholder 2">
            <a:extLst>
              <a:ext uri="{FF2B5EF4-FFF2-40B4-BE49-F238E27FC236}">
                <a16:creationId xmlns:a16="http://schemas.microsoft.com/office/drawing/2014/main" id="{199542CD-4EAA-0684-FD92-5D659FDF378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80227" name="Slide Number Placeholder 3">
            <a:extLst>
              <a:ext uri="{FF2B5EF4-FFF2-40B4-BE49-F238E27FC236}">
                <a16:creationId xmlns:a16="http://schemas.microsoft.com/office/drawing/2014/main" id="{6130A70D-8D5A-3BE3-5D0F-7F83E066A4A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328362F-9AD9-9641-BDC9-3077AFCAD317}" type="slidenum">
              <a:rPr lang="en-US" altLang="en-US" sz="1200" smtClean="0">
                <a:solidFill>
                  <a:srgbClr val="000000"/>
                </a:solidFill>
                <a:latin typeface="Calibri" panose="020F0502020204030204" pitchFamily="34" charset="0"/>
              </a:rPr>
              <a:pPr/>
              <a:t>79</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Slide Image Placeholder 1">
            <a:extLst>
              <a:ext uri="{FF2B5EF4-FFF2-40B4-BE49-F238E27FC236}">
                <a16:creationId xmlns:a16="http://schemas.microsoft.com/office/drawing/2014/main" id="{1383DB47-9AFE-1E96-D6F5-95F570EDFAA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2274" name="Notes Placeholder 2">
            <a:extLst>
              <a:ext uri="{FF2B5EF4-FFF2-40B4-BE49-F238E27FC236}">
                <a16:creationId xmlns:a16="http://schemas.microsoft.com/office/drawing/2014/main" id="{B28B3D07-B1CC-8188-5C36-AEE0DEE7B62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82275" name="Slide Number Placeholder 3">
            <a:extLst>
              <a:ext uri="{FF2B5EF4-FFF2-40B4-BE49-F238E27FC236}">
                <a16:creationId xmlns:a16="http://schemas.microsoft.com/office/drawing/2014/main" id="{64DC19F4-A7C8-C071-BFE3-BFF4100D0CC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114A562-466D-7445-8402-E68ABFCA032C}" type="slidenum">
              <a:rPr lang="en-US" altLang="en-US" sz="1200" smtClean="0">
                <a:solidFill>
                  <a:srgbClr val="000000"/>
                </a:solidFill>
                <a:latin typeface="Calibri" panose="020F0502020204030204" pitchFamily="34" charset="0"/>
              </a:rPr>
              <a:pPr/>
              <a:t>80</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Slide Image Placeholder 1">
            <a:extLst>
              <a:ext uri="{FF2B5EF4-FFF2-40B4-BE49-F238E27FC236}">
                <a16:creationId xmlns:a16="http://schemas.microsoft.com/office/drawing/2014/main" id="{03287087-152E-7B8B-7577-772DCB92F2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2" name="Notes Placeholder 2">
            <a:extLst>
              <a:ext uri="{FF2B5EF4-FFF2-40B4-BE49-F238E27FC236}">
                <a16:creationId xmlns:a16="http://schemas.microsoft.com/office/drawing/2014/main" id="{F32EF568-A41C-8219-D6AD-68FBBB0D440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84323" name="Slide Number Placeholder 3">
            <a:extLst>
              <a:ext uri="{FF2B5EF4-FFF2-40B4-BE49-F238E27FC236}">
                <a16:creationId xmlns:a16="http://schemas.microsoft.com/office/drawing/2014/main" id="{9351ED02-5EB1-D558-2993-D8AA8DDC485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B04775E-06F1-D94B-A407-5661EA7F9756}" type="slidenum">
              <a:rPr lang="en-US" altLang="en-US" sz="1200" smtClean="0">
                <a:solidFill>
                  <a:srgbClr val="000000"/>
                </a:solidFill>
                <a:latin typeface="Calibri" panose="020F0502020204030204" pitchFamily="34" charset="0"/>
              </a:rPr>
              <a:pPr/>
              <a:t>81</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a:extLst>
              <a:ext uri="{FF2B5EF4-FFF2-40B4-BE49-F238E27FC236}">
                <a16:creationId xmlns:a16="http://schemas.microsoft.com/office/drawing/2014/main" id="{8CACFA15-BA14-5FF8-829B-010A03BBF14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0" name="Notes Placeholder 2">
            <a:extLst>
              <a:ext uri="{FF2B5EF4-FFF2-40B4-BE49-F238E27FC236}">
                <a16:creationId xmlns:a16="http://schemas.microsoft.com/office/drawing/2014/main" id="{61C43A53-2903-3271-F8B7-B1071DFD051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8131" name="Slide Number Placeholder 3">
            <a:extLst>
              <a:ext uri="{FF2B5EF4-FFF2-40B4-BE49-F238E27FC236}">
                <a16:creationId xmlns:a16="http://schemas.microsoft.com/office/drawing/2014/main" id="{9C8FDA41-0A5D-851F-D355-F1FE516042D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1B8D63D4-37A1-A142-A9DF-BBA3DEB4FE08}"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Slide Image Placeholder 1">
            <a:extLst>
              <a:ext uri="{FF2B5EF4-FFF2-40B4-BE49-F238E27FC236}">
                <a16:creationId xmlns:a16="http://schemas.microsoft.com/office/drawing/2014/main" id="{E0D0DFFF-312C-036D-7671-80777E1C487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370" name="Notes Placeholder 2">
            <a:extLst>
              <a:ext uri="{FF2B5EF4-FFF2-40B4-BE49-F238E27FC236}">
                <a16:creationId xmlns:a16="http://schemas.microsoft.com/office/drawing/2014/main" id="{A1C6CA9E-3B86-7208-A3AB-173CF21E36E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86371" name="Slide Number Placeholder 3">
            <a:extLst>
              <a:ext uri="{FF2B5EF4-FFF2-40B4-BE49-F238E27FC236}">
                <a16:creationId xmlns:a16="http://schemas.microsoft.com/office/drawing/2014/main" id="{91B4421C-2FF5-7BAD-749D-8CDE02A0D4D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4727651-E39D-934D-AFB7-EBE28B1FF3BB}" type="slidenum">
              <a:rPr lang="en-US" altLang="en-US" sz="1200" smtClean="0">
                <a:solidFill>
                  <a:srgbClr val="000000"/>
                </a:solidFill>
                <a:latin typeface="Calibri" panose="020F0502020204030204" pitchFamily="34" charset="0"/>
              </a:rPr>
              <a:pPr/>
              <a:t>82</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Slide Image Placeholder 1">
            <a:extLst>
              <a:ext uri="{FF2B5EF4-FFF2-40B4-BE49-F238E27FC236}">
                <a16:creationId xmlns:a16="http://schemas.microsoft.com/office/drawing/2014/main" id="{9C5E15C0-F6A1-BA7F-9B4E-D002A0AE609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2" name="Notes Placeholder 2">
            <a:extLst>
              <a:ext uri="{FF2B5EF4-FFF2-40B4-BE49-F238E27FC236}">
                <a16:creationId xmlns:a16="http://schemas.microsoft.com/office/drawing/2014/main" id="{726CE611-FF24-72B5-F57D-22A7772A59D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89443" name="Slide Number Placeholder 3">
            <a:extLst>
              <a:ext uri="{FF2B5EF4-FFF2-40B4-BE49-F238E27FC236}">
                <a16:creationId xmlns:a16="http://schemas.microsoft.com/office/drawing/2014/main" id="{A2381AF1-676A-4512-6366-2990E2CF14F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F572E5F-A5DD-9246-B9EE-261BD4CF455A}" type="slidenum">
              <a:rPr lang="en-US" altLang="en-US" sz="1200" smtClean="0">
                <a:solidFill>
                  <a:srgbClr val="000000"/>
                </a:solidFill>
                <a:latin typeface="Calibri" panose="020F0502020204030204" pitchFamily="34" charset="0"/>
              </a:rPr>
              <a:pPr/>
              <a:t>84</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Slide Image Placeholder 1">
            <a:extLst>
              <a:ext uri="{FF2B5EF4-FFF2-40B4-BE49-F238E27FC236}">
                <a16:creationId xmlns:a16="http://schemas.microsoft.com/office/drawing/2014/main" id="{3566E171-CB87-10E2-AAB6-EB130C89312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706" name="Notes Placeholder 2">
            <a:extLst>
              <a:ext uri="{FF2B5EF4-FFF2-40B4-BE49-F238E27FC236}">
                <a16:creationId xmlns:a16="http://schemas.microsoft.com/office/drawing/2014/main" id="{FDABE0A0-4E1F-9218-13C1-A723055EC9E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00707" name="Slide Number Placeholder 3">
            <a:extLst>
              <a:ext uri="{FF2B5EF4-FFF2-40B4-BE49-F238E27FC236}">
                <a16:creationId xmlns:a16="http://schemas.microsoft.com/office/drawing/2014/main" id="{4F4E8986-3355-CAB8-BFEA-58605C949D2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A804DAC-D175-DA44-BB5E-DEE556B965B7}" type="slidenum">
              <a:rPr lang="en-US" altLang="en-US" sz="1200" smtClean="0">
                <a:solidFill>
                  <a:srgbClr val="000000"/>
                </a:solidFill>
                <a:latin typeface="Calibri" panose="020F0502020204030204" pitchFamily="34" charset="0"/>
              </a:rPr>
              <a:pPr/>
              <a:t>94</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Slide Image Placeholder 1">
            <a:extLst>
              <a:ext uri="{FF2B5EF4-FFF2-40B4-BE49-F238E27FC236}">
                <a16:creationId xmlns:a16="http://schemas.microsoft.com/office/drawing/2014/main" id="{8BBC83DB-0328-E24A-1E6E-0E0A9966CD1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754" name="Notes Placeholder 2">
            <a:extLst>
              <a:ext uri="{FF2B5EF4-FFF2-40B4-BE49-F238E27FC236}">
                <a16:creationId xmlns:a16="http://schemas.microsoft.com/office/drawing/2014/main" id="{705A8CF5-0158-2C0F-8B12-7DB56126B3D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02755" name="Slide Number Placeholder 3">
            <a:extLst>
              <a:ext uri="{FF2B5EF4-FFF2-40B4-BE49-F238E27FC236}">
                <a16:creationId xmlns:a16="http://schemas.microsoft.com/office/drawing/2014/main" id="{92EE275C-04AD-3F51-B77E-4CF5398DCF9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0E6B9D8-2E5E-0349-BF9F-BCC3CA336A82}" type="slidenum">
              <a:rPr lang="en-US" altLang="en-US" sz="1200" smtClean="0">
                <a:solidFill>
                  <a:srgbClr val="000000"/>
                </a:solidFill>
                <a:latin typeface="Calibri" panose="020F0502020204030204" pitchFamily="34" charset="0"/>
              </a:rPr>
              <a:pPr/>
              <a:t>95</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Slide Image Placeholder 1">
            <a:extLst>
              <a:ext uri="{FF2B5EF4-FFF2-40B4-BE49-F238E27FC236}">
                <a16:creationId xmlns:a16="http://schemas.microsoft.com/office/drawing/2014/main" id="{98F6069F-7BB9-46D3-5AF1-78B57ABC275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02" name="Notes Placeholder 2">
            <a:extLst>
              <a:ext uri="{FF2B5EF4-FFF2-40B4-BE49-F238E27FC236}">
                <a16:creationId xmlns:a16="http://schemas.microsoft.com/office/drawing/2014/main" id="{E04F9DCF-F44E-D6C2-9B16-28C60374E4B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04803" name="Slide Number Placeholder 3">
            <a:extLst>
              <a:ext uri="{FF2B5EF4-FFF2-40B4-BE49-F238E27FC236}">
                <a16:creationId xmlns:a16="http://schemas.microsoft.com/office/drawing/2014/main" id="{B295F327-0D2D-D7BA-E41B-674988F1C2D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D5829EA-E94A-DD4D-95B0-ACBD7B6255A2}" type="slidenum">
              <a:rPr lang="en-US" altLang="en-US" sz="1200" smtClean="0">
                <a:solidFill>
                  <a:srgbClr val="000000"/>
                </a:solidFill>
                <a:latin typeface="Calibri" panose="020F0502020204030204" pitchFamily="34" charset="0"/>
              </a:rPr>
              <a:pPr/>
              <a:t>96</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Slide Image Placeholder 1">
            <a:extLst>
              <a:ext uri="{FF2B5EF4-FFF2-40B4-BE49-F238E27FC236}">
                <a16:creationId xmlns:a16="http://schemas.microsoft.com/office/drawing/2014/main" id="{EF225AEF-8841-6249-89EC-8E0EEF0A879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4" name="Notes Placeholder 2">
            <a:extLst>
              <a:ext uri="{FF2B5EF4-FFF2-40B4-BE49-F238E27FC236}">
                <a16:creationId xmlns:a16="http://schemas.microsoft.com/office/drawing/2014/main" id="{8871CEDB-8997-9770-44EF-F4723A74453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12995" name="Slide Number Placeholder 3">
            <a:extLst>
              <a:ext uri="{FF2B5EF4-FFF2-40B4-BE49-F238E27FC236}">
                <a16:creationId xmlns:a16="http://schemas.microsoft.com/office/drawing/2014/main" id="{84162D1E-2E52-77D4-A8AA-F7133ECBE82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A84D5C3-D937-8143-A7D1-A76249CB007B}" type="slidenum">
              <a:rPr lang="en-US" altLang="en-US" sz="1200" smtClean="0">
                <a:solidFill>
                  <a:srgbClr val="000000"/>
                </a:solidFill>
                <a:latin typeface="Calibri" panose="020F0502020204030204" pitchFamily="34" charset="0"/>
              </a:rPr>
              <a:pPr/>
              <a:t>104</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Slide Image Placeholder 1">
            <a:extLst>
              <a:ext uri="{FF2B5EF4-FFF2-40B4-BE49-F238E27FC236}">
                <a16:creationId xmlns:a16="http://schemas.microsoft.com/office/drawing/2014/main" id="{0F60DFAB-5824-E61F-D8E5-8A10F9AC1A4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42" name="Notes Placeholder 2">
            <a:extLst>
              <a:ext uri="{FF2B5EF4-FFF2-40B4-BE49-F238E27FC236}">
                <a16:creationId xmlns:a16="http://schemas.microsoft.com/office/drawing/2014/main" id="{8B6CD3AF-3488-011B-64D6-7F83F3D85A8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15043" name="Slide Number Placeholder 3">
            <a:extLst>
              <a:ext uri="{FF2B5EF4-FFF2-40B4-BE49-F238E27FC236}">
                <a16:creationId xmlns:a16="http://schemas.microsoft.com/office/drawing/2014/main" id="{97F422E3-5147-49B8-6259-514D562392F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2D0DB28-F814-324D-BF37-3B68584ED649}" type="slidenum">
              <a:rPr lang="en-US" altLang="en-US" sz="1200" smtClean="0">
                <a:solidFill>
                  <a:srgbClr val="000000"/>
                </a:solidFill>
                <a:latin typeface="Calibri" panose="020F0502020204030204" pitchFamily="34" charset="0"/>
              </a:rPr>
              <a:pPr/>
              <a:t>105</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Slide Image Placeholder 1">
            <a:extLst>
              <a:ext uri="{FF2B5EF4-FFF2-40B4-BE49-F238E27FC236}">
                <a16:creationId xmlns:a16="http://schemas.microsoft.com/office/drawing/2014/main" id="{C1F4AB3F-8C66-D862-9EEF-881848FB5BA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7090" name="Notes Placeholder 2">
            <a:extLst>
              <a:ext uri="{FF2B5EF4-FFF2-40B4-BE49-F238E27FC236}">
                <a16:creationId xmlns:a16="http://schemas.microsoft.com/office/drawing/2014/main" id="{82A7B207-FA01-A459-87E1-B275985B588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17091" name="Slide Number Placeholder 3">
            <a:extLst>
              <a:ext uri="{FF2B5EF4-FFF2-40B4-BE49-F238E27FC236}">
                <a16:creationId xmlns:a16="http://schemas.microsoft.com/office/drawing/2014/main" id="{E9CAFD4C-790D-FB3C-8B78-C8B3CAC3DEF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4CEDB50-C7CB-4443-975E-9B7D07F10C07}" type="slidenum">
              <a:rPr lang="en-US" altLang="en-US" sz="1200" smtClean="0">
                <a:solidFill>
                  <a:srgbClr val="000000"/>
                </a:solidFill>
                <a:latin typeface="Calibri" panose="020F0502020204030204" pitchFamily="34" charset="0"/>
              </a:rPr>
              <a:pPr/>
              <a:t>106</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Slide Image Placeholder 1">
            <a:extLst>
              <a:ext uri="{FF2B5EF4-FFF2-40B4-BE49-F238E27FC236}">
                <a16:creationId xmlns:a16="http://schemas.microsoft.com/office/drawing/2014/main" id="{F75F2889-0771-860E-3A2D-76B5520E084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162" name="Notes Placeholder 2">
            <a:extLst>
              <a:ext uri="{FF2B5EF4-FFF2-40B4-BE49-F238E27FC236}">
                <a16:creationId xmlns:a16="http://schemas.microsoft.com/office/drawing/2014/main" id="{45E587E0-34CF-8B6C-5484-BD089D99BCD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20163" name="Slide Number Placeholder 3">
            <a:extLst>
              <a:ext uri="{FF2B5EF4-FFF2-40B4-BE49-F238E27FC236}">
                <a16:creationId xmlns:a16="http://schemas.microsoft.com/office/drawing/2014/main" id="{DD1ACC06-05A8-D0AD-8F59-D029B8ED02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BA51E60-3D60-CD4D-8282-6D89C607BA68}" type="slidenum">
              <a:rPr lang="en-US" altLang="en-US" sz="1200" smtClean="0">
                <a:solidFill>
                  <a:srgbClr val="000000"/>
                </a:solidFill>
                <a:latin typeface="Calibri" panose="020F0502020204030204" pitchFamily="34" charset="0"/>
              </a:rPr>
              <a:pPr/>
              <a:t>108</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Slide Image Placeholder 1">
            <a:extLst>
              <a:ext uri="{FF2B5EF4-FFF2-40B4-BE49-F238E27FC236}">
                <a16:creationId xmlns:a16="http://schemas.microsoft.com/office/drawing/2014/main" id="{05106DA5-5A0C-B91F-D11B-13EE24FCB0C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210" name="Notes Placeholder 2">
            <a:extLst>
              <a:ext uri="{FF2B5EF4-FFF2-40B4-BE49-F238E27FC236}">
                <a16:creationId xmlns:a16="http://schemas.microsoft.com/office/drawing/2014/main" id="{63CD9464-9B77-F194-DCA2-5546C762429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22211" name="Slide Number Placeholder 3">
            <a:extLst>
              <a:ext uri="{FF2B5EF4-FFF2-40B4-BE49-F238E27FC236}">
                <a16:creationId xmlns:a16="http://schemas.microsoft.com/office/drawing/2014/main" id="{DB44AE22-561F-D531-9C39-4168917D214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F39672F-FA2A-654C-995A-D420EECF1A2F}" type="slidenum">
              <a:rPr lang="en-US" altLang="en-US" sz="1200" smtClean="0">
                <a:solidFill>
                  <a:srgbClr val="000000"/>
                </a:solidFill>
                <a:latin typeface="Calibri" panose="020F0502020204030204" pitchFamily="34" charset="0"/>
              </a:rPr>
              <a:pPr/>
              <a:t>109</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Slide Image Placeholder 1">
            <a:extLst>
              <a:ext uri="{FF2B5EF4-FFF2-40B4-BE49-F238E27FC236}">
                <a16:creationId xmlns:a16="http://schemas.microsoft.com/office/drawing/2014/main" id="{96E4BD1B-3BA7-0299-1F62-D5704EA3D9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2802" name="Notes Placeholder 2">
            <a:extLst>
              <a:ext uri="{FF2B5EF4-FFF2-40B4-BE49-F238E27FC236}">
                <a16:creationId xmlns:a16="http://schemas.microsoft.com/office/drawing/2014/main" id="{264610DD-C1FA-5B3F-7352-AB533CF004D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32803" name="Slide Number Placeholder 3">
            <a:extLst>
              <a:ext uri="{FF2B5EF4-FFF2-40B4-BE49-F238E27FC236}">
                <a16:creationId xmlns:a16="http://schemas.microsoft.com/office/drawing/2014/main" id="{375C8BED-E3A6-3745-9221-735B6869AA1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CE3D30E-5DEE-694E-8C16-48D93958835E}" type="slidenum">
              <a:rPr lang="en-US" altLang="en-US" sz="1200" smtClean="0">
                <a:latin typeface="Calibri" panose="020F0502020204030204" pitchFamily="34" charset="0"/>
              </a:rPr>
              <a:pPr/>
              <a:t>60</a:t>
            </a:fld>
            <a:endParaRPr lang="en-US" altLang="en-US" sz="1200">
              <a:latin typeface="Calibri" panose="020F050202020403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Slide Image Placeholder 1">
            <a:extLst>
              <a:ext uri="{FF2B5EF4-FFF2-40B4-BE49-F238E27FC236}">
                <a16:creationId xmlns:a16="http://schemas.microsoft.com/office/drawing/2014/main" id="{126B016A-AF22-EE1E-3520-F6F76B0E297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4258" name="Notes Placeholder 2">
            <a:extLst>
              <a:ext uri="{FF2B5EF4-FFF2-40B4-BE49-F238E27FC236}">
                <a16:creationId xmlns:a16="http://schemas.microsoft.com/office/drawing/2014/main" id="{62DB6B73-914E-B962-26F6-6C900B6EAC7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24259" name="Slide Number Placeholder 3">
            <a:extLst>
              <a:ext uri="{FF2B5EF4-FFF2-40B4-BE49-F238E27FC236}">
                <a16:creationId xmlns:a16="http://schemas.microsoft.com/office/drawing/2014/main" id="{0A2BEB13-9EC7-0A24-4417-80B019D5450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C6E3C81-4653-4942-8E2A-51CEE9FD0AEE}" type="slidenum">
              <a:rPr lang="en-US" altLang="en-US" sz="1200" smtClean="0">
                <a:solidFill>
                  <a:srgbClr val="000000"/>
                </a:solidFill>
                <a:latin typeface="Calibri" panose="020F0502020204030204" pitchFamily="34" charset="0"/>
              </a:rPr>
              <a:pPr/>
              <a:t>110</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Slide Image Placeholder 1">
            <a:extLst>
              <a:ext uri="{FF2B5EF4-FFF2-40B4-BE49-F238E27FC236}">
                <a16:creationId xmlns:a16="http://schemas.microsoft.com/office/drawing/2014/main" id="{3C47521F-7858-1204-F1A4-AEF9FECFE79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8354" name="Notes Placeholder 2">
            <a:extLst>
              <a:ext uri="{FF2B5EF4-FFF2-40B4-BE49-F238E27FC236}">
                <a16:creationId xmlns:a16="http://schemas.microsoft.com/office/drawing/2014/main" id="{36265795-AB27-EDB2-DFCA-7AD5CE550F6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28355" name="Slide Number Placeholder 3">
            <a:extLst>
              <a:ext uri="{FF2B5EF4-FFF2-40B4-BE49-F238E27FC236}">
                <a16:creationId xmlns:a16="http://schemas.microsoft.com/office/drawing/2014/main" id="{8C1C7F67-54A5-250B-28A0-A00527987F7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8346464-891A-574F-B6EF-4A2D8012B926}" type="slidenum">
              <a:rPr lang="en-US" altLang="en-US" sz="1200" smtClean="0">
                <a:solidFill>
                  <a:srgbClr val="000000"/>
                </a:solidFill>
                <a:latin typeface="Calibri" panose="020F0502020204030204" pitchFamily="34" charset="0"/>
              </a:rPr>
              <a:pPr/>
              <a:t>113</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Slide Image Placeholder 1">
            <a:extLst>
              <a:ext uri="{FF2B5EF4-FFF2-40B4-BE49-F238E27FC236}">
                <a16:creationId xmlns:a16="http://schemas.microsoft.com/office/drawing/2014/main" id="{997A0BDB-6178-32EB-DC8C-F5AAC77C76E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3714" name="Notes Placeholder 2">
            <a:extLst>
              <a:ext uri="{FF2B5EF4-FFF2-40B4-BE49-F238E27FC236}">
                <a16:creationId xmlns:a16="http://schemas.microsoft.com/office/drawing/2014/main" id="{DF2602DB-1C2C-4FC6-B07C-B8021777073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43715" name="Slide Number Placeholder 3">
            <a:extLst>
              <a:ext uri="{FF2B5EF4-FFF2-40B4-BE49-F238E27FC236}">
                <a16:creationId xmlns:a16="http://schemas.microsoft.com/office/drawing/2014/main" id="{974DBD0D-D8AB-E098-8FD1-86689BCAB3A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0AEAED4-C685-DF42-A458-113A1FCD03CC}" type="slidenum">
              <a:rPr lang="en-US" altLang="en-US" sz="1200" smtClean="0">
                <a:solidFill>
                  <a:srgbClr val="000000"/>
                </a:solidFill>
                <a:latin typeface="Calibri" panose="020F0502020204030204" pitchFamily="34" charset="0"/>
              </a:rPr>
              <a:pPr/>
              <a:t>126</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Slide Image Placeholder 1">
            <a:extLst>
              <a:ext uri="{FF2B5EF4-FFF2-40B4-BE49-F238E27FC236}">
                <a16:creationId xmlns:a16="http://schemas.microsoft.com/office/drawing/2014/main" id="{B1C72AC5-DF99-D0BA-6F4D-C5BE3F955A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62" name="Notes Placeholder 2">
            <a:extLst>
              <a:ext uri="{FF2B5EF4-FFF2-40B4-BE49-F238E27FC236}">
                <a16:creationId xmlns:a16="http://schemas.microsoft.com/office/drawing/2014/main" id="{0E51463A-91CB-7E24-A296-97A74BD111E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45763" name="Slide Number Placeholder 3">
            <a:extLst>
              <a:ext uri="{FF2B5EF4-FFF2-40B4-BE49-F238E27FC236}">
                <a16:creationId xmlns:a16="http://schemas.microsoft.com/office/drawing/2014/main" id="{913273A6-9F18-220B-96B2-2542D48C0F3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38920AD-4C71-3245-A95B-B5034A533EAB}" type="slidenum">
              <a:rPr lang="en-US" altLang="en-US" sz="1200" smtClean="0">
                <a:solidFill>
                  <a:srgbClr val="000000"/>
                </a:solidFill>
                <a:latin typeface="Calibri" panose="020F0502020204030204" pitchFamily="34" charset="0"/>
              </a:rPr>
              <a:pPr/>
              <a:t>127</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Slide Image Placeholder 1">
            <a:extLst>
              <a:ext uri="{FF2B5EF4-FFF2-40B4-BE49-F238E27FC236}">
                <a16:creationId xmlns:a16="http://schemas.microsoft.com/office/drawing/2014/main" id="{C712F0A2-3739-6312-2F5B-35CAFD1106F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7810" name="Notes Placeholder 2">
            <a:extLst>
              <a:ext uri="{FF2B5EF4-FFF2-40B4-BE49-F238E27FC236}">
                <a16:creationId xmlns:a16="http://schemas.microsoft.com/office/drawing/2014/main" id="{EFAF86A6-F8A8-CF40-BB22-1D1F7815C04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47811" name="Slide Number Placeholder 3">
            <a:extLst>
              <a:ext uri="{FF2B5EF4-FFF2-40B4-BE49-F238E27FC236}">
                <a16:creationId xmlns:a16="http://schemas.microsoft.com/office/drawing/2014/main" id="{B7773DCD-20D6-0A29-CF27-6AEA407D4BC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3AF1042-72EB-054D-87F0-C550A1A50FE9}" type="slidenum">
              <a:rPr lang="en-US" altLang="en-US" sz="1200" smtClean="0">
                <a:solidFill>
                  <a:srgbClr val="000000"/>
                </a:solidFill>
                <a:latin typeface="Calibri" panose="020F0502020204030204" pitchFamily="34" charset="0"/>
              </a:rPr>
              <a:pPr/>
              <a:t>128</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Slide Image Placeholder 1">
            <a:extLst>
              <a:ext uri="{FF2B5EF4-FFF2-40B4-BE49-F238E27FC236}">
                <a16:creationId xmlns:a16="http://schemas.microsoft.com/office/drawing/2014/main" id="{9EFC4218-7401-7780-D22C-8E3829DE1ED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9858" name="Notes Placeholder 2">
            <a:extLst>
              <a:ext uri="{FF2B5EF4-FFF2-40B4-BE49-F238E27FC236}">
                <a16:creationId xmlns:a16="http://schemas.microsoft.com/office/drawing/2014/main" id="{0079A8DC-6167-659F-5F84-60835D146FF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49859" name="Slide Number Placeholder 3">
            <a:extLst>
              <a:ext uri="{FF2B5EF4-FFF2-40B4-BE49-F238E27FC236}">
                <a16:creationId xmlns:a16="http://schemas.microsoft.com/office/drawing/2014/main" id="{DF09D3CB-B00A-656E-4C8C-7DC8A65E841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FB45F4E-D878-6849-9091-8BC51E8791A8}" type="slidenum">
              <a:rPr lang="en-US" altLang="en-US" sz="1200" smtClean="0">
                <a:solidFill>
                  <a:srgbClr val="000000"/>
                </a:solidFill>
                <a:latin typeface="Calibri" panose="020F0502020204030204" pitchFamily="34" charset="0"/>
              </a:rPr>
              <a:pPr/>
              <a:t>129</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Slide Image Placeholder 1">
            <a:extLst>
              <a:ext uri="{FF2B5EF4-FFF2-40B4-BE49-F238E27FC236}">
                <a16:creationId xmlns:a16="http://schemas.microsoft.com/office/drawing/2014/main" id="{9EC603C2-E3BF-FEEE-6055-B67C5D218F4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1906" name="Notes Placeholder 2">
            <a:extLst>
              <a:ext uri="{FF2B5EF4-FFF2-40B4-BE49-F238E27FC236}">
                <a16:creationId xmlns:a16="http://schemas.microsoft.com/office/drawing/2014/main" id="{37BFF7FF-BE3F-9507-6121-FE5396CE6E2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51907" name="Slide Number Placeholder 3">
            <a:extLst>
              <a:ext uri="{FF2B5EF4-FFF2-40B4-BE49-F238E27FC236}">
                <a16:creationId xmlns:a16="http://schemas.microsoft.com/office/drawing/2014/main" id="{4E2D0F6E-DC80-4475-B7EB-9778678107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6CE10D9-9765-D349-8232-9BAE7523AD00}" type="slidenum">
              <a:rPr lang="en-US" altLang="en-US" sz="1200" smtClean="0">
                <a:solidFill>
                  <a:srgbClr val="000000"/>
                </a:solidFill>
                <a:latin typeface="Calibri" panose="020F0502020204030204" pitchFamily="34" charset="0"/>
              </a:rPr>
              <a:pPr/>
              <a:t>130</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Slide Image Placeholder 1">
            <a:extLst>
              <a:ext uri="{FF2B5EF4-FFF2-40B4-BE49-F238E27FC236}">
                <a16:creationId xmlns:a16="http://schemas.microsoft.com/office/drawing/2014/main" id="{B90083E9-65F8-8950-B138-F3BBC0EDD88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3954" name="Notes Placeholder 2">
            <a:extLst>
              <a:ext uri="{FF2B5EF4-FFF2-40B4-BE49-F238E27FC236}">
                <a16:creationId xmlns:a16="http://schemas.microsoft.com/office/drawing/2014/main" id="{92CABE00-300F-0607-8B22-668951E264E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53955" name="Slide Number Placeholder 3">
            <a:extLst>
              <a:ext uri="{FF2B5EF4-FFF2-40B4-BE49-F238E27FC236}">
                <a16:creationId xmlns:a16="http://schemas.microsoft.com/office/drawing/2014/main" id="{C51CB31E-C437-8A1B-89C9-4A43347F6E5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A6E2BB2-CAC7-7441-9288-9A92C6BA026C}" type="slidenum">
              <a:rPr lang="en-US" altLang="en-US" sz="1200" smtClean="0">
                <a:solidFill>
                  <a:srgbClr val="000000"/>
                </a:solidFill>
                <a:latin typeface="Calibri" panose="020F0502020204030204" pitchFamily="34" charset="0"/>
              </a:rPr>
              <a:pPr/>
              <a:t>131</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Slide Image Placeholder 1">
            <a:extLst>
              <a:ext uri="{FF2B5EF4-FFF2-40B4-BE49-F238E27FC236}">
                <a16:creationId xmlns:a16="http://schemas.microsoft.com/office/drawing/2014/main" id="{3EEB7659-E8ED-47EE-8C0E-1D0950FF999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02" name="Notes Placeholder 2">
            <a:extLst>
              <a:ext uri="{FF2B5EF4-FFF2-40B4-BE49-F238E27FC236}">
                <a16:creationId xmlns:a16="http://schemas.microsoft.com/office/drawing/2014/main" id="{71817D64-F443-FAD6-55FE-C01E28420B8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56003" name="Slide Number Placeholder 3">
            <a:extLst>
              <a:ext uri="{FF2B5EF4-FFF2-40B4-BE49-F238E27FC236}">
                <a16:creationId xmlns:a16="http://schemas.microsoft.com/office/drawing/2014/main" id="{C7FB0F18-95F7-71ED-C0FB-5382CD3AC3A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172BBE0-FB6A-A941-8674-A8631F1884EB}" type="slidenum">
              <a:rPr lang="en-US" altLang="en-US" sz="1200" smtClean="0">
                <a:solidFill>
                  <a:srgbClr val="000000"/>
                </a:solidFill>
                <a:latin typeface="Calibri" panose="020F0502020204030204" pitchFamily="34" charset="0"/>
              </a:rPr>
              <a:pPr/>
              <a:t>132</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Slide Image Placeholder 1">
            <a:extLst>
              <a:ext uri="{FF2B5EF4-FFF2-40B4-BE49-F238E27FC236}">
                <a16:creationId xmlns:a16="http://schemas.microsoft.com/office/drawing/2014/main" id="{21EEE192-88D3-0401-5D12-05CB92347BA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9074" name="Notes Placeholder 2">
            <a:extLst>
              <a:ext uri="{FF2B5EF4-FFF2-40B4-BE49-F238E27FC236}">
                <a16:creationId xmlns:a16="http://schemas.microsoft.com/office/drawing/2014/main" id="{B5DD19E2-0876-2434-1D86-136A1288F0F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59075" name="Slide Number Placeholder 3">
            <a:extLst>
              <a:ext uri="{FF2B5EF4-FFF2-40B4-BE49-F238E27FC236}">
                <a16:creationId xmlns:a16="http://schemas.microsoft.com/office/drawing/2014/main" id="{7A5794CC-3511-4429-3A0B-57AACAD00E2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25DAD3D-C9BF-874F-9C60-50B575EFA8A4}" type="slidenum">
              <a:rPr lang="en-US" altLang="en-US" sz="1200" smtClean="0">
                <a:solidFill>
                  <a:srgbClr val="000000"/>
                </a:solidFill>
                <a:latin typeface="Calibri" panose="020F0502020204030204" pitchFamily="34" charset="0"/>
              </a:rPr>
              <a:pPr/>
              <a:t>134</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Slide Image Placeholder 1">
            <a:extLst>
              <a:ext uri="{FF2B5EF4-FFF2-40B4-BE49-F238E27FC236}">
                <a16:creationId xmlns:a16="http://schemas.microsoft.com/office/drawing/2014/main" id="{5DDB7E83-01BF-C87A-0BC1-8E46D45937F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0994" name="Notes Placeholder 2">
            <a:extLst>
              <a:ext uri="{FF2B5EF4-FFF2-40B4-BE49-F238E27FC236}">
                <a16:creationId xmlns:a16="http://schemas.microsoft.com/office/drawing/2014/main" id="{7F392B3F-C9F8-7685-1533-5152D987517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40995" name="Slide Number Placeholder 3">
            <a:extLst>
              <a:ext uri="{FF2B5EF4-FFF2-40B4-BE49-F238E27FC236}">
                <a16:creationId xmlns:a16="http://schemas.microsoft.com/office/drawing/2014/main" id="{CCF37F09-7DC3-A8CE-9EE6-7E5FEC544D7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C258789-F459-F948-91C3-17BDD67CBFF4}" type="slidenum">
              <a:rPr lang="en-US" altLang="en-US" sz="1200" smtClean="0">
                <a:latin typeface="Calibri" panose="020F0502020204030204" pitchFamily="34" charset="0"/>
              </a:rPr>
              <a:pPr/>
              <a:t>62</a:t>
            </a:fld>
            <a:endParaRPr lang="en-US" altLang="en-US" sz="1200">
              <a:latin typeface="Calibri" panose="020F050202020403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Slide Image Placeholder 1">
            <a:extLst>
              <a:ext uri="{FF2B5EF4-FFF2-40B4-BE49-F238E27FC236}">
                <a16:creationId xmlns:a16="http://schemas.microsoft.com/office/drawing/2014/main" id="{708C8E30-E6BD-A387-A2A7-A22F97102CB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1122" name="Notes Placeholder 2">
            <a:extLst>
              <a:ext uri="{FF2B5EF4-FFF2-40B4-BE49-F238E27FC236}">
                <a16:creationId xmlns:a16="http://schemas.microsoft.com/office/drawing/2014/main" id="{F11E65B4-A62B-F47E-DB43-D0B50F08831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61123" name="Slide Number Placeholder 3">
            <a:extLst>
              <a:ext uri="{FF2B5EF4-FFF2-40B4-BE49-F238E27FC236}">
                <a16:creationId xmlns:a16="http://schemas.microsoft.com/office/drawing/2014/main" id="{4F0397FD-A7D6-57C1-E29C-938FD1E3189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8BABB8B-129A-A84D-8292-A4B62329DE2D}" type="slidenum">
              <a:rPr lang="en-US" altLang="en-US" sz="1200" smtClean="0">
                <a:solidFill>
                  <a:srgbClr val="000000"/>
                </a:solidFill>
                <a:latin typeface="Calibri" panose="020F0502020204030204" pitchFamily="34" charset="0"/>
              </a:rPr>
              <a:pPr/>
              <a:t>135</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Slide Image Placeholder 1">
            <a:extLst>
              <a:ext uri="{FF2B5EF4-FFF2-40B4-BE49-F238E27FC236}">
                <a16:creationId xmlns:a16="http://schemas.microsoft.com/office/drawing/2014/main" id="{DE1AC782-12DB-A3F2-B3F5-4EC20D473E4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3170" name="Notes Placeholder 2">
            <a:extLst>
              <a:ext uri="{FF2B5EF4-FFF2-40B4-BE49-F238E27FC236}">
                <a16:creationId xmlns:a16="http://schemas.microsoft.com/office/drawing/2014/main" id="{112E1543-9E5E-CE21-2AB5-A954EE871EA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63171" name="Slide Number Placeholder 3">
            <a:extLst>
              <a:ext uri="{FF2B5EF4-FFF2-40B4-BE49-F238E27FC236}">
                <a16:creationId xmlns:a16="http://schemas.microsoft.com/office/drawing/2014/main" id="{A0D3D99F-2A8D-2A13-95C3-78BA9785504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7121D8F-85DA-594F-BF4B-5F136000FE18}" type="slidenum">
              <a:rPr lang="en-US" altLang="en-US" sz="1200" smtClean="0">
                <a:solidFill>
                  <a:srgbClr val="000000"/>
                </a:solidFill>
                <a:latin typeface="Calibri" panose="020F0502020204030204" pitchFamily="34" charset="0"/>
              </a:rPr>
              <a:pPr/>
              <a:t>136</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Slide Image Placeholder 1">
            <a:extLst>
              <a:ext uri="{FF2B5EF4-FFF2-40B4-BE49-F238E27FC236}">
                <a16:creationId xmlns:a16="http://schemas.microsoft.com/office/drawing/2014/main" id="{88270851-2474-7E7A-F6A9-2513CCD7955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5218" name="Notes Placeholder 2">
            <a:extLst>
              <a:ext uri="{FF2B5EF4-FFF2-40B4-BE49-F238E27FC236}">
                <a16:creationId xmlns:a16="http://schemas.microsoft.com/office/drawing/2014/main" id="{CEDB705D-7BF6-E16C-1AD8-E88415F0ED1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65219" name="Slide Number Placeholder 3">
            <a:extLst>
              <a:ext uri="{FF2B5EF4-FFF2-40B4-BE49-F238E27FC236}">
                <a16:creationId xmlns:a16="http://schemas.microsoft.com/office/drawing/2014/main" id="{9414E52A-6331-5AF9-02EB-5657D29EE97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2729584-3BAD-3E4B-B8ED-384A30A94E76}" type="slidenum">
              <a:rPr lang="en-US" altLang="en-US" sz="1200" smtClean="0">
                <a:solidFill>
                  <a:srgbClr val="000000"/>
                </a:solidFill>
                <a:latin typeface="Calibri" panose="020F0502020204030204" pitchFamily="34" charset="0"/>
              </a:rPr>
              <a:pPr/>
              <a:t>137</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Slide Image Placeholder 1">
            <a:extLst>
              <a:ext uri="{FF2B5EF4-FFF2-40B4-BE49-F238E27FC236}">
                <a16:creationId xmlns:a16="http://schemas.microsoft.com/office/drawing/2014/main" id="{DD3417EA-CE6F-BC33-7049-3BD25ABB87F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7266" name="Notes Placeholder 2">
            <a:extLst>
              <a:ext uri="{FF2B5EF4-FFF2-40B4-BE49-F238E27FC236}">
                <a16:creationId xmlns:a16="http://schemas.microsoft.com/office/drawing/2014/main" id="{399F7033-DDC2-D543-71C8-DBC849BCF24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67267" name="Slide Number Placeholder 3">
            <a:extLst>
              <a:ext uri="{FF2B5EF4-FFF2-40B4-BE49-F238E27FC236}">
                <a16:creationId xmlns:a16="http://schemas.microsoft.com/office/drawing/2014/main" id="{2B2DFEF3-8B2B-9307-39E5-9432C99BC90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7428CDC-C54A-DE4C-B9F4-0ED292935DEA}" type="slidenum">
              <a:rPr lang="en-US" altLang="en-US" sz="1200" smtClean="0">
                <a:solidFill>
                  <a:srgbClr val="000000"/>
                </a:solidFill>
                <a:latin typeface="Calibri" panose="020F0502020204030204" pitchFamily="34" charset="0"/>
              </a:rPr>
              <a:pPr/>
              <a:t>138</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Slide Image Placeholder 1">
            <a:extLst>
              <a:ext uri="{FF2B5EF4-FFF2-40B4-BE49-F238E27FC236}">
                <a16:creationId xmlns:a16="http://schemas.microsoft.com/office/drawing/2014/main" id="{897529AA-E94E-84B7-A05C-AE8D3A9DF12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0338" name="Notes Placeholder 2">
            <a:extLst>
              <a:ext uri="{FF2B5EF4-FFF2-40B4-BE49-F238E27FC236}">
                <a16:creationId xmlns:a16="http://schemas.microsoft.com/office/drawing/2014/main" id="{9FC0E7F3-C149-20F9-4CD5-D71C192C79F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70339" name="Slide Number Placeholder 3">
            <a:extLst>
              <a:ext uri="{FF2B5EF4-FFF2-40B4-BE49-F238E27FC236}">
                <a16:creationId xmlns:a16="http://schemas.microsoft.com/office/drawing/2014/main" id="{079F1004-A885-7B38-918C-B7AAF18502A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113ED14-8C1C-9A4F-B954-A71CDEFAB7BA}" type="slidenum">
              <a:rPr lang="en-US" altLang="en-US" sz="1200" smtClean="0">
                <a:solidFill>
                  <a:srgbClr val="000000"/>
                </a:solidFill>
                <a:latin typeface="Calibri" panose="020F0502020204030204" pitchFamily="34" charset="0"/>
              </a:rPr>
              <a:pPr/>
              <a:t>140</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Slide Image Placeholder 1">
            <a:extLst>
              <a:ext uri="{FF2B5EF4-FFF2-40B4-BE49-F238E27FC236}">
                <a16:creationId xmlns:a16="http://schemas.microsoft.com/office/drawing/2014/main" id="{61AFCC5F-3AC0-6DEF-E924-B94C5F7E066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2386" name="Notes Placeholder 2">
            <a:extLst>
              <a:ext uri="{FF2B5EF4-FFF2-40B4-BE49-F238E27FC236}">
                <a16:creationId xmlns:a16="http://schemas.microsoft.com/office/drawing/2014/main" id="{49157F77-8832-0DE8-27FE-AC4FBDBA986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72387" name="Slide Number Placeholder 3">
            <a:extLst>
              <a:ext uri="{FF2B5EF4-FFF2-40B4-BE49-F238E27FC236}">
                <a16:creationId xmlns:a16="http://schemas.microsoft.com/office/drawing/2014/main" id="{9656524E-4AE0-DD80-A31B-0D349EDAE33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208D9A9-6BE6-544A-B3DE-CB0D28AE972E}" type="slidenum">
              <a:rPr lang="en-US" altLang="en-US" sz="1200" smtClean="0">
                <a:solidFill>
                  <a:srgbClr val="000000"/>
                </a:solidFill>
                <a:latin typeface="Calibri" panose="020F0502020204030204" pitchFamily="34" charset="0"/>
              </a:rPr>
              <a:pPr/>
              <a:t>141</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Slide Image Placeholder 1">
            <a:extLst>
              <a:ext uri="{FF2B5EF4-FFF2-40B4-BE49-F238E27FC236}">
                <a16:creationId xmlns:a16="http://schemas.microsoft.com/office/drawing/2014/main" id="{597608F0-EB9F-0C10-6EA0-B5A449003D8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4434" name="Notes Placeholder 2">
            <a:extLst>
              <a:ext uri="{FF2B5EF4-FFF2-40B4-BE49-F238E27FC236}">
                <a16:creationId xmlns:a16="http://schemas.microsoft.com/office/drawing/2014/main" id="{BE083F02-3DFB-6528-AF1D-7EC5F36FA26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74435" name="Slide Number Placeholder 3">
            <a:extLst>
              <a:ext uri="{FF2B5EF4-FFF2-40B4-BE49-F238E27FC236}">
                <a16:creationId xmlns:a16="http://schemas.microsoft.com/office/drawing/2014/main" id="{ADDCCB5E-E7B2-8427-AC42-132B84F1EF9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DE702F3-378B-B74C-8C19-33C587541C30}" type="slidenum">
              <a:rPr lang="en-US" altLang="en-US" sz="1200" smtClean="0">
                <a:solidFill>
                  <a:srgbClr val="000000"/>
                </a:solidFill>
                <a:latin typeface="Calibri" panose="020F0502020204030204" pitchFamily="34" charset="0"/>
              </a:rPr>
              <a:pPr/>
              <a:t>142</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Slide Image Placeholder 1">
            <a:extLst>
              <a:ext uri="{FF2B5EF4-FFF2-40B4-BE49-F238E27FC236}">
                <a16:creationId xmlns:a16="http://schemas.microsoft.com/office/drawing/2014/main" id="{E738D548-040E-4ABA-E4BB-1E1D21D5B7A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7506" name="Notes Placeholder 2">
            <a:extLst>
              <a:ext uri="{FF2B5EF4-FFF2-40B4-BE49-F238E27FC236}">
                <a16:creationId xmlns:a16="http://schemas.microsoft.com/office/drawing/2014/main" id="{0A118B56-92C9-F225-1893-01D2BDD44BE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77507" name="Slide Number Placeholder 3">
            <a:extLst>
              <a:ext uri="{FF2B5EF4-FFF2-40B4-BE49-F238E27FC236}">
                <a16:creationId xmlns:a16="http://schemas.microsoft.com/office/drawing/2014/main" id="{E8FD4C6E-924E-2437-4F49-033FAA6ABE1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6765F0D-D277-4C4B-8CD8-ECAA2B83BD7D}" type="slidenum">
              <a:rPr lang="en-US" altLang="en-US" sz="1200" smtClean="0">
                <a:solidFill>
                  <a:srgbClr val="000000"/>
                </a:solidFill>
                <a:latin typeface="Calibri" panose="020F0502020204030204" pitchFamily="34" charset="0"/>
              </a:rPr>
              <a:pPr/>
              <a:t>144</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Slide Image Placeholder 1">
            <a:extLst>
              <a:ext uri="{FF2B5EF4-FFF2-40B4-BE49-F238E27FC236}">
                <a16:creationId xmlns:a16="http://schemas.microsoft.com/office/drawing/2014/main" id="{77A8EB82-0F40-A3FD-150A-0438EBE3B2D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9554" name="Notes Placeholder 2">
            <a:extLst>
              <a:ext uri="{FF2B5EF4-FFF2-40B4-BE49-F238E27FC236}">
                <a16:creationId xmlns:a16="http://schemas.microsoft.com/office/drawing/2014/main" id="{BF2885D7-2C46-9B16-0E08-92BC1646285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79555" name="Slide Number Placeholder 3">
            <a:extLst>
              <a:ext uri="{FF2B5EF4-FFF2-40B4-BE49-F238E27FC236}">
                <a16:creationId xmlns:a16="http://schemas.microsoft.com/office/drawing/2014/main" id="{446C00B4-6A31-5220-754C-CB91F1FDCE4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0A76950-3747-A64E-B0BE-9A4048E3BBC6}" type="slidenum">
              <a:rPr lang="en-US" altLang="en-US" sz="1200" smtClean="0">
                <a:solidFill>
                  <a:srgbClr val="000000"/>
                </a:solidFill>
                <a:latin typeface="Calibri" panose="020F0502020204030204" pitchFamily="34" charset="0"/>
              </a:rPr>
              <a:pPr/>
              <a:t>145</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Slide Image Placeholder 1">
            <a:extLst>
              <a:ext uri="{FF2B5EF4-FFF2-40B4-BE49-F238E27FC236}">
                <a16:creationId xmlns:a16="http://schemas.microsoft.com/office/drawing/2014/main" id="{66334088-D023-C9B3-9FBC-2F26C85234F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1602" name="Notes Placeholder 2">
            <a:extLst>
              <a:ext uri="{FF2B5EF4-FFF2-40B4-BE49-F238E27FC236}">
                <a16:creationId xmlns:a16="http://schemas.microsoft.com/office/drawing/2014/main" id="{A626CACC-775A-A40F-FE58-AF01D4AB26A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81603" name="Slide Number Placeholder 3">
            <a:extLst>
              <a:ext uri="{FF2B5EF4-FFF2-40B4-BE49-F238E27FC236}">
                <a16:creationId xmlns:a16="http://schemas.microsoft.com/office/drawing/2014/main" id="{1A43D225-5933-BAD7-7B3B-1E4080D8ABE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7D8B461-3FDF-4C4B-9FC2-ABE556EDE6F1}" type="slidenum">
              <a:rPr lang="en-US" altLang="en-US" sz="1200" smtClean="0">
                <a:solidFill>
                  <a:srgbClr val="000000"/>
                </a:solidFill>
                <a:latin typeface="Calibri" panose="020F0502020204030204" pitchFamily="34" charset="0"/>
              </a:rPr>
              <a:pPr/>
              <a:t>146</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Slide Image Placeholder 1">
            <a:extLst>
              <a:ext uri="{FF2B5EF4-FFF2-40B4-BE49-F238E27FC236}">
                <a16:creationId xmlns:a16="http://schemas.microsoft.com/office/drawing/2014/main" id="{EE5454FC-9AAB-9B87-E312-1BEDE6CC8D1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62" name="Notes Placeholder 2">
            <a:extLst>
              <a:ext uri="{FF2B5EF4-FFF2-40B4-BE49-F238E27FC236}">
                <a16:creationId xmlns:a16="http://schemas.microsoft.com/office/drawing/2014/main" id="{1785597A-22A7-1357-D699-4C0B4346717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48163" name="Slide Number Placeholder 3">
            <a:extLst>
              <a:ext uri="{FF2B5EF4-FFF2-40B4-BE49-F238E27FC236}">
                <a16:creationId xmlns:a16="http://schemas.microsoft.com/office/drawing/2014/main" id="{4F212AC4-4154-20D7-D71D-6D13CDC4C80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5ACB52C-9A8B-C24A-BEC0-E7BBB1C50DDA}" type="slidenum">
              <a:rPr lang="en-US" altLang="en-US" sz="1200" smtClean="0">
                <a:latin typeface="Calibri" panose="020F0502020204030204" pitchFamily="34" charset="0"/>
              </a:rPr>
              <a:pPr/>
              <a:t>64</a:t>
            </a:fld>
            <a:endParaRPr lang="en-US" altLang="en-US" sz="1200">
              <a:latin typeface="Calibri" panose="020F050202020403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Slide Image Placeholder 1">
            <a:extLst>
              <a:ext uri="{FF2B5EF4-FFF2-40B4-BE49-F238E27FC236}">
                <a16:creationId xmlns:a16="http://schemas.microsoft.com/office/drawing/2014/main" id="{6EEE2C6D-0669-8521-E4C6-3B8EE0D0FE3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3650" name="Notes Placeholder 2">
            <a:extLst>
              <a:ext uri="{FF2B5EF4-FFF2-40B4-BE49-F238E27FC236}">
                <a16:creationId xmlns:a16="http://schemas.microsoft.com/office/drawing/2014/main" id="{3F94448F-EDDE-4299-ABEE-62A466C5388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83651" name="Slide Number Placeholder 3">
            <a:extLst>
              <a:ext uri="{FF2B5EF4-FFF2-40B4-BE49-F238E27FC236}">
                <a16:creationId xmlns:a16="http://schemas.microsoft.com/office/drawing/2014/main" id="{1ECEE787-9574-2B0F-D068-9DCE92EBD21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EE8DF1C-52DE-8642-ACE5-38D946740D6D}" type="slidenum">
              <a:rPr lang="en-US" altLang="en-US" sz="1200" smtClean="0">
                <a:latin typeface="Calibri" panose="020F0502020204030204" pitchFamily="34" charset="0"/>
              </a:rPr>
              <a:pPr/>
              <a:t>147</a:t>
            </a:fld>
            <a:endParaRPr lang="en-US" altLang="en-US" sz="1200">
              <a:latin typeface="Calibri" panose="020F050202020403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Slide Image Placeholder 1">
            <a:extLst>
              <a:ext uri="{FF2B5EF4-FFF2-40B4-BE49-F238E27FC236}">
                <a16:creationId xmlns:a16="http://schemas.microsoft.com/office/drawing/2014/main" id="{43760A90-6D9C-E3C3-7E33-AC9440480FC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5698" name="Notes Placeholder 2">
            <a:extLst>
              <a:ext uri="{FF2B5EF4-FFF2-40B4-BE49-F238E27FC236}">
                <a16:creationId xmlns:a16="http://schemas.microsoft.com/office/drawing/2014/main" id="{A700ABF8-C882-5C14-8D5B-8C0A190231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85699" name="Slide Number Placeholder 3">
            <a:extLst>
              <a:ext uri="{FF2B5EF4-FFF2-40B4-BE49-F238E27FC236}">
                <a16:creationId xmlns:a16="http://schemas.microsoft.com/office/drawing/2014/main" id="{263D7ACF-D017-9D58-E95C-6010FE70FD8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E626AE1-5B1F-A349-8FDB-088EF02DFBFC}" type="slidenum">
              <a:rPr lang="en-US" altLang="en-US" sz="1200" smtClean="0">
                <a:latin typeface="Calibri" panose="020F0502020204030204" pitchFamily="34" charset="0"/>
              </a:rPr>
              <a:pPr/>
              <a:t>148</a:t>
            </a:fld>
            <a:endParaRPr lang="en-US" altLang="en-US" sz="1200">
              <a:latin typeface="Calibri" panose="020F050202020403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Slide Image Placeholder 1">
            <a:extLst>
              <a:ext uri="{FF2B5EF4-FFF2-40B4-BE49-F238E27FC236}">
                <a16:creationId xmlns:a16="http://schemas.microsoft.com/office/drawing/2014/main" id="{E84BAF40-1BB1-85C1-FF4F-CCA953BEC55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7746" name="Notes Placeholder 2">
            <a:extLst>
              <a:ext uri="{FF2B5EF4-FFF2-40B4-BE49-F238E27FC236}">
                <a16:creationId xmlns:a16="http://schemas.microsoft.com/office/drawing/2014/main" id="{DDD93A75-5A7E-F488-1667-F410FFC59A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87747" name="Slide Number Placeholder 3">
            <a:extLst>
              <a:ext uri="{FF2B5EF4-FFF2-40B4-BE49-F238E27FC236}">
                <a16:creationId xmlns:a16="http://schemas.microsoft.com/office/drawing/2014/main" id="{CF591441-B162-6B81-C2CC-D6BFF016616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6CDE625-20D6-134B-BD24-AB6276E39720}" type="slidenum">
              <a:rPr lang="en-US" altLang="en-US" sz="1200" smtClean="0">
                <a:latin typeface="Calibri" panose="020F0502020204030204" pitchFamily="34" charset="0"/>
              </a:rPr>
              <a:pPr/>
              <a:t>149</a:t>
            </a:fld>
            <a:endParaRPr lang="en-US" altLang="en-US" sz="1200">
              <a:latin typeface="Calibri" panose="020F050202020403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Slide Image Placeholder 1">
            <a:extLst>
              <a:ext uri="{FF2B5EF4-FFF2-40B4-BE49-F238E27FC236}">
                <a16:creationId xmlns:a16="http://schemas.microsoft.com/office/drawing/2014/main" id="{17C301A6-B73F-E4FB-9E34-3A0146B39D3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3890" name="Notes Placeholder 2">
            <a:extLst>
              <a:ext uri="{FF2B5EF4-FFF2-40B4-BE49-F238E27FC236}">
                <a16:creationId xmlns:a16="http://schemas.microsoft.com/office/drawing/2014/main" id="{22377CE6-B887-98DA-822A-BECB8E3ACBE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93891" name="Slide Number Placeholder 3">
            <a:extLst>
              <a:ext uri="{FF2B5EF4-FFF2-40B4-BE49-F238E27FC236}">
                <a16:creationId xmlns:a16="http://schemas.microsoft.com/office/drawing/2014/main" id="{3911F6AD-D452-6DDC-7B09-01853339291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89331A0-6555-9D41-B95F-7A9EE7DB17B1}" type="slidenum">
              <a:rPr lang="en-US" altLang="en-US" sz="1200" smtClean="0">
                <a:latin typeface="Calibri" panose="020F0502020204030204" pitchFamily="34" charset="0"/>
              </a:rPr>
              <a:pPr/>
              <a:t>154</a:t>
            </a:fld>
            <a:endParaRPr lang="en-US" altLang="en-US" sz="1200">
              <a:latin typeface="Calibri" panose="020F050202020403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Slide Image Placeholder 1">
            <a:extLst>
              <a:ext uri="{FF2B5EF4-FFF2-40B4-BE49-F238E27FC236}">
                <a16:creationId xmlns:a16="http://schemas.microsoft.com/office/drawing/2014/main" id="{930D9925-02E6-D500-9984-EEB14FEEC49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8466" name="Notes Placeholder 2">
            <a:extLst>
              <a:ext uri="{FF2B5EF4-FFF2-40B4-BE49-F238E27FC236}">
                <a16:creationId xmlns:a16="http://schemas.microsoft.com/office/drawing/2014/main" id="{921F6D82-1BBB-6831-91EF-0D537368A8D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18467" name="Slide Number Placeholder 3">
            <a:extLst>
              <a:ext uri="{FF2B5EF4-FFF2-40B4-BE49-F238E27FC236}">
                <a16:creationId xmlns:a16="http://schemas.microsoft.com/office/drawing/2014/main" id="{4F5D6DD5-364A-3F39-18F4-6453C2D233D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54DF3CD-479D-7D4E-AD72-80E419DDC4ED}" type="slidenum">
              <a:rPr lang="en-US" altLang="en-US" sz="1200" smtClean="0">
                <a:latin typeface="Calibri" panose="020F0502020204030204" pitchFamily="34" charset="0"/>
              </a:rPr>
              <a:pPr/>
              <a:t>161</a:t>
            </a:fld>
            <a:endParaRPr lang="en-US" altLang="en-US" sz="1200">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Slide Image Placeholder 1">
            <a:extLst>
              <a:ext uri="{FF2B5EF4-FFF2-40B4-BE49-F238E27FC236}">
                <a16:creationId xmlns:a16="http://schemas.microsoft.com/office/drawing/2014/main" id="{1FB6C00C-48C7-76A9-06D8-42F349BC6E6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3282" name="Notes Placeholder 2">
            <a:extLst>
              <a:ext uri="{FF2B5EF4-FFF2-40B4-BE49-F238E27FC236}">
                <a16:creationId xmlns:a16="http://schemas.microsoft.com/office/drawing/2014/main" id="{1275F0F5-EE5A-BB39-73A3-E545FB49784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53283" name="Slide Number Placeholder 3">
            <a:extLst>
              <a:ext uri="{FF2B5EF4-FFF2-40B4-BE49-F238E27FC236}">
                <a16:creationId xmlns:a16="http://schemas.microsoft.com/office/drawing/2014/main" id="{2C3D54BA-0CD5-6E0E-676B-17171B1DBFE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43937C4-1B5C-8749-87B4-3C1EC80B618F}" type="slidenum">
              <a:rPr lang="en-US" altLang="en-US" sz="1200" smtClean="0">
                <a:solidFill>
                  <a:srgbClr val="000000"/>
                </a:solidFill>
                <a:latin typeface="Calibri" panose="020F0502020204030204" pitchFamily="34" charset="0"/>
              </a:rPr>
              <a:pPr/>
              <a:t>65</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Slide Image Placeholder 1">
            <a:extLst>
              <a:ext uri="{FF2B5EF4-FFF2-40B4-BE49-F238E27FC236}">
                <a16:creationId xmlns:a16="http://schemas.microsoft.com/office/drawing/2014/main" id="{516365B7-175D-B36A-BCF7-6D29B361719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9426" name="Notes Placeholder 2">
            <a:extLst>
              <a:ext uri="{FF2B5EF4-FFF2-40B4-BE49-F238E27FC236}">
                <a16:creationId xmlns:a16="http://schemas.microsoft.com/office/drawing/2014/main" id="{EE763483-F2DC-6E90-5484-9375CB29846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59427" name="Slide Number Placeholder 3">
            <a:extLst>
              <a:ext uri="{FF2B5EF4-FFF2-40B4-BE49-F238E27FC236}">
                <a16:creationId xmlns:a16="http://schemas.microsoft.com/office/drawing/2014/main" id="{1F347020-126B-39E8-1721-8582982513C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CA77454-4565-B44D-A20C-8F2BA48FE9E0}" type="slidenum">
              <a:rPr lang="en-US" altLang="en-US" sz="1200" smtClean="0">
                <a:solidFill>
                  <a:srgbClr val="000000"/>
                </a:solidFill>
                <a:latin typeface="Calibri" panose="020F0502020204030204" pitchFamily="34" charset="0"/>
              </a:rPr>
              <a:pPr/>
              <a:t>66</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Slide Image Placeholder 1">
            <a:extLst>
              <a:ext uri="{FF2B5EF4-FFF2-40B4-BE49-F238E27FC236}">
                <a16:creationId xmlns:a16="http://schemas.microsoft.com/office/drawing/2014/main" id="{2283D464-4F1B-9B77-07FE-795B3A6713F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0690" name="Notes Placeholder 2">
            <a:extLst>
              <a:ext uri="{FF2B5EF4-FFF2-40B4-BE49-F238E27FC236}">
                <a16:creationId xmlns:a16="http://schemas.microsoft.com/office/drawing/2014/main" id="{CF37F745-4FA7-2A8F-DDBD-523C954D04F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70691" name="Slide Number Placeholder 3">
            <a:extLst>
              <a:ext uri="{FF2B5EF4-FFF2-40B4-BE49-F238E27FC236}">
                <a16:creationId xmlns:a16="http://schemas.microsoft.com/office/drawing/2014/main" id="{04D90D76-3102-9C48-D525-018C8B67A81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FADC84F-2846-704D-BE7A-BC560F96ABE4}" type="slidenum">
              <a:rPr lang="en-US" altLang="en-US" sz="1200" smtClean="0">
                <a:solidFill>
                  <a:srgbClr val="000000"/>
                </a:solidFill>
                <a:latin typeface="Calibri" panose="020F0502020204030204" pitchFamily="34" charset="0"/>
              </a:rPr>
              <a:pPr/>
              <a:t>67</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Slide Image Placeholder 1">
            <a:extLst>
              <a:ext uri="{FF2B5EF4-FFF2-40B4-BE49-F238E27FC236}">
                <a16:creationId xmlns:a16="http://schemas.microsoft.com/office/drawing/2014/main" id="{D73C1C61-9E2A-581C-7039-63074E6376F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6834" name="Notes Placeholder 2">
            <a:extLst>
              <a:ext uri="{FF2B5EF4-FFF2-40B4-BE49-F238E27FC236}">
                <a16:creationId xmlns:a16="http://schemas.microsoft.com/office/drawing/2014/main" id="{EB1CA237-B228-1381-85D4-9DD6CFEC07F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76835" name="Slide Number Placeholder 3">
            <a:extLst>
              <a:ext uri="{FF2B5EF4-FFF2-40B4-BE49-F238E27FC236}">
                <a16:creationId xmlns:a16="http://schemas.microsoft.com/office/drawing/2014/main" id="{E8FCB12A-244E-478F-0315-BE66B0805C6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C6FC483-5535-5044-A9F2-5965CA4B75B6}" type="slidenum">
              <a:rPr lang="en-US" altLang="en-US" sz="1200" smtClean="0">
                <a:solidFill>
                  <a:srgbClr val="000000"/>
                </a:solidFill>
                <a:latin typeface="Calibri" panose="020F0502020204030204" pitchFamily="34" charset="0"/>
              </a:rPr>
              <a:pPr/>
              <a:t>68</a:t>
            </a:fld>
            <a:endParaRPr lang="en-US" altLang="en-US" sz="1200">
              <a:solidFill>
                <a:srgbClr val="000000"/>
              </a:solidFill>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llard Law - Title White">
    <p:spTree>
      <p:nvGrpSpPr>
        <p:cNvPr id="1" name=""/>
        <p:cNvGrpSpPr/>
        <p:nvPr/>
      </p:nvGrpSpPr>
      <p:grpSpPr>
        <a:xfrm>
          <a:off x="0" y="0"/>
          <a:ext cx="0" cy="0"/>
          <a:chOff x="0" y="0"/>
          <a:chExt cx="0" cy="0"/>
        </a:xfrm>
      </p:grpSpPr>
      <p:pic>
        <p:nvPicPr>
          <p:cNvPr id="2" name="Picture 2" descr="2014_logo_only_reverse.png">
            <a:extLst>
              <a:ext uri="{FF2B5EF4-FFF2-40B4-BE49-F238E27FC236}">
                <a16:creationId xmlns:a16="http://schemas.microsoft.com/office/drawing/2014/main" id="{BABDFE93-6A38-5BAC-B117-1DBE7C7F686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485188" y="1419225"/>
            <a:ext cx="4079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79C2CF04-FA51-71D8-60E1-72709CF3FF4D}"/>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365125" y="4156075"/>
            <a:ext cx="2478088"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18"/>
          <p:cNvSpPr>
            <a:spLocks noGrp="1"/>
          </p:cNvSpPr>
          <p:nvPr>
            <p:ph type="body" sz="quarter" idx="11"/>
          </p:nvPr>
        </p:nvSpPr>
        <p:spPr>
          <a:xfrm>
            <a:off x="365587" y="964688"/>
            <a:ext cx="5430376" cy="1823086"/>
          </a:xfrm>
          <a:prstGeom prst="rect">
            <a:avLst/>
          </a:prstGeom>
        </p:spPr>
        <p:txBody>
          <a:bodyPr vert="horz" lIns="0" tIns="0" rIns="0" bIns="0" anchor="t" anchorCtr="0"/>
          <a:lstStyle>
            <a:lvl1pPr marL="0" indent="0">
              <a:lnSpc>
                <a:spcPts val="3800"/>
              </a:lnSpc>
              <a:spcBef>
                <a:spcPts val="0"/>
              </a:spcBef>
              <a:buNone/>
              <a:defRPr sz="3400" b="1" i="0" kern="0" cap="all" spc="30" baseline="0">
                <a:solidFill>
                  <a:schemeClr val="tx1"/>
                </a:solidFill>
                <a:latin typeface="Arial"/>
                <a:cs typeface="Arial"/>
              </a:defRPr>
            </a:lvl1pPr>
          </a:lstStyle>
          <a:p>
            <a:pPr lvl="0"/>
            <a:r>
              <a:rPr lang="en-CA" dirty="0"/>
              <a:t>Click to edit Master text styles</a:t>
            </a:r>
          </a:p>
        </p:txBody>
      </p:sp>
      <p:sp>
        <p:nvSpPr>
          <p:cNvPr id="11" name="Text Placeholder 14"/>
          <p:cNvSpPr>
            <a:spLocks noGrp="1"/>
          </p:cNvSpPr>
          <p:nvPr>
            <p:ph type="body" sz="quarter" idx="12"/>
          </p:nvPr>
        </p:nvSpPr>
        <p:spPr>
          <a:xfrm>
            <a:off x="365762" y="2715355"/>
            <a:ext cx="5430203" cy="321394"/>
          </a:xfrm>
          <a:prstGeom prst="rect">
            <a:avLst/>
          </a:prstGeom>
        </p:spPr>
        <p:txBody>
          <a:bodyPr vert="horz" lIns="0" tIns="0" rIns="0" bIns="0"/>
          <a:lstStyle>
            <a:lvl1pPr marL="0" indent="0">
              <a:buNone/>
              <a:defRPr sz="1800" b="0" i="0" kern="0" spc="30" baseline="0">
                <a:solidFill>
                  <a:schemeClr val="tx1"/>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
        <p:nvSpPr>
          <p:cNvPr id="12" name="Text Placeholder 14"/>
          <p:cNvSpPr>
            <a:spLocks noGrp="1"/>
          </p:cNvSpPr>
          <p:nvPr>
            <p:ph type="body" sz="quarter" idx="13"/>
          </p:nvPr>
        </p:nvSpPr>
        <p:spPr>
          <a:xfrm>
            <a:off x="365762" y="3219412"/>
            <a:ext cx="5430203" cy="321394"/>
          </a:xfrm>
          <a:prstGeom prst="rect">
            <a:avLst/>
          </a:prstGeom>
        </p:spPr>
        <p:txBody>
          <a:bodyPr vert="horz" lIns="0" tIns="0" rIns="0" bIns="0"/>
          <a:lstStyle>
            <a:lvl1pPr marL="0" indent="0">
              <a:buNone/>
              <a:defRPr sz="1000" b="1" i="0" kern="0" cap="all" spc="150" normalizeH="0" baseline="0">
                <a:solidFill>
                  <a:srgbClr val="0C2344"/>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Tree>
    <p:extLst>
      <p:ext uri="{BB962C8B-B14F-4D97-AF65-F5344CB8AC3E}">
        <p14:creationId xmlns:p14="http://schemas.microsoft.com/office/powerpoint/2010/main" val="1301311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llard Law - End Slide Whit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CA3D18-2828-197C-320E-927E75084948}"/>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54025" y="1439863"/>
            <a:ext cx="30480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9780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Presentation-Copy-B">
    <p:spTree>
      <p:nvGrpSpPr>
        <p:cNvPr id="1" name=""/>
        <p:cNvGrpSpPr/>
        <p:nvPr/>
      </p:nvGrpSpPr>
      <p:grpSpPr>
        <a:xfrm>
          <a:off x="0" y="0"/>
          <a:ext cx="0" cy="0"/>
          <a:chOff x="0" y="0"/>
          <a:chExt cx="0" cy="0"/>
        </a:xfrm>
      </p:grpSpPr>
      <p:sp>
        <p:nvSpPr>
          <p:cNvPr id="7" name="Text Placeholder 11"/>
          <p:cNvSpPr>
            <a:spLocks noGrp="1"/>
          </p:cNvSpPr>
          <p:nvPr>
            <p:ph type="body" sz="quarter" idx="10"/>
          </p:nvPr>
        </p:nvSpPr>
        <p:spPr>
          <a:xfrm>
            <a:off x="1413007" y="844551"/>
            <a:ext cx="7314109" cy="407307"/>
          </a:xfrm>
          <a:prstGeom prst="rect">
            <a:avLst/>
          </a:prstGeom>
        </p:spPr>
        <p:txBody>
          <a:bodyPr>
            <a:normAutofit/>
          </a:bodyPr>
          <a:lstStyle>
            <a:lvl1pPr marL="0" marR="0" indent="0" algn="l" defTabSz="685800" rtl="0" eaLnBrk="1" fontAlgn="auto" latinLnBrk="0" hangingPunct="1">
              <a:lnSpc>
                <a:spcPct val="100000"/>
              </a:lnSpc>
              <a:spcBef>
                <a:spcPct val="0"/>
              </a:spcBef>
              <a:spcAft>
                <a:spcPts val="0"/>
              </a:spcAft>
              <a:buClrTx/>
              <a:buSzTx/>
              <a:buFontTx/>
              <a:buNone/>
              <a:tabLst/>
              <a:defRPr kumimoji="0" lang="en-US" sz="1800" b="1" i="0" u="none" strike="noStrike" kern="1200" cap="none" spc="0" normalizeH="0" baseline="0" noProof="0">
                <a:ln>
                  <a:noFill/>
                </a:ln>
                <a:solidFill>
                  <a:srgbClr val="0C2344"/>
                </a:solidFill>
                <a:effectLst/>
                <a:uLnTx/>
                <a:uFillTx/>
                <a:latin typeface="Verdana" pitchFamily="34" charset="0"/>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US" noProof="0" dirty="0"/>
              <a:t>Edit Master text styles</a:t>
            </a:r>
          </a:p>
        </p:txBody>
      </p:sp>
      <p:sp>
        <p:nvSpPr>
          <p:cNvPr id="8" name="Text Placeholder 12"/>
          <p:cNvSpPr>
            <a:spLocks noGrp="1"/>
          </p:cNvSpPr>
          <p:nvPr>
            <p:ph type="body" sz="quarter" idx="14"/>
          </p:nvPr>
        </p:nvSpPr>
        <p:spPr>
          <a:xfrm>
            <a:off x="1413689" y="1959769"/>
            <a:ext cx="7308850" cy="2003822"/>
          </a:xfrm>
          <a:prstGeom prst="rect">
            <a:avLst/>
          </a:prstGeom>
        </p:spPr>
        <p:txBody>
          <a:bodyPr vert="horz"/>
          <a:lstStyle>
            <a:lvl1pPr marL="0" marR="0" indent="0" algn="l" defTabSz="685800" rtl="0" eaLnBrk="1" fontAlgn="auto" latinLnBrk="0" hangingPunct="1">
              <a:lnSpc>
                <a:spcPts val="2250"/>
              </a:lnSpc>
              <a:spcBef>
                <a:spcPts val="0"/>
              </a:spcBef>
              <a:spcAft>
                <a:spcPts val="0"/>
              </a:spcAft>
              <a:buClrTx/>
              <a:buSzTx/>
              <a:buFont typeface="Arial" pitchFamily="34" charset="0"/>
              <a:buNone/>
              <a:tabLst/>
              <a:defRPr sz="1350" baseline="0">
                <a:solidFill>
                  <a:srgbClr val="0C2344"/>
                </a:solidFill>
                <a:latin typeface="Verdana"/>
                <a:cs typeface="Verdana"/>
              </a:defRPr>
            </a:lvl1pPr>
            <a:lvl2pPr>
              <a:buNone/>
              <a:defRPr sz="1350" baseline="0">
                <a:solidFill>
                  <a:srgbClr val="0C2344"/>
                </a:solidFill>
                <a:latin typeface="Verdana"/>
                <a:cs typeface="Verdana"/>
              </a:defRPr>
            </a:lvl2pPr>
            <a:lvl3pPr>
              <a:buNone/>
              <a:defRPr sz="1350">
                <a:latin typeface="Verdana"/>
                <a:cs typeface="Verdana"/>
              </a:defRPr>
            </a:lvl3pPr>
          </a:lstStyle>
          <a:p>
            <a:pPr lvl="0"/>
            <a:r>
              <a:rPr lang="en-US" noProof="0"/>
              <a:t>Edit Master text styles</a:t>
            </a:r>
          </a:p>
          <a:p>
            <a:pPr lvl="1"/>
            <a:r>
              <a:rPr lang="en-US" noProof="0"/>
              <a:t>Second level</a:t>
            </a:r>
          </a:p>
        </p:txBody>
      </p:sp>
      <p:sp>
        <p:nvSpPr>
          <p:cNvPr id="9" name="Text Placeholder 14"/>
          <p:cNvSpPr>
            <a:spLocks noGrp="1"/>
          </p:cNvSpPr>
          <p:nvPr>
            <p:ph type="body" sz="quarter" idx="15"/>
          </p:nvPr>
        </p:nvSpPr>
        <p:spPr>
          <a:xfrm>
            <a:off x="1413689" y="1394222"/>
            <a:ext cx="7308850" cy="565547"/>
          </a:xfrm>
          <a:prstGeom prst="rect">
            <a:avLst/>
          </a:prstGeom>
        </p:spPr>
        <p:txBody>
          <a:bodyPr vert="horz"/>
          <a:lstStyle>
            <a:lvl1pPr>
              <a:buNone/>
              <a:defRPr sz="1350" b="1" baseline="0">
                <a:solidFill>
                  <a:srgbClr val="0C2344"/>
                </a:solidFill>
                <a:latin typeface="Verdana"/>
                <a:cs typeface="Verdana"/>
              </a:defRPr>
            </a:lvl1pPr>
            <a:lvl2pPr>
              <a:buNone/>
              <a:defRPr sz="1350"/>
            </a:lvl2pPr>
            <a:lvl3pPr>
              <a:buNone/>
              <a:defRPr sz="1350"/>
            </a:lvl3pPr>
            <a:lvl4pPr>
              <a:buNone/>
              <a:defRPr sz="1350"/>
            </a:lvl4pPr>
            <a:lvl5pPr>
              <a:buNone/>
              <a:defRPr sz="1350"/>
            </a:lvl5pPr>
          </a:lstStyle>
          <a:p>
            <a:pPr lvl="0"/>
            <a:r>
              <a:rPr lang="en-US"/>
              <a:t>Edit Master text styles</a:t>
            </a:r>
          </a:p>
        </p:txBody>
      </p:sp>
    </p:spTree>
    <p:extLst>
      <p:ext uri="{BB962C8B-B14F-4D97-AF65-F5344CB8AC3E}">
        <p14:creationId xmlns:p14="http://schemas.microsoft.com/office/powerpoint/2010/main" val="347113485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6" name="Title 1"/>
          <p:cNvSpPr>
            <a:spLocks noGrp="1"/>
          </p:cNvSpPr>
          <p:nvPr>
            <p:ph type="title"/>
          </p:nvPr>
        </p:nvSpPr>
        <p:spPr>
          <a:xfrm>
            <a:off x="457200" y="244945"/>
            <a:ext cx="8229600" cy="762000"/>
          </a:xfrm>
        </p:spPr>
        <p:txBody>
          <a:bodyPr>
            <a:normAutofit/>
          </a:bodyPr>
          <a:lstStyle>
            <a:lvl1pPr>
              <a:defRPr sz="3000"/>
            </a:lvl1pPr>
          </a:lstStyle>
          <a:p>
            <a:r>
              <a:rPr lang="en-US"/>
              <a:t>Click to edit Master title style</a:t>
            </a:r>
            <a:endParaRPr lang="en-US" dirty="0"/>
          </a:p>
        </p:txBody>
      </p:sp>
      <p:sp>
        <p:nvSpPr>
          <p:cNvPr id="10" name="Content Placeholder 9"/>
          <p:cNvSpPr>
            <a:spLocks noGrp="1"/>
          </p:cNvSpPr>
          <p:nvPr>
            <p:ph sz="quarter" idx="10"/>
          </p:nvPr>
        </p:nvSpPr>
        <p:spPr>
          <a:xfrm>
            <a:off x="457200" y="1056101"/>
            <a:ext cx="8229600" cy="3238500"/>
          </a:xfrm>
        </p:spPr>
        <p:txBody>
          <a:bodyPr>
            <a:normAutofit/>
          </a:bodyPr>
          <a:lstStyle>
            <a:lvl1pPr>
              <a:defRPr sz="1800"/>
            </a:lvl1pPr>
            <a:lvl2pPr>
              <a:defRPr sz="1800"/>
            </a:lvl2pPr>
            <a:lvl3pPr>
              <a:defRPr sz="1800"/>
            </a:lvl3pPr>
            <a:lvl4pPr>
              <a:defRPr sz="1800"/>
            </a:lvl4pPr>
            <a:lvl5pPr>
              <a:defRPr sz="180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254534367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44945"/>
            <a:ext cx="8229600" cy="762000"/>
          </a:xfrm>
        </p:spPr>
        <p:txBody>
          <a:bodyPr>
            <a:normAutofit/>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140159569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982063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a:extLst>
              <a:ext uri="{FF2B5EF4-FFF2-40B4-BE49-F238E27FC236}">
                <a16:creationId xmlns:a16="http://schemas.microsoft.com/office/drawing/2014/main" id="{3EF6434B-906F-4CB8-F144-9186438A17BE}"/>
              </a:ext>
            </a:extLst>
          </p:cNvPr>
          <p:cNvSpPr>
            <a:spLocks noGrp="1"/>
          </p:cNvSpPr>
          <p:nvPr>
            <p:ph type="dt" sz="half" idx="10"/>
          </p:nvPr>
        </p:nvSpPr>
        <p:spPr>
          <a:xfrm>
            <a:off x="0" y="0"/>
            <a:ext cx="0" cy="0"/>
          </a:xfrm>
        </p:spPr>
        <p:txBody>
          <a:bodyPr/>
          <a:lstStyle>
            <a:lvl1pPr>
              <a:defRPr/>
            </a:lvl1pPr>
          </a:lstStyle>
          <a:p>
            <a:pPr>
              <a:defRPr/>
            </a:pPr>
            <a:fld id="{2FD6CEF4-F1D9-6343-A23E-274BD527513F}" type="datetime1">
              <a:rPr lang="en-CA"/>
              <a:pPr>
                <a:defRPr/>
              </a:pPr>
              <a:t>2023-11-19</a:t>
            </a:fld>
            <a:endParaRPr lang="en-US"/>
          </a:p>
        </p:txBody>
      </p:sp>
      <p:sp>
        <p:nvSpPr>
          <p:cNvPr id="5" name="Footer Placeholder 4">
            <a:extLst>
              <a:ext uri="{FF2B5EF4-FFF2-40B4-BE49-F238E27FC236}">
                <a16:creationId xmlns:a16="http://schemas.microsoft.com/office/drawing/2014/main" id="{8803FCC7-FFCC-E819-0C8F-A566A2088387}"/>
              </a:ext>
            </a:extLst>
          </p:cNvPr>
          <p:cNvSpPr>
            <a:spLocks noGrp="1"/>
          </p:cNvSpPr>
          <p:nvPr>
            <p:ph type="ftr" sz="quarter" idx="11"/>
          </p:nvPr>
        </p:nvSpPr>
        <p:spPr>
          <a:xfrm>
            <a:off x="0" y="0"/>
            <a:ext cx="0" cy="0"/>
          </a:xfr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35F063E-A99A-08AB-EDD0-584DA4FE7F5B}"/>
              </a:ext>
            </a:extLst>
          </p:cNvPr>
          <p:cNvSpPr>
            <a:spLocks noGrp="1"/>
          </p:cNvSpPr>
          <p:nvPr>
            <p:ph type="sldNum" sz="quarter" idx="12"/>
          </p:nvPr>
        </p:nvSpPr>
        <p:spPr>
          <a:xfrm>
            <a:off x="0" y="0"/>
            <a:ext cx="0" cy="0"/>
          </a:xfrm>
        </p:spPr>
        <p:txBody>
          <a:bodyPr/>
          <a:lstStyle>
            <a:lvl1pPr>
              <a:defRPr/>
            </a:lvl1pPr>
          </a:lstStyle>
          <a:p>
            <a:pPr>
              <a:defRPr/>
            </a:pPr>
            <a:fld id="{076A0306-CC51-9748-A861-9138BE1A9A7E}" type="slidenum">
              <a:rPr lang="en-US"/>
              <a:pPr>
                <a:defRPr/>
              </a:pPr>
              <a:t>‹#›</a:t>
            </a:fld>
            <a:endParaRPr lang="en-US"/>
          </a:p>
        </p:txBody>
      </p:sp>
    </p:spTree>
    <p:extLst>
      <p:ext uri="{BB962C8B-B14F-4D97-AF65-F5344CB8AC3E}">
        <p14:creationId xmlns:p14="http://schemas.microsoft.com/office/powerpoint/2010/main" val="3910316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llard Law - End Slide Blu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9DA90C-A876-6383-97C5-E05101C178DA}"/>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39738" y="1443038"/>
            <a:ext cx="30353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61253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899492E-3515-949F-9F87-866DD9A84C6F}"/>
              </a:ext>
            </a:extLst>
          </p:cNvPr>
          <p:cNvSpPr/>
          <p:nvPr userDrawn="1"/>
        </p:nvSpPr>
        <p:spPr>
          <a:xfrm>
            <a:off x="8243888" y="1131888"/>
            <a:ext cx="900112" cy="113188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3" name="Picture 2" descr="2014_logo_only_reverse.png">
            <a:extLst>
              <a:ext uri="{FF2B5EF4-FFF2-40B4-BE49-F238E27FC236}">
                <a16:creationId xmlns:a16="http://schemas.microsoft.com/office/drawing/2014/main" id="{0D21DF24-357A-35C5-5BBE-022A319726D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485188" y="1419225"/>
            <a:ext cx="4079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18"/>
          <p:cNvSpPr>
            <a:spLocks noGrp="1"/>
          </p:cNvSpPr>
          <p:nvPr>
            <p:ph type="body" sz="quarter" idx="11"/>
          </p:nvPr>
        </p:nvSpPr>
        <p:spPr>
          <a:xfrm>
            <a:off x="365587" y="1131888"/>
            <a:ext cx="5430376" cy="1823086"/>
          </a:xfrm>
          <a:prstGeom prst="rect">
            <a:avLst/>
          </a:prstGeom>
        </p:spPr>
        <p:txBody>
          <a:bodyPr vert="horz" lIns="0" tIns="0" rIns="0" bIns="0" anchor="t" anchorCtr="0"/>
          <a:lstStyle>
            <a:lvl1pPr marL="0" indent="0">
              <a:lnSpc>
                <a:spcPts val="3800"/>
              </a:lnSpc>
              <a:spcBef>
                <a:spcPts val="0"/>
              </a:spcBef>
              <a:buNone/>
              <a:defRPr sz="3400" b="1" i="0" kern="0" cap="all" spc="30" baseline="0">
                <a:solidFill>
                  <a:schemeClr val="tx1"/>
                </a:solidFill>
                <a:latin typeface="Arial"/>
                <a:cs typeface="Arial"/>
              </a:defRPr>
            </a:lvl1pPr>
          </a:lstStyle>
          <a:p>
            <a:pPr lvl="0"/>
            <a:r>
              <a:rPr lang="en-CA" dirty="0"/>
              <a:t>Click to edit Master text styles</a:t>
            </a:r>
          </a:p>
        </p:txBody>
      </p:sp>
      <p:sp>
        <p:nvSpPr>
          <p:cNvPr id="11" name="Text Placeholder 14"/>
          <p:cNvSpPr>
            <a:spLocks noGrp="1"/>
          </p:cNvSpPr>
          <p:nvPr>
            <p:ph type="body" sz="quarter" idx="12"/>
          </p:nvPr>
        </p:nvSpPr>
        <p:spPr>
          <a:xfrm>
            <a:off x="365762" y="3003798"/>
            <a:ext cx="5430203" cy="321394"/>
          </a:xfrm>
          <a:prstGeom prst="rect">
            <a:avLst/>
          </a:prstGeom>
        </p:spPr>
        <p:txBody>
          <a:bodyPr vert="horz" lIns="0" tIns="0" rIns="0" bIns="0"/>
          <a:lstStyle>
            <a:lvl1pPr marL="0" indent="0">
              <a:buNone/>
              <a:defRPr sz="1800" b="0" i="0" kern="0" spc="30" baseline="0">
                <a:solidFill>
                  <a:schemeClr val="tx1"/>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
        <p:nvSpPr>
          <p:cNvPr id="12" name="Text Placeholder 14"/>
          <p:cNvSpPr>
            <a:spLocks noGrp="1"/>
          </p:cNvSpPr>
          <p:nvPr>
            <p:ph type="body" sz="quarter" idx="13"/>
          </p:nvPr>
        </p:nvSpPr>
        <p:spPr>
          <a:xfrm>
            <a:off x="365762" y="3507855"/>
            <a:ext cx="5430203" cy="321394"/>
          </a:xfrm>
          <a:prstGeom prst="rect">
            <a:avLst/>
          </a:prstGeom>
        </p:spPr>
        <p:txBody>
          <a:bodyPr vert="horz" lIns="0" tIns="0" rIns="0" bIns="0"/>
          <a:lstStyle>
            <a:lvl1pPr marL="0" indent="0">
              <a:buNone/>
              <a:defRPr sz="1000" b="1" i="0" kern="0" cap="all" spc="150" normalizeH="0" baseline="0">
                <a:solidFill>
                  <a:srgbClr val="0C2344"/>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Tree>
    <p:extLst>
      <p:ext uri="{BB962C8B-B14F-4D97-AF65-F5344CB8AC3E}">
        <p14:creationId xmlns:p14="http://schemas.microsoft.com/office/powerpoint/2010/main" val="10521545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6C2592-8DD6-2C46-E33F-8D0AB936AF4D}"/>
              </a:ext>
            </a:extLst>
          </p:cNvPr>
          <p:cNvSpPr/>
          <p:nvPr userDrawn="1"/>
        </p:nvSpPr>
        <p:spPr>
          <a:xfrm>
            <a:off x="8243888" y="1131888"/>
            <a:ext cx="900112" cy="113188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3" name="Picture 3" descr="s4b282c2015.png">
            <a:extLst>
              <a:ext uri="{FF2B5EF4-FFF2-40B4-BE49-F238E27FC236}">
                <a16:creationId xmlns:a16="http://schemas.microsoft.com/office/drawing/2014/main" id="{0ED23E25-58EB-F8CD-79F3-D67487DE3D4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513763" y="1439863"/>
            <a:ext cx="363537"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18"/>
          <p:cNvSpPr>
            <a:spLocks noGrp="1"/>
          </p:cNvSpPr>
          <p:nvPr>
            <p:ph type="body" sz="quarter" idx="11"/>
          </p:nvPr>
        </p:nvSpPr>
        <p:spPr>
          <a:xfrm>
            <a:off x="365587" y="1131888"/>
            <a:ext cx="5430376" cy="1823086"/>
          </a:xfrm>
          <a:prstGeom prst="rect">
            <a:avLst/>
          </a:prstGeom>
        </p:spPr>
        <p:txBody>
          <a:bodyPr vert="horz" lIns="0" tIns="0" rIns="0" bIns="0" anchor="t" anchorCtr="0"/>
          <a:lstStyle>
            <a:lvl1pPr marL="0" indent="0">
              <a:lnSpc>
                <a:spcPts val="3800"/>
              </a:lnSpc>
              <a:spcBef>
                <a:spcPts val="0"/>
              </a:spcBef>
              <a:buNone/>
              <a:defRPr sz="3400" b="1" i="0" kern="0" cap="all" spc="30" baseline="0">
                <a:solidFill>
                  <a:srgbClr val="FFFFFF"/>
                </a:solidFill>
                <a:latin typeface="Arial"/>
                <a:cs typeface="Arial"/>
              </a:defRPr>
            </a:lvl1pPr>
          </a:lstStyle>
          <a:p>
            <a:pPr lvl="0"/>
            <a:r>
              <a:rPr lang="en-CA" dirty="0"/>
              <a:t>Click to edit Master text styles</a:t>
            </a:r>
          </a:p>
        </p:txBody>
      </p:sp>
      <p:sp>
        <p:nvSpPr>
          <p:cNvPr id="7" name="Text Placeholder 14"/>
          <p:cNvSpPr>
            <a:spLocks noGrp="1"/>
          </p:cNvSpPr>
          <p:nvPr>
            <p:ph type="body" sz="quarter" idx="12"/>
          </p:nvPr>
        </p:nvSpPr>
        <p:spPr>
          <a:xfrm>
            <a:off x="365762" y="3003798"/>
            <a:ext cx="5430203" cy="321394"/>
          </a:xfrm>
          <a:prstGeom prst="rect">
            <a:avLst/>
          </a:prstGeom>
        </p:spPr>
        <p:txBody>
          <a:bodyPr vert="horz" lIns="0" tIns="0" rIns="0" bIns="0"/>
          <a:lstStyle>
            <a:lvl1pPr marL="0" indent="0">
              <a:buNone/>
              <a:defRPr sz="1800" b="0" i="0" kern="0" spc="30" baseline="0">
                <a:solidFill>
                  <a:srgbClr val="FFFFFF"/>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
        <p:nvSpPr>
          <p:cNvPr id="8" name="Text Placeholder 14"/>
          <p:cNvSpPr>
            <a:spLocks noGrp="1"/>
          </p:cNvSpPr>
          <p:nvPr>
            <p:ph type="body" sz="quarter" idx="13"/>
          </p:nvPr>
        </p:nvSpPr>
        <p:spPr>
          <a:xfrm>
            <a:off x="365762" y="3507855"/>
            <a:ext cx="5430203" cy="321394"/>
          </a:xfrm>
          <a:prstGeom prst="rect">
            <a:avLst/>
          </a:prstGeom>
        </p:spPr>
        <p:txBody>
          <a:bodyPr vert="horz" lIns="0" tIns="0" rIns="0" bIns="0"/>
          <a:lstStyle>
            <a:lvl1pPr marL="0" indent="0">
              <a:buNone/>
              <a:defRPr sz="1000" b="1" i="0" kern="0" cap="all" spc="150" normalizeH="0" baseline="0">
                <a:solidFill>
                  <a:srgbClr val="FFFFFF"/>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Tree>
    <p:extLst>
      <p:ext uri="{BB962C8B-B14F-4D97-AF65-F5344CB8AC3E}">
        <p14:creationId xmlns:p14="http://schemas.microsoft.com/office/powerpoint/2010/main" val="22554892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bsection Slide - 2">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F03B80E1-198C-B99F-9461-3E6B8F7B5E38}"/>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ECED51A3-31D2-D340-8C23-A6762819C51C}" type="slidenum">
              <a:rPr lang="en-US" altLang="en-US" sz="900" smtClean="0">
                <a:solidFill>
                  <a:srgbClr val="FFFFFF"/>
                </a:solidFill>
                <a:latin typeface="Whitney Book" pitchFamily="50" charset="0"/>
              </a:rPr>
              <a:pPr algn="r">
                <a:spcBef>
                  <a:spcPct val="20000"/>
                </a:spcBef>
                <a:buFont typeface="Arial" panose="020B0604020202020204" pitchFamily="34" charset="0"/>
                <a:buNone/>
                <a:defRPr/>
              </a:pPr>
              <a:t>‹#›</a:t>
            </a:fld>
            <a:endParaRPr lang="en-CA" altLang="en-US" sz="900">
              <a:solidFill>
                <a:srgbClr val="FFFFFF"/>
              </a:solidFill>
              <a:latin typeface="Whitney Book" pitchFamily="50" charset="0"/>
            </a:endParaRPr>
          </a:p>
        </p:txBody>
      </p:sp>
      <p:sp>
        <p:nvSpPr>
          <p:cNvPr id="3" name="Rectangle 2">
            <a:extLst>
              <a:ext uri="{FF2B5EF4-FFF2-40B4-BE49-F238E27FC236}">
                <a16:creationId xmlns:a16="http://schemas.microsoft.com/office/drawing/2014/main" id="{728CAFFC-F673-3FE7-8235-058D2CF5CE63}"/>
              </a:ext>
            </a:extLst>
          </p:cNvPr>
          <p:cNvSpPr/>
          <p:nvPr userDrawn="1"/>
        </p:nvSpPr>
        <p:spPr>
          <a:xfrm>
            <a:off x="8243888" y="1131888"/>
            <a:ext cx="900112" cy="113188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4" name="Picture 2" descr="2014_logo_only_reverse.png">
            <a:extLst>
              <a:ext uri="{FF2B5EF4-FFF2-40B4-BE49-F238E27FC236}">
                <a16:creationId xmlns:a16="http://schemas.microsoft.com/office/drawing/2014/main" id="{60E39552-C966-FCF2-A82D-1D3EFC88184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485188" y="1419225"/>
            <a:ext cx="4079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8"/>
          <p:cNvSpPr>
            <a:spLocks noGrp="1"/>
          </p:cNvSpPr>
          <p:nvPr>
            <p:ph type="body" sz="quarter" idx="11"/>
          </p:nvPr>
        </p:nvSpPr>
        <p:spPr>
          <a:xfrm>
            <a:off x="365587" y="1131889"/>
            <a:ext cx="5430376" cy="1060178"/>
          </a:xfrm>
          <a:prstGeom prst="rect">
            <a:avLst/>
          </a:prstGeom>
        </p:spPr>
        <p:txBody>
          <a:bodyPr vert="horz" lIns="0" tIns="0" rIns="0" bIns="0" anchor="t" anchorCtr="0"/>
          <a:lstStyle>
            <a:lvl1pPr marL="0" indent="0">
              <a:lnSpc>
                <a:spcPts val="3400"/>
              </a:lnSpc>
              <a:spcBef>
                <a:spcPts val="0"/>
              </a:spcBef>
              <a:buNone/>
              <a:defRPr sz="2800" b="1" i="0" kern="0" cap="all" spc="30" baseline="0">
                <a:solidFill>
                  <a:schemeClr val="tx1"/>
                </a:solidFill>
                <a:latin typeface="Arial"/>
                <a:cs typeface="Arial"/>
              </a:defRPr>
            </a:lvl1pPr>
          </a:lstStyle>
          <a:p>
            <a:pPr lvl="0"/>
            <a:r>
              <a:rPr lang="en-CA" dirty="0"/>
              <a:t>Click to edit Master text styles</a:t>
            </a:r>
          </a:p>
        </p:txBody>
      </p:sp>
    </p:spTree>
    <p:extLst>
      <p:ext uri="{BB962C8B-B14F-4D97-AF65-F5344CB8AC3E}">
        <p14:creationId xmlns:p14="http://schemas.microsoft.com/office/powerpoint/2010/main" val="42866071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bsection Slide - 3">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31A5C958-A1DD-5523-2812-600690219DFE}"/>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F0C15617-B003-9840-93C1-7734D8DEBC9C}" type="slidenum">
              <a:rPr lang="en-US" altLang="en-US" sz="900" smtClean="0">
                <a:solidFill>
                  <a:srgbClr val="FFFFFF"/>
                </a:solidFill>
                <a:latin typeface="Whitney Book" pitchFamily="50" charset="0"/>
              </a:rPr>
              <a:pPr algn="r">
                <a:spcBef>
                  <a:spcPct val="20000"/>
                </a:spcBef>
                <a:buFont typeface="Arial" panose="020B0604020202020204" pitchFamily="34" charset="0"/>
                <a:buNone/>
                <a:defRPr/>
              </a:pPr>
              <a:t>‹#›</a:t>
            </a:fld>
            <a:endParaRPr lang="en-CA" altLang="en-US" sz="900">
              <a:solidFill>
                <a:srgbClr val="FFFFFF"/>
              </a:solidFill>
              <a:latin typeface="Whitney Book" pitchFamily="50" charset="0"/>
            </a:endParaRPr>
          </a:p>
        </p:txBody>
      </p:sp>
      <p:sp>
        <p:nvSpPr>
          <p:cNvPr id="3" name="Rectangle 2">
            <a:extLst>
              <a:ext uri="{FF2B5EF4-FFF2-40B4-BE49-F238E27FC236}">
                <a16:creationId xmlns:a16="http://schemas.microsoft.com/office/drawing/2014/main" id="{DAD99ADC-0383-32C5-56E2-286C623B6626}"/>
              </a:ext>
            </a:extLst>
          </p:cNvPr>
          <p:cNvSpPr/>
          <p:nvPr userDrawn="1"/>
        </p:nvSpPr>
        <p:spPr>
          <a:xfrm>
            <a:off x="8243888" y="1131888"/>
            <a:ext cx="900112" cy="113188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4" name="Picture 3" descr="s4b282c2015.png">
            <a:extLst>
              <a:ext uri="{FF2B5EF4-FFF2-40B4-BE49-F238E27FC236}">
                <a16:creationId xmlns:a16="http://schemas.microsoft.com/office/drawing/2014/main" id="{5A1B3479-6D1E-F58F-6C13-20B64C3490C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513763" y="1439863"/>
            <a:ext cx="363537"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8"/>
          <p:cNvSpPr>
            <a:spLocks noGrp="1"/>
          </p:cNvSpPr>
          <p:nvPr>
            <p:ph type="body" sz="quarter" idx="11"/>
          </p:nvPr>
        </p:nvSpPr>
        <p:spPr>
          <a:xfrm>
            <a:off x="365587" y="1131889"/>
            <a:ext cx="5430376" cy="1060178"/>
          </a:xfrm>
          <a:prstGeom prst="rect">
            <a:avLst/>
          </a:prstGeom>
        </p:spPr>
        <p:txBody>
          <a:bodyPr vert="horz" lIns="0" tIns="0" rIns="0" bIns="0" anchor="t" anchorCtr="0"/>
          <a:lstStyle>
            <a:lvl1pPr marL="0" indent="0">
              <a:lnSpc>
                <a:spcPts val="3400"/>
              </a:lnSpc>
              <a:spcBef>
                <a:spcPts val="0"/>
              </a:spcBef>
              <a:buNone/>
              <a:defRPr sz="2800" b="1" i="0" kern="0" cap="all" spc="30" baseline="0">
                <a:solidFill>
                  <a:srgbClr val="FFFFFF"/>
                </a:solidFill>
                <a:latin typeface="Arial"/>
                <a:cs typeface="Arial"/>
              </a:defRPr>
            </a:lvl1pPr>
          </a:lstStyle>
          <a:p>
            <a:pPr lvl="0"/>
            <a:r>
              <a:rPr lang="en-CA" dirty="0"/>
              <a:t>Click to edit Master text styles</a:t>
            </a:r>
          </a:p>
        </p:txBody>
      </p:sp>
    </p:spTree>
    <p:extLst>
      <p:ext uri="{BB962C8B-B14F-4D97-AF65-F5344CB8AC3E}">
        <p14:creationId xmlns:p14="http://schemas.microsoft.com/office/powerpoint/2010/main" val="5801910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py Slide - 1">
    <p:spTree>
      <p:nvGrpSpPr>
        <p:cNvPr id="1" name=""/>
        <p:cNvGrpSpPr/>
        <p:nvPr/>
      </p:nvGrpSpPr>
      <p:grpSpPr>
        <a:xfrm>
          <a:off x="0" y="0"/>
          <a:ext cx="0" cy="0"/>
          <a:chOff x="0" y="0"/>
          <a:chExt cx="0" cy="0"/>
        </a:xfrm>
      </p:grpSpPr>
      <p:pic>
        <p:nvPicPr>
          <p:cNvPr id="2" name="Picture 1" descr="s4b282c2015.png">
            <a:extLst>
              <a:ext uri="{FF2B5EF4-FFF2-40B4-BE49-F238E27FC236}">
                <a16:creationId xmlns:a16="http://schemas.microsoft.com/office/drawing/2014/main" id="{EEE7DA1E-3520-5BAB-4B4C-1DBA57D7162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513763" y="1439863"/>
            <a:ext cx="363537"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14">
            <a:extLst>
              <a:ext uri="{FF2B5EF4-FFF2-40B4-BE49-F238E27FC236}">
                <a16:creationId xmlns:a16="http://schemas.microsoft.com/office/drawing/2014/main" id="{567E96FA-85AB-8B89-DA9D-000105B94FD8}"/>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91E44374-8D67-294F-A580-79101C093B19}" type="slidenum">
              <a:rPr lang="en-US" altLang="en-US" sz="900" smtClean="0">
                <a:cs typeface="Arial" panose="020B0604020202020204" pitchFamily="34" charset="0"/>
              </a:rPr>
              <a:pPr algn="r">
                <a:spcBef>
                  <a:spcPct val="20000"/>
                </a:spcBef>
                <a:buFont typeface="Arial" panose="020B0604020202020204" pitchFamily="34" charset="0"/>
                <a:buNone/>
                <a:defRPr/>
              </a:pPr>
              <a:t>‹#›</a:t>
            </a:fld>
            <a:endParaRPr lang="en-CA" altLang="en-US" sz="900">
              <a:cs typeface="Arial" panose="020B0604020202020204" pitchFamily="34" charset="0"/>
            </a:endParaRPr>
          </a:p>
        </p:txBody>
      </p:sp>
      <p:sp>
        <p:nvSpPr>
          <p:cNvPr id="9" name="Text Placeholder 11"/>
          <p:cNvSpPr>
            <a:spLocks noGrp="1"/>
          </p:cNvSpPr>
          <p:nvPr>
            <p:ph type="body" sz="quarter" idx="11"/>
          </p:nvPr>
        </p:nvSpPr>
        <p:spPr>
          <a:xfrm>
            <a:off x="438954" y="411511"/>
            <a:ext cx="7661438"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10" name="Text Placeholder 2"/>
          <p:cNvSpPr>
            <a:spLocks noGrp="1"/>
          </p:cNvSpPr>
          <p:nvPr>
            <p:ph type="body" sz="quarter" idx="13"/>
          </p:nvPr>
        </p:nvSpPr>
        <p:spPr>
          <a:xfrm>
            <a:off x="438954" y="1131888"/>
            <a:ext cx="7661438" cy="3697288"/>
          </a:xfrm>
          <a:prstGeom prst="rect">
            <a:avLst/>
          </a:prstGeom>
        </p:spPr>
        <p:txBody>
          <a:bodyPr vert="horz" lIns="0" tIns="0" rIns="0" bIns="0"/>
          <a:lstStyle>
            <a:lvl1pPr marL="0" indent="0">
              <a:lnSpc>
                <a:spcPct val="130000"/>
              </a:lnSpc>
              <a:spcBef>
                <a:spcPts val="0"/>
              </a:spcBef>
              <a:buFontTx/>
              <a:buNone/>
              <a:defRPr sz="1500">
                <a:latin typeface="Arial"/>
                <a:cs typeface="Arial"/>
              </a:defRPr>
            </a:lvl1pPr>
            <a:lvl2pPr marL="0" indent="-180000">
              <a:lnSpc>
                <a:spcPct val="130000"/>
              </a:lnSpc>
              <a:spcBef>
                <a:spcPts val="0"/>
              </a:spcBef>
              <a:buFont typeface="Arial"/>
              <a:buChar char="•"/>
              <a:defRPr sz="1500">
                <a:latin typeface="Arial"/>
                <a:cs typeface="Arial"/>
              </a:defRPr>
            </a:lvl2pPr>
            <a:lvl3pPr marL="540000" indent="-180000">
              <a:lnSpc>
                <a:spcPct val="130000"/>
              </a:lnSpc>
              <a:spcBef>
                <a:spcPts val="0"/>
              </a:spcBef>
              <a:defRPr sz="1500" b="0" i="0">
                <a:latin typeface="Arial"/>
                <a:cs typeface="Arial"/>
              </a:defRPr>
            </a:lvl3pPr>
            <a:lvl4pPr marL="900000" indent="-180000">
              <a:lnSpc>
                <a:spcPct val="130000"/>
              </a:lnSpc>
              <a:spcBef>
                <a:spcPts val="0"/>
              </a:spcBef>
              <a:buFont typeface="Arial"/>
              <a:buChar char="•"/>
              <a:defRPr sz="1500" b="0" i="0">
                <a:latin typeface="Arial"/>
                <a:cs typeface="Arial"/>
              </a:defRPr>
            </a:lvl4pPr>
            <a:lvl5pPr marL="1260000" indent="-180000">
              <a:lnSpc>
                <a:spcPct val="130000"/>
              </a:lnSpc>
              <a:spcBef>
                <a:spcPts val="0"/>
              </a:spcBef>
              <a:buFont typeface="Arial"/>
              <a:buChar char="•"/>
              <a:defRPr sz="1500" b="0" i="0">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11174601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py Slide - 2">
    <p:spTree>
      <p:nvGrpSpPr>
        <p:cNvPr id="1" name=""/>
        <p:cNvGrpSpPr/>
        <p:nvPr/>
      </p:nvGrpSpPr>
      <p:grpSpPr>
        <a:xfrm>
          <a:off x="0" y="0"/>
          <a:ext cx="0" cy="0"/>
          <a:chOff x="0" y="0"/>
          <a:chExt cx="0" cy="0"/>
        </a:xfrm>
      </p:grpSpPr>
      <p:pic>
        <p:nvPicPr>
          <p:cNvPr id="2" name="Picture 2" descr="2014_logo_only_reverse.png">
            <a:extLst>
              <a:ext uri="{FF2B5EF4-FFF2-40B4-BE49-F238E27FC236}">
                <a16:creationId xmlns:a16="http://schemas.microsoft.com/office/drawing/2014/main" id="{D8D53BC8-1162-E92D-BCC8-FA60634ABCE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485188" y="1419225"/>
            <a:ext cx="4079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14">
            <a:extLst>
              <a:ext uri="{FF2B5EF4-FFF2-40B4-BE49-F238E27FC236}">
                <a16:creationId xmlns:a16="http://schemas.microsoft.com/office/drawing/2014/main" id="{E7DB09E1-B10E-6880-DE89-23C43769F90E}"/>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6F712716-8EE4-9343-B45D-20B925351A1E}" type="slidenum">
              <a:rPr lang="en-US" altLang="en-US" sz="900" smtClean="0">
                <a:solidFill>
                  <a:srgbClr val="FFFFFF"/>
                </a:solidFill>
                <a:cs typeface="Arial" panose="020B0604020202020204" pitchFamily="34" charset="0"/>
              </a:rPr>
              <a:pPr algn="r">
                <a:spcBef>
                  <a:spcPct val="20000"/>
                </a:spcBef>
                <a:buFont typeface="Arial" panose="020B0604020202020204" pitchFamily="34" charset="0"/>
                <a:buNone/>
                <a:defRPr/>
              </a:pPr>
              <a:t>‹#›</a:t>
            </a:fld>
            <a:endParaRPr lang="en-CA" altLang="en-US" sz="900">
              <a:solidFill>
                <a:srgbClr val="FFFFFF"/>
              </a:solidFill>
              <a:cs typeface="Arial" panose="020B0604020202020204" pitchFamily="34" charset="0"/>
            </a:endParaRPr>
          </a:p>
        </p:txBody>
      </p:sp>
      <p:sp>
        <p:nvSpPr>
          <p:cNvPr id="9" name="Text Placeholder 11"/>
          <p:cNvSpPr>
            <a:spLocks noGrp="1"/>
          </p:cNvSpPr>
          <p:nvPr>
            <p:ph type="body" sz="quarter" idx="11"/>
          </p:nvPr>
        </p:nvSpPr>
        <p:spPr>
          <a:xfrm>
            <a:off x="438954" y="411511"/>
            <a:ext cx="7661438"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FFFFFF"/>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131888"/>
            <a:ext cx="7661438" cy="369728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41383855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raphics Slide - 1">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FBA75446-21E2-712B-1102-FFB75C83A088}"/>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8C7D87AA-8DA7-2C4A-A861-4A4B5C81DF58}" type="slidenum">
              <a:rPr lang="en-US" altLang="en-US" sz="900" smtClean="0">
                <a:cs typeface="Arial" panose="020B0604020202020204" pitchFamily="34" charset="0"/>
              </a:rPr>
              <a:pPr algn="r">
                <a:spcBef>
                  <a:spcPct val="20000"/>
                </a:spcBef>
                <a:buFont typeface="Arial" panose="020B0604020202020204" pitchFamily="34" charset="0"/>
                <a:buNone/>
                <a:defRPr/>
              </a:pPr>
              <a:t>‹#›</a:t>
            </a:fld>
            <a:endParaRPr lang="en-CA" altLang="en-US" sz="900">
              <a:cs typeface="Arial" panose="020B0604020202020204" pitchFamily="34" charset="0"/>
            </a:endParaRPr>
          </a:p>
        </p:txBody>
      </p:sp>
      <p:pic>
        <p:nvPicPr>
          <p:cNvPr id="3" name="Picture 3" descr="s4b282c2015.png">
            <a:extLst>
              <a:ext uri="{FF2B5EF4-FFF2-40B4-BE49-F238E27FC236}">
                <a16:creationId xmlns:a16="http://schemas.microsoft.com/office/drawing/2014/main" id="{78949BFB-8730-E561-F824-7C6449A0836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513763" y="422275"/>
            <a:ext cx="363537"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1"/>
          <p:cNvSpPr>
            <a:spLocks noGrp="1"/>
          </p:cNvSpPr>
          <p:nvPr>
            <p:ph type="body" sz="quarter" idx="11"/>
          </p:nvPr>
        </p:nvSpPr>
        <p:spPr>
          <a:xfrm>
            <a:off x="438954" y="411511"/>
            <a:ext cx="7661438"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8" name="Text Placeholder 2"/>
          <p:cNvSpPr>
            <a:spLocks noGrp="1"/>
          </p:cNvSpPr>
          <p:nvPr>
            <p:ph type="body" sz="quarter" idx="13"/>
          </p:nvPr>
        </p:nvSpPr>
        <p:spPr>
          <a:xfrm>
            <a:off x="438954" y="1131888"/>
            <a:ext cx="7661438" cy="3697288"/>
          </a:xfrm>
          <a:prstGeom prst="rect">
            <a:avLst/>
          </a:prstGeom>
        </p:spPr>
        <p:txBody>
          <a:bodyPr vert="horz" lIns="0" tIns="0" rIns="0" bIns="0"/>
          <a:lstStyle>
            <a:lvl1pPr marL="0" indent="0">
              <a:lnSpc>
                <a:spcPct val="130000"/>
              </a:lnSpc>
              <a:spcBef>
                <a:spcPts val="0"/>
              </a:spcBef>
              <a:buFontTx/>
              <a:buNone/>
              <a:defRPr sz="1500">
                <a:latin typeface="Arial"/>
                <a:cs typeface="Arial"/>
              </a:defRPr>
            </a:lvl1pPr>
            <a:lvl2pPr marL="0" indent="-180000">
              <a:lnSpc>
                <a:spcPct val="130000"/>
              </a:lnSpc>
              <a:spcBef>
                <a:spcPts val="0"/>
              </a:spcBef>
              <a:buFont typeface="Arial"/>
              <a:buChar char="•"/>
              <a:defRPr sz="1500">
                <a:latin typeface="Arial"/>
                <a:cs typeface="Arial"/>
              </a:defRPr>
            </a:lvl2pPr>
            <a:lvl3pPr marL="540000" indent="-180000">
              <a:lnSpc>
                <a:spcPct val="130000"/>
              </a:lnSpc>
              <a:spcBef>
                <a:spcPts val="0"/>
              </a:spcBef>
              <a:defRPr sz="1500" b="0" i="0">
                <a:latin typeface="Arial"/>
                <a:cs typeface="Arial"/>
              </a:defRPr>
            </a:lvl3pPr>
            <a:lvl4pPr marL="900000" indent="-180000">
              <a:lnSpc>
                <a:spcPct val="130000"/>
              </a:lnSpc>
              <a:spcBef>
                <a:spcPts val="0"/>
              </a:spcBef>
              <a:buFont typeface="Arial"/>
              <a:buChar char="•"/>
              <a:defRPr sz="1500" b="0" i="0">
                <a:latin typeface="Arial"/>
                <a:cs typeface="Arial"/>
              </a:defRPr>
            </a:lvl4pPr>
            <a:lvl5pPr marL="1260000" indent="-180000">
              <a:lnSpc>
                <a:spcPct val="130000"/>
              </a:lnSpc>
              <a:spcBef>
                <a:spcPts val="0"/>
              </a:spcBef>
              <a:buFont typeface="Arial"/>
              <a:buChar char="•"/>
              <a:defRPr sz="1500" b="0" i="0">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4393910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raphics Slide - 2">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44AB7E68-A717-B335-9F47-81126B32CDB7}"/>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1144CD56-DD45-EF4C-AA9C-9D30325F3606}" type="slidenum">
              <a:rPr lang="en-US" altLang="en-US" sz="900" smtClean="0">
                <a:solidFill>
                  <a:srgbClr val="FFFFFF"/>
                </a:solidFill>
                <a:cs typeface="Arial" panose="020B0604020202020204" pitchFamily="34" charset="0"/>
              </a:rPr>
              <a:pPr algn="r">
                <a:spcBef>
                  <a:spcPct val="20000"/>
                </a:spcBef>
                <a:buFont typeface="Arial" panose="020B0604020202020204" pitchFamily="34" charset="0"/>
                <a:buNone/>
                <a:defRPr/>
              </a:pPr>
              <a:t>‹#›</a:t>
            </a:fld>
            <a:endParaRPr lang="en-CA" altLang="en-US" sz="900">
              <a:solidFill>
                <a:srgbClr val="FFFFFF"/>
              </a:solidFill>
              <a:cs typeface="Arial" panose="020B0604020202020204" pitchFamily="34" charset="0"/>
            </a:endParaRPr>
          </a:p>
        </p:txBody>
      </p:sp>
      <p:pic>
        <p:nvPicPr>
          <p:cNvPr id="3" name="Picture 2" descr="2014_logo_only_reverse.png">
            <a:extLst>
              <a:ext uri="{FF2B5EF4-FFF2-40B4-BE49-F238E27FC236}">
                <a16:creationId xmlns:a16="http://schemas.microsoft.com/office/drawing/2014/main" id="{31577997-8AC2-BB8B-2127-5FBCDD35D4F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485188" y="473075"/>
            <a:ext cx="4079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1"/>
          <p:cNvSpPr>
            <a:spLocks noGrp="1"/>
          </p:cNvSpPr>
          <p:nvPr>
            <p:ph type="body" sz="quarter" idx="11"/>
          </p:nvPr>
        </p:nvSpPr>
        <p:spPr>
          <a:xfrm>
            <a:off x="438954" y="411511"/>
            <a:ext cx="7661438"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FFFFFF"/>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8" name="Text Placeholder 2"/>
          <p:cNvSpPr>
            <a:spLocks noGrp="1"/>
          </p:cNvSpPr>
          <p:nvPr>
            <p:ph type="body" sz="quarter" idx="13"/>
          </p:nvPr>
        </p:nvSpPr>
        <p:spPr>
          <a:xfrm>
            <a:off x="438954" y="1131888"/>
            <a:ext cx="7661438" cy="369728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1640284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llard Law - Title Blu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035A9A-4C16-8843-3191-A3F1EAF3C5A7}"/>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65125" y="4164013"/>
            <a:ext cx="2478088"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18"/>
          <p:cNvSpPr>
            <a:spLocks noGrp="1"/>
          </p:cNvSpPr>
          <p:nvPr>
            <p:ph type="body" sz="quarter" idx="11"/>
          </p:nvPr>
        </p:nvSpPr>
        <p:spPr>
          <a:xfrm>
            <a:off x="365762" y="964688"/>
            <a:ext cx="5430376" cy="1823086"/>
          </a:xfrm>
          <a:prstGeom prst="rect">
            <a:avLst/>
          </a:prstGeom>
        </p:spPr>
        <p:txBody>
          <a:bodyPr vert="horz" lIns="0" tIns="0" rIns="0" bIns="0" anchor="t" anchorCtr="0"/>
          <a:lstStyle>
            <a:lvl1pPr marL="0" indent="0">
              <a:lnSpc>
                <a:spcPts val="3800"/>
              </a:lnSpc>
              <a:spcBef>
                <a:spcPts val="0"/>
              </a:spcBef>
              <a:buNone/>
              <a:defRPr sz="3400" b="1" i="0" kern="0" cap="all" spc="30" baseline="0">
                <a:solidFill>
                  <a:srgbClr val="FFFFFF"/>
                </a:solidFill>
                <a:latin typeface="Arial"/>
                <a:cs typeface="Arial"/>
              </a:defRPr>
            </a:lvl1pPr>
          </a:lstStyle>
          <a:p>
            <a:pPr lvl="0"/>
            <a:r>
              <a:rPr lang="en-CA" dirty="0"/>
              <a:t>Click to edit Master text styles</a:t>
            </a:r>
          </a:p>
        </p:txBody>
      </p:sp>
      <p:sp>
        <p:nvSpPr>
          <p:cNvPr id="7" name="Text Placeholder 14"/>
          <p:cNvSpPr>
            <a:spLocks noGrp="1"/>
          </p:cNvSpPr>
          <p:nvPr>
            <p:ph type="body" sz="quarter" idx="12"/>
          </p:nvPr>
        </p:nvSpPr>
        <p:spPr>
          <a:xfrm>
            <a:off x="365937" y="2715468"/>
            <a:ext cx="5430203" cy="321394"/>
          </a:xfrm>
          <a:prstGeom prst="rect">
            <a:avLst/>
          </a:prstGeom>
        </p:spPr>
        <p:txBody>
          <a:bodyPr vert="horz" lIns="0" tIns="0" rIns="0" bIns="0"/>
          <a:lstStyle>
            <a:lvl1pPr marL="0" indent="0">
              <a:buNone/>
              <a:defRPr sz="1800" b="0" i="0" kern="0" spc="30" baseline="0">
                <a:solidFill>
                  <a:srgbClr val="FFFFFF"/>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
        <p:nvSpPr>
          <p:cNvPr id="8" name="Text Placeholder 14"/>
          <p:cNvSpPr>
            <a:spLocks noGrp="1"/>
          </p:cNvSpPr>
          <p:nvPr>
            <p:ph type="body" sz="quarter" idx="13"/>
          </p:nvPr>
        </p:nvSpPr>
        <p:spPr>
          <a:xfrm>
            <a:off x="365937" y="3219525"/>
            <a:ext cx="5430203" cy="321394"/>
          </a:xfrm>
          <a:prstGeom prst="rect">
            <a:avLst/>
          </a:prstGeom>
        </p:spPr>
        <p:txBody>
          <a:bodyPr vert="horz" lIns="0" tIns="0" rIns="0" bIns="0"/>
          <a:lstStyle>
            <a:lvl1pPr marL="0" indent="0">
              <a:buNone/>
              <a:defRPr sz="1000" b="1" i="0" kern="0" cap="all" spc="150" normalizeH="0" baseline="0">
                <a:solidFill>
                  <a:srgbClr val="FFFFFF"/>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Tree>
    <p:extLst>
      <p:ext uri="{BB962C8B-B14F-4D97-AF65-F5344CB8AC3E}">
        <p14:creationId xmlns:p14="http://schemas.microsoft.com/office/powerpoint/2010/main" val="26967518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 descr="UBC_2016_Signature_Wide_282.png">
            <a:extLst>
              <a:ext uri="{FF2B5EF4-FFF2-40B4-BE49-F238E27FC236}">
                <a16:creationId xmlns:a16="http://schemas.microsoft.com/office/drawing/2014/main" id="{51BB8D88-CA7A-A1EC-1914-B598A40D0F0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39738" y="1439863"/>
            <a:ext cx="4770437"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73307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nd Slide - 2">
    <p:spTree>
      <p:nvGrpSpPr>
        <p:cNvPr id="1" name=""/>
        <p:cNvGrpSpPr/>
        <p:nvPr/>
      </p:nvGrpSpPr>
      <p:grpSpPr>
        <a:xfrm>
          <a:off x="0" y="0"/>
          <a:ext cx="0" cy="0"/>
          <a:chOff x="0" y="0"/>
          <a:chExt cx="0" cy="0"/>
        </a:xfrm>
      </p:grpSpPr>
      <p:pic>
        <p:nvPicPr>
          <p:cNvPr id="2" name="Picture 1" descr="1_2016_UBCStandard_Signature_ReverseRGB72.png">
            <a:extLst>
              <a:ext uri="{FF2B5EF4-FFF2-40B4-BE49-F238E27FC236}">
                <a16:creationId xmlns:a16="http://schemas.microsoft.com/office/drawing/2014/main" id="{37D30C1E-DC1B-6903-617D-F178D4FAAA9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39738" y="1443038"/>
            <a:ext cx="477043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66483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Presentation-Copy-B">
    <p:spTree>
      <p:nvGrpSpPr>
        <p:cNvPr id="1" name=""/>
        <p:cNvGrpSpPr/>
        <p:nvPr/>
      </p:nvGrpSpPr>
      <p:grpSpPr>
        <a:xfrm>
          <a:off x="0" y="0"/>
          <a:ext cx="0" cy="0"/>
          <a:chOff x="0" y="0"/>
          <a:chExt cx="0" cy="0"/>
        </a:xfrm>
      </p:grpSpPr>
      <p:sp>
        <p:nvSpPr>
          <p:cNvPr id="7" name="Text Placeholder 11"/>
          <p:cNvSpPr>
            <a:spLocks noGrp="1"/>
          </p:cNvSpPr>
          <p:nvPr>
            <p:ph type="body" sz="quarter" idx="10"/>
          </p:nvPr>
        </p:nvSpPr>
        <p:spPr>
          <a:xfrm>
            <a:off x="1413007" y="844551"/>
            <a:ext cx="7314109" cy="407307"/>
          </a:xfrm>
          <a:prstGeom prst="rect">
            <a:avLst/>
          </a:prstGeom>
        </p:spPr>
        <p:txBody>
          <a:bodyPr>
            <a:normAutofit/>
          </a:bodyPr>
          <a:lstStyle>
            <a:lvl1pPr marL="0" marR="0" indent="0" algn="l" defTabSz="685800" rtl="0" eaLnBrk="1" fontAlgn="auto" latinLnBrk="0" hangingPunct="1">
              <a:lnSpc>
                <a:spcPct val="100000"/>
              </a:lnSpc>
              <a:spcBef>
                <a:spcPct val="0"/>
              </a:spcBef>
              <a:spcAft>
                <a:spcPts val="0"/>
              </a:spcAft>
              <a:buClrTx/>
              <a:buSzTx/>
              <a:buFontTx/>
              <a:buNone/>
              <a:tabLst/>
              <a:defRPr kumimoji="0" lang="en-US" sz="1800" b="1" i="0" u="none" strike="noStrike" kern="1200" cap="none" spc="0" normalizeH="0" baseline="0" noProof="0">
                <a:ln>
                  <a:noFill/>
                </a:ln>
                <a:solidFill>
                  <a:srgbClr val="0C2344"/>
                </a:solidFill>
                <a:effectLst/>
                <a:uLnTx/>
                <a:uFillTx/>
                <a:latin typeface="Verdana" pitchFamily="34" charset="0"/>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US" noProof="0" dirty="0"/>
              <a:t>Edit Master text styles</a:t>
            </a:r>
          </a:p>
        </p:txBody>
      </p:sp>
      <p:sp>
        <p:nvSpPr>
          <p:cNvPr id="8" name="Text Placeholder 12"/>
          <p:cNvSpPr>
            <a:spLocks noGrp="1"/>
          </p:cNvSpPr>
          <p:nvPr>
            <p:ph type="body" sz="quarter" idx="14"/>
          </p:nvPr>
        </p:nvSpPr>
        <p:spPr>
          <a:xfrm>
            <a:off x="1413689" y="1959769"/>
            <a:ext cx="7308850" cy="2003822"/>
          </a:xfrm>
          <a:prstGeom prst="rect">
            <a:avLst/>
          </a:prstGeom>
        </p:spPr>
        <p:txBody>
          <a:bodyPr vert="horz"/>
          <a:lstStyle>
            <a:lvl1pPr marL="0" marR="0" indent="0" algn="l" defTabSz="685800" rtl="0" eaLnBrk="1" fontAlgn="auto" latinLnBrk="0" hangingPunct="1">
              <a:lnSpc>
                <a:spcPts val="2250"/>
              </a:lnSpc>
              <a:spcBef>
                <a:spcPts val="0"/>
              </a:spcBef>
              <a:spcAft>
                <a:spcPts val="0"/>
              </a:spcAft>
              <a:buClrTx/>
              <a:buSzTx/>
              <a:buFont typeface="Arial" pitchFamily="34" charset="0"/>
              <a:buNone/>
              <a:tabLst/>
              <a:defRPr sz="1350" baseline="0">
                <a:solidFill>
                  <a:srgbClr val="0C2344"/>
                </a:solidFill>
                <a:latin typeface="Verdana"/>
                <a:cs typeface="Verdana"/>
              </a:defRPr>
            </a:lvl1pPr>
            <a:lvl2pPr>
              <a:buNone/>
              <a:defRPr sz="1350" baseline="0">
                <a:solidFill>
                  <a:srgbClr val="0C2344"/>
                </a:solidFill>
                <a:latin typeface="Verdana"/>
                <a:cs typeface="Verdana"/>
              </a:defRPr>
            </a:lvl2pPr>
            <a:lvl3pPr>
              <a:buNone/>
              <a:defRPr sz="1350">
                <a:latin typeface="Verdana"/>
                <a:cs typeface="Verdana"/>
              </a:defRPr>
            </a:lvl3pPr>
          </a:lstStyle>
          <a:p>
            <a:pPr lvl="0"/>
            <a:r>
              <a:rPr lang="en-US" noProof="0"/>
              <a:t>Edit Master text styles</a:t>
            </a:r>
          </a:p>
          <a:p>
            <a:pPr lvl="1"/>
            <a:r>
              <a:rPr lang="en-US" noProof="0"/>
              <a:t>Second level</a:t>
            </a:r>
          </a:p>
        </p:txBody>
      </p:sp>
      <p:sp>
        <p:nvSpPr>
          <p:cNvPr id="9" name="Text Placeholder 14"/>
          <p:cNvSpPr>
            <a:spLocks noGrp="1"/>
          </p:cNvSpPr>
          <p:nvPr>
            <p:ph type="body" sz="quarter" idx="15"/>
          </p:nvPr>
        </p:nvSpPr>
        <p:spPr>
          <a:xfrm>
            <a:off x="1413689" y="1394222"/>
            <a:ext cx="7308850" cy="565547"/>
          </a:xfrm>
          <a:prstGeom prst="rect">
            <a:avLst/>
          </a:prstGeom>
        </p:spPr>
        <p:txBody>
          <a:bodyPr vert="horz"/>
          <a:lstStyle>
            <a:lvl1pPr>
              <a:buNone/>
              <a:defRPr sz="1350" b="1" baseline="0">
                <a:solidFill>
                  <a:srgbClr val="0C2344"/>
                </a:solidFill>
                <a:latin typeface="Verdana"/>
                <a:cs typeface="Verdana"/>
              </a:defRPr>
            </a:lvl1pPr>
            <a:lvl2pPr>
              <a:buNone/>
              <a:defRPr sz="1350"/>
            </a:lvl2pPr>
            <a:lvl3pPr>
              <a:buNone/>
              <a:defRPr sz="1350"/>
            </a:lvl3pPr>
            <a:lvl4pPr>
              <a:buNone/>
              <a:defRPr sz="1350"/>
            </a:lvl4pPr>
            <a:lvl5pPr>
              <a:buNone/>
              <a:defRPr sz="1350"/>
            </a:lvl5pPr>
          </a:lstStyle>
          <a:p>
            <a:pPr lvl="0"/>
            <a:r>
              <a:rPr lang="en-US"/>
              <a:t>Edit Master text styles</a:t>
            </a:r>
          </a:p>
        </p:txBody>
      </p:sp>
    </p:spTree>
    <p:extLst>
      <p:ext uri="{BB962C8B-B14F-4D97-AF65-F5344CB8AC3E}">
        <p14:creationId xmlns:p14="http://schemas.microsoft.com/office/powerpoint/2010/main" val="15373747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6" name="Title 1"/>
          <p:cNvSpPr>
            <a:spLocks noGrp="1"/>
          </p:cNvSpPr>
          <p:nvPr>
            <p:ph type="title"/>
          </p:nvPr>
        </p:nvSpPr>
        <p:spPr>
          <a:xfrm>
            <a:off x="457200" y="244945"/>
            <a:ext cx="8229600" cy="762000"/>
          </a:xfrm>
        </p:spPr>
        <p:txBody>
          <a:bodyPr>
            <a:normAutofit/>
          </a:bodyPr>
          <a:lstStyle>
            <a:lvl1pPr>
              <a:defRPr sz="3000"/>
            </a:lvl1pPr>
          </a:lstStyle>
          <a:p>
            <a:r>
              <a:rPr lang="en-US"/>
              <a:t>Click to edit Master title style</a:t>
            </a:r>
            <a:endParaRPr lang="en-US" dirty="0"/>
          </a:p>
        </p:txBody>
      </p:sp>
      <p:sp>
        <p:nvSpPr>
          <p:cNvPr id="10" name="Content Placeholder 9"/>
          <p:cNvSpPr>
            <a:spLocks noGrp="1"/>
          </p:cNvSpPr>
          <p:nvPr>
            <p:ph sz="quarter" idx="10"/>
          </p:nvPr>
        </p:nvSpPr>
        <p:spPr>
          <a:xfrm>
            <a:off x="457200" y="1056101"/>
            <a:ext cx="8229600" cy="3238500"/>
          </a:xfrm>
        </p:spPr>
        <p:txBody>
          <a:bodyPr>
            <a:normAutofit/>
          </a:bodyPr>
          <a:lstStyle>
            <a:lvl1pPr>
              <a:defRPr sz="1800"/>
            </a:lvl1pPr>
            <a:lvl2pPr>
              <a:defRPr sz="1800"/>
            </a:lvl2pPr>
            <a:lvl3pPr>
              <a:defRPr sz="1800"/>
            </a:lvl3pPr>
            <a:lvl4pPr>
              <a:defRPr sz="1800"/>
            </a:lvl4pPr>
            <a:lvl5pPr>
              <a:defRPr sz="180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20859833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44945"/>
            <a:ext cx="8229600" cy="762000"/>
          </a:xfrm>
        </p:spPr>
        <p:txBody>
          <a:bodyPr>
            <a:normAutofit/>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36570683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87597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a:extLst>
              <a:ext uri="{FF2B5EF4-FFF2-40B4-BE49-F238E27FC236}">
                <a16:creationId xmlns:a16="http://schemas.microsoft.com/office/drawing/2014/main" id="{075CF434-ED7C-077D-8A16-EEFDE81A20D3}"/>
              </a:ext>
            </a:extLst>
          </p:cNvPr>
          <p:cNvSpPr>
            <a:spLocks noGrp="1"/>
          </p:cNvSpPr>
          <p:nvPr>
            <p:ph type="dt" sz="half" idx="10"/>
          </p:nvPr>
        </p:nvSpPr>
        <p:spPr>
          <a:xfrm>
            <a:off x="0" y="0"/>
            <a:ext cx="0" cy="0"/>
          </a:xfrm>
        </p:spPr>
        <p:txBody>
          <a:bodyPr/>
          <a:lstStyle>
            <a:lvl1pPr>
              <a:defRPr/>
            </a:lvl1pPr>
          </a:lstStyle>
          <a:p>
            <a:pPr>
              <a:defRPr/>
            </a:pPr>
            <a:fld id="{CF5A45CC-6938-894F-A90C-AD0722B0A77C}" type="datetime1">
              <a:rPr lang="en-CA"/>
              <a:pPr>
                <a:defRPr/>
              </a:pPr>
              <a:t>2023-11-19</a:t>
            </a:fld>
            <a:endParaRPr lang="en-US"/>
          </a:p>
        </p:txBody>
      </p:sp>
      <p:sp>
        <p:nvSpPr>
          <p:cNvPr id="5" name="Footer Placeholder 4">
            <a:extLst>
              <a:ext uri="{FF2B5EF4-FFF2-40B4-BE49-F238E27FC236}">
                <a16:creationId xmlns:a16="http://schemas.microsoft.com/office/drawing/2014/main" id="{0B5F54DA-AC8C-C88B-1E39-21CA0C5AC415}"/>
              </a:ext>
            </a:extLst>
          </p:cNvPr>
          <p:cNvSpPr>
            <a:spLocks noGrp="1"/>
          </p:cNvSpPr>
          <p:nvPr>
            <p:ph type="ftr" sz="quarter" idx="11"/>
          </p:nvPr>
        </p:nvSpPr>
        <p:spPr>
          <a:xfrm>
            <a:off x="0" y="0"/>
            <a:ext cx="0" cy="0"/>
          </a:xfr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BF45C6F-86C1-3B26-BADD-AC418D77CA64}"/>
              </a:ext>
            </a:extLst>
          </p:cNvPr>
          <p:cNvSpPr>
            <a:spLocks noGrp="1"/>
          </p:cNvSpPr>
          <p:nvPr>
            <p:ph type="sldNum" sz="quarter" idx="12"/>
          </p:nvPr>
        </p:nvSpPr>
        <p:spPr>
          <a:xfrm>
            <a:off x="0" y="0"/>
            <a:ext cx="0" cy="0"/>
          </a:xfrm>
        </p:spPr>
        <p:txBody>
          <a:bodyPr/>
          <a:lstStyle>
            <a:lvl1pPr>
              <a:defRPr/>
            </a:lvl1pPr>
          </a:lstStyle>
          <a:p>
            <a:pPr>
              <a:defRPr/>
            </a:pPr>
            <a:fld id="{03ACF0D9-0AAF-904D-8C10-2F6E14241FDB}" type="slidenum">
              <a:rPr lang="en-US"/>
              <a:pPr>
                <a:defRPr/>
              </a:pPr>
              <a:t>‹#›</a:t>
            </a:fld>
            <a:endParaRPr lang="en-US"/>
          </a:p>
        </p:txBody>
      </p:sp>
    </p:spTree>
    <p:extLst>
      <p:ext uri="{BB962C8B-B14F-4D97-AF65-F5344CB8AC3E}">
        <p14:creationId xmlns:p14="http://schemas.microsoft.com/office/powerpoint/2010/main" val="10688164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16706" y="1764326"/>
            <a:ext cx="8229600" cy="762000"/>
          </a:xfrm>
        </p:spPr>
        <p:txBody>
          <a:bodyPr lIns="76200" tIns="76200" rIns="76200" bIns="76200"/>
          <a:lstStyle/>
          <a:p>
            <a:r>
              <a:rPr lang="en-US"/>
              <a:t>Click to edit Master title style</a:t>
            </a:r>
            <a:endParaRPr lang="en-US" dirty="0"/>
          </a:p>
        </p:txBody>
      </p:sp>
      <p:sp>
        <p:nvSpPr>
          <p:cNvPr id="3" name="Subtitle 2"/>
          <p:cNvSpPr>
            <a:spLocks noGrp="1"/>
          </p:cNvSpPr>
          <p:nvPr>
            <p:ph type="subTitle" idx="1"/>
          </p:nvPr>
        </p:nvSpPr>
        <p:spPr>
          <a:xfrm>
            <a:off x="416706" y="2529892"/>
            <a:ext cx="8229600" cy="897788"/>
          </a:xfrm>
        </p:spPr>
        <p:txBody>
          <a:bodyPr lIns="76200" tIns="76200" rIns="76200" bIns="0">
            <a:normAutofit/>
          </a:bodyPr>
          <a:lstStyle>
            <a:lvl1pPr marL="0" indent="0" algn="l">
              <a:buNone/>
              <a:defRPr sz="1800">
                <a:solidFill>
                  <a:srgbClr val="5E606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CA"/>
              <a:t>Click to edit Master subtitle style</a:t>
            </a:r>
            <a:endParaRPr lang="en-US" dirty="0"/>
          </a:p>
        </p:txBody>
      </p:sp>
    </p:spTree>
    <p:extLst>
      <p:ext uri="{BB962C8B-B14F-4D97-AF65-F5344CB8AC3E}">
        <p14:creationId xmlns:p14="http://schemas.microsoft.com/office/powerpoint/2010/main" val="3708411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llard Law - Title White">
    <p:spTree>
      <p:nvGrpSpPr>
        <p:cNvPr id="1" name=""/>
        <p:cNvGrpSpPr/>
        <p:nvPr/>
      </p:nvGrpSpPr>
      <p:grpSpPr>
        <a:xfrm>
          <a:off x="0" y="0"/>
          <a:ext cx="0" cy="0"/>
          <a:chOff x="0" y="0"/>
          <a:chExt cx="0" cy="0"/>
        </a:xfrm>
      </p:grpSpPr>
      <p:pic>
        <p:nvPicPr>
          <p:cNvPr id="2" name="Picture 2" descr="2014_logo_only_reverse.png">
            <a:extLst>
              <a:ext uri="{FF2B5EF4-FFF2-40B4-BE49-F238E27FC236}">
                <a16:creationId xmlns:a16="http://schemas.microsoft.com/office/drawing/2014/main" id="{0A46DD7E-6B51-8F8D-7DA4-6178BB36937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485188" y="1419225"/>
            <a:ext cx="4079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46826969-C809-1638-E2D1-7D53B0D8196E}"/>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365125" y="4156075"/>
            <a:ext cx="2478088"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18"/>
          <p:cNvSpPr>
            <a:spLocks noGrp="1"/>
          </p:cNvSpPr>
          <p:nvPr>
            <p:ph type="body" sz="quarter" idx="11"/>
          </p:nvPr>
        </p:nvSpPr>
        <p:spPr>
          <a:xfrm>
            <a:off x="365587" y="964688"/>
            <a:ext cx="5430376" cy="1823086"/>
          </a:xfrm>
          <a:prstGeom prst="rect">
            <a:avLst/>
          </a:prstGeom>
        </p:spPr>
        <p:txBody>
          <a:bodyPr vert="horz" lIns="0" tIns="0" rIns="0" bIns="0" anchor="t" anchorCtr="0"/>
          <a:lstStyle>
            <a:lvl1pPr marL="0" indent="0">
              <a:lnSpc>
                <a:spcPts val="3800"/>
              </a:lnSpc>
              <a:spcBef>
                <a:spcPts val="0"/>
              </a:spcBef>
              <a:buNone/>
              <a:defRPr sz="3400" b="1" i="0" kern="0" cap="all" spc="30" baseline="0">
                <a:solidFill>
                  <a:schemeClr val="tx1"/>
                </a:solidFill>
                <a:latin typeface="Arial"/>
                <a:cs typeface="Arial"/>
              </a:defRPr>
            </a:lvl1pPr>
          </a:lstStyle>
          <a:p>
            <a:pPr lvl="0"/>
            <a:r>
              <a:rPr lang="en-CA" dirty="0"/>
              <a:t>Click to edit Master text styles</a:t>
            </a:r>
          </a:p>
        </p:txBody>
      </p:sp>
      <p:sp>
        <p:nvSpPr>
          <p:cNvPr id="11" name="Text Placeholder 14"/>
          <p:cNvSpPr>
            <a:spLocks noGrp="1"/>
          </p:cNvSpPr>
          <p:nvPr>
            <p:ph type="body" sz="quarter" idx="12"/>
          </p:nvPr>
        </p:nvSpPr>
        <p:spPr>
          <a:xfrm>
            <a:off x="365762" y="2715355"/>
            <a:ext cx="5430203" cy="321394"/>
          </a:xfrm>
          <a:prstGeom prst="rect">
            <a:avLst/>
          </a:prstGeom>
        </p:spPr>
        <p:txBody>
          <a:bodyPr vert="horz" lIns="0" tIns="0" rIns="0" bIns="0"/>
          <a:lstStyle>
            <a:lvl1pPr marL="0" indent="0">
              <a:buNone/>
              <a:defRPr sz="1800" b="0" i="0" kern="0" spc="30" baseline="0">
                <a:solidFill>
                  <a:schemeClr val="tx1"/>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
        <p:nvSpPr>
          <p:cNvPr id="12" name="Text Placeholder 14"/>
          <p:cNvSpPr>
            <a:spLocks noGrp="1"/>
          </p:cNvSpPr>
          <p:nvPr>
            <p:ph type="body" sz="quarter" idx="13"/>
          </p:nvPr>
        </p:nvSpPr>
        <p:spPr>
          <a:xfrm>
            <a:off x="365762" y="3219412"/>
            <a:ext cx="5430203" cy="321394"/>
          </a:xfrm>
          <a:prstGeom prst="rect">
            <a:avLst/>
          </a:prstGeom>
        </p:spPr>
        <p:txBody>
          <a:bodyPr vert="horz" lIns="0" tIns="0" rIns="0" bIns="0"/>
          <a:lstStyle>
            <a:lvl1pPr marL="0" indent="0">
              <a:buNone/>
              <a:defRPr sz="1000" b="1" i="0" kern="0" cap="all" spc="150" normalizeH="0" baseline="0">
                <a:solidFill>
                  <a:srgbClr val="0C2344"/>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Tree>
    <p:extLst>
      <p:ext uri="{BB962C8B-B14F-4D97-AF65-F5344CB8AC3E}">
        <p14:creationId xmlns:p14="http://schemas.microsoft.com/office/powerpoint/2010/main" val="20414681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llard Law - Title Blu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9644DE-DFA4-8B0D-B59B-EB46F3D93958}"/>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65125" y="4164013"/>
            <a:ext cx="2478088"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18"/>
          <p:cNvSpPr>
            <a:spLocks noGrp="1"/>
          </p:cNvSpPr>
          <p:nvPr>
            <p:ph type="body" sz="quarter" idx="11"/>
          </p:nvPr>
        </p:nvSpPr>
        <p:spPr>
          <a:xfrm>
            <a:off x="365762" y="964688"/>
            <a:ext cx="5430376" cy="1823086"/>
          </a:xfrm>
          <a:prstGeom prst="rect">
            <a:avLst/>
          </a:prstGeom>
        </p:spPr>
        <p:txBody>
          <a:bodyPr vert="horz" lIns="0" tIns="0" rIns="0" bIns="0" anchor="t" anchorCtr="0"/>
          <a:lstStyle>
            <a:lvl1pPr marL="0" indent="0">
              <a:lnSpc>
                <a:spcPts val="3800"/>
              </a:lnSpc>
              <a:spcBef>
                <a:spcPts val="0"/>
              </a:spcBef>
              <a:buNone/>
              <a:defRPr sz="3400" b="1" i="0" kern="0" cap="all" spc="30" baseline="0">
                <a:solidFill>
                  <a:srgbClr val="FFFFFF"/>
                </a:solidFill>
                <a:latin typeface="Arial"/>
                <a:cs typeface="Arial"/>
              </a:defRPr>
            </a:lvl1pPr>
          </a:lstStyle>
          <a:p>
            <a:pPr lvl="0"/>
            <a:r>
              <a:rPr lang="en-CA" dirty="0"/>
              <a:t>Click to edit Master text styles</a:t>
            </a:r>
          </a:p>
        </p:txBody>
      </p:sp>
      <p:sp>
        <p:nvSpPr>
          <p:cNvPr id="7" name="Text Placeholder 14"/>
          <p:cNvSpPr>
            <a:spLocks noGrp="1"/>
          </p:cNvSpPr>
          <p:nvPr>
            <p:ph type="body" sz="quarter" idx="12"/>
          </p:nvPr>
        </p:nvSpPr>
        <p:spPr>
          <a:xfrm>
            <a:off x="365937" y="2715468"/>
            <a:ext cx="5430203" cy="321394"/>
          </a:xfrm>
          <a:prstGeom prst="rect">
            <a:avLst/>
          </a:prstGeom>
        </p:spPr>
        <p:txBody>
          <a:bodyPr vert="horz" lIns="0" tIns="0" rIns="0" bIns="0"/>
          <a:lstStyle>
            <a:lvl1pPr marL="0" indent="0">
              <a:buNone/>
              <a:defRPr sz="1800" b="0" i="0" kern="0" spc="30" baseline="0">
                <a:solidFill>
                  <a:srgbClr val="FFFFFF"/>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
        <p:nvSpPr>
          <p:cNvPr id="8" name="Text Placeholder 14"/>
          <p:cNvSpPr>
            <a:spLocks noGrp="1"/>
          </p:cNvSpPr>
          <p:nvPr>
            <p:ph type="body" sz="quarter" idx="13"/>
          </p:nvPr>
        </p:nvSpPr>
        <p:spPr>
          <a:xfrm>
            <a:off x="365937" y="3219525"/>
            <a:ext cx="5430203" cy="321394"/>
          </a:xfrm>
          <a:prstGeom prst="rect">
            <a:avLst/>
          </a:prstGeom>
        </p:spPr>
        <p:txBody>
          <a:bodyPr vert="horz" lIns="0" tIns="0" rIns="0" bIns="0"/>
          <a:lstStyle>
            <a:lvl1pPr marL="0" indent="0">
              <a:buNone/>
              <a:defRPr sz="1000" b="1" i="0" kern="0" cap="all" spc="150" normalizeH="0" baseline="0">
                <a:solidFill>
                  <a:srgbClr val="FFFFFF"/>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Tree>
    <p:extLst>
      <p:ext uri="{BB962C8B-B14F-4D97-AF65-F5344CB8AC3E}">
        <p14:creationId xmlns:p14="http://schemas.microsoft.com/office/powerpoint/2010/main" val="591294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llard Law - Building Phot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C070B0-038E-08D2-BAD6-7221D537E063}"/>
              </a:ext>
            </a:extLst>
          </p:cNvPr>
          <p:cNvSpPr/>
          <p:nvPr userDrawn="1"/>
        </p:nvSpPr>
        <p:spPr>
          <a:xfrm>
            <a:off x="0" y="0"/>
            <a:ext cx="9144000" cy="915988"/>
          </a:xfrm>
          <a:prstGeom prst="rect">
            <a:avLst/>
          </a:prstGeom>
          <a:solidFill>
            <a:schemeClr val="bg1"/>
          </a:solidFill>
          <a:effectLst>
            <a:outerShdw blurRad="40000" dist="23000" dir="5400000" rotWithShape="0">
              <a:srgbClr val="000000">
                <a:alpha val="5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 name="Picture 2" descr="G:\Law Templates and Logos\Allard School of Law Logo Files\JPEGs\PALSOL-1.1b-Formal-UBC-Shield.jpg">
            <a:extLst>
              <a:ext uri="{FF2B5EF4-FFF2-40B4-BE49-F238E27FC236}">
                <a16:creationId xmlns:a16="http://schemas.microsoft.com/office/drawing/2014/main" id="{C29EFA95-CCDB-2CB8-23E6-2904D73E7301}"/>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473825"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C:\Users\kstreel\Desktop\Pro Shots Allard Hall\Aerial Photo Shop Allard Hall\S07_1758_adj.jpg">
            <a:extLst>
              <a:ext uri="{FF2B5EF4-FFF2-40B4-BE49-F238E27FC236}">
                <a16:creationId xmlns:a16="http://schemas.microsoft.com/office/drawing/2014/main" id="{2B3088D5-A60F-5524-AD72-24774A5BA0FE}"/>
              </a:ext>
            </a:extLst>
          </p:cNvPr>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r="-243"/>
          <a:stretch/>
        </p:blipFill>
        <p:spPr bwMode="auto">
          <a:xfrm>
            <a:off x="-14288" y="915988"/>
            <a:ext cx="9170988" cy="4227512"/>
          </a:xfrm>
          <a:prstGeom prst="rect">
            <a:avLst/>
          </a:prstGeom>
          <a:noFill/>
          <a:effectLst>
            <a:outerShdw blurRad="50800" dist="50800" dir="5400000" algn="ctr" rotWithShape="0">
              <a:srgbClr val="000000">
                <a:alpha val="19000"/>
              </a:srgbClr>
            </a:outerShdw>
          </a:effec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Tree>
    <p:extLst>
      <p:ext uri="{BB962C8B-B14F-4D97-AF65-F5344CB8AC3E}">
        <p14:creationId xmlns:p14="http://schemas.microsoft.com/office/powerpoint/2010/main" val="28505599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llard Law - Building Phot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C1FE6F-FFA9-C5C4-CBBA-E1C4F920B1E4}"/>
              </a:ext>
            </a:extLst>
          </p:cNvPr>
          <p:cNvSpPr/>
          <p:nvPr userDrawn="1"/>
        </p:nvSpPr>
        <p:spPr>
          <a:xfrm>
            <a:off x="0" y="0"/>
            <a:ext cx="9144000" cy="915988"/>
          </a:xfrm>
          <a:prstGeom prst="rect">
            <a:avLst/>
          </a:prstGeom>
          <a:solidFill>
            <a:schemeClr val="bg1"/>
          </a:solidFill>
          <a:effectLst>
            <a:outerShdw blurRad="40000" dist="23000" dir="5400000" rotWithShape="0">
              <a:srgbClr val="000000">
                <a:alpha val="5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 name="Picture 2" descr="G:\Law Templates and Logos\Allard School of Law Logo Files\JPEGs\PALSOL-1.1b-Formal-UBC-Shield.jpg">
            <a:extLst>
              <a:ext uri="{FF2B5EF4-FFF2-40B4-BE49-F238E27FC236}">
                <a16:creationId xmlns:a16="http://schemas.microsoft.com/office/drawing/2014/main" id="{9D5B2CFD-1286-90FC-33A7-4210EB121BD4}"/>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473825"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C:\Users\kstreel\Desktop\Pro Shots Allard Hall\Aerial Photo Shop Allard Hall\S07_1758_adj.jpg">
            <a:extLst>
              <a:ext uri="{FF2B5EF4-FFF2-40B4-BE49-F238E27FC236}">
                <a16:creationId xmlns:a16="http://schemas.microsoft.com/office/drawing/2014/main" id="{AF0F6DBA-F91C-A37C-E813-61DCC0B0EC2D}"/>
              </a:ext>
            </a:extLst>
          </p:cNvPr>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r="-243"/>
          <a:stretch/>
        </p:blipFill>
        <p:spPr bwMode="auto">
          <a:xfrm>
            <a:off x="-14288" y="915988"/>
            <a:ext cx="9170988" cy="4227512"/>
          </a:xfrm>
          <a:prstGeom prst="rect">
            <a:avLst/>
          </a:prstGeom>
          <a:noFill/>
          <a:effectLst>
            <a:outerShdw blurRad="50800" dist="50800" dir="5400000" algn="ctr" rotWithShape="0">
              <a:srgbClr val="000000">
                <a:alpha val="19000"/>
              </a:srgbClr>
            </a:outerShdw>
          </a:effec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Tree>
    <p:extLst>
      <p:ext uri="{BB962C8B-B14F-4D97-AF65-F5344CB8AC3E}">
        <p14:creationId xmlns:p14="http://schemas.microsoft.com/office/powerpoint/2010/main" val="31221120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llard Law - Body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2982AF3-FE2A-11A3-C661-EE2F2F6057C8}"/>
              </a:ext>
            </a:extLst>
          </p:cNvPr>
          <p:cNvSpPr/>
          <p:nvPr userDrawn="1"/>
        </p:nvSpPr>
        <p:spPr>
          <a:xfrm>
            <a:off x="0" y="0"/>
            <a:ext cx="9144000" cy="915988"/>
          </a:xfrm>
          <a:prstGeom prst="rect">
            <a:avLst/>
          </a:prstGeom>
          <a:solidFill>
            <a:schemeClr val="bg1"/>
          </a:solidFill>
          <a:effectLst>
            <a:outerShdw blurRad="40000" dist="23000" dir="5400000" rotWithShape="0">
              <a:srgbClr val="000000">
                <a:alpha val="5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3" name="Picture 2" descr="G:\Law Templates and Logos\Allard School of Law Logo Files\JPEGs\PALSOL-1.1b-Formal-UBC-Shield.jpg">
            <a:extLst>
              <a:ext uri="{FF2B5EF4-FFF2-40B4-BE49-F238E27FC236}">
                <a16:creationId xmlns:a16="http://schemas.microsoft.com/office/drawing/2014/main" id="{D825ED7C-7115-6ED5-B904-05493D049B8C}"/>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477000"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203598"/>
            <a:ext cx="8309510" cy="362557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20008857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llard Law - Body 2 Column Text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C04043-D09A-3D00-92AB-7D84116ED4AB}"/>
              </a:ext>
            </a:extLst>
          </p:cNvPr>
          <p:cNvSpPr/>
          <p:nvPr userDrawn="1"/>
        </p:nvSpPr>
        <p:spPr>
          <a:xfrm>
            <a:off x="0" y="0"/>
            <a:ext cx="9144000" cy="915988"/>
          </a:xfrm>
          <a:prstGeom prst="rect">
            <a:avLst/>
          </a:prstGeom>
          <a:solidFill>
            <a:schemeClr val="bg1"/>
          </a:solidFill>
          <a:effectLst>
            <a:outerShdw blurRad="40000" dist="23000" dir="5400000" rotWithShape="0">
              <a:srgbClr val="000000">
                <a:alpha val="5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 name="Picture 2" descr="G:\Law Templates and Logos\Allard School of Law Logo Files\JPEGs\PALSOL-1.1b-Formal-UBC-Shield.jpg">
            <a:extLst>
              <a:ext uri="{FF2B5EF4-FFF2-40B4-BE49-F238E27FC236}">
                <a16:creationId xmlns:a16="http://schemas.microsoft.com/office/drawing/2014/main" id="{3FA3CB0C-B6EC-4E42-C8F7-05C9E159D0EF}"/>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473825"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203598"/>
            <a:ext cx="3917022" cy="362557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7" name="Text Placeholder 2"/>
          <p:cNvSpPr>
            <a:spLocks noGrp="1"/>
          </p:cNvSpPr>
          <p:nvPr>
            <p:ph type="body" sz="quarter" idx="14"/>
          </p:nvPr>
        </p:nvSpPr>
        <p:spPr>
          <a:xfrm>
            <a:off x="4788024" y="1203598"/>
            <a:ext cx="3917022" cy="362557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42167887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llard Law - Body 2 Column Image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0992696-914A-CA56-9DB5-249F5A78691D}"/>
              </a:ext>
            </a:extLst>
          </p:cNvPr>
          <p:cNvSpPr/>
          <p:nvPr userDrawn="1"/>
        </p:nvSpPr>
        <p:spPr>
          <a:xfrm>
            <a:off x="0" y="0"/>
            <a:ext cx="9144000" cy="915988"/>
          </a:xfrm>
          <a:prstGeom prst="rect">
            <a:avLst/>
          </a:prstGeom>
          <a:solidFill>
            <a:schemeClr val="bg1"/>
          </a:solidFill>
          <a:effectLst>
            <a:outerShdw blurRad="40000" dist="23000" dir="5400000" rotWithShape="0">
              <a:srgbClr val="000000">
                <a:alpha val="5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 name="Picture 2" descr="G:\Law Templates and Logos\Allard School of Law Logo Files\JPEGs\PALSOL-1.1b-Formal-UBC-Shield.jpg">
            <a:extLst>
              <a:ext uri="{FF2B5EF4-FFF2-40B4-BE49-F238E27FC236}">
                <a16:creationId xmlns:a16="http://schemas.microsoft.com/office/drawing/2014/main" id="{C60E275F-3818-DF83-DF4E-D42EE2C4878D}"/>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473825"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203598"/>
            <a:ext cx="3917022" cy="362557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8" name="Picture Placeholder 8"/>
          <p:cNvSpPr>
            <a:spLocks noGrp="1"/>
          </p:cNvSpPr>
          <p:nvPr>
            <p:ph type="pic" sz="quarter" idx="15"/>
          </p:nvPr>
        </p:nvSpPr>
        <p:spPr>
          <a:xfrm>
            <a:off x="4787900" y="1203598"/>
            <a:ext cx="3916363" cy="3625577"/>
          </a:xfrm>
          <a:prstGeom prst="rect">
            <a:avLst/>
          </a:prstGeom>
        </p:spPr>
        <p:txBody>
          <a:bodyPr/>
          <a:lstStyle/>
          <a:p>
            <a:pPr lvl="0"/>
            <a:endParaRPr lang="en-US" noProof="0"/>
          </a:p>
        </p:txBody>
      </p:sp>
    </p:spTree>
    <p:extLst>
      <p:ext uri="{BB962C8B-B14F-4D97-AF65-F5344CB8AC3E}">
        <p14:creationId xmlns:p14="http://schemas.microsoft.com/office/powerpoint/2010/main" val="20042992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llard Law - Body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0434A3-DF93-CBFE-DC91-A78CE11C642A}"/>
              </a:ext>
            </a:extLst>
          </p:cNvPr>
          <p:cNvSpPr/>
          <p:nvPr userDrawn="1"/>
        </p:nvSpPr>
        <p:spPr>
          <a:xfrm>
            <a:off x="0" y="0"/>
            <a:ext cx="9144000" cy="915988"/>
          </a:xfrm>
          <a:prstGeom prst="rect">
            <a:avLst/>
          </a:prstGeom>
          <a:solidFill>
            <a:schemeClr val="bg1"/>
          </a:solidFill>
          <a:ln w="6350">
            <a:solidFill>
              <a:schemeClr val="accent1">
                <a:shade val="95000"/>
                <a:satMod val="105000"/>
                <a:alpha val="25000"/>
              </a:schemeClr>
            </a:solidFill>
          </a:ln>
          <a:effectLst>
            <a:outerShdw blurRad="40000" dist="23000"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3" name="Picture 2" descr="G:\Law Templates and Logos\Allard School of Law Logo Files\JPEGs\PALSOL-1.1b-Formal-UBC-Shield.jpg">
            <a:extLst>
              <a:ext uri="{FF2B5EF4-FFF2-40B4-BE49-F238E27FC236}">
                <a16:creationId xmlns:a16="http://schemas.microsoft.com/office/drawing/2014/main" id="{45404ADF-82DC-6CB6-A43D-F61E812FE1DD}"/>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477000"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203598"/>
            <a:ext cx="8309510" cy="3625578"/>
          </a:xfrm>
          <a:prstGeom prst="rect">
            <a:avLst/>
          </a:prstGeom>
        </p:spPr>
        <p:txBody>
          <a:bodyPr vert="horz" lIns="0" tIns="0" rIns="0" bIns="0"/>
          <a:lstStyle>
            <a:lvl1pPr marL="0" indent="0">
              <a:lnSpc>
                <a:spcPct val="130000"/>
              </a:lnSpc>
              <a:spcBef>
                <a:spcPts val="0"/>
              </a:spcBef>
              <a:buFontTx/>
              <a:buNone/>
              <a:defRPr sz="1500">
                <a:solidFill>
                  <a:schemeClr val="tx1"/>
                </a:solidFill>
                <a:latin typeface="Arial"/>
                <a:cs typeface="Arial"/>
              </a:defRPr>
            </a:lvl1pPr>
            <a:lvl2pPr marL="0" indent="-180000">
              <a:lnSpc>
                <a:spcPct val="130000"/>
              </a:lnSpc>
              <a:spcBef>
                <a:spcPts val="0"/>
              </a:spcBef>
              <a:buFont typeface="Arial"/>
              <a:buChar char="•"/>
              <a:defRPr sz="1500">
                <a:solidFill>
                  <a:schemeClr val="tx1"/>
                </a:solidFill>
                <a:latin typeface="Arial"/>
                <a:cs typeface="Arial"/>
              </a:defRPr>
            </a:lvl2pPr>
            <a:lvl3pPr marL="540000" indent="-180000">
              <a:lnSpc>
                <a:spcPct val="130000"/>
              </a:lnSpc>
              <a:spcBef>
                <a:spcPts val="0"/>
              </a:spcBef>
              <a:defRPr sz="1500" b="0" i="0">
                <a:solidFill>
                  <a:schemeClr val="tx1"/>
                </a:solidFill>
                <a:latin typeface="Arial"/>
                <a:cs typeface="Arial"/>
              </a:defRPr>
            </a:lvl3pPr>
            <a:lvl4pPr marL="900000" indent="-180000">
              <a:lnSpc>
                <a:spcPct val="130000"/>
              </a:lnSpc>
              <a:spcBef>
                <a:spcPts val="0"/>
              </a:spcBef>
              <a:buFont typeface="Arial"/>
              <a:buChar char="•"/>
              <a:defRPr sz="1500" b="0" i="0">
                <a:solidFill>
                  <a:schemeClr val="tx1"/>
                </a:solidFill>
                <a:latin typeface="Arial"/>
                <a:cs typeface="Arial"/>
              </a:defRPr>
            </a:lvl4pPr>
            <a:lvl5pPr marL="1260000" indent="-180000">
              <a:lnSpc>
                <a:spcPct val="130000"/>
              </a:lnSpc>
              <a:spcBef>
                <a:spcPts val="0"/>
              </a:spcBef>
              <a:buFont typeface="Arial"/>
              <a:buChar char="•"/>
              <a:defRPr sz="1500" b="0" i="0">
                <a:solidFill>
                  <a:schemeClr val="tx1"/>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36173177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llard Law - Body 2 Column Text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3C7C1BA-3A22-9A64-E3ED-5C3BFA76797E}"/>
              </a:ext>
            </a:extLst>
          </p:cNvPr>
          <p:cNvSpPr/>
          <p:nvPr userDrawn="1"/>
        </p:nvSpPr>
        <p:spPr>
          <a:xfrm>
            <a:off x="0" y="0"/>
            <a:ext cx="9144000" cy="915988"/>
          </a:xfrm>
          <a:prstGeom prst="rect">
            <a:avLst/>
          </a:prstGeom>
          <a:solidFill>
            <a:schemeClr val="bg1"/>
          </a:solidFill>
          <a:ln w="6350">
            <a:solidFill>
              <a:schemeClr val="accent1">
                <a:shade val="95000"/>
                <a:satMod val="105000"/>
                <a:alpha val="25000"/>
              </a:schemeClr>
            </a:solidFill>
          </a:ln>
          <a:effectLst>
            <a:outerShdw blurRad="40000" dist="23000"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3" name="Picture 2" descr="G:\Law Templates and Logos\Allard School of Law Logo Files\JPEGs\PALSOL-1.1b-Formal-UBC-Shield.jpg">
            <a:extLst>
              <a:ext uri="{FF2B5EF4-FFF2-40B4-BE49-F238E27FC236}">
                <a16:creationId xmlns:a16="http://schemas.microsoft.com/office/drawing/2014/main" id="{61575274-6ABB-5127-2E6A-5910825A5B16}"/>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473825"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203598"/>
            <a:ext cx="3917022" cy="3625578"/>
          </a:xfrm>
          <a:prstGeom prst="rect">
            <a:avLst/>
          </a:prstGeom>
        </p:spPr>
        <p:txBody>
          <a:bodyPr vert="horz" lIns="0" tIns="0" rIns="0" bIns="0"/>
          <a:lstStyle>
            <a:lvl1pPr marL="0" indent="0">
              <a:lnSpc>
                <a:spcPct val="130000"/>
              </a:lnSpc>
              <a:spcBef>
                <a:spcPts val="0"/>
              </a:spcBef>
              <a:buFontTx/>
              <a:buNone/>
              <a:defRPr sz="1500">
                <a:solidFill>
                  <a:schemeClr val="tx1"/>
                </a:solidFill>
                <a:latin typeface="Arial"/>
                <a:cs typeface="Arial"/>
              </a:defRPr>
            </a:lvl1pPr>
            <a:lvl2pPr marL="0" indent="-180000">
              <a:lnSpc>
                <a:spcPct val="130000"/>
              </a:lnSpc>
              <a:spcBef>
                <a:spcPts val="0"/>
              </a:spcBef>
              <a:buFont typeface="Arial"/>
              <a:buChar char="•"/>
              <a:defRPr sz="1500">
                <a:solidFill>
                  <a:schemeClr val="tx1"/>
                </a:solidFill>
                <a:latin typeface="Arial"/>
                <a:cs typeface="Arial"/>
              </a:defRPr>
            </a:lvl2pPr>
            <a:lvl3pPr marL="540000" indent="-180000">
              <a:lnSpc>
                <a:spcPct val="130000"/>
              </a:lnSpc>
              <a:spcBef>
                <a:spcPts val="0"/>
              </a:spcBef>
              <a:defRPr sz="1500" b="0" i="0">
                <a:solidFill>
                  <a:schemeClr val="tx1"/>
                </a:solidFill>
                <a:latin typeface="Arial"/>
                <a:cs typeface="Arial"/>
              </a:defRPr>
            </a:lvl3pPr>
            <a:lvl4pPr marL="900000" indent="-180000">
              <a:lnSpc>
                <a:spcPct val="130000"/>
              </a:lnSpc>
              <a:spcBef>
                <a:spcPts val="0"/>
              </a:spcBef>
              <a:buFont typeface="Arial"/>
              <a:buChar char="•"/>
              <a:defRPr sz="1500" b="0" i="0">
                <a:solidFill>
                  <a:schemeClr val="tx1"/>
                </a:solidFill>
                <a:latin typeface="Arial"/>
                <a:cs typeface="Arial"/>
              </a:defRPr>
            </a:lvl4pPr>
            <a:lvl5pPr marL="1260000" indent="-180000">
              <a:lnSpc>
                <a:spcPct val="130000"/>
              </a:lnSpc>
              <a:spcBef>
                <a:spcPts val="0"/>
              </a:spcBef>
              <a:buFont typeface="Arial"/>
              <a:buChar char="•"/>
              <a:defRPr sz="1500" b="0" i="0">
                <a:solidFill>
                  <a:schemeClr val="tx1"/>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7" name="Text Placeholder 2"/>
          <p:cNvSpPr>
            <a:spLocks noGrp="1"/>
          </p:cNvSpPr>
          <p:nvPr>
            <p:ph type="body" sz="quarter" idx="14"/>
          </p:nvPr>
        </p:nvSpPr>
        <p:spPr>
          <a:xfrm>
            <a:off x="4788024" y="1203598"/>
            <a:ext cx="3917022" cy="3625578"/>
          </a:xfrm>
          <a:prstGeom prst="rect">
            <a:avLst/>
          </a:prstGeom>
        </p:spPr>
        <p:txBody>
          <a:bodyPr vert="horz" lIns="0" tIns="0" rIns="0" bIns="0"/>
          <a:lstStyle>
            <a:lvl1pPr marL="0" indent="0">
              <a:lnSpc>
                <a:spcPct val="130000"/>
              </a:lnSpc>
              <a:spcBef>
                <a:spcPts val="0"/>
              </a:spcBef>
              <a:buFontTx/>
              <a:buNone/>
              <a:defRPr sz="1500">
                <a:solidFill>
                  <a:schemeClr val="tx1"/>
                </a:solidFill>
                <a:latin typeface="Arial"/>
                <a:cs typeface="Arial"/>
              </a:defRPr>
            </a:lvl1pPr>
            <a:lvl2pPr marL="0" indent="-180000">
              <a:lnSpc>
                <a:spcPct val="130000"/>
              </a:lnSpc>
              <a:spcBef>
                <a:spcPts val="0"/>
              </a:spcBef>
              <a:buFont typeface="Arial"/>
              <a:buChar char="•"/>
              <a:defRPr sz="1500">
                <a:solidFill>
                  <a:schemeClr val="tx1"/>
                </a:solidFill>
                <a:latin typeface="Arial"/>
                <a:cs typeface="Arial"/>
              </a:defRPr>
            </a:lvl2pPr>
            <a:lvl3pPr marL="540000" indent="-180000">
              <a:lnSpc>
                <a:spcPct val="130000"/>
              </a:lnSpc>
              <a:spcBef>
                <a:spcPts val="0"/>
              </a:spcBef>
              <a:defRPr sz="1500" b="0" i="0">
                <a:solidFill>
                  <a:schemeClr val="tx1"/>
                </a:solidFill>
                <a:latin typeface="Arial"/>
                <a:cs typeface="Arial"/>
              </a:defRPr>
            </a:lvl3pPr>
            <a:lvl4pPr marL="900000" indent="-180000">
              <a:lnSpc>
                <a:spcPct val="130000"/>
              </a:lnSpc>
              <a:spcBef>
                <a:spcPts val="0"/>
              </a:spcBef>
              <a:buFont typeface="Arial"/>
              <a:buChar char="•"/>
              <a:defRPr sz="1500" b="0" i="0">
                <a:solidFill>
                  <a:schemeClr val="tx1"/>
                </a:solidFill>
                <a:latin typeface="Arial"/>
                <a:cs typeface="Arial"/>
              </a:defRPr>
            </a:lvl4pPr>
            <a:lvl5pPr marL="1260000" indent="-180000">
              <a:lnSpc>
                <a:spcPct val="130000"/>
              </a:lnSpc>
              <a:spcBef>
                <a:spcPts val="0"/>
              </a:spcBef>
              <a:buFont typeface="Arial"/>
              <a:buChar char="•"/>
              <a:defRPr sz="1500" b="0" i="0">
                <a:solidFill>
                  <a:schemeClr val="tx1"/>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18418871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llard Law - Body 2 Column Image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531824-4555-C3C6-B14A-076457F3C678}"/>
              </a:ext>
            </a:extLst>
          </p:cNvPr>
          <p:cNvSpPr/>
          <p:nvPr userDrawn="1"/>
        </p:nvSpPr>
        <p:spPr>
          <a:xfrm>
            <a:off x="0" y="0"/>
            <a:ext cx="9144000" cy="915988"/>
          </a:xfrm>
          <a:prstGeom prst="rect">
            <a:avLst/>
          </a:prstGeom>
          <a:solidFill>
            <a:schemeClr val="bg1"/>
          </a:solidFill>
          <a:ln w="6350">
            <a:solidFill>
              <a:schemeClr val="accent1">
                <a:shade val="95000"/>
                <a:satMod val="105000"/>
                <a:alpha val="25000"/>
              </a:schemeClr>
            </a:solidFill>
          </a:ln>
          <a:effectLst>
            <a:outerShdw blurRad="40000" dist="23000"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3" name="Picture 2" descr="G:\Law Templates and Logos\Allard School of Law Logo Files\JPEGs\PALSOL-1.1b-Formal-UBC-Shield.jpg">
            <a:extLst>
              <a:ext uri="{FF2B5EF4-FFF2-40B4-BE49-F238E27FC236}">
                <a16:creationId xmlns:a16="http://schemas.microsoft.com/office/drawing/2014/main" id="{BD9D8C3D-591E-29A1-562F-C148942815C3}"/>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473825"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203598"/>
            <a:ext cx="3917022" cy="3625578"/>
          </a:xfrm>
          <a:prstGeom prst="rect">
            <a:avLst/>
          </a:prstGeom>
        </p:spPr>
        <p:txBody>
          <a:bodyPr vert="horz" lIns="0" tIns="0" rIns="0" bIns="0"/>
          <a:lstStyle>
            <a:lvl1pPr marL="0" indent="0">
              <a:lnSpc>
                <a:spcPct val="130000"/>
              </a:lnSpc>
              <a:spcBef>
                <a:spcPts val="0"/>
              </a:spcBef>
              <a:buFontTx/>
              <a:buNone/>
              <a:defRPr sz="1500">
                <a:solidFill>
                  <a:schemeClr val="tx1"/>
                </a:solidFill>
                <a:latin typeface="Arial"/>
                <a:cs typeface="Arial"/>
              </a:defRPr>
            </a:lvl1pPr>
            <a:lvl2pPr marL="0" indent="-180000">
              <a:lnSpc>
                <a:spcPct val="130000"/>
              </a:lnSpc>
              <a:spcBef>
                <a:spcPts val="0"/>
              </a:spcBef>
              <a:buFont typeface="Arial"/>
              <a:buChar char="•"/>
              <a:defRPr sz="1500">
                <a:solidFill>
                  <a:schemeClr val="tx1"/>
                </a:solidFill>
                <a:latin typeface="Arial"/>
                <a:cs typeface="Arial"/>
              </a:defRPr>
            </a:lvl2pPr>
            <a:lvl3pPr marL="540000" indent="-180000">
              <a:lnSpc>
                <a:spcPct val="130000"/>
              </a:lnSpc>
              <a:spcBef>
                <a:spcPts val="0"/>
              </a:spcBef>
              <a:defRPr sz="1500" b="0" i="0">
                <a:solidFill>
                  <a:schemeClr val="tx1"/>
                </a:solidFill>
                <a:latin typeface="Arial"/>
                <a:cs typeface="Arial"/>
              </a:defRPr>
            </a:lvl3pPr>
            <a:lvl4pPr marL="900000" indent="-180000">
              <a:lnSpc>
                <a:spcPct val="130000"/>
              </a:lnSpc>
              <a:spcBef>
                <a:spcPts val="0"/>
              </a:spcBef>
              <a:buFont typeface="Arial"/>
              <a:buChar char="•"/>
              <a:defRPr sz="1500" b="0" i="0">
                <a:solidFill>
                  <a:schemeClr val="tx1"/>
                </a:solidFill>
                <a:latin typeface="Arial"/>
                <a:cs typeface="Arial"/>
              </a:defRPr>
            </a:lvl4pPr>
            <a:lvl5pPr marL="1260000" indent="-180000">
              <a:lnSpc>
                <a:spcPct val="130000"/>
              </a:lnSpc>
              <a:spcBef>
                <a:spcPts val="0"/>
              </a:spcBef>
              <a:buFont typeface="Arial"/>
              <a:buChar char="•"/>
              <a:defRPr sz="1500" b="0" i="0">
                <a:solidFill>
                  <a:schemeClr val="tx1"/>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8" name="Picture Placeholder 8"/>
          <p:cNvSpPr>
            <a:spLocks noGrp="1"/>
          </p:cNvSpPr>
          <p:nvPr>
            <p:ph type="pic" sz="quarter" idx="15"/>
          </p:nvPr>
        </p:nvSpPr>
        <p:spPr>
          <a:xfrm>
            <a:off x="4787900" y="1203598"/>
            <a:ext cx="3916363" cy="3625577"/>
          </a:xfrm>
          <a:prstGeom prst="rect">
            <a:avLst/>
          </a:prstGeom>
        </p:spPr>
        <p:txBody>
          <a:bodyPr/>
          <a:lstStyle/>
          <a:p>
            <a:pPr lvl="0"/>
            <a:endParaRPr lang="en-US" noProof="0" dirty="0"/>
          </a:p>
        </p:txBody>
      </p:sp>
    </p:spTree>
    <p:extLst>
      <p:ext uri="{BB962C8B-B14F-4D97-AF65-F5344CB8AC3E}">
        <p14:creationId xmlns:p14="http://schemas.microsoft.com/office/powerpoint/2010/main" val="25443697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llard Law - End Slide Whit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2873DD-1C47-C9BF-7BAB-FFB1122B924C}"/>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54025" y="1439863"/>
            <a:ext cx="30480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91828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llard Law - End Slide Blu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836C91-048B-2FEB-5278-04E496BC61E3}"/>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39738" y="1443038"/>
            <a:ext cx="30353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60237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87BFFA-21DF-7D9D-C96A-89877F0C590C}"/>
              </a:ext>
            </a:extLst>
          </p:cNvPr>
          <p:cNvSpPr/>
          <p:nvPr userDrawn="1"/>
        </p:nvSpPr>
        <p:spPr>
          <a:xfrm>
            <a:off x="8243888" y="1131888"/>
            <a:ext cx="900112" cy="113188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3" name="Picture 2" descr="2014_logo_only_reverse.png">
            <a:extLst>
              <a:ext uri="{FF2B5EF4-FFF2-40B4-BE49-F238E27FC236}">
                <a16:creationId xmlns:a16="http://schemas.microsoft.com/office/drawing/2014/main" id="{DF5379B8-4125-ACD4-7532-A213E83D520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485188" y="1419225"/>
            <a:ext cx="4079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18"/>
          <p:cNvSpPr>
            <a:spLocks noGrp="1"/>
          </p:cNvSpPr>
          <p:nvPr>
            <p:ph type="body" sz="quarter" idx="11"/>
          </p:nvPr>
        </p:nvSpPr>
        <p:spPr>
          <a:xfrm>
            <a:off x="365587" y="1131888"/>
            <a:ext cx="5430376" cy="1823086"/>
          </a:xfrm>
          <a:prstGeom prst="rect">
            <a:avLst/>
          </a:prstGeom>
        </p:spPr>
        <p:txBody>
          <a:bodyPr vert="horz" lIns="0" tIns="0" rIns="0" bIns="0" anchor="t" anchorCtr="0"/>
          <a:lstStyle>
            <a:lvl1pPr marL="0" indent="0">
              <a:lnSpc>
                <a:spcPts val="3800"/>
              </a:lnSpc>
              <a:spcBef>
                <a:spcPts val="0"/>
              </a:spcBef>
              <a:buNone/>
              <a:defRPr sz="3400" b="1" i="0" kern="0" cap="all" spc="30" baseline="0">
                <a:solidFill>
                  <a:schemeClr val="tx1"/>
                </a:solidFill>
                <a:latin typeface="Arial"/>
                <a:cs typeface="Arial"/>
              </a:defRPr>
            </a:lvl1pPr>
          </a:lstStyle>
          <a:p>
            <a:pPr lvl="0"/>
            <a:r>
              <a:rPr lang="en-CA" dirty="0"/>
              <a:t>Click to edit Master text styles</a:t>
            </a:r>
          </a:p>
        </p:txBody>
      </p:sp>
      <p:sp>
        <p:nvSpPr>
          <p:cNvPr id="11" name="Text Placeholder 14"/>
          <p:cNvSpPr>
            <a:spLocks noGrp="1"/>
          </p:cNvSpPr>
          <p:nvPr>
            <p:ph type="body" sz="quarter" idx="12"/>
          </p:nvPr>
        </p:nvSpPr>
        <p:spPr>
          <a:xfrm>
            <a:off x="365762" y="3003798"/>
            <a:ext cx="5430203" cy="321394"/>
          </a:xfrm>
          <a:prstGeom prst="rect">
            <a:avLst/>
          </a:prstGeom>
        </p:spPr>
        <p:txBody>
          <a:bodyPr vert="horz" lIns="0" tIns="0" rIns="0" bIns="0"/>
          <a:lstStyle>
            <a:lvl1pPr marL="0" indent="0">
              <a:buNone/>
              <a:defRPr sz="1800" b="0" i="0" kern="0" spc="30" baseline="0">
                <a:solidFill>
                  <a:schemeClr val="tx1"/>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
        <p:nvSpPr>
          <p:cNvPr id="12" name="Text Placeholder 14"/>
          <p:cNvSpPr>
            <a:spLocks noGrp="1"/>
          </p:cNvSpPr>
          <p:nvPr>
            <p:ph type="body" sz="quarter" idx="13"/>
          </p:nvPr>
        </p:nvSpPr>
        <p:spPr>
          <a:xfrm>
            <a:off x="365762" y="3507855"/>
            <a:ext cx="5430203" cy="321394"/>
          </a:xfrm>
          <a:prstGeom prst="rect">
            <a:avLst/>
          </a:prstGeom>
        </p:spPr>
        <p:txBody>
          <a:bodyPr vert="horz" lIns="0" tIns="0" rIns="0" bIns="0"/>
          <a:lstStyle>
            <a:lvl1pPr marL="0" indent="0">
              <a:buNone/>
              <a:defRPr sz="1000" b="1" i="0" kern="0" cap="all" spc="150" normalizeH="0" baseline="0">
                <a:solidFill>
                  <a:srgbClr val="0C2344"/>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Tree>
    <p:extLst>
      <p:ext uri="{BB962C8B-B14F-4D97-AF65-F5344CB8AC3E}">
        <p14:creationId xmlns:p14="http://schemas.microsoft.com/office/powerpoint/2010/main" val="493596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llard Law - Body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2F3893-26C5-01AD-96F3-9536248D2964}"/>
              </a:ext>
            </a:extLst>
          </p:cNvPr>
          <p:cNvSpPr/>
          <p:nvPr userDrawn="1"/>
        </p:nvSpPr>
        <p:spPr>
          <a:xfrm>
            <a:off x="0" y="0"/>
            <a:ext cx="9144000" cy="915988"/>
          </a:xfrm>
          <a:prstGeom prst="rect">
            <a:avLst/>
          </a:prstGeom>
          <a:solidFill>
            <a:schemeClr val="bg1"/>
          </a:solidFill>
          <a:effectLst>
            <a:outerShdw blurRad="40000" dist="23000" dir="5400000" rotWithShape="0">
              <a:srgbClr val="000000">
                <a:alpha val="5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3" name="Picture 2" descr="G:\Law Templates and Logos\Allard School of Law Logo Files\JPEGs\PALSOL-1.1b-Formal-UBC-Shield.jpg">
            <a:extLst>
              <a:ext uri="{FF2B5EF4-FFF2-40B4-BE49-F238E27FC236}">
                <a16:creationId xmlns:a16="http://schemas.microsoft.com/office/drawing/2014/main" id="{E2D569ED-152A-B747-B981-372BF498998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477000"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203598"/>
            <a:ext cx="8309510" cy="362557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16969139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589A09-7FDE-1AB9-9EB8-3A9E75F8B341}"/>
              </a:ext>
            </a:extLst>
          </p:cNvPr>
          <p:cNvSpPr/>
          <p:nvPr userDrawn="1"/>
        </p:nvSpPr>
        <p:spPr>
          <a:xfrm>
            <a:off x="8243888" y="1131888"/>
            <a:ext cx="900112" cy="113188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3" name="Picture 3" descr="s4b282c2015.png">
            <a:extLst>
              <a:ext uri="{FF2B5EF4-FFF2-40B4-BE49-F238E27FC236}">
                <a16:creationId xmlns:a16="http://schemas.microsoft.com/office/drawing/2014/main" id="{D692868F-DFFC-AB1B-29AE-F2AD9D6927A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513763" y="1439863"/>
            <a:ext cx="363537"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18"/>
          <p:cNvSpPr>
            <a:spLocks noGrp="1"/>
          </p:cNvSpPr>
          <p:nvPr>
            <p:ph type="body" sz="quarter" idx="11"/>
          </p:nvPr>
        </p:nvSpPr>
        <p:spPr>
          <a:xfrm>
            <a:off x="365587" y="1131888"/>
            <a:ext cx="5430376" cy="1823086"/>
          </a:xfrm>
          <a:prstGeom prst="rect">
            <a:avLst/>
          </a:prstGeom>
        </p:spPr>
        <p:txBody>
          <a:bodyPr vert="horz" lIns="0" tIns="0" rIns="0" bIns="0" anchor="t" anchorCtr="0"/>
          <a:lstStyle>
            <a:lvl1pPr marL="0" indent="0">
              <a:lnSpc>
                <a:spcPts val="3800"/>
              </a:lnSpc>
              <a:spcBef>
                <a:spcPts val="0"/>
              </a:spcBef>
              <a:buNone/>
              <a:defRPr sz="3400" b="1" i="0" kern="0" cap="all" spc="30" baseline="0">
                <a:solidFill>
                  <a:srgbClr val="FFFFFF"/>
                </a:solidFill>
                <a:latin typeface="Arial"/>
                <a:cs typeface="Arial"/>
              </a:defRPr>
            </a:lvl1pPr>
          </a:lstStyle>
          <a:p>
            <a:pPr lvl="0"/>
            <a:r>
              <a:rPr lang="en-CA" dirty="0"/>
              <a:t>Click to edit Master text styles</a:t>
            </a:r>
          </a:p>
        </p:txBody>
      </p:sp>
      <p:sp>
        <p:nvSpPr>
          <p:cNvPr id="7" name="Text Placeholder 14"/>
          <p:cNvSpPr>
            <a:spLocks noGrp="1"/>
          </p:cNvSpPr>
          <p:nvPr>
            <p:ph type="body" sz="quarter" idx="12"/>
          </p:nvPr>
        </p:nvSpPr>
        <p:spPr>
          <a:xfrm>
            <a:off x="365762" y="3003798"/>
            <a:ext cx="5430203" cy="321394"/>
          </a:xfrm>
          <a:prstGeom prst="rect">
            <a:avLst/>
          </a:prstGeom>
        </p:spPr>
        <p:txBody>
          <a:bodyPr vert="horz" lIns="0" tIns="0" rIns="0" bIns="0"/>
          <a:lstStyle>
            <a:lvl1pPr marL="0" indent="0">
              <a:buNone/>
              <a:defRPr sz="1800" b="0" i="0" kern="0" spc="30" baseline="0">
                <a:solidFill>
                  <a:srgbClr val="FFFFFF"/>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
        <p:nvSpPr>
          <p:cNvPr id="8" name="Text Placeholder 14"/>
          <p:cNvSpPr>
            <a:spLocks noGrp="1"/>
          </p:cNvSpPr>
          <p:nvPr>
            <p:ph type="body" sz="quarter" idx="13"/>
          </p:nvPr>
        </p:nvSpPr>
        <p:spPr>
          <a:xfrm>
            <a:off x="365762" y="3507855"/>
            <a:ext cx="5430203" cy="321394"/>
          </a:xfrm>
          <a:prstGeom prst="rect">
            <a:avLst/>
          </a:prstGeom>
        </p:spPr>
        <p:txBody>
          <a:bodyPr vert="horz" lIns="0" tIns="0" rIns="0" bIns="0"/>
          <a:lstStyle>
            <a:lvl1pPr marL="0" indent="0">
              <a:buNone/>
              <a:defRPr sz="1000" b="1" i="0" kern="0" cap="all" spc="150" normalizeH="0" baseline="0">
                <a:solidFill>
                  <a:srgbClr val="FFFFFF"/>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Tree>
    <p:extLst>
      <p:ext uri="{BB962C8B-B14F-4D97-AF65-F5344CB8AC3E}">
        <p14:creationId xmlns:p14="http://schemas.microsoft.com/office/powerpoint/2010/main" val="15758032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ubsection Slide - 2">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BD5745CB-F40D-2F2F-FD59-2901EBB88289}"/>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B3C1C83E-FEE0-9A44-A3A0-FCE0AB8902A8}" type="slidenum">
              <a:rPr lang="en-US" altLang="en-US" sz="900" smtClean="0">
                <a:solidFill>
                  <a:srgbClr val="FFFFFF"/>
                </a:solidFill>
                <a:latin typeface="Whitney Book" pitchFamily="50" charset="0"/>
              </a:rPr>
              <a:pPr algn="r">
                <a:spcBef>
                  <a:spcPct val="20000"/>
                </a:spcBef>
                <a:buFont typeface="Arial" panose="020B0604020202020204" pitchFamily="34" charset="0"/>
                <a:buNone/>
                <a:defRPr/>
              </a:pPr>
              <a:t>‹#›</a:t>
            </a:fld>
            <a:endParaRPr lang="en-CA" altLang="en-US" sz="900">
              <a:solidFill>
                <a:srgbClr val="FFFFFF"/>
              </a:solidFill>
              <a:latin typeface="Whitney Book" pitchFamily="50" charset="0"/>
            </a:endParaRPr>
          </a:p>
        </p:txBody>
      </p:sp>
      <p:sp>
        <p:nvSpPr>
          <p:cNvPr id="3" name="Rectangle 2">
            <a:extLst>
              <a:ext uri="{FF2B5EF4-FFF2-40B4-BE49-F238E27FC236}">
                <a16:creationId xmlns:a16="http://schemas.microsoft.com/office/drawing/2014/main" id="{475CE925-7E42-66C1-DA81-52B7029E8401}"/>
              </a:ext>
            </a:extLst>
          </p:cNvPr>
          <p:cNvSpPr/>
          <p:nvPr userDrawn="1"/>
        </p:nvSpPr>
        <p:spPr>
          <a:xfrm>
            <a:off x="8243888" y="1131888"/>
            <a:ext cx="900112" cy="113188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4" name="Picture 2" descr="2014_logo_only_reverse.png">
            <a:extLst>
              <a:ext uri="{FF2B5EF4-FFF2-40B4-BE49-F238E27FC236}">
                <a16:creationId xmlns:a16="http://schemas.microsoft.com/office/drawing/2014/main" id="{36098695-B1BD-E852-8799-7D0D8031485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485188" y="1419225"/>
            <a:ext cx="4079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8"/>
          <p:cNvSpPr>
            <a:spLocks noGrp="1"/>
          </p:cNvSpPr>
          <p:nvPr>
            <p:ph type="body" sz="quarter" idx="11"/>
          </p:nvPr>
        </p:nvSpPr>
        <p:spPr>
          <a:xfrm>
            <a:off x="365587" y="1131889"/>
            <a:ext cx="5430376" cy="1060178"/>
          </a:xfrm>
          <a:prstGeom prst="rect">
            <a:avLst/>
          </a:prstGeom>
        </p:spPr>
        <p:txBody>
          <a:bodyPr vert="horz" lIns="0" tIns="0" rIns="0" bIns="0" anchor="t" anchorCtr="0"/>
          <a:lstStyle>
            <a:lvl1pPr marL="0" indent="0">
              <a:lnSpc>
                <a:spcPts val="3400"/>
              </a:lnSpc>
              <a:spcBef>
                <a:spcPts val="0"/>
              </a:spcBef>
              <a:buNone/>
              <a:defRPr sz="2800" b="1" i="0" kern="0" cap="all" spc="30" baseline="0">
                <a:solidFill>
                  <a:schemeClr val="tx1"/>
                </a:solidFill>
                <a:latin typeface="Arial"/>
                <a:cs typeface="Arial"/>
              </a:defRPr>
            </a:lvl1pPr>
          </a:lstStyle>
          <a:p>
            <a:pPr lvl="0"/>
            <a:r>
              <a:rPr lang="en-CA" dirty="0"/>
              <a:t>Click to edit Master text styles</a:t>
            </a:r>
          </a:p>
        </p:txBody>
      </p:sp>
    </p:spTree>
    <p:extLst>
      <p:ext uri="{BB962C8B-B14F-4D97-AF65-F5344CB8AC3E}">
        <p14:creationId xmlns:p14="http://schemas.microsoft.com/office/powerpoint/2010/main" val="36710754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ubsection Slide - 3">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CB972C54-AE31-BD5F-4032-59BC38A2EDD3}"/>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9A29758D-760B-8D4F-B8F9-A3E4DA8C3D6E}" type="slidenum">
              <a:rPr lang="en-US" altLang="en-US" sz="900" smtClean="0">
                <a:solidFill>
                  <a:srgbClr val="FFFFFF"/>
                </a:solidFill>
                <a:latin typeface="Whitney Book" pitchFamily="50" charset="0"/>
              </a:rPr>
              <a:pPr algn="r">
                <a:spcBef>
                  <a:spcPct val="20000"/>
                </a:spcBef>
                <a:buFont typeface="Arial" panose="020B0604020202020204" pitchFamily="34" charset="0"/>
                <a:buNone/>
                <a:defRPr/>
              </a:pPr>
              <a:t>‹#›</a:t>
            </a:fld>
            <a:endParaRPr lang="en-CA" altLang="en-US" sz="900">
              <a:solidFill>
                <a:srgbClr val="FFFFFF"/>
              </a:solidFill>
              <a:latin typeface="Whitney Book" pitchFamily="50" charset="0"/>
            </a:endParaRPr>
          </a:p>
        </p:txBody>
      </p:sp>
      <p:sp>
        <p:nvSpPr>
          <p:cNvPr id="3" name="Rectangle 2">
            <a:extLst>
              <a:ext uri="{FF2B5EF4-FFF2-40B4-BE49-F238E27FC236}">
                <a16:creationId xmlns:a16="http://schemas.microsoft.com/office/drawing/2014/main" id="{A00C5DE2-F4C9-5BCB-E804-A5DFA6D4F971}"/>
              </a:ext>
            </a:extLst>
          </p:cNvPr>
          <p:cNvSpPr/>
          <p:nvPr userDrawn="1"/>
        </p:nvSpPr>
        <p:spPr>
          <a:xfrm>
            <a:off x="8243888" y="1131888"/>
            <a:ext cx="900112" cy="113188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4" name="Picture 3" descr="s4b282c2015.png">
            <a:extLst>
              <a:ext uri="{FF2B5EF4-FFF2-40B4-BE49-F238E27FC236}">
                <a16:creationId xmlns:a16="http://schemas.microsoft.com/office/drawing/2014/main" id="{BDE972BB-51F9-BD4A-7D8A-27BC38D307D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513763" y="1439863"/>
            <a:ext cx="363537"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8"/>
          <p:cNvSpPr>
            <a:spLocks noGrp="1"/>
          </p:cNvSpPr>
          <p:nvPr>
            <p:ph type="body" sz="quarter" idx="11"/>
          </p:nvPr>
        </p:nvSpPr>
        <p:spPr>
          <a:xfrm>
            <a:off x="365587" y="1131889"/>
            <a:ext cx="5430376" cy="1060178"/>
          </a:xfrm>
          <a:prstGeom prst="rect">
            <a:avLst/>
          </a:prstGeom>
        </p:spPr>
        <p:txBody>
          <a:bodyPr vert="horz" lIns="0" tIns="0" rIns="0" bIns="0" anchor="t" anchorCtr="0"/>
          <a:lstStyle>
            <a:lvl1pPr marL="0" indent="0">
              <a:lnSpc>
                <a:spcPts val="3400"/>
              </a:lnSpc>
              <a:spcBef>
                <a:spcPts val="0"/>
              </a:spcBef>
              <a:buNone/>
              <a:defRPr sz="2800" b="1" i="0" kern="0" cap="all" spc="30" baseline="0">
                <a:solidFill>
                  <a:srgbClr val="FFFFFF"/>
                </a:solidFill>
                <a:latin typeface="Arial"/>
                <a:cs typeface="Arial"/>
              </a:defRPr>
            </a:lvl1pPr>
          </a:lstStyle>
          <a:p>
            <a:pPr lvl="0"/>
            <a:r>
              <a:rPr lang="en-CA" dirty="0"/>
              <a:t>Click to edit Master text styles</a:t>
            </a:r>
          </a:p>
        </p:txBody>
      </p:sp>
    </p:spTree>
    <p:extLst>
      <p:ext uri="{BB962C8B-B14F-4D97-AF65-F5344CB8AC3E}">
        <p14:creationId xmlns:p14="http://schemas.microsoft.com/office/powerpoint/2010/main" val="5310703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py Slide - 1">
    <p:spTree>
      <p:nvGrpSpPr>
        <p:cNvPr id="1" name=""/>
        <p:cNvGrpSpPr/>
        <p:nvPr/>
      </p:nvGrpSpPr>
      <p:grpSpPr>
        <a:xfrm>
          <a:off x="0" y="0"/>
          <a:ext cx="0" cy="0"/>
          <a:chOff x="0" y="0"/>
          <a:chExt cx="0" cy="0"/>
        </a:xfrm>
      </p:grpSpPr>
      <p:pic>
        <p:nvPicPr>
          <p:cNvPr id="2" name="Picture 1" descr="s4b282c2015.png">
            <a:extLst>
              <a:ext uri="{FF2B5EF4-FFF2-40B4-BE49-F238E27FC236}">
                <a16:creationId xmlns:a16="http://schemas.microsoft.com/office/drawing/2014/main" id="{D3BBDF32-3A3C-06CF-4D45-83D49622185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513763" y="1439863"/>
            <a:ext cx="363537"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14">
            <a:extLst>
              <a:ext uri="{FF2B5EF4-FFF2-40B4-BE49-F238E27FC236}">
                <a16:creationId xmlns:a16="http://schemas.microsoft.com/office/drawing/2014/main" id="{05B4DDE3-ED69-33C1-9656-7EEA3F04BD0C}"/>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2B231B1F-0CA1-B141-B60C-F4734CEBCEF5}" type="slidenum">
              <a:rPr lang="en-US" altLang="en-US" sz="900" smtClean="0">
                <a:cs typeface="Arial" panose="020B0604020202020204" pitchFamily="34" charset="0"/>
              </a:rPr>
              <a:pPr algn="r">
                <a:spcBef>
                  <a:spcPct val="20000"/>
                </a:spcBef>
                <a:buFont typeface="Arial" panose="020B0604020202020204" pitchFamily="34" charset="0"/>
                <a:buNone/>
                <a:defRPr/>
              </a:pPr>
              <a:t>‹#›</a:t>
            </a:fld>
            <a:endParaRPr lang="en-CA" altLang="en-US" sz="900">
              <a:cs typeface="Arial" panose="020B0604020202020204" pitchFamily="34" charset="0"/>
            </a:endParaRPr>
          </a:p>
        </p:txBody>
      </p:sp>
      <p:sp>
        <p:nvSpPr>
          <p:cNvPr id="9" name="Text Placeholder 11"/>
          <p:cNvSpPr>
            <a:spLocks noGrp="1"/>
          </p:cNvSpPr>
          <p:nvPr>
            <p:ph type="body" sz="quarter" idx="11"/>
          </p:nvPr>
        </p:nvSpPr>
        <p:spPr>
          <a:xfrm>
            <a:off x="438954" y="411511"/>
            <a:ext cx="7661438"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10" name="Text Placeholder 2"/>
          <p:cNvSpPr>
            <a:spLocks noGrp="1"/>
          </p:cNvSpPr>
          <p:nvPr>
            <p:ph type="body" sz="quarter" idx="13"/>
          </p:nvPr>
        </p:nvSpPr>
        <p:spPr>
          <a:xfrm>
            <a:off x="438954" y="1131888"/>
            <a:ext cx="7661438" cy="3697288"/>
          </a:xfrm>
          <a:prstGeom prst="rect">
            <a:avLst/>
          </a:prstGeom>
        </p:spPr>
        <p:txBody>
          <a:bodyPr vert="horz" lIns="0" tIns="0" rIns="0" bIns="0"/>
          <a:lstStyle>
            <a:lvl1pPr marL="0" indent="0">
              <a:lnSpc>
                <a:spcPct val="130000"/>
              </a:lnSpc>
              <a:spcBef>
                <a:spcPts val="0"/>
              </a:spcBef>
              <a:buFontTx/>
              <a:buNone/>
              <a:defRPr sz="1500">
                <a:latin typeface="Arial"/>
                <a:cs typeface="Arial"/>
              </a:defRPr>
            </a:lvl1pPr>
            <a:lvl2pPr marL="0" indent="-180000">
              <a:lnSpc>
                <a:spcPct val="130000"/>
              </a:lnSpc>
              <a:spcBef>
                <a:spcPts val="0"/>
              </a:spcBef>
              <a:buFont typeface="Arial"/>
              <a:buChar char="•"/>
              <a:defRPr sz="1500">
                <a:latin typeface="Arial"/>
                <a:cs typeface="Arial"/>
              </a:defRPr>
            </a:lvl2pPr>
            <a:lvl3pPr marL="540000" indent="-180000">
              <a:lnSpc>
                <a:spcPct val="130000"/>
              </a:lnSpc>
              <a:spcBef>
                <a:spcPts val="0"/>
              </a:spcBef>
              <a:defRPr sz="1500" b="0" i="0">
                <a:latin typeface="Arial"/>
                <a:cs typeface="Arial"/>
              </a:defRPr>
            </a:lvl3pPr>
            <a:lvl4pPr marL="900000" indent="-180000">
              <a:lnSpc>
                <a:spcPct val="130000"/>
              </a:lnSpc>
              <a:spcBef>
                <a:spcPts val="0"/>
              </a:spcBef>
              <a:buFont typeface="Arial"/>
              <a:buChar char="•"/>
              <a:defRPr sz="1500" b="0" i="0">
                <a:latin typeface="Arial"/>
                <a:cs typeface="Arial"/>
              </a:defRPr>
            </a:lvl4pPr>
            <a:lvl5pPr marL="1260000" indent="-180000">
              <a:lnSpc>
                <a:spcPct val="130000"/>
              </a:lnSpc>
              <a:spcBef>
                <a:spcPts val="0"/>
              </a:spcBef>
              <a:buFont typeface="Arial"/>
              <a:buChar char="•"/>
              <a:defRPr sz="1500" b="0" i="0">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31594215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py Slide - 2">
    <p:spTree>
      <p:nvGrpSpPr>
        <p:cNvPr id="1" name=""/>
        <p:cNvGrpSpPr/>
        <p:nvPr/>
      </p:nvGrpSpPr>
      <p:grpSpPr>
        <a:xfrm>
          <a:off x="0" y="0"/>
          <a:ext cx="0" cy="0"/>
          <a:chOff x="0" y="0"/>
          <a:chExt cx="0" cy="0"/>
        </a:xfrm>
      </p:grpSpPr>
      <p:pic>
        <p:nvPicPr>
          <p:cNvPr id="2" name="Picture 2" descr="2014_logo_only_reverse.png">
            <a:extLst>
              <a:ext uri="{FF2B5EF4-FFF2-40B4-BE49-F238E27FC236}">
                <a16:creationId xmlns:a16="http://schemas.microsoft.com/office/drawing/2014/main" id="{D6A7FD0D-E798-42AE-B2BD-5EB5B8B1585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485188" y="1419225"/>
            <a:ext cx="4079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14">
            <a:extLst>
              <a:ext uri="{FF2B5EF4-FFF2-40B4-BE49-F238E27FC236}">
                <a16:creationId xmlns:a16="http://schemas.microsoft.com/office/drawing/2014/main" id="{33CB94F2-AA17-13B0-0E82-3CE614CE331D}"/>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91A70E39-5DD3-1F46-807B-E1B3F6675E10}" type="slidenum">
              <a:rPr lang="en-US" altLang="en-US" sz="900" smtClean="0">
                <a:solidFill>
                  <a:srgbClr val="FFFFFF"/>
                </a:solidFill>
                <a:cs typeface="Arial" panose="020B0604020202020204" pitchFamily="34" charset="0"/>
              </a:rPr>
              <a:pPr algn="r">
                <a:spcBef>
                  <a:spcPct val="20000"/>
                </a:spcBef>
                <a:buFont typeface="Arial" panose="020B0604020202020204" pitchFamily="34" charset="0"/>
                <a:buNone/>
                <a:defRPr/>
              </a:pPr>
              <a:t>‹#›</a:t>
            </a:fld>
            <a:endParaRPr lang="en-CA" altLang="en-US" sz="900">
              <a:solidFill>
                <a:srgbClr val="FFFFFF"/>
              </a:solidFill>
              <a:cs typeface="Arial" panose="020B0604020202020204" pitchFamily="34" charset="0"/>
            </a:endParaRPr>
          </a:p>
        </p:txBody>
      </p:sp>
      <p:sp>
        <p:nvSpPr>
          <p:cNvPr id="9" name="Text Placeholder 11"/>
          <p:cNvSpPr>
            <a:spLocks noGrp="1"/>
          </p:cNvSpPr>
          <p:nvPr>
            <p:ph type="body" sz="quarter" idx="11"/>
          </p:nvPr>
        </p:nvSpPr>
        <p:spPr>
          <a:xfrm>
            <a:off x="438954" y="411511"/>
            <a:ext cx="7661438"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FFFFFF"/>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131888"/>
            <a:ext cx="7661438" cy="369728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38426055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Graphics Slide - 1">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B3C745D0-AC6C-3196-2687-9B278D6087CE}"/>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5CBC447A-7FBC-664D-9B6B-ED21D6DFD982}" type="slidenum">
              <a:rPr lang="en-US" altLang="en-US" sz="900" smtClean="0">
                <a:cs typeface="Arial" panose="020B0604020202020204" pitchFamily="34" charset="0"/>
              </a:rPr>
              <a:pPr algn="r">
                <a:spcBef>
                  <a:spcPct val="20000"/>
                </a:spcBef>
                <a:buFont typeface="Arial" panose="020B0604020202020204" pitchFamily="34" charset="0"/>
                <a:buNone/>
                <a:defRPr/>
              </a:pPr>
              <a:t>‹#›</a:t>
            </a:fld>
            <a:endParaRPr lang="en-CA" altLang="en-US" sz="900">
              <a:cs typeface="Arial" panose="020B0604020202020204" pitchFamily="34" charset="0"/>
            </a:endParaRPr>
          </a:p>
        </p:txBody>
      </p:sp>
      <p:pic>
        <p:nvPicPr>
          <p:cNvPr id="3" name="Picture 3" descr="s4b282c2015.png">
            <a:extLst>
              <a:ext uri="{FF2B5EF4-FFF2-40B4-BE49-F238E27FC236}">
                <a16:creationId xmlns:a16="http://schemas.microsoft.com/office/drawing/2014/main" id="{671DAD8C-F230-23D0-C69F-510C51FCF3E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513763" y="422275"/>
            <a:ext cx="363537"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1"/>
          <p:cNvSpPr>
            <a:spLocks noGrp="1"/>
          </p:cNvSpPr>
          <p:nvPr>
            <p:ph type="body" sz="quarter" idx="11"/>
          </p:nvPr>
        </p:nvSpPr>
        <p:spPr>
          <a:xfrm>
            <a:off x="438954" y="411511"/>
            <a:ext cx="7661438"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8" name="Text Placeholder 2"/>
          <p:cNvSpPr>
            <a:spLocks noGrp="1"/>
          </p:cNvSpPr>
          <p:nvPr>
            <p:ph type="body" sz="quarter" idx="13"/>
          </p:nvPr>
        </p:nvSpPr>
        <p:spPr>
          <a:xfrm>
            <a:off x="438954" y="1131888"/>
            <a:ext cx="7661438" cy="3697288"/>
          </a:xfrm>
          <a:prstGeom prst="rect">
            <a:avLst/>
          </a:prstGeom>
        </p:spPr>
        <p:txBody>
          <a:bodyPr vert="horz" lIns="0" tIns="0" rIns="0" bIns="0"/>
          <a:lstStyle>
            <a:lvl1pPr marL="0" indent="0">
              <a:lnSpc>
                <a:spcPct val="130000"/>
              </a:lnSpc>
              <a:spcBef>
                <a:spcPts val="0"/>
              </a:spcBef>
              <a:buFontTx/>
              <a:buNone/>
              <a:defRPr sz="1500">
                <a:latin typeface="Arial"/>
                <a:cs typeface="Arial"/>
              </a:defRPr>
            </a:lvl1pPr>
            <a:lvl2pPr marL="0" indent="-180000">
              <a:lnSpc>
                <a:spcPct val="130000"/>
              </a:lnSpc>
              <a:spcBef>
                <a:spcPts val="0"/>
              </a:spcBef>
              <a:buFont typeface="Arial"/>
              <a:buChar char="•"/>
              <a:defRPr sz="1500">
                <a:latin typeface="Arial"/>
                <a:cs typeface="Arial"/>
              </a:defRPr>
            </a:lvl2pPr>
            <a:lvl3pPr marL="540000" indent="-180000">
              <a:lnSpc>
                <a:spcPct val="130000"/>
              </a:lnSpc>
              <a:spcBef>
                <a:spcPts val="0"/>
              </a:spcBef>
              <a:defRPr sz="1500" b="0" i="0">
                <a:latin typeface="Arial"/>
                <a:cs typeface="Arial"/>
              </a:defRPr>
            </a:lvl3pPr>
            <a:lvl4pPr marL="900000" indent="-180000">
              <a:lnSpc>
                <a:spcPct val="130000"/>
              </a:lnSpc>
              <a:spcBef>
                <a:spcPts val="0"/>
              </a:spcBef>
              <a:buFont typeface="Arial"/>
              <a:buChar char="•"/>
              <a:defRPr sz="1500" b="0" i="0">
                <a:latin typeface="Arial"/>
                <a:cs typeface="Arial"/>
              </a:defRPr>
            </a:lvl4pPr>
            <a:lvl5pPr marL="1260000" indent="-180000">
              <a:lnSpc>
                <a:spcPct val="130000"/>
              </a:lnSpc>
              <a:spcBef>
                <a:spcPts val="0"/>
              </a:spcBef>
              <a:buFont typeface="Arial"/>
              <a:buChar char="•"/>
              <a:defRPr sz="1500" b="0" i="0">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2341757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Graphics Slide - 2">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6A40A6A1-8BC0-E704-6C14-2B245245815F}"/>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77C0F886-A180-1247-AA4A-7EA2290B7ABF}" type="slidenum">
              <a:rPr lang="en-US" altLang="en-US" sz="900" smtClean="0">
                <a:solidFill>
                  <a:srgbClr val="FFFFFF"/>
                </a:solidFill>
                <a:cs typeface="Arial" panose="020B0604020202020204" pitchFamily="34" charset="0"/>
              </a:rPr>
              <a:pPr algn="r">
                <a:spcBef>
                  <a:spcPct val="20000"/>
                </a:spcBef>
                <a:buFont typeface="Arial" panose="020B0604020202020204" pitchFamily="34" charset="0"/>
                <a:buNone/>
                <a:defRPr/>
              </a:pPr>
              <a:t>‹#›</a:t>
            </a:fld>
            <a:endParaRPr lang="en-CA" altLang="en-US" sz="900">
              <a:solidFill>
                <a:srgbClr val="FFFFFF"/>
              </a:solidFill>
              <a:cs typeface="Arial" panose="020B0604020202020204" pitchFamily="34" charset="0"/>
            </a:endParaRPr>
          </a:p>
        </p:txBody>
      </p:sp>
      <p:pic>
        <p:nvPicPr>
          <p:cNvPr id="3" name="Picture 2" descr="2014_logo_only_reverse.png">
            <a:extLst>
              <a:ext uri="{FF2B5EF4-FFF2-40B4-BE49-F238E27FC236}">
                <a16:creationId xmlns:a16="http://schemas.microsoft.com/office/drawing/2014/main" id="{7AE547F6-6068-1A17-5309-A666E96B341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485188" y="473075"/>
            <a:ext cx="4079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1"/>
          <p:cNvSpPr>
            <a:spLocks noGrp="1"/>
          </p:cNvSpPr>
          <p:nvPr>
            <p:ph type="body" sz="quarter" idx="11"/>
          </p:nvPr>
        </p:nvSpPr>
        <p:spPr>
          <a:xfrm>
            <a:off x="438954" y="411511"/>
            <a:ext cx="7661438"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FFFFFF"/>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8" name="Text Placeholder 2"/>
          <p:cNvSpPr>
            <a:spLocks noGrp="1"/>
          </p:cNvSpPr>
          <p:nvPr>
            <p:ph type="body" sz="quarter" idx="13"/>
          </p:nvPr>
        </p:nvSpPr>
        <p:spPr>
          <a:xfrm>
            <a:off x="438954" y="1131888"/>
            <a:ext cx="7661438" cy="369728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28113529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 descr="UBC_2016_Signature_Wide_282.png">
            <a:extLst>
              <a:ext uri="{FF2B5EF4-FFF2-40B4-BE49-F238E27FC236}">
                <a16:creationId xmlns:a16="http://schemas.microsoft.com/office/drawing/2014/main" id="{832786A7-6775-299B-D7E9-5E5E1A14177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39738" y="1439863"/>
            <a:ext cx="4770437"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74236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End Slide - 2">
    <p:spTree>
      <p:nvGrpSpPr>
        <p:cNvPr id="1" name=""/>
        <p:cNvGrpSpPr/>
        <p:nvPr/>
      </p:nvGrpSpPr>
      <p:grpSpPr>
        <a:xfrm>
          <a:off x="0" y="0"/>
          <a:ext cx="0" cy="0"/>
          <a:chOff x="0" y="0"/>
          <a:chExt cx="0" cy="0"/>
        </a:xfrm>
      </p:grpSpPr>
      <p:pic>
        <p:nvPicPr>
          <p:cNvPr id="2" name="Picture 1" descr="1_2016_UBCStandard_Signature_ReverseRGB72.png">
            <a:extLst>
              <a:ext uri="{FF2B5EF4-FFF2-40B4-BE49-F238E27FC236}">
                <a16:creationId xmlns:a16="http://schemas.microsoft.com/office/drawing/2014/main" id="{3ADDD04F-8BDF-F961-8348-1DB76D77300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39738" y="1443038"/>
            <a:ext cx="477043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39767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Presentation-Copy-B">
    <p:spTree>
      <p:nvGrpSpPr>
        <p:cNvPr id="1" name=""/>
        <p:cNvGrpSpPr/>
        <p:nvPr/>
      </p:nvGrpSpPr>
      <p:grpSpPr>
        <a:xfrm>
          <a:off x="0" y="0"/>
          <a:ext cx="0" cy="0"/>
          <a:chOff x="0" y="0"/>
          <a:chExt cx="0" cy="0"/>
        </a:xfrm>
      </p:grpSpPr>
      <p:sp>
        <p:nvSpPr>
          <p:cNvPr id="7" name="Text Placeholder 11"/>
          <p:cNvSpPr>
            <a:spLocks noGrp="1"/>
          </p:cNvSpPr>
          <p:nvPr>
            <p:ph type="body" sz="quarter" idx="10"/>
          </p:nvPr>
        </p:nvSpPr>
        <p:spPr>
          <a:xfrm>
            <a:off x="1413007" y="844551"/>
            <a:ext cx="7314109" cy="407307"/>
          </a:xfrm>
          <a:prstGeom prst="rect">
            <a:avLst/>
          </a:prstGeom>
        </p:spPr>
        <p:txBody>
          <a:bodyPr>
            <a:normAutofit/>
          </a:bodyPr>
          <a:lstStyle>
            <a:lvl1pPr marL="0" marR="0" indent="0" algn="l" defTabSz="685800" rtl="0" eaLnBrk="1" fontAlgn="auto" latinLnBrk="0" hangingPunct="1">
              <a:lnSpc>
                <a:spcPct val="100000"/>
              </a:lnSpc>
              <a:spcBef>
                <a:spcPct val="0"/>
              </a:spcBef>
              <a:spcAft>
                <a:spcPts val="0"/>
              </a:spcAft>
              <a:buClrTx/>
              <a:buSzTx/>
              <a:buFontTx/>
              <a:buNone/>
              <a:tabLst/>
              <a:defRPr kumimoji="0" lang="en-US" sz="1800" b="1" i="0" u="none" strike="noStrike" kern="1200" cap="none" spc="0" normalizeH="0" baseline="0" noProof="0">
                <a:ln>
                  <a:noFill/>
                </a:ln>
                <a:solidFill>
                  <a:srgbClr val="0C2344"/>
                </a:solidFill>
                <a:effectLst/>
                <a:uLnTx/>
                <a:uFillTx/>
                <a:latin typeface="Verdana" pitchFamily="34" charset="0"/>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US" noProof="0" dirty="0"/>
              <a:t>Edit Master text styles</a:t>
            </a:r>
          </a:p>
        </p:txBody>
      </p:sp>
      <p:sp>
        <p:nvSpPr>
          <p:cNvPr id="8" name="Text Placeholder 12"/>
          <p:cNvSpPr>
            <a:spLocks noGrp="1"/>
          </p:cNvSpPr>
          <p:nvPr>
            <p:ph type="body" sz="quarter" idx="14"/>
          </p:nvPr>
        </p:nvSpPr>
        <p:spPr>
          <a:xfrm>
            <a:off x="1413689" y="1959769"/>
            <a:ext cx="7308850" cy="2003822"/>
          </a:xfrm>
          <a:prstGeom prst="rect">
            <a:avLst/>
          </a:prstGeom>
        </p:spPr>
        <p:txBody>
          <a:bodyPr vert="horz"/>
          <a:lstStyle>
            <a:lvl1pPr marL="0" marR="0" indent="0" algn="l" defTabSz="685800" rtl="0" eaLnBrk="1" fontAlgn="auto" latinLnBrk="0" hangingPunct="1">
              <a:lnSpc>
                <a:spcPts val="2250"/>
              </a:lnSpc>
              <a:spcBef>
                <a:spcPts val="0"/>
              </a:spcBef>
              <a:spcAft>
                <a:spcPts val="0"/>
              </a:spcAft>
              <a:buClrTx/>
              <a:buSzTx/>
              <a:buFont typeface="Arial" pitchFamily="34" charset="0"/>
              <a:buNone/>
              <a:tabLst/>
              <a:defRPr sz="1350" baseline="0">
                <a:solidFill>
                  <a:srgbClr val="0C2344"/>
                </a:solidFill>
                <a:latin typeface="Verdana"/>
                <a:cs typeface="Verdana"/>
              </a:defRPr>
            </a:lvl1pPr>
            <a:lvl2pPr>
              <a:buNone/>
              <a:defRPr sz="1350" baseline="0">
                <a:solidFill>
                  <a:srgbClr val="0C2344"/>
                </a:solidFill>
                <a:latin typeface="Verdana"/>
                <a:cs typeface="Verdana"/>
              </a:defRPr>
            </a:lvl2pPr>
            <a:lvl3pPr>
              <a:buNone/>
              <a:defRPr sz="1350">
                <a:latin typeface="Verdana"/>
                <a:cs typeface="Verdana"/>
              </a:defRPr>
            </a:lvl3pPr>
          </a:lstStyle>
          <a:p>
            <a:pPr lvl="0"/>
            <a:r>
              <a:rPr lang="en-US" noProof="0"/>
              <a:t>Edit Master text styles</a:t>
            </a:r>
          </a:p>
          <a:p>
            <a:pPr lvl="1"/>
            <a:r>
              <a:rPr lang="en-US" noProof="0"/>
              <a:t>Second level</a:t>
            </a:r>
          </a:p>
        </p:txBody>
      </p:sp>
      <p:sp>
        <p:nvSpPr>
          <p:cNvPr id="9" name="Text Placeholder 14"/>
          <p:cNvSpPr>
            <a:spLocks noGrp="1"/>
          </p:cNvSpPr>
          <p:nvPr>
            <p:ph type="body" sz="quarter" idx="15"/>
          </p:nvPr>
        </p:nvSpPr>
        <p:spPr>
          <a:xfrm>
            <a:off x="1413689" y="1394222"/>
            <a:ext cx="7308850" cy="565547"/>
          </a:xfrm>
          <a:prstGeom prst="rect">
            <a:avLst/>
          </a:prstGeom>
        </p:spPr>
        <p:txBody>
          <a:bodyPr vert="horz"/>
          <a:lstStyle>
            <a:lvl1pPr>
              <a:buNone/>
              <a:defRPr sz="1350" b="1" baseline="0">
                <a:solidFill>
                  <a:srgbClr val="0C2344"/>
                </a:solidFill>
                <a:latin typeface="Verdana"/>
                <a:cs typeface="Verdana"/>
              </a:defRPr>
            </a:lvl1pPr>
            <a:lvl2pPr>
              <a:buNone/>
              <a:defRPr sz="1350"/>
            </a:lvl2pPr>
            <a:lvl3pPr>
              <a:buNone/>
              <a:defRPr sz="1350"/>
            </a:lvl3pPr>
            <a:lvl4pPr>
              <a:buNone/>
              <a:defRPr sz="1350"/>
            </a:lvl4pPr>
            <a:lvl5pPr>
              <a:buNone/>
              <a:defRPr sz="1350"/>
            </a:lvl5pPr>
          </a:lstStyle>
          <a:p>
            <a:pPr lvl="0"/>
            <a:r>
              <a:rPr lang="en-US"/>
              <a:t>Edit Master text styles</a:t>
            </a:r>
          </a:p>
        </p:txBody>
      </p:sp>
    </p:spTree>
    <p:extLst>
      <p:ext uri="{BB962C8B-B14F-4D97-AF65-F5344CB8AC3E}">
        <p14:creationId xmlns:p14="http://schemas.microsoft.com/office/powerpoint/2010/main" val="772857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llard Law - Body 2 Column Text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F7D1FE-9DA6-2B3C-97F7-254CB05F57B2}"/>
              </a:ext>
            </a:extLst>
          </p:cNvPr>
          <p:cNvSpPr/>
          <p:nvPr userDrawn="1"/>
        </p:nvSpPr>
        <p:spPr>
          <a:xfrm>
            <a:off x="0" y="0"/>
            <a:ext cx="9144000" cy="915988"/>
          </a:xfrm>
          <a:prstGeom prst="rect">
            <a:avLst/>
          </a:prstGeom>
          <a:solidFill>
            <a:schemeClr val="bg1"/>
          </a:solidFill>
          <a:effectLst>
            <a:outerShdw blurRad="40000" dist="23000" dir="5400000" rotWithShape="0">
              <a:srgbClr val="000000">
                <a:alpha val="5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 name="Picture 2" descr="G:\Law Templates and Logos\Allard School of Law Logo Files\JPEGs\PALSOL-1.1b-Formal-UBC-Shield.jpg">
            <a:extLst>
              <a:ext uri="{FF2B5EF4-FFF2-40B4-BE49-F238E27FC236}">
                <a16:creationId xmlns:a16="http://schemas.microsoft.com/office/drawing/2014/main" id="{AB873854-2D61-5A25-30F3-15F630C3753C}"/>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473825"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203598"/>
            <a:ext cx="3917022" cy="362557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7" name="Text Placeholder 2"/>
          <p:cNvSpPr>
            <a:spLocks noGrp="1"/>
          </p:cNvSpPr>
          <p:nvPr>
            <p:ph type="body" sz="quarter" idx="14"/>
          </p:nvPr>
        </p:nvSpPr>
        <p:spPr>
          <a:xfrm>
            <a:off x="4788024" y="1203598"/>
            <a:ext cx="3917022" cy="362557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38755229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6" name="Title 1"/>
          <p:cNvSpPr>
            <a:spLocks noGrp="1"/>
          </p:cNvSpPr>
          <p:nvPr>
            <p:ph type="title"/>
          </p:nvPr>
        </p:nvSpPr>
        <p:spPr>
          <a:xfrm>
            <a:off x="457200" y="244945"/>
            <a:ext cx="8229600" cy="762000"/>
          </a:xfrm>
        </p:spPr>
        <p:txBody>
          <a:bodyPr>
            <a:normAutofit/>
          </a:bodyPr>
          <a:lstStyle>
            <a:lvl1pPr>
              <a:defRPr sz="3000"/>
            </a:lvl1pPr>
          </a:lstStyle>
          <a:p>
            <a:r>
              <a:rPr lang="en-US"/>
              <a:t>Click to edit Master title style</a:t>
            </a:r>
            <a:endParaRPr lang="en-US" dirty="0"/>
          </a:p>
        </p:txBody>
      </p:sp>
      <p:sp>
        <p:nvSpPr>
          <p:cNvPr id="10" name="Content Placeholder 9"/>
          <p:cNvSpPr>
            <a:spLocks noGrp="1"/>
          </p:cNvSpPr>
          <p:nvPr>
            <p:ph sz="quarter" idx="10"/>
          </p:nvPr>
        </p:nvSpPr>
        <p:spPr>
          <a:xfrm>
            <a:off x="457200" y="1056101"/>
            <a:ext cx="8229600" cy="3238500"/>
          </a:xfrm>
        </p:spPr>
        <p:txBody>
          <a:bodyPr>
            <a:normAutofit/>
          </a:bodyPr>
          <a:lstStyle>
            <a:lvl1pPr>
              <a:defRPr sz="1800"/>
            </a:lvl1pPr>
            <a:lvl2pPr>
              <a:defRPr sz="1800"/>
            </a:lvl2pPr>
            <a:lvl3pPr>
              <a:defRPr sz="1800"/>
            </a:lvl3pPr>
            <a:lvl4pPr>
              <a:defRPr sz="1800"/>
            </a:lvl4pPr>
            <a:lvl5pPr>
              <a:defRPr sz="180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42613774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44945"/>
            <a:ext cx="8229600" cy="762000"/>
          </a:xfrm>
        </p:spPr>
        <p:txBody>
          <a:bodyPr>
            <a:normAutofit/>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9291666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902192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a:extLst>
              <a:ext uri="{FF2B5EF4-FFF2-40B4-BE49-F238E27FC236}">
                <a16:creationId xmlns:a16="http://schemas.microsoft.com/office/drawing/2014/main" id="{44968F4D-9EB2-EC49-F595-782F49823FFF}"/>
              </a:ext>
            </a:extLst>
          </p:cNvPr>
          <p:cNvSpPr>
            <a:spLocks noGrp="1"/>
          </p:cNvSpPr>
          <p:nvPr>
            <p:ph type="dt" sz="half" idx="10"/>
          </p:nvPr>
        </p:nvSpPr>
        <p:spPr>
          <a:xfrm>
            <a:off x="0" y="0"/>
            <a:ext cx="0" cy="0"/>
          </a:xfrm>
        </p:spPr>
        <p:txBody>
          <a:bodyPr/>
          <a:lstStyle>
            <a:lvl1pPr>
              <a:defRPr/>
            </a:lvl1pPr>
          </a:lstStyle>
          <a:p>
            <a:pPr>
              <a:defRPr/>
            </a:pPr>
            <a:fld id="{C19D2243-D3B2-C449-B5FA-6B8835910D2F}" type="datetime1">
              <a:rPr lang="en-CA"/>
              <a:pPr>
                <a:defRPr/>
              </a:pPr>
              <a:t>2023-11-19</a:t>
            </a:fld>
            <a:endParaRPr lang="en-US"/>
          </a:p>
        </p:txBody>
      </p:sp>
      <p:sp>
        <p:nvSpPr>
          <p:cNvPr id="5" name="Footer Placeholder 4">
            <a:extLst>
              <a:ext uri="{FF2B5EF4-FFF2-40B4-BE49-F238E27FC236}">
                <a16:creationId xmlns:a16="http://schemas.microsoft.com/office/drawing/2014/main" id="{BFC37731-B5D1-E713-9D95-B295B7C46B06}"/>
              </a:ext>
            </a:extLst>
          </p:cNvPr>
          <p:cNvSpPr>
            <a:spLocks noGrp="1"/>
          </p:cNvSpPr>
          <p:nvPr>
            <p:ph type="ftr" sz="quarter" idx="11"/>
          </p:nvPr>
        </p:nvSpPr>
        <p:spPr>
          <a:xfrm>
            <a:off x="0" y="0"/>
            <a:ext cx="0" cy="0"/>
          </a:xfr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A1D0510-1C0C-2A7F-30F7-3B29472AD137}"/>
              </a:ext>
            </a:extLst>
          </p:cNvPr>
          <p:cNvSpPr>
            <a:spLocks noGrp="1"/>
          </p:cNvSpPr>
          <p:nvPr>
            <p:ph type="sldNum" sz="quarter" idx="12"/>
          </p:nvPr>
        </p:nvSpPr>
        <p:spPr>
          <a:xfrm>
            <a:off x="0" y="0"/>
            <a:ext cx="0" cy="0"/>
          </a:xfrm>
        </p:spPr>
        <p:txBody>
          <a:bodyPr/>
          <a:lstStyle>
            <a:lvl1pPr>
              <a:defRPr/>
            </a:lvl1pPr>
          </a:lstStyle>
          <a:p>
            <a:pPr>
              <a:defRPr/>
            </a:pPr>
            <a:fld id="{F687B4FA-A9C3-9141-9574-EE89FBE5E18B}" type="slidenum">
              <a:rPr lang="en-US"/>
              <a:pPr>
                <a:defRPr/>
              </a:pPr>
              <a:t>‹#›</a:t>
            </a:fld>
            <a:endParaRPr lang="en-US"/>
          </a:p>
        </p:txBody>
      </p:sp>
    </p:spTree>
    <p:extLst>
      <p:ext uri="{BB962C8B-B14F-4D97-AF65-F5344CB8AC3E}">
        <p14:creationId xmlns:p14="http://schemas.microsoft.com/office/powerpoint/2010/main" val="40883814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44945"/>
            <a:ext cx="8229600" cy="762000"/>
          </a:xfrm>
        </p:spPr>
        <p:txBody>
          <a:bodyPr>
            <a:normAutofit/>
          </a:bodyPr>
          <a:lstStyle>
            <a:lvl1pPr>
              <a:defRPr sz="3000"/>
            </a:lvl1pPr>
          </a:lstStyle>
          <a:p>
            <a:r>
              <a:rPr lang="en-US"/>
              <a:t>Click to edit Master title style</a:t>
            </a:r>
            <a:endParaRPr lang="en-US" dirty="0"/>
          </a:p>
        </p:txBody>
      </p:sp>
      <p:sp>
        <p:nvSpPr>
          <p:cNvPr id="3" name="Content Placeholder 2"/>
          <p:cNvSpPr>
            <a:spLocks noGrp="1"/>
          </p:cNvSpPr>
          <p:nvPr>
            <p:ph sz="half" idx="1"/>
          </p:nvPr>
        </p:nvSpPr>
        <p:spPr>
          <a:xfrm>
            <a:off x="457200" y="1058776"/>
            <a:ext cx="4038600" cy="3238500"/>
          </a:xfrm>
        </p:spPr>
        <p:txBody>
          <a:bodyPr>
            <a:normAutofit/>
          </a:bodyPr>
          <a:lstStyle>
            <a:lvl1pPr marL="342900" indent="-342900">
              <a:buFont typeface="Arial"/>
              <a:buChar char="•"/>
              <a:defRPr sz="1800"/>
            </a:lvl1pPr>
            <a:lvl2pPr marL="685800" indent="-342900">
              <a:buFont typeface="Arial"/>
              <a:buChar char="•"/>
              <a:defRPr sz="1800"/>
            </a:lvl2pPr>
            <a:lvl3pPr marL="1028700" indent="-342900">
              <a:buFont typeface="Arial"/>
              <a:buChar char="•"/>
              <a:defRPr sz="1800"/>
            </a:lvl3pPr>
            <a:lvl4pPr marL="1371600" indent="-342900">
              <a:buFont typeface="Arial"/>
              <a:buChar char="•"/>
              <a:defRPr sz="1800"/>
            </a:lvl4pPr>
            <a:lvl5pPr marL="1714500" indent="-342900">
              <a:buFont typeface="Arial"/>
              <a:buChar char="•"/>
              <a:defRPr sz="1800"/>
            </a:lvl5pPr>
            <a:lvl6pPr>
              <a:defRPr sz="1350"/>
            </a:lvl6pPr>
            <a:lvl7pPr>
              <a:defRPr sz="1350"/>
            </a:lvl7pPr>
            <a:lvl8pPr>
              <a:defRPr sz="1350"/>
            </a:lvl8pPr>
            <a:lvl9pPr>
              <a:defRPr sz="135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Content Placeholder 3"/>
          <p:cNvSpPr>
            <a:spLocks noGrp="1"/>
          </p:cNvSpPr>
          <p:nvPr>
            <p:ph sz="half" idx="2"/>
          </p:nvPr>
        </p:nvSpPr>
        <p:spPr>
          <a:xfrm>
            <a:off x="4648200" y="1058776"/>
            <a:ext cx="4038600" cy="3238500"/>
          </a:xfrm>
        </p:spPr>
        <p:txBody>
          <a:bodyPr>
            <a:normAutofit/>
          </a:bodyPr>
          <a:lstStyle>
            <a:lvl1pPr>
              <a:defRPr sz="1800"/>
            </a:lvl1pPr>
            <a:lvl2pPr>
              <a:defRPr sz="1800"/>
            </a:lvl2pPr>
            <a:lvl3pPr>
              <a:defRPr sz="1800"/>
            </a:lvl3pPr>
            <a:lvl4pPr>
              <a:defRPr sz="1800"/>
            </a:lvl4pPr>
            <a:lvl5pPr>
              <a:defRPr sz="1800"/>
            </a:lvl5pPr>
            <a:lvl6pPr>
              <a:defRPr sz="1350"/>
            </a:lvl6pPr>
            <a:lvl7pPr>
              <a:defRPr sz="1350"/>
            </a:lvl7pPr>
            <a:lvl8pPr>
              <a:defRPr sz="1350"/>
            </a:lvl8pPr>
            <a:lvl9pPr>
              <a:defRPr sz="135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2878872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16706" y="1764326"/>
            <a:ext cx="8229600" cy="762000"/>
          </a:xfrm>
        </p:spPr>
        <p:txBody>
          <a:bodyPr lIns="76200" tIns="76200" rIns="76200" bIns="76200"/>
          <a:lstStyle/>
          <a:p>
            <a:r>
              <a:rPr lang="en-US"/>
              <a:t>Click to edit Master title style</a:t>
            </a:r>
            <a:endParaRPr lang="en-US" dirty="0"/>
          </a:p>
        </p:txBody>
      </p:sp>
      <p:sp>
        <p:nvSpPr>
          <p:cNvPr id="3" name="Subtitle 2"/>
          <p:cNvSpPr>
            <a:spLocks noGrp="1"/>
          </p:cNvSpPr>
          <p:nvPr>
            <p:ph type="subTitle" idx="1"/>
          </p:nvPr>
        </p:nvSpPr>
        <p:spPr>
          <a:xfrm>
            <a:off x="416706" y="2529892"/>
            <a:ext cx="8229600" cy="897788"/>
          </a:xfrm>
        </p:spPr>
        <p:txBody>
          <a:bodyPr lIns="76200" tIns="76200" rIns="76200" bIns="0">
            <a:normAutofit/>
          </a:bodyPr>
          <a:lstStyle>
            <a:lvl1pPr marL="0" indent="0" algn="l">
              <a:buNone/>
              <a:defRPr sz="1800">
                <a:solidFill>
                  <a:srgbClr val="5E606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CA"/>
              <a:t>Click to edit Master subtitle style</a:t>
            </a:r>
            <a:endParaRPr lang="en-US" dirty="0"/>
          </a:p>
        </p:txBody>
      </p:sp>
    </p:spTree>
    <p:extLst>
      <p:ext uri="{BB962C8B-B14F-4D97-AF65-F5344CB8AC3E}">
        <p14:creationId xmlns:p14="http://schemas.microsoft.com/office/powerpoint/2010/main" val="32401988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Allard Law - Title White">
    <p:spTree>
      <p:nvGrpSpPr>
        <p:cNvPr id="1" name=""/>
        <p:cNvGrpSpPr/>
        <p:nvPr/>
      </p:nvGrpSpPr>
      <p:grpSpPr>
        <a:xfrm>
          <a:off x="0" y="0"/>
          <a:ext cx="0" cy="0"/>
          <a:chOff x="0" y="0"/>
          <a:chExt cx="0" cy="0"/>
        </a:xfrm>
      </p:grpSpPr>
      <p:pic>
        <p:nvPicPr>
          <p:cNvPr id="2" name="Picture 2" descr="2014_logo_only_reverse.png">
            <a:extLst>
              <a:ext uri="{FF2B5EF4-FFF2-40B4-BE49-F238E27FC236}">
                <a16:creationId xmlns:a16="http://schemas.microsoft.com/office/drawing/2014/main" id="{EF0E9B77-9217-359C-6D2B-CDAF3ED9D4B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485188" y="1419225"/>
            <a:ext cx="4079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968B7EA7-B871-B282-DDAF-45867709BEAF}"/>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365125" y="4156075"/>
            <a:ext cx="2478088"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18"/>
          <p:cNvSpPr>
            <a:spLocks noGrp="1"/>
          </p:cNvSpPr>
          <p:nvPr>
            <p:ph type="body" sz="quarter" idx="11"/>
          </p:nvPr>
        </p:nvSpPr>
        <p:spPr>
          <a:xfrm>
            <a:off x="365587" y="964688"/>
            <a:ext cx="5430376" cy="1823086"/>
          </a:xfrm>
          <a:prstGeom prst="rect">
            <a:avLst/>
          </a:prstGeom>
        </p:spPr>
        <p:txBody>
          <a:bodyPr vert="horz" lIns="0" tIns="0" rIns="0" bIns="0" anchor="t" anchorCtr="0"/>
          <a:lstStyle>
            <a:lvl1pPr marL="0" indent="0">
              <a:lnSpc>
                <a:spcPts val="3800"/>
              </a:lnSpc>
              <a:spcBef>
                <a:spcPts val="0"/>
              </a:spcBef>
              <a:buNone/>
              <a:defRPr sz="3400" b="1" i="0" kern="0" cap="all" spc="30" baseline="0">
                <a:solidFill>
                  <a:schemeClr val="tx1"/>
                </a:solidFill>
                <a:latin typeface="Arial"/>
                <a:cs typeface="Arial"/>
              </a:defRPr>
            </a:lvl1pPr>
          </a:lstStyle>
          <a:p>
            <a:pPr lvl="0"/>
            <a:r>
              <a:rPr lang="en-CA" dirty="0"/>
              <a:t>Click to edit Master text styles</a:t>
            </a:r>
          </a:p>
        </p:txBody>
      </p:sp>
      <p:sp>
        <p:nvSpPr>
          <p:cNvPr id="11" name="Text Placeholder 14"/>
          <p:cNvSpPr>
            <a:spLocks noGrp="1"/>
          </p:cNvSpPr>
          <p:nvPr>
            <p:ph type="body" sz="quarter" idx="12"/>
          </p:nvPr>
        </p:nvSpPr>
        <p:spPr>
          <a:xfrm>
            <a:off x="365762" y="2715355"/>
            <a:ext cx="5430203" cy="321394"/>
          </a:xfrm>
          <a:prstGeom prst="rect">
            <a:avLst/>
          </a:prstGeom>
        </p:spPr>
        <p:txBody>
          <a:bodyPr vert="horz" lIns="0" tIns="0" rIns="0" bIns="0"/>
          <a:lstStyle>
            <a:lvl1pPr marL="0" indent="0">
              <a:buNone/>
              <a:defRPr sz="1800" b="0" i="0" kern="0" spc="30" baseline="0">
                <a:solidFill>
                  <a:schemeClr val="tx1"/>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
        <p:nvSpPr>
          <p:cNvPr id="12" name="Text Placeholder 14"/>
          <p:cNvSpPr>
            <a:spLocks noGrp="1"/>
          </p:cNvSpPr>
          <p:nvPr>
            <p:ph type="body" sz="quarter" idx="13"/>
          </p:nvPr>
        </p:nvSpPr>
        <p:spPr>
          <a:xfrm>
            <a:off x="365762" y="3219412"/>
            <a:ext cx="5430203" cy="321394"/>
          </a:xfrm>
          <a:prstGeom prst="rect">
            <a:avLst/>
          </a:prstGeom>
        </p:spPr>
        <p:txBody>
          <a:bodyPr vert="horz" lIns="0" tIns="0" rIns="0" bIns="0"/>
          <a:lstStyle>
            <a:lvl1pPr marL="0" indent="0">
              <a:buNone/>
              <a:defRPr sz="1000" b="1" i="0" kern="0" cap="all" spc="150" normalizeH="0" baseline="0">
                <a:solidFill>
                  <a:srgbClr val="0C2344"/>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Tree>
    <p:extLst>
      <p:ext uri="{BB962C8B-B14F-4D97-AF65-F5344CB8AC3E}">
        <p14:creationId xmlns:p14="http://schemas.microsoft.com/office/powerpoint/2010/main" val="382985922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llard Law - Title Blu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E9A5E1-37D2-533B-F378-C343405ADCC4}"/>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65125" y="4164013"/>
            <a:ext cx="2478088"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18"/>
          <p:cNvSpPr>
            <a:spLocks noGrp="1"/>
          </p:cNvSpPr>
          <p:nvPr>
            <p:ph type="body" sz="quarter" idx="11"/>
          </p:nvPr>
        </p:nvSpPr>
        <p:spPr>
          <a:xfrm>
            <a:off x="365762" y="964688"/>
            <a:ext cx="5430376" cy="1823086"/>
          </a:xfrm>
          <a:prstGeom prst="rect">
            <a:avLst/>
          </a:prstGeom>
        </p:spPr>
        <p:txBody>
          <a:bodyPr vert="horz" lIns="0" tIns="0" rIns="0" bIns="0" anchor="t" anchorCtr="0"/>
          <a:lstStyle>
            <a:lvl1pPr marL="0" indent="0">
              <a:lnSpc>
                <a:spcPts val="3800"/>
              </a:lnSpc>
              <a:spcBef>
                <a:spcPts val="0"/>
              </a:spcBef>
              <a:buNone/>
              <a:defRPr sz="3400" b="1" i="0" kern="0" cap="all" spc="30" baseline="0">
                <a:solidFill>
                  <a:srgbClr val="FFFFFF"/>
                </a:solidFill>
                <a:latin typeface="Arial"/>
                <a:cs typeface="Arial"/>
              </a:defRPr>
            </a:lvl1pPr>
          </a:lstStyle>
          <a:p>
            <a:pPr lvl="0"/>
            <a:r>
              <a:rPr lang="en-CA" dirty="0"/>
              <a:t>Click to edit Master text styles</a:t>
            </a:r>
          </a:p>
        </p:txBody>
      </p:sp>
      <p:sp>
        <p:nvSpPr>
          <p:cNvPr id="7" name="Text Placeholder 14"/>
          <p:cNvSpPr>
            <a:spLocks noGrp="1"/>
          </p:cNvSpPr>
          <p:nvPr>
            <p:ph type="body" sz="quarter" idx="12"/>
          </p:nvPr>
        </p:nvSpPr>
        <p:spPr>
          <a:xfrm>
            <a:off x="365937" y="2715468"/>
            <a:ext cx="5430203" cy="321394"/>
          </a:xfrm>
          <a:prstGeom prst="rect">
            <a:avLst/>
          </a:prstGeom>
        </p:spPr>
        <p:txBody>
          <a:bodyPr vert="horz" lIns="0" tIns="0" rIns="0" bIns="0"/>
          <a:lstStyle>
            <a:lvl1pPr marL="0" indent="0">
              <a:buNone/>
              <a:defRPr sz="1800" b="0" i="0" kern="0" spc="30" baseline="0">
                <a:solidFill>
                  <a:srgbClr val="FFFFFF"/>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
        <p:nvSpPr>
          <p:cNvPr id="8" name="Text Placeholder 14"/>
          <p:cNvSpPr>
            <a:spLocks noGrp="1"/>
          </p:cNvSpPr>
          <p:nvPr>
            <p:ph type="body" sz="quarter" idx="13"/>
          </p:nvPr>
        </p:nvSpPr>
        <p:spPr>
          <a:xfrm>
            <a:off x="365937" y="3219525"/>
            <a:ext cx="5430203" cy="321394"/>
          </a:xfrm>
          <a:prstGeom prst="rect">
            <a:avLst/>
          </a:prstGeom>
        </p:spPr>
        <p:txBody>
          <a:bodyPr vert="horz" lIns="0" tIns="0" rIns="0" bIns="0"/>
          <a:lstStyle>
            <a:lvl1pPr marL="0" indent="0">
              <a:buNone/>
              <a:defRPr sz="1000" b="1" i="0" kern="0" cap="all" spc="150" normalizeH="0" baseline="0">
                <a:solidFill>
                  <a:srgbClr val="FFFFFF"/>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Tree>
    <p:extLst>
      <p:ext uri="{BB962C8B-B14F-4D97-AF65-F5344CB8AC3E}">
        <p14:creationId xmlns:p14="http://schemas.microsoft.com/office/powerpoint/2010/main" val="21118818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Allard Law - Building Phot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B7155B-08A0-4987-4F52-274578846C08}"/>
              </a:ext>
            </a:extLst>
          </p:cNvPr>
          <p:cNvSpPr/>
          <p:nvPr userDrawn="1"/>
        </p:nvSpPr>
        <p:spPr>
          <a:xfrm>
            <a:off x="0" y="0"/>
            <a:ext cx="9144000" cy="915988"/>
          </a:xfrm>
          <a:prstGeom prst="rect">
            <a:avLst/>
          </a:prstGeom>
          <a:solidFill>
            <a:schemeClr val="bg1"/>
          </a:solidFill>
          <a:effectLst>
            <a:outerShdw blurRad="40000" dist="23000" dir="5400000" rotWithShape="0">
              <a:srgbClr val="000000">
                <a:alpha val="5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 name="Picture 2" descr="G:\Law Templates and Logos\Allard School of Law Logo Files\JPEGs\PALSOL-1.1b-Formal-UBC-Shield.jpg">
            <a:extLst>
              <a:ext uri="{FF2B5EF4-FFF2-40B4-BE49-F238E27FC236}">
                <a16:creationId xmlns:a16="http://schemas.microsoft.com/office/drawing/2014/main" id="{0F3717DE-22A2-90D0-6C62-BCDBB7910EE5}"/>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473825"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C:\Users\kstreel\Desktop\Pro Shots Allard Hall\Aerial Photo Shop Allard Hall\S07_1758_adj.jpg">
            <a:extLst>
              <a:ext uri="{FF2B5EF4-FFF2-40B4-BE49-F238E27FC236}">
                <a16:creationId xmlns:a16="http://schemas.microsoft.com/office/drawing/2014/main" id="{E390677E-7DC6-0BC9-6189-905F84D57703}"/>
              </a:ext>
            </a:extLst>
          </p:cNvPr>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r="-243"/>
          <a:stretch/>
        </p:blipFill>
        <p:spPr bwMode="auto">
          <a:xfrm>
            <a:off x="-14288" y="915988"/>
            <a:ext cx="9170988" cy="4227512"/>
          </a:xfrm>
          <a:prstGeom prst="rect">
            <a:avLst/>
          </a:prstGeom>
          <a:noFill/>
          <a:effectLst>
            <a:outerShdw blurRad="50800" dist="50800" dir="5400000" algn="ctr" rotWithShape="0">
              <a:srgbClr val="000000">
                <a:alpha val="19000"/>
              </a:srgbClr>
            </a:outerShdw>
          </a:effec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Tree>
    <p:extLst>
      <p:ext uri="{BB962C8B-B14F-4D97-AF65-F5344CB8AC3E}">
        <p14:creationId xmlns:p14="http://schemas.microsoft.com/office/powerpoint/2010/main" val="11475456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Allard Law - Body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FBBDAE-F841-2571-93B5-7B124D3D5FC6}"/>
              </a:ext>
            </a:extLst>
          </p:cNvPr>
          <p:cNvSpPr/>
          <p:nvPr userDrawn="1"/>
        </p:nvSpPr>
        <p:spPr>
          <a:xfrm>
            <a:off x="0" y="0"/>
            <a:ext cx="9144000" cy="915988"/>
          </a:xfrm>
          <a:prstGeom prst="rect">
            <a:avLst/>
          </a:prstGeom>
          <a:solidFill>
            <a:schemeClr val="bg1"/>
          </a:solidFill>
          <a:effectLst>
            <a:outerShdw blurRad="40000" dist="23000" dir="5400000" rotWithShape="0">
              <a:srgbClr val="000000">
                <a:alpha val="5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3" name="Picture 2" descr="G:\Law Templates and Logos\Allard School of Law Logo Files\JPEGs\PALSOL-1.1b-Formal-UBC-Shield.jpg">
            <a:extLst>
              <a:ext uri="{FF2B5EF4-FFF2-40B4-BE49-F238E27FC236}">
                <a16:creationId xmlns:a16="http://schemas.microsoft.com/office/drawing/2014/main" id="{7EE8C970-5688-999E-36A9-ACF31E007D8E}"/>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477000"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203598"/>
            <a:ext cx="8309510" cy="362557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11491888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llard Law - Body 2 Column Image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96B6C4-0314-FBE4-E527-775DBDD9FAB3}"/>
              </a:ext>
            </a:extLst>
          </p:cNvPr>
          <p:cNvSpPr/>
          <p:nvPr userDrawn="1"/>
        </p:nvSpPr>
        <p:spPr>
          <a:xfrm>
            <a:off x="0" y="0"/>
            <a:ext cx="9144000" cy="915988"/>
          </a:xfrm>
          <a:prstGeom prst="rect">
            <a:avLst/>
          </a:prstGeom>
          <a:solidFill>
            <a:schemeClr val="bg1"/>
          </a:solidFill>
          <a:effectLst>
            <a:outerShdw blurRad="40000" dist="23000" dir="5400000" rotWithShape="0">
              <a:srgbClr val="000000">
                <a:alpha val="5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 name="Picture 2" descr="G:\Law Templates and Logos\Allard School of Law Logo Files\JPEGs\PALSOL-1.1b-Formal-UBC-Shield.jpg">
            <a:extLst>
              <a:ext uri="{FF2B5EF4-FFF2-40B4-BE49-F238E27FC236}">
                <a16:creationId xmlns:a16="http://schemas.microsoft.com/office/drawing/2014/main" id="{6F2B4351-1082-0421-6DAF-D9A70DBB442A}"/>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473825"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203598"/>
            <a:ext cx="3917022" cy="362557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8" name="Picture Placeholder 8"/>
          <p:cNvSpPr>
            <a:spLocks noGrp="1"/>
          </p:cNvSpPr>
          <p:nvPr>
            <p:ph type="pic" sz="quarter" idx="15"/>
          </p:nvPr>
        </p:nvSpPr>
        <p:spPr>
          <a:xfrm>
            <a:off x="4787900" y="1203598"/>
            <a:ext cx="3916363" cy="3625577"/>
          </a:xfrm>
          <a:prstGeom prst="rect">
            <a:avLst/>
          </a:prstGeom>
        </p:spPr>
        <p:txBody>
          <a:bodyPr/>
          <a:lstStyle/>
          <a:p>
            <a:pPr lvl="0"/>
            <a:endParaRPr lang="en-US" noProof="0"/>
          </a:p>
        </p:txBody>
      </p:sp>
    </p:spTree>
    <p:extLst>
      <p:ext uri="{BB962C8B-B14F-4D97-AF65-F5344CB8AC3E}">
        <p14:creationId xmlns:p14="http://schemas.microsoft.com/office/powerpoint/2010/main" val="35916174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Allard Law - Body 2 Column Text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53ECFA-B1CB-7415-4B7D-345C6871BC06}"/>
              </a:ext>
            </a:extLst>
          </p:cNvPr>
          <p:cNvSpPr/>
          <p:nvPr userDrawn="1"/>
        </p:nvSpPr>
        <p:spPr>
          <a:xfrm>
            <a:off x="0" y="0"/>
            <a:ext cx="9144000" cy="915988"/>
          </a:xfrm>
          <a:prstGeom prst="rect">
            <a:avLst/>
          </a:prstGeom>
          <a:solidFill>
            <a:schemeClr val="bg1"/>
          </a:solidFill>
          <a:effectLst>
            <a:outerShdw blurRad="40000" dist="23000" dir="5400000" rotWithShape="0">
              <a:srgbClr val="000000">
                <a:alpha val="5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 name="Picture 2" descr="G:\Law Templates and Logos\Allard School of Law Logo Files\JPEGs\PALSOL-1.1b-Formal-UBC-Shield.jpg">
            <a:extLst>
              <a:ext uri="{FF2B5EF4-FFF2-40B4-BE49-F238E27FC236}">
                <a16:creationId xmlns:a16="http://schemas.microsoft.com/office/drawing/2014/main" id="{69019360-0078-7B8D-3029-B3B7BAFF3ECF}"/>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473825"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203598"/>
            <a:ext cx="3917022" cy="362557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7" name="Text Placeholder 2"/>
          <p:cNvSpPr>
            <a:spLocks noGrp="1"/>
          </p:cNvSpPr>
          <p:nvPr>
            <p:ph type="body" sz="quarter" idx="14"/>
          </p:nvPr>
        </p:nvSpPr>
        <p:spPr>
          <a:xfrm>
            <a:off x="4788024" y="1203598"/>
            <a:ext cx="3917022" cy="362557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27184980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llard Law - Body 2 Column Image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213BC79-3850-568E-C1F8-B0E2D6FD01C0}"/>
              </a:ext>
            </a:extLst>
          </p:cNvPr>
          <p:cNvSpPr/>
          <p:nvPr userDrawn="1"/>
        </p:nvSpPr>
        <p:spPr>
          <a:xfrm>
            <a:off x="0" y="0"/>
            <a:ext cx="9144000" cy="915988"/>
          </a:xfrm>
          <a:prstGeom prst="rect">
            <a:avLst/>
          </a:prstGeom>
          <a:solidFill>
            <a:schemeClr val="bg1"/>
          </a:solidFill>
          <a:effectLst>
            <a:outerShdw blurRad="40000" dist="23000" dir="5400000" rotWithShape="0">
              <a:srgbClr val="000000">
                <a:alpha val="5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 name="Picture 2" descr="G:\Law Templates and Logos\Allard School of Law Logo Files\JPEGs\PALSOL-1.1b-Formal-UBC-Shield.jpg">
            <a:extLst>
              <a:ext uri="{FF2B5EF4-FFF2-40B4-BE49-F238E27FC236}">
                <a16:creationId xmlns:a16="http://schemas.microsoft.com/office/drawing/2014/main" id="{83F8585B-B81E-F40B-E6C9-094AE0660715}"/>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473825"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203598"/>
            <a:ext cx="3917022" cy="362557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8" name="Picture Placeholder 8"/>
          <p:cNvSpPr>
            <a:spLocks noGrp="1"/>
          </p:cNvSpPr>
          <p:nvPr>
            <p:ph type="pic" sz="quarter" idx="15"/>
          </p:nvPr>
        </p:nvSpPr>
        <p:spPr>
          <a:xfrm>
            <a:off x="4787900" y="1203598"/>
            <a:ext cx="3916363" cy="3625577"/>
          </a:xfrm>
          <a:prstGeom prst="rect">
            <a:avLst/>
          </a:prstGeom>
        </p:spPr>
        <p:txBody>
          <a:bodyPr/>
          <a:lstStyle/>
          <a:p>
            <a:pPr lvl="0"/>
            <a:endParaRPr lang="en-US" noProof="0"/>
          </a:p>
        </p:txBody>
      </p:sp>
    </p:spTree>
    <p:extLst>
      <p:ext uri="{BB962C8B-B14F-4D97-AF65-F5344CB8AC3E}">
        <p14:creationId xmlns:p14="http://schemas.microsoft.com/office/powerpoint/2010/main" val="25148706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Allard Law - Body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41D9DC-0F1B-212E-0FDC-F8EC56A6505C}"/>
              </a:ext>
            </a:extLst>
          </p:cNvPr>
          <p:cNvSpPr/>
          <p:nvPr userDrawn="1"/>
        </p:nvSpPr>
        <p:spPr>
          <a:xfrm>
            <a:off x="0" y="0"/>
            <a:ext cx="9144000" cy="915988"/>
          </a:xfrm>
          <a:prstGeom prst="rect">
            <a:avLst/>
          </a:prstGeom>
          <a:solidFill>
            <a:schemeClr val="bg1"/>
          </a:solidFill>
          <a:ln w="6350">
            <a:solidFill>
              <a:schemeClr val="accent1">
                <a:shade val="95000"/>
                <a:satMod val="105000"/>
                <a:alpha val="25000"/>
              </a:schemeClr>
            </a:solidFill>
          </a:ln>
          <a:effectLst>
            <a:outerShdw blurRad="40000" dist="23000"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3" name="Picture 2" descr="G:\Law Templates and Logos\Allard School of Law Logo Files\JPEGs\PALSOL-1.1b-Formal-UBC-Shield.jpg">
            <a:extLst>
              <a:ext uri="{FF2B5EF4-FFF2-40B4-BE49-F238E27FC236}">
                <a16:creationId xmlns:a16="http://schemas.microsoft.com/office/drawing/2014/main" id="{C22A003E-4117-8439-29F2-4079AF44415C}"/>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477000"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203598"/>
            <a:ext cx="8309510" cy="3625578"/>
          </a:xfrm>
          <a:prstGeom prst="rect">
            <a:avLst/>
          </a:prstGeom>
        </p:spPr>
        <p:txBody>
          <a:bodyPr vert="horz" lIns="0" tIns="0" rIns="0" bIns="0"/>
          <a:lstStyle>
            <a:lvl1pPr marL="0" indent="0">
              <a:lnSpc>
                <a:spcPct val="130000"/>
              </a:lnSpc>
              <a:spcBef>
                <a:spcPts val="0"/>
              </a:spcBef>
              <a:buFontTx/>
              <a:buNone/>
              <a:defRPr sz="1500">
                <a:solidFill>
                  <a:schemeClr val="tx1"/>
                </a:solidFill>
                <a:latin typeface="Arial"/>
                <a:cs typeface="Arial"/>
              </a:defRPr>
            </a:lvl1pPr>
            <a:lvl2pPr marL="0" indent="-180000">
              <a:lnSpc>
                <a:spcPct val="130000"/>
              </a:lnSpc>
              <a:spcBef>
                <a:spcPts val="0"/>
              </a:spcBef>
              <a:buFont typeface="Arial"/>
              <a:buChar char="•"/>
              <a:defRPr sz="1500">
                <a:solidFill>
                  <a:schemeClr val="tx1"/>
                </a:solidFill>
                <a:latin typeface="Arial"/>
                <a:cs typeface="Arial"/>
              </a:defRPr>
            </a:lvl2pPr>
            <a:lvl3pPr marL="540000" indent="-180000">
              <a:lnSpc>
                <a:spcPct val="130000"/>
              </a:lnSpc>
              <a:spcBef>
                <a:spcPts val="0"/>
              </a:spcBef>
              <a:defRPr sz="1500" b="0" i="0">
                <a:solidFill>
                  <a:schemeClr val="tx1"/>
                </a:solidFill>
                <a:latin typeface="Arial"/>
                <a:cs typeface="Arial"/>
              </a:defRPr>
            </a:lvl3pPr>
            <a:lvl4pPr marL="900000" indent="-180000">
              <a:lnSpc>
                <a:spcPct val="130000"/>
              </a:lnSpc>
              <a:spcBef>
                <a:spcPts val="0"/>
              </a:spcBef>
              <a:buFont typeface="Arial"/>
              <a:buChar char="•"/>
              <a:defRPr sz="1500" b="0" i="0">
                <a:solidFill>
                  <a:schemeClr val="tx1"/>
                </a:solidFill>
                <a:latin typeface="Arial"/>
                <a:cs typeface="Arial"/>
              </a:defRPr>
            </a:lvl4pPr>
            <a:lvl5pPr marL="1260000" indent="-180000">
              <a:lnSpc>
                <a:spcPct val="130000"/>
              </a:lnSpc>
              <a:spcBef>
                <a:spcPts val="0"/>
              </a:spcBef>
              <a:buFont typeface="Arial"/>
              <a:buChar char="•"/>
              <a:defRPr sz="1500" b="0" i="0">
                <a:solidFill>
                  <a:schemeClr val="tx1"/>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19916107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Allard Law - Body 2 Column Text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AFD59A-E2AD-2750-D2D8-1D245330A4CD}"/>
              </a:ext>
            </a:extLst>
          </p:cNvPr>
          <p:cNvSpPr/>
          <p:nvPr userDrawn="1"/>
        </p:nvSpPr>
        <p:spPr>
          <a:xfrm>
            <a:off x="0" y="0"/>
            <a:ext cx="9144000" cy="915988"/>
          </a:xfrm>
          <a:prstGeom prst="rect">
            <a:avLst/>
          </a:prstGeom>
          <a:solidFill>
            <a:schemeClr val="bg1"/>
          </a:solidFill>
          <a:ln w="6350">
            <a:solidFill>
              <a:schemeClr val="accent1">
                <a:shade val="95000"/>
                <a:satMod val="105000"/>
                <a:alpha val="25000"/>
              </a:schemeClr>
            </a:solidFill>
          </a:ln>
          <a:effectLst>
            <a:outerShdw blurRad="40000" dist="23000"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3" name="Picture 2" descr="G:\Law Templates and Logos\Allard School of Law Logo Files\JPEGs\PALSOL-1.1b-Formal-UBC-Shield.jpg">
            <a:extLst>
              <a:ext uri="{FF2B5EF4-FFF2-40B4-BE49-F238E27FC236}">
                <a16:creationId xmlns:a16="http://schemas.microsoft.com/office/drawing/2014/main" id="{F7452292-2552-E747-2107-B4B8D777BB32}"/>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473825"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203598"/>
            <a:ext cx="3917022" cy="3625578"/>
          </a:xfrm>
          <a:prstGeom prst="rect">
            <a:avLst/>
          </a:prstGeom>
        </p:spPr>
        <p:txBody>
          <a:bodyPr vert="horz" lIns="0" tIns="0" rIns="0" bIns="0"/>
          <a:lstStyle>
            <a:lvl1pPr marL="0" indent="0">
              <a:lnSpc>
                <a:spcPct val="130000"/>
              </a:lnSpc>
              <a:spcBef>
                <a:spcPts val="0"/>
              </a:spcBef>
              <a:buFontTx/>
              <a:buNone/>
              <a:defRPr sz="1500">
                <a:solidFill>
                  <a:schemeClr val="tx1"/>
                </a:solidFill>
                <a:latin typeface="Arial"/>
                <a:cs typeface="Arial"/>
              </a:defRPr>
            </a:lvl1pPr>
            <a:lvl2pPr marL="0" indent="-180000">
              <a:lnSpc>
                <a:spcPct val="130000"/>
              </a:lnSpc>
              <a:spcBef>
                <a:spcPts val="0"/>
              </a:spcBef>
              <a:buFont typeface="Arial"/>
              <a:buChar char="•"/>
              <a:defRPr sz="1500">
                <a:solidFill>
                  <a:schemeClr val="tx1"/>
                </a:solidFill>
                <a:latin typeface="Arial"/>
                <a:cs typeface="Arial"/>
              </a:defRPr>
            </a:lvl2pPr>
            <a:lvl3pPr marL="540000" indent="-180000">
              <a:lnSpc>
                <a:spcPct val="130000"/>
              </a:lnSpc>
              <a:spcBef>
                <a:spcPts val="0"/>
              </a:spcBef>
              <a:defRPr sz="1500" b="0" i="0">
                <a:solidFill>
                  <a:schemeClr val="tx1"/>
                </a:solidFill>
                <a:latin typeface="Arial"/>
                <a:cs typeface="Arial"/>
              </a:defRPr>
            </a:lvl3pPr>
            <a:lvl4pPr marL="900000" indent="-180000">
              <a:lnSpc>
                <a:spcPct val="130000"/>
              </a:lnSpc>
              <a:spcBef>
                <a:spcPts val="0"/>
              </a:spcBef>
              <a:buFont typeface="Arial"/>
              <a:buChar char="•"/>
              <a:defRPr sz="1500" b="0" i="0">
                <a:solidFill>
                  <a:schemeClr val="tx1"/>
                </a:solidFill>
                <a:latin typeface="Arial"/>
                <a:cs typeface="Arial"/>
              </a:defRPr>
            </a:lvl4pPr>
            <a:lvl5pPr marL="1260000" indent="-180000">
              <a:lnSpc>
                <a:spcPct val="130000"/>
              </a:lnSpc>
              <a:spcBef>
                <a:spcPts val="0"/>
              </a:spcBef>
              <a:buFont typeface="Arial"/>
              <a:buChar char="•"/>
              <a:defRPr sz="1500" b="0" i="0">
                <a:solidFill>
                  <a:schemeClr val="tx1"/>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7" name="Text Placeholder 2"/>
          <p:cNvSpPr>
            <a:spLocks noGrp="1"/>
          </p:cNvSpPr>
          <p:nvPr>
            <p:ph type="body" sz="quarter" idx="14"/>
          </p:nvPr>
        </p:nvSpPr>
        <p:spPr>
          <a:xfrm>
            <a:off x="4788024" y="1203598"/>
            <a:ext cx="3917022" cy="3625578"/>
          </a:xfrm>
          <a:prstGeom prst="rect">
            <a:avLst/>
          </a:prstGeom>
        </p:spPr>
        <p:txBody>
          <a:bodyPr vert="horz" lIns="0" tIns="0" rIns="0" bIns="0"/>
          <a:lstStyle>
            <a:lvl1pPr marL="0" indent="0">
              <a:lnSpc>
                <a:spcPct val="130000"/>
              </a:lnSpc>
              <a:spcBef>
                <a:spcPts val="0"/>
              </a:spcBef>
              <a:buFontTx/>
              <a:buNone/>
              <a:defRPr sz="1500">
                <a:solidFill>
                  <a:schemeClr val="tx1"/>
                </a:solidFill>
                <a:latin typeface="Arial"/>
                <a:cs typeface="Arial"/>
              </a:defRPr>
            </a:lvl1pPr>
            <a:lvl2pPr marL="0" indent="-180000">
              <a:lnSpc>
                <a:spcPct val="130000"/>
              </a:lnSpc>
              <a:spcBef>
                <a:spcPts val="0"/>
              </a:spcBef>
              <a:buFont typeface="Arial"/>
              <a:buChar char="•"/>
              <a:defRPr sz="1500">
                <a:solidFill>
                  <a:schemeClr val="tx1"/>
                </a:solidFill>
                <a:latin typeface="Arial"/>
                <a:cs typeface="Arial"/>
              </a:defRPr>
            </a:lvl2pPr>
            <a:lvl3pPr marL="540000" indent="-180000">
              <a:lnSpc>
                <a:spcPct val="130000"/>
              </a:lnSpc>
              <a:spcBef>
                <a:spcPts val="0"/>
              </a:spcBef>
              <a:defRPr sz="1500" b="0" i="0">
                <a:solidFill>
                  <a:schemeClr val="tx1"/>
                </a:solidFill>
                <a:latin typeface="Arial"/>
                <a:cs typeface="Arial"/>
              </a:defRPr>
            </a:lvl3pPr>
            <a:lvl4pPr marL="900000" indent="-180000">
              <a:lnSpc>
                <a:spcPct val="130000"/>
              </a:lnSpc>
              <a:spcBef>
                <a:spcPts val="0"/>
              </a:spcBef>
              <a:buFont typeface="Arial"/>
              <a:buChar char="•"/>
              <a:defRPr sz="1500" b="0" i="0">
                <a:solidFill>
                  <a:schemeClr val="tx1"/>
                </a:solidFill>
                <a:latin typeface="Arial"/>
                <a:cs typeface="Arial"/>
              </a:defRPr>
            </a:lvl4pPr>
            <a:lvl5pPr marL="1260000" indent="-180000">
              <a:lnSpc>
                <a:spcPct val="130000"/>
              </a:lnSpc>
              <a:spcBef>
                <a:spcPts val="0"/>
              </a:spcBef>
              <a:buFont typeface="Arial"/>
              <a:buChar char="•"/>
              <a:defRPr sz="1500" b="0" i="0">
                <a:solidFill>
                  <a:schemeClr val="tx1"/>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14564836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Allard Law - Body 2 Column Image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D7F1D91-367D-8780-BB93-68DDA5E09E42}"/>
              </a:ext>
            </a:extLst>
          </p:cNvPr>
          <p:cNvSpPr/>
          <p:nvPr userDrawn="1"/>
        </p:nvSpPr>
        <p:spPr>
          <a:xfrm>
            <a:off x="0" y="0"/>
            <a:ext cx="9144000" cy="915988"/>
          </a:xfrm>
          <a:prstGeom prst="rect">
            <a:avLst/>
          </a:prstGeom>
          <a:solidFill>
            <a:schemeClr val="bg1"/>
          </a:solidFill>
          <a:ln w="6350">
            <a:solidFill>
              <a:schemeClr val="accent1">
                <a:shade val="95000"/>
                <a:satMod val="105000"/>
                <a:alpha val="25000"/>
              </a:schemeClr>
            </a:solidFill>
          </a:ln>
          <a:effectLst>
            <a:outerShdw blurRad="40000" dist="23000"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3" name="Picture 2" descr="G:\Law Templates and Logos\Allard School of Law Logo Files\JPEGs\PALSOL-1.1b-Formal-UBC-Shield.jpg">
            <a:extLst>
              <a:ext uri="{FF2B5EF4-FFF2-40B4-BE49-F238E27FC236}">
                <a16:creationId xmlns:a16="http://schemas.microsoft.com/office/drawing/2014/main" id="{27515A6B-9ABC-98F6-D2EF-D99755B0C76A}"/>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473825"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203598"/>
            <a:ext cx="3917022" cy="3625578"/>
          </a:xfrm>
          <a:prstGeom prst="rect">
            <a:avLst/>
          </a:prstGeom>
        </p:spPr>
        <p:txBody>
          <a:bodyPr vert="horz" lIns="0" tIns="0" rIns="0" bIns="0"/>
          <a:lstStyle>
            <a:lvl1pPr marL="0" indent="0">
              <a:lnSpc>
                <a:spcPct val="130000"/>
              </a:lnSpc>
              <a:spcBef>
                <a:spcPts val="0"/>
              </a:spcBef>
              <a:buFontTx/>
              <a:buNone/>
              <a:defRPr sz="1500">
                <a:solidFill>
                  <a:schemeClr val="tx1"/>
                </a:solidFill>
                <a:latin typeface="Arial"/>
                <a:cs typeface="Arial"/>
              </a:defRPr>
            </a:lvl1pPr>
            <a:lvl2pPr marL="0" indent="-180000">
              <a:lnSpc>
                <a:spcPct val="130000"/>
              </a:lnSpc>
              <a:spcBef>
                <a:spcPts val="0"/>
              </a:spcBef>
              <a:buFont typeface="Arial"/>
              <a:buChar char="•"/>
              <a:defRPr sz="1500">
                <a:solidFill>
                  <a:schemeClr val="tx1"/>
                </a:solidFill>
                <a:latin typeface="Arial"/>
                <a:cs typeface="Arial"/>
              </a:defRPr>
            </a:lvl2pPr>
            <a:lvl3pPr marL="540000" indent="-180000">
              <a:lnSpc>
                <a:spcPct val="130000"/>
              </a:lnSpc>
              <a:spcBef>
                <a:spcPts val="0"/>
              </a:spcBef>
              <a:defRPr sz="1500" b="0" i="0">
                <a:solidFill>
                  <a:schemeClr val="tx1"/>
                </a:solidFill>
                <a:latin typeface="Arial"/>
                <a:cs typeface="Arial"/>
              </a:defRPr>
            </a:lvl3pPr>
            <a:lvl4pPr marL="900000" indent="-180000">
              <a:lnSpc>
                <a:spcPct val="130000"/>
              </a:lnSpc>
              <a:spcBef>
                <a:spcPts val="0"/>
              </a:spcBef>
              <a:buFont typeface="Arial"/>
              <a:buChar char="•"/>
              <a:defRPr sz="1500" b="0" i="0">
                <a:solidFill>
                  <a:schemeClr val="tx1"/>
                </a:solidFill>
                <a:latin typeface="Arial"/>
                <a:cs typeface="Arial"/>
              </a:defRPr>
            </a:lvl4pPr>
            <a:lvl5pPr marL="1260000" indent="-180000">
              <a:lnSpc>
                <a:spcPct val="130000"/>
              </a:lnSpc>
              <a:spcBef>
                <a:spcPts val="0"/>
              </a:spcBef>
              <a:buFont typeface="Arial"/>
              <a:buChar char="•"/>
              <a:defRPr sz="1500" b="0" i="0">
                <a:solidFill>
                  <a:schemeClr val="tx1"/>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8" name="Picture Placeholder 8"/>
          <p:cNvSpPr>
            <a:spLocks noGrp="1"/>
          </p:cNvSpPr>
          <p:nvPr>
            <p:ph type="pic" sz="quarter" idx="15"/>
          </p:nvPr>
        </p:nvSpPr>
        <p:spPr>
          <a:xfrm>
            <a:off x="4787900" y="1203598"/>
            <a:ext cx="3916363" cy="3625577"/>
          </a:xfrm>
          <a:prstGeom prst="rect">
            <a:avLst/>
          </a:prstGeom>
        </p:spPr>
        <p:txBody>
          <a:bodyPr/>
          <a:lstStyle/>
          <a:p>
            <a:pPr lvl="0"/>
            <a:endParaRPr lang="en-US" noProof="0" dirty="0"/>
          </a:p>
        </p:txBody>
      </p:sp>
    </p:spTree>
    <p:extLst>
      <p:ext uri="{BB962C8B-B14F-4D97-AF65-F5344CB8AC3E}">
        <p14:creationId xmlns:p14="http://schemas.microsoft.com/office/powerpoint/2010/main" val="3128674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Allard Law - End Slide Whit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C41595-84A6-B16C-011A-074E0494F6A7}"/>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54025" y="1439863"/>
            <a:ext cx="30480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84349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Allard Law - End Slide Blu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7B4310-F15D-8A16-D1A5-5FCB76818B63}"/>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39738" y="1443038"/>
            <a:ext cx="30353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63920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69E570F-7ECD-6594-5AAC-FF0F9BCC1362}"/>
              </a:ext>
            </a:extLst>
          </p:cNvPr>
          <p:cNvSpPr/>
          <p:nvPr userDrawn="1"/>
        </p:nvSpPr>
        <p:spPr>
          <a:xfrm>
            <a:off x="8243888" y="1131888"/>
            <a:ext cx="900112" cy="113188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3" name="Picture 2" descr="2014_logo_only_reverse.png">
            <a:extLst>
              <a:ext uri="{FF2B5EF4-FFF2-40B4-BE49-F238E27FC236}">
                <a16:creationId xmlns:a16="http://schemas.microsoft.com/office/drawing/2014/main" id="{9457A003-5C14-A931-4A11-AE37C6D98B7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485188" y="1419225"/>
            <a:ext cx="4079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18"/>
          <p:cNvSpPr>
            <a:spLocks noGrp="1"/>
          </p:cNvSpPr>
          <p:nvPr>
            <p:ph type="body" sz="quarter" idx="11"/>
          </p:nvPr>
        </p:nvSpPr>
        <p:spPr>
          <a:xfrm>
            <a:off x="365587" y="1131888"/>
            <a:ext cx="5430376" cy="1823086"/>
          </a:xfrm>
          <a:prstGeom prst="rect">
            <a:avLst/>
          </a:prstGeom>
        </p:spPr>
        <p:txBody>
          <a:bodyPr vert="horz" lIns="0" tIns="0" rIns="0" bIns="0" anchor="t" anchorCtr="0"/>
          <a:lstStyle>
            <a:lvl1pPr marL="0" indent="0">
              <a:lnSpc>
                <a:spcPts val="3800"/>
              </a:lnSpc>
              <a:spcBef>
                <a:spcPts val="0"/>
              </a:spcBef>
              <a:buNone/>
              <a:defRPr sz="3400" b="1" i="0" kern="0" cap="all" spc="30" baseline="0">
                <a:solidFill>
                  <a:schemeClr val="tx1"/>
                </a:solidFill>
                <a:latin typeface="Arial"/>
                <a:cs typeface="Arial"/>
              </a:defRPr>
            </a:lvl1pPr>
          </a:lstStyle>
          <a:p>
            <a:pPr lvl="0"/>
            <a:r>
              <a:rPr lang="en-CA" dirty="0"/>
              <a:t>Click to edit Master text styles</a:t>
            </a:r>
          </a:p>
        </p:txBody>
      </p:sp>
      <p:sp>
        <p:nvSpPr>
          <p:cNvPr id="11" name="Text Placeholder 14"/>
          <p:cNvSpPr>
            <a:spLocks noGrp="1"/>
          </p:cNvSpPr>
          <p:nvPr>
            <p:ph type="body" sz="quarter" idx="12"/>
          </p:nvPr>
        </p:nvSpPr>
        <p:spPr>
          <a:xfrm>
            <a:off x="365762" y="3003798"/>
            <a:ext cx="5430203" cy="321394"/>
          </a:xfrm>
          <a:prstGeom prst="rect">
            <a:avLst/>
          </a:prstGeom>
        </p:spPr>
        <p:txBody>
          <a:bodyPr vert="horz" lIns="0" tIns="0" rIns="0" bIns="0"/>
          <a:lstStyle>
            <a:lvl1pPr marL="0" indent="0">
              <a:buNone/>
              <a:defRPr sz="1800" b="0" i="0" kern="0" spc="30" baseline="0">
                <a:solidFill>
                  <a:schemeClr val="tx1"/>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
        <p:nvSpPr>
          <p:cNvPr id="12" name="Text Placeholder 14"/>
          <p:cNvSpPr>
            <a:spLocks noGrp="1"/>
          </p:cNvSpPr>
          <p:nvPr>
            <p:ph type="body" sz="quarter" idx="13"/>
          </p:nvPr>
        </p:nvSpPr>
        <p:spPr>
          <a:xfrm>
            <a:off x="365762" y="3507855"/>
            <a:ext cx="5430203" cy="321394"/>
          </a:xfrm>
          <a:prstGeom prst="rect">
            <a:avLst/>
          </a:prstGeom>
        </p:spPr>
        <p:txBody>
          <a:bodyPr vert="horz" lIns="0" tIns="0" rIns="0" bIns="0"/>
          <a:lstStyle>
            <a:lvl1pPr marL="0" indent="0">
              <a:buNone/>
              <a:defRPr sz="1000" b="1" i="0" kern="0" cap="all" spc="150" normalizeH="0" baseline="0">
                <a:solidFill>
                  <a:srgbClr val="0C2344"/>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Tree>
    <p:extLst>
      <p:ext uri="{BB962C8B-B14F-4D97-AF65-F5344CB8AC3E}">
        <p14:creationId xmlns:p14="http://schemas.microsoft.com/office/powerpoint/2010/main" val="3683134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3CA279-1F85-0FFC-D4C1-2DF0732E8BE2}"/>
              </a:ext>
            </a:extLst>
          </p:cNvPr>
          <p:cNvSpPr/>
          <p:nvPr userDrawn="1"/>
        </p:nvSpPr>
        <p:spPr>
          <a:xfrm>
            <a:off x="8243888" y="1131888"/>
            <a:ext cx="900112" cy="113188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3" name="Picture 3" descr="s4b282c2015.png">
            <a:extLst>
              <a:ext uri="{FF2B5EF4-FFF2-40B4-BE49-F238E27FC236}">
                <a16:creationId xmlns:a16="http://schemas.microsoft.com/office/drawing/2014/main" id="{8357D8B6-8107-F2CC-A8C3-9F356DB3474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513763" y="1439863"/>
            <a:ext cx="363537"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18"/>
          <p:cNvSpPr>
            <a:spLocks noGrp="1"/>
          </p:cNvSpPr>
          <p:nvPr>
            <p:ph type="body" sz="quarter" idx="11"/>
          </p:nvPr>
        </p:nvSpPr>
        <p:spPr>
          <a:xfrm>
            <a:off x="365587" y="1131888"/>
            <a:ext cx="5430376" cy="1823086"/>
          </a:xfrm>
          <a:prstGeom prst="rect">
            <a:avLst/>
          </a:prstGeom>
        </p:spPr>
        <p:txBody>
          <a:bodyPr vert="horz" lIns="0" tIns="0" rIns="0" bIns="0" anchor="t" anchorCtr="0"/>
          <a:lstStyle>
            <a:lvl1pPr marL="0" indent="0">
              <a:lnSpc>
                <a:spcPts val="3800"/>
              </a:lnSpc>
              <a:spcBef>
                <a:spcPts val="0"/>
              </a:spcBef>
              <a:buNone/>
              <a:defRPr sz="3400" b="1" i="0" kern="0" cap="all" spc="30" baseline="0">
                <a:solidFill>
                  <a:srgbClr val="FFFFFF"/>
                </a:solidFill>
                <a:latin typeface="Arial"/>
                <a:cs typeface="Arial"/>
              </a:defRPr>
            </a:lvl1pPr>
          </a:lstStyle>
          <a:p>
            <a:pPr lvl="0"/>
            <a:r>
              <a:rPr lang="en-CA" dirty="0"/>
              <a:t>Click to edit Master text styles</a:t>
            </a:r>
          </a:p>
        </p:txBody>
      </p:sp>
      <p:sp>
        <p:nvSpPr>
          <p:cNvPr id="7" name="Text Placeholder 14"/>
          <p:cNvSpPr>
            <a:spLocks noGrp="1"/>
          </p:cNvSpPr>
          <p:nvPr>
            <p:ph type="body" sz="quarter" idx="12"/>
          </p:nvPr>
        </p:nvSpPr>
        <p:spPr>
          <a:xfrm>
            <a:off x="365762" y="3003798"/>
            <a:ext cx="5430203" cy="321394"/>
          </a:xfrm>
          <a:prstGeom prst="rect">
            <a:avLst/>
          </a:prstGeom>
        </p:spPr>
        <p:txBody>
          <a:bodyPr vert="horz" lIns="0" tIns="0" rIns="0" bIns="0"/>
          <a:lstStyle>
            <a:lvl1pPr marL="0" indent="0">
              <a:buNone/>
              <a:defRPr sz="1800" b="0" i="0" kern="0" spc="30" baseline="0">
                <a:solidFill>
                  <a:srgbClr val="FFFFFF"/>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
        <p:nvSpPr>
          <p:cNvPr id="8" name="Text Placeholder 14"/>
          <p:cNvSpPr>
            <a:spLocks noGrp="1"/>
          </p:cNvSpPr>
          <p:nvPr>
            <p:ph type="body" sz="quarter" idx="13"/>
          </p:nvPr>
        </p:nvSpPr>
        <p:spPr>
          <a:xfrm>
            <a:off x="365762" y="3507855"/>
            <a:ext cx="5430203" cy="321394"/>
          </a:xfrm>
          <a:prstGeom prst="rect">
            <a:avLst/>
          </a:prstGeom>
        </p:spPr>
        <p:txBody>
          <a:bodyPr vert="horz" lIns="0" tIns="0" rIns="0" bIns="0"/>
          <a:lstStyle>
            <a:lvl1pPr marL="0" indent="0">
              <a:buNone/>
              <a:defRPr sz="1000" b="1" i="0" kern="0" cap="all" spc="150" normalizeH="0" baseline="0">
                <a:solidFill>
                  <a:srgbClr val="FFFFFF"/>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Tree>
    <p:extLst>
      <p:ext uri="{BB962C8B-B14F-4D97-AF65-F5344CB8AC3E}">
        <p14:creationId xmlns:p14="http://schemas.microsoft.com/office/powerpoint/2010/main" val="43941346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ubsection Slide - 2">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0FA2DABE-18F7-B2EE-9797-AB75A05B8871}"/>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8022617B-16E1-2E48-9D1A-CED038B75887}" type="slidenum">
              <a:rPr lang="en-US" altLang="en-US" sz="900" smtClean="0">
                <a:solidFill>
                  <a:srgbClr val="FFFFFF"/>
                </a:solidFill>
                <a:latin typeface="Whitney Book" pitchFamily="50" charset="0"/>
              </a:rPr>
              <a:pPr algn="r">
                <a:spcBef>
                  <a:spcPct val="20000"/>
                </a:spcBef>
                <a:buFont typeface="Arial" panose="020B0604020202020204" pitchFamily="34" charset="0"/>
                <a:buNone/>
                <a:defRPr/>
              </a:pPr>
              <a:t>‹#›</a:t>
            </a:fld>
            <a:endParaRPr lang="en-CA" altLang="en-US" sz="900">
              <a:solidFill>
                <a:srgbClr val="FFFFFF"/>
              </a:solidFill>
              <a:latin typeface="Whitney Book" pitchFamily="50" charset="0"/>
            </a:endParaRPr>
          </a:p>
        </p:txBody>
      </p:sp>
      <p:sp>
        <p:nvSpPr>
          <p:cNvPr id="3" name="Rectangle 2">
            <a:extLst>
              <a:ext uri="{FF2B5EF4-FFF2-40B4-BE49-F238E27FC236}">
                <a16:creationId xmlns:a16="http://schemas.microsoft.com/office/drawing/2014/main" id="{C4BCB52B-35C8-1ABE-CA2D-262BA112337C}"/>
              </a:ext>
            </a:extLst>
          </p:cNvPr>
          <p:cNvSpPr/>
          <p:nvPr userDrawn="1"/>
        </p:nvSpPr>
        <p:spPr>
          <a:xfrm>
            <a:off x="8243888" y="1131888"/>
            <a:ext cx="900112" cy="113188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4" name="Picture 2" descr="2014_logo_only_reverse.png">
            <a:extLst>
              <a:ext uri="{FF2B5EF4-FFF2-40B4-BE49-F238E27FC236}">
                <a16:creationId xmlns:a16="http://schemas.microsoft.com/office/drawing/2014/main" id="{7486248D-FAA3-715B-AF36-F5138913088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485188" y="1419225"/>
            <a:ext cx="4079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8"/>
          <p:cNvSpPr>
            <a:spLocks noGrp="1"/>
          </p:cNvSpPr>
          <p:nvPr>
            <p:ph type="body" sz="quarter" idx="11"/>
          </p:nvPr>
        </p:nvSpPr>
        <p:spPr>
          <a:xfrm>
            <a:off x="365587" y="1131889"/>
            <a:ext cx="5430376" cy="1060178"/>
          </a:xfrm>
          <a:prstGeom prst="rect">
            <a:avLst/>
          </a:prstGeom>
        </p:spPr>
        <p:txBody>
          <a:bodyPr vert="horz" lIns="0" tIns="0" rIns="0" bIns="0" anchor="t" anchorCtr="0"/>
          <a:lstStyle>
            <a:lvl1pPr marL="0" indent="0">
              <a:lnSpc>
                <a:spcPts val="3400"/>
              </a:lnSpc>
              <a:spcBef>
                <a:spcPts val="0"/>
              </a:spcBef>
              <a:buNone/>
              <a:defRPr sz="2800" b="1" i="0" kern="0" cap="all" spc="30" baseline="0">
                <a:solidFill>
                  <a:schemeClr val="tx1"/>
                </a:solidFill>
                <a:latin typeface="Arial"/>
                <a:cs typeface="Arial"/>
              </a:defRPr>
            </a:lvl1pPr>
          </a:lstStyle>
          <a:p>
            <a:pPr lvl="0"/>
            <a:r>
              <a:rPr lang="en-CA" dirty="0"/>
              <a:t>Click to edit Master text styles</a:t>
            </a:r>
          </a:p>
        </p:txBody>
      </p:sp>
    </p:spTree>
    <p:extLst>
      <p:ext uri="{BB962C8B-B14F-4D97-AF65-F5344CB8AC3E}">
        <p14:creationId xmlns:p14="http://schemas.microsoft.com/office/powerpoint/2010/main" val="237657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llard Law - Body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757D78-8484-EB53-429F-46217DA20796}"/>
              </a:ext>
            </a:extLst>
          </p:cNvPr>
          <p:cNvSpPr/>
          <p:nvPr userDrawn="1"/>
        </p:nvSpPr>
        <p:spPr>
          <a:xfrm>
            <a:off x="0" y="0"/>
            <a:ext cx="9144000" cy="915988"/>
          </a:xfrm>
          <a:prstGeom prst="rect">
            <a:avLst/>
          </a:prstGeom>
          <a:solidFill>
            <a:schemeClr val="bg1"/>
          </a:solidFill>
          <a:ln w="6350">
            <a:solidFill>
              <a:schemeClr val="accent1">
                <a:shade val="95000"/>
                <a:satMod val="105000"/>
                <a:alpha val="25000"/>
              </a:schemeClr>
            </a:solidFill>
          </a:ln>
          <a:effectLst>
            <a:outerShdw blurRad="40000" dist="23000"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3" name="Picture 2" descr="G:\Law Templates and Logos\Allard School of Law Logo Files\JPEGs\PALSOL-1.1b-Formal-UBC-Shield.jpg">
            <a:extLst>
              <a:ext uri="{FF2B5EF4-FFF2-40B4-BE49-F238E27FC236}">
                <a16:creationId xmlns:a16="http://schemas.microsoft.com/office/drawing/2014/main" id="{9C0BEE87-ADC6-CE13-142E-D40BC240FDE6}"/>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477000"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203598"/>
            <a:ext cx="8309510" cy="3625578"/>
          </a:xfrm>
          <a:prstGeom prst="rect">
            <a:avLst/>
          </a:prstGeom>
        </p:spPr>
        <p:txBody>
          <a:bodyPr vert="horz" lIns="0" tIns="0" rIns="0" bIns="0"/>
          <a:lstStyle>
            <a:lvl1pPr marL="0" indent="0">
              <a:lnSpc>
                <a:spcPct val="130000"/>
              </a:lnSpc>
              <a:spcBef>
                <a:spcPts val="0"/>
              </a:spcBef>
              <a:buFontTx/>
              <a:buNone/>
              <a:defRPr sz="1500">
                <a:solidFill>
                  <a:schemeClr val="tx1"/>
                </a:solidFill>
                <a:latin typeface="Arial"/>
                <a:cs typeface="Arial"/>
              </a:defRPr>
            </a:lvl1pPr>
            <a:lvl2pPr marL="0" indent="-180000">
              <a:lnSpc>
                <a:spcPct val="130000"/>
              </a:lnSpc>
              <a:spcBef>
                <a:spcPts val="0"/>
              </a:spcBef>
              <a:buFont typeface="Arial"/>
              <a:buChar char="•"/>
              <a:defRPr sz="1500">
                <a:solidFill>
                  <a:schemeClr val="tx1"/>
                </a:solidFill>
                <a:latin typeface="Arial"/>
                <a:cs typeface="Arial"/>
              </a:defRPr>
            </a:lvl2pPr>
            <a:lvl3pPr marL="540000" indent="-180000">
              <a:lnSpc>
                <a:spcPct val="130000"/>
              </a:lnSpc>
              <a:spcBef>
                <a:spcPts val="0"/>
              </a:spcBef>
              <a:defRPr sz="1500" b="0" i="0">
                <a:solidFill>
                  <a:schemeClr val="tx1"/>
                </a:solidFill>
                <a:latin typeface="Arial"/>
                <a:cs typeface="Arial"/>
              </a:defRPr>
            </a:lvl3pPr>
            <a:lvl4pPr marL="900000" indent="-180000">
              <a:lnSpc>
                <a:spcPct val="130000"/>
              </a:lnSpc>
              <a:spcBef>
                <a:spcPts val="0"/>
              </a:spcBef>
              <a:buFont typeface="Arial"/>
              <a:buChar char="•"/>
              <a:defRPr sz="1500" b="0" i="0">
                <a:solidFill>
                  <a:schemeClr val="tx1"/>
                </a:solidFill>
                <a:latin typeface="Arial"/>
                <a:cs typeface="Arial"/>
              </a:defRPr>
            </a:lvl4pPr>
            <a:lvl5pPr marL="1260000" indent="-180000">
              <a:lnSpc>
                <a:spcPct val="130000"/>
              </a:lnSpc>
              <a:spcBef>
                <a:spcPts val="0"/>
              </a:spcBef>
              <a:buFont typeface="Arial"/>
              <a:buChar char="•"/>
              <a:defRPr sz="1500" b="0" i="0">
                <a:solidFill>
                  <a:schemeClr val="tx1"/>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417102306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ubsection Slide - 3">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B54074E6-C3A9-C007-2908-3A16585A2EFF}"/>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BBF280CE-07FA-AE4E-9FA6-12D4408DF738}" type="slidenum">
              <a:rPr lang="en-US" altLang="en-US" sz="900" smtClean="0">
                <a:solidFill>
                  <a:srgbClr val="FFFFFF"/>
                </a:solidFill>
                <a:latin typeface="Whitney Book" pitchFamily="50" charset="0"/>
              </a:rPr>
              <a:pPr algn="r">
                <a:spcBef>
                  <a:spcPct val="20000"/>
                </a:spcBef>
                <a:buFont typeface="Arial" panose="020B0604020202020204" pitchFamily="34" charset="0"/>
                <a:buNone/>
                <a:defRPr/>
              </a:pPr>
              <a:t>‹#›</a:t>
            </a:fld>
            <a:endParaRPr lang="en-CA" altLang="en-US" sz="900">
              <a:solidFill>
                <a:srgbClr val="FFFFFF"/>
              </a:solidFill>
              <a:latin typeface="Whitney Book" pitchFamily="50" charset="0"/>
            </a:endParaRPr>
          </a:p>
        </p:txBody>
      </p:sp>
      <p:sp>
        <p:nvSpPr>
          <p:cNvPr id="3" name="Rectangle 2">
            <a:extLst>
              <a:ext uri="{FF2B5EF4-FFF2-40B4-BE49-F238E27FC236}">
                <a16:creationId xmlns:a16="http://schemas.microsoft.com/office/drawing/2014/main" id="{B367CAC7-69E6-10C2-B878-A636940AA762}"/>
              </a:ext>
            </a:extLst>
          </p:cNvPr>
          <p:cNvSpPr/>
          <p:nvPr userDrawn="1"/>
        </p:nvSpPr>
        <p:spPr>
          <a:xfrm>
            <a:off x="8243888" y="1131888"/>
            <a:ext cx="900112" cy="113188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4" name="Picture 3" descr="s4b282c2015.png">
            <a:extLst>
              <a:ext uri="{FF2B5EF4-FFF2-40B4-BE49-F238E27FC236}">
                <a16:creationId xmlns:a16="http://schemas.microsoft.com/office/drawing/2014/main" id="{9D5E5EC1-DDA5-468E-D914-BB6C5C2CA55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513763" y="1439863"/>
            <a:ext cx="363537"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8"/>
          <p:cNvSpPr>
            <a:spLocks noGrp="1"/>
          </p:cNvSpPr>
          <p:nvPr>
            <p:ph type="body" sz="quarter" idx="11"/>
          </p:nvPr>
        </p:nvSpPr>
        <p:spPr>
          <a:xfrm>
            <a:off x="365587" y="1131889"/>
            <a:ext cx="5430376" cy="1060178"/>
          </a:xfrm>
          <a:prstGeom prst="rect">
            <a:avLst/>
          </a:prstGeom>
        </p:spPr>
        <p:txBody>
          <a:bodyPr vert="horz" lIns="0" tIns="0" rIns="0" bIns="0" anchor="t" anchorCtr="0"/>
          <a:lstStyle>
            <a:lvl1pPr marL="0" indent="0">
              <a:lnSpc>
                <a:spcPts val="3400"/>
              </a:lnSpc>
              <a:spcBef>
                <a:spcPts val="0"/>
              </a:spcBef>
              <a:buNone/>
              <a:defRPr sz="2800" b="1" i="0" kern="0" cap="all" spc="30" baseline="0">
                <a:solidFill>
                  <a:srgbClr val="FFFFFF"/>
                </a:solidFill>
                <a:latin typeface="Arial"/>
                <a:cs typeface="Arial"/>
              </a:defRPr>
            </a:lvl1pPr>
          </a:lstStyle>
          <a:p>
            <a:pPr lvl="0"/>
            <a:r>
              <a:rPr lang="en-CA" dirty="0"/>
              <a:t>Click to edit Master text styles</a:t>
            </a:r>
          </a:p>
        </p:txBody>
      </p:sp>
    </p:spTree>
    <p:extLst>
      <p:ext uri="{BB962C8B-B14F-4D97-AF65-F5344CB8AC3E}">
        <p14:creationId xmlns:p14="http://schemas.microsoft.com/office/powerpoint/2010/main" val="127046981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py Slide - 1">
    <p:spTree>
      <p:nvGrpSpPr>
        <p:cNvPr id="1" name=""/>
        <p:cNvGrpSpPr/>
        <p:nvPr/>
      </p:nvGrpSpPr>
      <p:grpSpPr>
        <a:xfrm>
          <a:off x="0" y="0"/>
          <a:ext cx="0" cy="0"/>
          <a:chOff x="0" y="0"/>
          <a:chExt cx="0" cy="0"/>
        </a:xfrm>
      </p:grpSpPr>
      <p:pic>
        <p:nvPicPr>
          <p:cNvPr id="2" name="Picture 1" descr="s4b282c2015.png">
            <a:extLst>
              <a:ext uri="{FF2B5EF4-FFF2-40B4-BE49-F238E27FC236}">
                <a16:creationId xmlns:a16="http://schemas.microsoft.com/office/drawing/2014/main" id="{D59E95E3-DB1D-21CD-8169-9485B33D30D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513763" y="1439863"/>
            <a:ext cx="363537"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14">
            <a:extLst>
              <a:ext uri="{FF2B5EF4-FFF2-40B4-BE49-F238E27FC236}">
                <a16:creationId xmlns:a16="http://schemas.microsoft.com/office/drawing/2014/main" id="{05AC3A8E-2946-BA04-4AD7-CA453B930776}"/>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9496B5FA-DC62-E240-9301-C012AFB5D2EA}" type="slidenum">
              <a:rPr lang="en-US" altLang="en-US" sz="900" smtClean="0">
                <a:cs typeface="Arial" panose="020B0604020202020204" pitchFamily="34" charset="0"/>
              </a:rPr>
              <a:pPr algn="r">
                <a:spcBef>
                  <a:spcPct val="20000"/>
                </a:spcBef>
                <a:buFont typeface="Arial" panose="020B0604020202020204" pitchFamily="34" charset="0"/>
                <a:buNone/>
                <a:defRPr/>
              </a:pPr>
              <a:t>‹#›</a:t>
            </a:fld>
            <a:endParaRPr lang="en-CA" altLang="en-US" sz="900">
              <a:cs typeface="Arial" panose="020B0604020202020204" pitchFamily="34" charset="0"/>
            </a:endParaRPr>
          </a:p>
        </p:txBody>
      </p:sp>
      <p:sp>
        <p:nvSpPr>
          <p:cNvPr id="9" name="Text Placeholder 11"/>
          <p:cNvSpPr>
            <a:spLocks noGrp="1"/>
          </p:cNvSpPr>
          <p:nvPr>
            <p:ph type="body" sz="quarter" idx="11"/>
          </p:nvPr>
        </p:nvSpPr>
        <p:spPr>
          <a:xfrm>
            <a:off x="438954" y="411511"/>
            <a:ext cx="7661438"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10" name="Text Placeholder 2"/>
          <p:cNvSpPr>
            <a:spLocks noGrp="1"/>
          </p:cNvSpPr>
          <p:nvPr>
            <p:ph type="body" sz="quarter" idx="13"/>
          </p:nvPr>
        </p:nvSpPr>
        <p:spPr>
          <a:xfrm>
            <a:off x="438954" y="1131888"/>
            <a:ext cx="7661438" cy="3697288"/>
          </a:xfrm>
          <a:prstGeom prst="rect">
            <a:avLst/>
          </a:prstGeom>
        </p:spPr>
        <p:txBody>
          <a:bodyPr vert="horz" lIns="0" tIns="0" rIns="0" bIns="0"/>
          <a:lstStyle>
            <a:lvl1pPr marL="0" indent="0">
              <a:lnSpc>
                <a:spcPct val="130000"/>
              </a:lnSpc>
              <a:spcBef>
                <a:spcPts val="0"/>
              </a:spcBef>
              <a:buFontTx/>
              <a:buNone/>
              <a:defRPr sz="1500">
                <a:latin typeface="Arial"/>
                <a:cs typeface="Arial"/>
              </a:defRPr>
            </a:lvl1pPr>
            <a:lvl2pPr marL="0" indent="-180000">
              <a:lnSpc>
                <a:spcPct val="130000"/>
              </a:lnSpc>
              <a:spcBef>
                <a:spcPts val="0"/>
              </a:spcBef>
              <a:buFont typeface="Arial"/>
              <a:buChar char="•"/>
              <a:defRPr sz="1500">
                <a:latin typeface="Arial"/>
                <a:cs typeface="Arial"/>
              </a:defRPr>
            </a:lvl2pPr>
            <a:lvl3pPr marL="540000" indent="-180000">
              <a:lnSpc>
                <a:spcPct val="130000"/>
              </a:lnSpc>
              <a:spcBef>
                <a:spcPts val="0"/>
              </a:spcBef>
              <a:defRPr sz="1500" b="0" i="0">
                <a:latin typeface="Arial"/>
                <a:cs typeface="Arial"/>
              </a:defRPr>
            </a:lvl3pPr>
            <a:lvl4pPr marL="900000" indent="-180000">
              <a:lnSpc>
                <a:spcPct val="130000"/>
              </a:lnSpc>
              <a:spcBef>
                <a:spcPts val="0"/>
              </a:spcBef>
              <a:buFont typeface="Arial"/>
              <a:buChar char="•"/>
              <a:defRPr sz="1500" b="0" i="0">
                <a:latin typeface="Arial"/>
                <a:cs typeface="Arial"/>
              </a:defRPr>
            </a:lvl4pPr>
            <a:lvl5pPr marL="1260000" indent="-180000">
              <a:lnSpc>
                <a:spcPct val="130000"/>
              </a:lnSpc>
              <a:spcBef>
                <a:spcPts val="0"/>
              </a:spcBef>
              <a:buFont typeface="Arial"/>
              <a:buChar char="•"/>
              <a:defRPr sz="1500" b="0" i="0">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4781511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py Slide - 2">
    <p:spTree>
      <p:nvGrpSpPr>
        <p:cNvPr id="1" name=""/>
        <p:cNvGrpSpPr/>
        <p:nvPr/>
      </p:nvGrpSpPr>
      <p:grpSpPr>
        <a:xfrm>
          <a:off x="0" y="0"/>
          <a:ext cx="0" cy="0"/>
          <a:chOff x="0" y="0"/>
          <a:chExt cx="0" cy="0"/>
        </a:xfrm>
      </p:grpSpPr>
      <p:pic>
        <p:nvPicPr>
          <p:cNvPr id="2" name="Picture 2" descr="2014_logo_only_reverse.png">
            <a:extLst>
              <a:ext uri="{FF2B5EF4-FFF2-40B4-BE49-F238E27FC236}">
                <a16:creationId xmlns:a16="http://schemas.microsoft.com/office/drawing/2014/main" id="{C2528EFA-40E4-4737-126E-78D7313314E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485188" y="1419225"/>
            <a:ext cx="4079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14">
            <a:extLst>
              <a:ext uri="{FF2B5EF4-FFF2-40B4-BE49-F238E27FC236}">
                <a16:creationId xmlns:a16="http://schemas.microsoft.com/office/drawing/2014/main" id="{7B8DDDD0-BB48-E090-25DA-AA19A7420BE6}"/>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AA8E72A7-DB70-214D-A54C-3421811EFE73}" type="slidenum">
              <a:rPr lang="en-US" altLang="en-US" sz="900" smtClean="0">
                <a:solidFill>
                  <a:srgbClr val="FFFFFF"/>
                </a:solidFill>
                <a:cs typeface="Arial" panose="020B0604020202020204" pitchFamily="34" charset="0"/>
              </a:rPr>
              <a:pPr algn="r">
                <a:spcBef>
                  <a:spcPct val="20000"/>
                </a:spcBef>
                <a:buFont typeface="Arial" panose="020B0604020202020204" pitchFamily="34" charset="0"/>
                <a:buNone/>
                <a:defRPr/>
              </a:pPr>
              <a:t>‹#›</a:t>
            </a:fld>
            <a:endParaRPr lang="en-CA" altLang="en-US" sz="900">
              <a:solidFill>
                <a:srgbClr val="FFFFFF"/>
              </a:solidFill>
              <a:cs typeface="Arial" panose="020B0604020202020204" pitchFamily="34" charset="0"/>
            </a:endParaRPr>
          </a:p>
        </p:txBody>
      </p:sp>
      <p:sp>
        <p:nvSpPr>
          <p:cNvPr id="9" name="Text Placeholder 11"/>
          <p:cNvSpPr>
            <a:spLocks noGrp="1"/>
          </p:cNvSpPr>
          <p:nvPr>
            <p:ph type="body" sz="quarter" idx="11"/>
          </p:nvPr>
        </p:nvSpPr>
        <p:spPr>
          <a:xfrm>
            <a:off x="438954" y="411511"/>
            <a:ext cx="7661438"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FFFFFF"/>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131888"/>
            <a:ext cx="7661438" cy="369728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30689678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Graphics Slide - 1">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36C9FF7B-3C83-29C5-415F-BD7FC047E16E}"/>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6C4A5EFA-E0CF-FD44-8128-E642B74C2389}" type="slidenum">
              <a:rPr lang="en-US" altLang="en-US" sz="900" smtClean="0">
                <a:cs typeface="Arial" panose="020B0604020202020204" pitchFamily="34" charset="0"/>
              </a:rPr>
              <a:pPr algn="r">
                <a:spcBef>
                  <a:spcPct val="20000"/>
                </a:spcBef>
                <a:buFont typeface="Arial" panose="020B0604020202020204" pitchFamily="34" charset="0"/>
                <a:buNone/>
                <a:defRPr/>
              </a:pPr>
              <a:t>‹#›</a:t>
            </a:fld>
            <a:endParaRPr lang="en-CA" altLang="en-US" sz="900">
              <a:cs typeface="Arial" panose="020B0604020202020204" pitchFamily="34" charset="0"/>
            </a:endParaRPr>
          </a:p>
        </p:txBody>
      </p:sp>
      <p:pic>
        <p:nvPicPr>
          <p:cNvPr id="3" name="Picture 3" descr="s4b282c2015.png">
            <a:extLst>
              <a:ext uri="{FF2B5EF4-FFF2-40B4-BE49-F238E27FC236}">
                <a16:creationId xmlns:a16="http://schemas.microsoft.com/office/drawing/2014/main" id="{3FFB5996-270C-F075-882D-32F0556A6C0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513763" y="422275"/>
            <a:ext cx="363537"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1"/>
          <p:cNvSpPr>
            <a:spLocks noGrp="1"/>
          </p:cNvSpPr>
          <p:nvPr>
            <p:ph type="body" sz="quarter" idx="11"/>
          </p:nvPr>
        </p:nvSpPr>
        <p:spPr>
          <a:xfrm>
            <a:off x="438954" y="411511"/>
            <a:ext cx="7661438"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8" name="Text Placeholder 2"/>
          <p:cNvSpPr>
            <a:spLocks noGrp="1"/>
          </p:cNvSpPr>
          <p:nvPr>
            <p:ph type="body" sz="quarter" idx="13"/>
          </p:nvPr>
        </p:nvSpPr>
        <p:spPr>
          <a:xfrm>
            <a:off x="438954" y="1131888"/>
            <a:ext cx="7661438" cy="3697288"/>
          </a:xfrm>
          <a:prstGeom prst="rect">
            <a:avLst/>
          </a:prstGeom>
        </p:spPr>
        <p:txBody>
          <a:bodyPr vert="horz" lIns="0" tIns="0" rIns="0" bIns="0"/>
          <a:lstStyle>
            <a:lvl1pPr marL="0" indent="0">
              <a:lnSpc>
                <a:spcPct val="130000"/>
              </a:lnSpc>
              <a:spcBef>
                <a:spcPts val="0"/>
              </a:spcBef>
              <a:buFontTx/>
              <a:buNone/>
              <a:defRPr sz="1500">
                <a:latin typeface="Arial"/>
                <a:cs typeface="Arial"/>
              </a:defRPr>
            </a:lvl1pPr>
            <a:lvl2pPr marL="0" indent="-180000">
              <a:lnSpc>
                <a:spcPct val="130000"/>
              </a:lnSpc>
              <a:spcBef>
                <a:spcPts val="0"/>
              </a:spcBef>
              <a:buFont typeface="Arial"/>
              <a:buChar char="•"/>
              <a:defRPr sz="1500">
                <a:latin typeface="Arial"/>
                <a:cs typeface="Arial"/>
              </a:defRPr>
            </a:lvl2pPr>
            <a:lvl3pPr marL="540000" indent="-180000">
              <a:lnSpc>
                <a:spcPct val="130000"/>
              </a:lnSpc>
              <a:spcBef>
                <a:spcPts val="0"/>
              </a:spcBef>
              <a:defRPr sz="1500" b="0" i="0">
                <a:latin typeface="Arial"/>
                <a:cs typeface="Arial"/>
              </a:defRPr>
            </a:lvl3pPr>
            <a:lvl4pPr marL="900000" indent="-180000">
              <a:lnSpc>
                <a:spcPct val="130000"/>
              </a:lnSpc>
              <a:spcBef>
                <a:spcPts val="0"/>
              </a:spcBef>
              <a:buFont typeface="Arial"/>
              <a:buChar char="•"/>
              <a:defRPr sz="1500" b="0" i="0">
                <a:latin typeface="Arial"/>
                <a:cs typeface="Arial"/>
              </a:defRPr>
            </a:lvl4pPr>
            <a:lvl5pPr marL="1260000" indent="-180000">
              <a:lnSpc>
                <a:spcPct val="130000"/>
              </a:lnSpc>
              <a:spcBef>
                <a:spcPts val="0"/>
              </a:spcBef>
              <a:buFont typeface="Arial"/>
              <a:buChar char="•"/>
              <a:defRPr sz="1500" b="0" i="0">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40648330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Graphics Slide - 2">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82F17ACB-A246-1E2D-2245-FFDFBC6C871D}"/>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A9A33B4C-E9D7-434C-A6B2-02589055A06C}" type="slidenum">
              <a:rPr lang="en-US" altLang="en-US" sz="900" smtClean="0">
                <a:solidFill>
                  <a:srgbClr val="FFFFFF"/>
                </a:solidFill>
                <a:cs typeface="Arial" panose="020B0604020202020204" pitchFamily="34" charset="0"/>
              </a:rPr>
              <a:pPr algn="r">
                <a:spcBef>
                  <a:spcPct val="20000"/>
                </a:spcBef>
                <a:buFont typeface="Arial" panose="020B0604020202020204" pitchFamily="34" charset="0"/>
                <a:buNone/>
                <a:defRPr/>
              </a:pPr>
              <a:t>‹#›</a:t>
            </a:fld>
            <a:endParaRPr lang="en-CA" altLang="en-US" sz="900">
              <a:solidFill>
                <a:srgbClr val="FFFFFF"/>
              </a:solidFill>
              <a:cs typeface="Arial" panose="020B0604020202020204" pitchFamily="34" charset="0"/>
            </a:endParaRPr>
          </a:p>
        </p:txBody>
      </p:sp>
      <p:pic>
        <p:nvPicPr>
          <p:cNvPr id="3" name="Picture 2" descr="2014_logo_only_reverse.png">
            <a:extLst>
              <a:ext uri="{FF2B5EF4-FFF2-40B4-BE49-F238E27FC236}">
                <a16:creationId xmlns:a16="http://schemas.microsoft.com/office/drawing/2014/main" id="{B4E39263-34A0-EBCC-2408-0BDF018B93F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485188" y="473075"/>
            <a:ext cx="4079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1"/>
          <p:cNvSpPr>
            <a:spLocks noGrp="1"/>
          </p:cNvSpPr>
          <p:nvPr>
            <p:ph type="body" sz="quarter" idx="11"/>
          </p:nvPr>
        </p:nvSpPr>
        <p:spPr>
          <a:xfrm>
            <a:off x="438954" y="411511"/>
            <a:ext cx="7661438"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FFFFFF"/>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8" name="Text Placeholder 2"/>
          <p:cNvSpPr>
            <a:spLocks noGrp="1"/>
          </p:cNvSpPr>
          <p:nvPr>
            <p:ph type="body" sz="quarter" idx="13"/>
          </p:nvPr>
        </p:nvSpPr>
        <p:spPr>
          <a:xfrm>
            <a:off x="438954" y="1131888"/>
            <a:ext cx="7661438" cy="369728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16860475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 descr="UBC_2016_Signature_Wide_282.png">
            <a:extLst>
              <a:ext uri="{FF2B5EF4-FFF2-40B4-BE49-F238E27FC236}">
                <a16:creationId xmlns:a16="http://schemas.microsoft.com/office/drawing/2014/main" id="{1DDADE41-3624-3EC4-3710-3423FA79994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39738" y="1439863"/>
            <a:ext cx="4770437"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536128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End Slide - 2">
    <p:spTree>
      <p:nvGrpSpPr>
        <p:cNvPr id="1" name=""/>
        <p:cNvGrpSpPr/>
        <p:nvPr/>
      </p:nvGrpSpPr>
      <p:grpSpPr>
        <a:xfrm>
          <a:off x="0" y="0"/>
          <a:ext cx="0" cy="0"/>
          <a:chOff x="0" y="0"/>
          <a:chExt cx="0" cy="0"/>
        </a:xfrm>
      </p:grpSpPr>
      <p:pic>
        <p:nvPicPr>
          <p:cNvPr id="2" name="Picture 1" descr="1_2016_UBCStandard_Signature_ReverseRGB72.png">
            <a:extLst>
              <a:ext uri="{FF2B5EF4-FFF2-40B4-BE49-F238E27FC236}">
                <a16:creationId xmlns:a16="http://schemas.microsoft.com/office/drawing/2014/main" id="{53FFF29A-8850-BEA7-14DB-F8F3499B83D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39738" y="1443038"/>
            <a:ext cx="477043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169120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Presentation-Copy-B">
    <p:spTree>
      <p:nvGrpSpPr>
        <p:cNvPr id="1" name=""/>
        <p:cNvGrpSpPr/>
        <p:nvPr/>
      </p:nvGrpSpPr>
      <p:grpSpPr>
        <a:xfrm>
          <a:off x="0" y="0"/>
          <a:ext cx="0" cy="0"/>
          <a:chOff x="0" y="0"/>
          <a:chExt cx="0" cy="0"/>
        </a:xfrm>
      </p:grpSpPr>
      <p:sp>
        <p:nvSpPr>
          <p:cNvPr id="7" name="Text Placeholder 11"/>
          <p:cNvSpPr>
            <a:spLocks noGrp="1"/>
          </p:cNvSpPr>
          <p:nvPr>
            <p:ph type="body" sz="quarter" idx="10"/>
          </p:nvPr>
        </p:nvSpPr>
        <p:spPr>
          <a:xfrm>
            <a:off x="1413007" y="844551"/>
            <a:ext cx="7314109" cy="407307"/>
          </a:xfrm>
          <a:prstGeom prst="rect">
            <a:avLst/>
          </a:prstGeom>
        </p:spPr>
        <p:txBody>
          <a:bodyPr>
            <a:normAutofit/>
          </a:bodyPr>
          <a:lstStyle>
            <a:lvl1pPr marL="0" marR="0" indent="0" algn="l" defTabSz="685800" rtl="0" eaLnBrk="1" fontAlgn="auto" latinLnBrk="0" hangingPunct="1">
              <a:lnSpc>
                <a:spcPct val="100000"/>
              </a:lnSpc>
              <a:spcBef>
                <a:spcPct val="0"/>
              </a:spcBef>
              <a:spcAft>
                <a:spcPts val="0"/>
              </a:spcAft>
              <a:buClrTx/>
              <a:buSzTx/>
              <a:buFontTx/>
              <a:buNone/>
              <a:tabLst/>
              <a:defRPr kumimoji="0" lang="en-US" sz="1800" b="1" i="0" u="none" strike="noStrike" kern="1200" cap="none" spc="0" normalizeH="0" baseline="0" noProof="0">
                <a:ln>
                  <a:noFill/>
                </a:ln>
                <a:solidFill>
                  <a:srgbClr val="0C2344"/>
                </a:solidFill>
                <a:effectLst/>
                <a:uLnTx/>
                <a:uFillTx/>
                <a:latin typeface="Verdana" pitchFamily="34" charset="0"/>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US" noProof="0" dirty="0"/>
              <a:t>Edit Master text styles</a:t>
            </a:r>
          </a:p>
        </p:txBody>
      </p:sp>
      <p:sp>
        <p:nvSpPr>
          <p:cNvPr id="8" name="Text Placeholder 12"/>
          <p:cNvSpPr>
            <a:spLocks noGrp="1"/>
          </p:cNvSpPr>
          <p:nvPr>
            <p:ph type="body" sz="quarter" idx="14"/>
          </p:nvPr>
        </p:nvSpPr>
        <p:spPr>
          <a:xfrm>
            <a:off x="1413689" y="1959769"/>
            <a:ext cx="7308850" cy="2003822"/>
          </a:xfrm>
          <a:prstGeom prst="rect">
            <a:avLst/>
          </a:prstGeom>
        </p:spPr>
        <p:txBody>
          <a:bodyPr vert="horz"/>
          <a:lstStyle>
            <a:lvl1pPr marL="0" marR="0" indent="0" algn="l" defTabSz="685800" rtl="0" eaLnBrk="1" fontAlgn="auto" latinLnBrk="0" hangingPunct="1">
              <a:lnSpc>
                <a:spcPts val="2250"/>
              </a:lnSpc>
              <a:spcBef>
                <a:spcPts val="0"/>
              </a:spcBef>
              <a:spcAft>
                <a:spcPts val="0"/>
              </a:spcAft>
              <a:buClrTx/>
              <a:buSzTx/>
              <a:buFont typeface="Arial" pitchFamily="34" charset="0"/>
              <a:buNone/>
              <a:tabLst/>
              <a:defRPr sz="1350" baseline="0">
                <a:solidFill>
                  <a:srgbClr val="0C2344"/>
                </a:solidFill>
                <a:latin typeface="Verdana"/>
                <a:cs typeface="Verdana"/>
              </a:defRPr>
            </a:lvl1pPr>
            <a:lvl2pPr>
              <a:buNone/>
              <a:defRPr sz="1350" baseline="0">
                <a:solidFill>
                  <a:srgbClr val="0C2344"/>
                </a:solidFill>
                <a:latin typeface="Verdana"/>
                <a:cs typeface="Verdana"/>
              </a:defRPr>
            </a:lvl2pPr>
            <a:lvl3pPr>
              <a:buNone/>
              <a:defRPr sz="1350">
                <a:latin typeface="Verdana"/>
                <a:cs typeface="Verdana"/>
              </a:defRPr>
            </a:lvl3pPr>
          </a:lstStyle>
          <a:p>
            <a:pPr lvl="0"/>
            <a:r>
              <a:rPr lang="en-US" noProof="0"/>
              <a:t>Edit Master text styles</a:t>
            </a:r>
          </a:p>
          <a:p>
            <a:pPr lvl="1"/>
            <a:r>
              <a:rPr lang="en-US" noProof="0"/>
              <a:t>Second level</a:t>
            </a:r>
          </a:p>
        </p:txBody>
      </p:sp>
      <p:sp>
        <p:nvSpPr>
          <p:cNvPr id="9" name="Text Placeholder 14"/>
          <p:cNvSpPr>
            <a:spLocks noGrp="1"/>
          </p:cNvSpPr>
          <p:nvPr>
            <p:ph type="body" sz="quarter" idx="15"/>
          </p:nvPr>
        </p:nvSpPr>
        <p:spPr>
          <a:xfrm>
            <a:off x="1413689" y="1394222"/>
            <a:ext cx="7308850" cy="565547"/>
          </a:xfrm>
          <a:prstGeom prst="rect">
            <a:avLst/>
          </a:prstGeom>
        </p:spPr>
        <p:txBody>
          <a:bodyPr vert="horz"/>
          <a:lstStyle>
            <a:lvl1pPr>
              <a:buNone/>
              <a:defRPr sz="1350" b="1" baseline="0">
                <a:solidFill>
                  <a:srgbClr val="0C2344"/>
                </a:solidFill>
                <a:latin typeface="Verdana"/>
                <a:cs typeface="Verdana"/>
              </a:defRPr>
            </a:lvl1pPr>
            <a:lvl2pPr>
              <a:buNone/>
              <a:defRPr sz="1350"/>
            </a:lvl2pPr>
            <a:lvl3pPr>
              <a:buNone/>
              <a:defRPr sz="1350"/>
            </a:lvl3pPr>
            <a:lvl4pPr>
              <a:buNone/>
              <a:defRPr sz="1350"/>
            </a:lvl4pPr>
            <a:lvl5pPr>
              <a:buNone/>
              <a:defRPr sz="1350"/>
            </a:lvl5pPr>
          </a:lstStyle>
          <a:p>
            <a:pPr lvl="0"/>
            <a:r>
              <a:rPr lang="en-US"/>
              <a:t>Edit Master text styles</a:t>
            </a:r>
          </a:p>
        </p:txBody>
      </p:sp>
    </p:spTree>
    <p:extLst>
      <p:ext uri="{BB962C8B-B14F-4D97-AF65-F5344CB8AC3E}">
        <p14:creationId xmlns:p14="http://schemas.microsoft.com/office/powerpoint/2010/main" val="395239568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8188580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Allard Law - Title White">
    <p:spTree>
      <p:nvGrpSpPr>
        <p:cNvPr id="1" name=""/>
        <p:cNvGrpSpPr/>
        <p:nvPr/>
      </p:nvGrpSpPr>
      <p:grpSpPr>
        <a:xfrm>
          <a:off x="0" y="0"/>
          <a:ext cx="0" cy="0"/>
          <a:chOff x="0" y="0"/>
          <a:chExt cx="0" cy="0"/>
        </a:xfrm>
      </p:grpSpPr>
      <p:pic>
        <p:nvPicPr>
          <p:cNvPr id="2" name="Picture 2" descr="2014_logo_only_reverse.png">
            <a:extLst>
              <a:ext uri="{FF2B5EF4-FFF2-40B4-BE49-F238E27FC236}">
                <a16:creationId xmlns:a16="http://schemas.microsoft.com/office/drawing/2014/main" id="{9067D488-BC6E-6D2D-9AB4-35470B81EAC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485188" y="1419225"/>
            <a:ext cx="4079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74165CA3-1867-6356-94C2-2971B169AABA}"/>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365125" y="4156075"/>
            <a:ext cx="2478088"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18"/>
          <p:cNvSpPr>
            <a:spLocks noGrp="1"/>
          </p:cNvSpPr>
          <p:nvPr>
            <p:ph type="body" sz="quarter" idx="11"/>
          </p:nvPr>
        </p:nvSpPr>
        <p:spPr>
          <a:xfrm>
            <a:off x="365587" y="964688"/>
            <a:ext cx="5430376" cy="1823086"/>
          </a:xfrm>
          <a:prstGeom prst="rect">
            <a:avLst/>
          </a:prstGeom>
        </p:spPr>
        <p:txBody>
          <a:bodyPr vert="horz" lIns="0" tIns="0" rIns="0" bIns="0" anchor="t" anchorCtr="0"/>
          <a:lstStyle>
            <a:lvl1pPr marL="0" indent="0">
              <a:lnSpc>
                <a:spcPts val="3800"/>
              </a:lnSpc>
              <a:spcBef>
                <a:spcPts val="0"/>
              </a:spcBef>
              <a:buNone/>
              <a:defRPr sz="3400" b="1" i="0" kern="0" cap="all" spc="30" baseline="0">
                <a:solidFill>
                  <a:schemeClr val="tx1"/>
                </a:solidFill>
                <a:latin typeface="Arial"/>
                <a:cs typeface="Arial"/>
              </a:defRPr>
            </a:lvl1pPr>
          </a:lstStyle>
          <a:p>
            <a:pPr lvl="0"/>
            <a:r>
              <a:rPr lang="en-CA" dirty="0"/>
              <a:t>Click to edit Master text styles</a:t>
            </a:r>
          </a:p>
        </p:txBody>
      </p:sp>
      <p:sp>
        <p:nvSpPr>
          <p:cNvPr id="11" name="Text Placeholder 14"/>
          <p:cNvSpPr>
            <a:spLocks noGrp="1"/>
          </p:cNvSpPr>
          <p:nvPr>
            <p:ph type="body" sz="quarter" idx="12"/>
          </p:nvPr>
        </p:nvSpPr>
        <p:spPr>
          <a:xfrm>
            <a:off x="365762" y="2715355"/>
            <a:ext cx="5430203" cy="321394"/>
          </a:xfrm>
          <a:prstGeom prst="rect">
            <a:avLst/>
          </a:prstGeom>
        </p:spPr>
        <p:txBody>
          <a:bodyPr vert="horz" lIns="0" tIns="0" rIns="0" bIns="0"/>
          <a:lstStyle>
            <a:lvl1pPr marL="0" indent="0">
              <a:buNone/>
              <a:defRPr sz="1800" b="0" i="0" kern="0" spc="30" baseline="0">
                <a:solidFill>
                  <a:schemeClr val="tx1"/>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
        <p:nvSpPr>
          <p:cNvPr id="12" name="Text Placeholder 14"/>
          <p:cNvSpPr>
            <a:spLocks noGrp="1"/>
          </p:cNvSpPr>
          <p:nvPr>
            <p:ph type="body" sz="quarter" idx="13"/>
          </p:nvPr>
        </p:nvSpPr>
        <p:spPr>
          <a:xfrm>
            <a:off x="365762" y="3219412"/>
            <a:ext cx="5430203" cy="321394"/>
          </a:xfrm>
          <a:prstGeom prst="rect">
            <a:avLst/>
          </a:prstGeom>
        </p:spPr>
        <p:txBody>
          <a:bodyPr vert="horz" lIns="0" tIns="0" rIns="0" bIns="0"/>
          <a:lstStyle>
            <a:lvl1pPr marL="0" indent="0">
              <a:buNone/>
              <a:defRPr sz="1000" b="1" i="0" kern="0" cap="all" spc="150" normalizeH="0" baseline="0">
                <a:solidFill>
                  <a:srgbClr val="0C2344"/>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Tree>
    <p:extLst>
      <p:ext uri="{BB962C8B-B14F-4D97-AF65-F5344CB8AC3E}">
        <p14:creationId xmlns:p14="http://schemas.microsoft.com/office/powerpoint/2010/main" val="2366851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llard Law - Body 2 Column Text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34A38D-A198-1245-08E7-2AD9474649C1}"/>
              </a:ext>
            </a:extLst>
          </p:cNvPr>
          <p:cNvSpPr/>
          <p:nvPr userDrawn="1"/>
        </p:nvSpPr>
        <p:spPr>
          <a:xfrm>
            <a:off x="0" y="0"/>
            <a:ext cx="9144000" cy="915988"/>
          </a:xfrm>
          <a:prstGeom prst="rect">
            <a:avLst/>
          </a:prstGeom>
          <a:solidFill>
            <a:schemeClr val="bg1"/>
          </a:solidFill>
          <a:ln w="6350">
            <a:solidFill>
              <a:schemeClr val="accent1">
                <a:shade val="95000"/>
                <a:satMod val="105000"/>
                <a:alpha val="25000"/>
              </a:schemeClr>
            </a:solidFill>
          </a:ln>
          <a:effectLst>
            <a:outerShdw blurRad="40000" dist="23000"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3" name="Picture 2" descr="G:\Law Templates and Logos\Allard School of Law Logo Files\JPEGs\PALSOL-1.1b-Formal-UBC-Shield.jpg">
            <a:extLst>
              <a:ext uri="{FF2B5EF4-FFF2-40B4-BE49-F238E27FC236}">
                <a16:creationId xmlns:a16="http://schemas.microsoft.com/office/drawing/2014/main" id="{AE57E911-9EAD-B4A3-683D-8D81C87983B8}"/>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473825"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203598"/>
            <a:ext cx="3917022" cy="3625578"/>
          </a:xfrm>
          <a:prstGeom prst="rect">
            <a:avLst/>
          </a:prstGeom>
        </p:spPr>
        <p:txBody>
          <a:bodyPr vert="horz" lIns="0" tIns="0" rIns="0" bIns="0"/>
          <a:lstStyle>
            <a:lvl1pPr marL="0" indent="0">
              <a:lnSpc>
                <a:spcPct val="130000"/>
              </a:lnSpc>
              <a:spcBef>
                <a:spcPts val="0"/>
              </a:spcBef>
              <a:buFontTx/>
              <a:buNone/>
              <a:defRPr sz="1500">
                <a:solidFill>
                  <a:schemeClr val="tx1"/>
                </a:solidFill>
                <a:latin typeface="Arial"/>
                <a:cs typeface="Arial"/>
              </a:defRPr>
            </a:lvl1pPr>
            <a:lvl2pPr marL="0" indent="-180000">
              <a:lnSpc>
                <a:spcPct val="130000"/>
              </a:lnSpc>
              <a:spcBef>
                <a:spcPts val="0"/>
              </a:spcBef>
              <a:buFont typeface="Arial"/>
              <a:buChar char="•"/>
              <a:defRPr sz="1500">
                <a:solidFill>
                  <a:schemeClr val="tx1"/>
                </a:solidFill>
                <a:latin typeface="Arial"/>
                <a:cs typeface="Arial"/>
              </a:defRPr>
            </a:lvl2pPr>
            <a:lvl3pPr marL="540000" indent="-180000">
              <a:lnSpc>
                <a:spcPct val="130000"/>
              </a:lnSpc>
              <a:spcBef>
                <a:spcPts val="0"/>
              </a:spcBef>
              <a:defRPr sz="1500" b="0" i="0">
                <a:solidFill>
                  <a:schemeClr val="tx1"/>
                </a:solidFill>
                <a:latin typeface="Arial"/>
                <a:cs typeface="Arial"/>
              </a:defRPr>
            </a:lvl3pPr>
            <a:lvl4pPr marL="900000" indent="-180000">
              <a:lnSpc>
                <a:spcPct val="130000"/>
              </a:lnSpc>
              <a:spcBef>
                <a:spcPts val="0"/>
              </a:spcBef>
              <a:buFont typeface="Arial"/>
              <a:buChar char="•"/>
              <a:defRPr sz="1500" b="0" i="0">
                <a:solidFill>
                  <a:schemeClr val="tx1"/>
                </a:solidFill>
                <a:latin typeface="Arial"/>
                <a:cs typeface="Arial"/>
              </a:defRPr>
            </a:lvl4pPr>
            <a:lvl5pPr marL="1260000" indent="-180000">
              <a:lnSpc>
                <a:spcPct val="130000"/>
              </a:lnSpc>
              <a:spcBef>
                <a:spcPts val="0"/>
              </a:spcBef>
              <a:buFont typeface="Arial"/>
              <a:buChar char="•"/>
              <a:defRPr sz="1500" b="0" i="0">
                <a:solidFill>
                  <a:schemeClr val="tx1"/>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7" name="Text Placeholder 2"/>
          <p:cNvSpPr>
            <a:spLocks noGrp="1"/>
          </p:cNvSpPr>
          <p:nvPr>
            <p:ph type="body" sz="quarter" idx="14"/>
          </p:nvPr>
        </p:nvSpPr>
        <p:spPr>
          <a:xfrm>
            <a:off x="4788024" y="1203598"/>
            <a:ext cx="3917022" cy="3625578"/>
          </a:xfrm>
          <a:prstGeom prst="rect">
            <a:avLst/>
          </a:prstGeom>
        </p:spPr>
        <p:txBody>
          <a:bodyPr vert="horz" lIns="0" tIns="0" rIns="0" bIns="0"/>
          <a:lstStyle>
            <a:lvl1pPr marL="0" indent="0">
              <a:lnSpc>
                <a:spcPct val="130000"/>
              </a:lnSpc>
              <a:spcBef>
                <a:spcPts val="0"/>
              </a:spcBef>
              <a:buFontTx/>
              <a:buNone/>
              <a:defRPr sz="1500">
                <a:solidFill>
                  <a:schemeClr val="tx1"/>
                </a:solidFill>
                <a:latin typeface="Arial"/>
                <a:cs typeface="Arial"/>
              </a:defRPr>
            </a:lvl1pPr>
            <a:lvl2pPr marL="0" indent="-180000">
              <a:lnSpc>
                <a:spcPct val="130000"/>
              </a:lnSpc>
              <a:spcBef>
                <a:spcPts val="0"/>
              </a:spcBef>
              <a:buFont typeface="Arial"/>
              <a:buChar char="•"/>
              <a:defRPr sz="1500">
                <a:solidFill>
                  <a:schemeClr val="tx1"/>
                </a:solidFill>
                <a:latin typeface="Arial"/>
                <a:cs typeface="Arial"/>
              </a:defRPr>
            </a:lvl2pPr>
            <a:lvl3pPr marL="540000" indent="-180000">
              <a:lnSpc>
                <a:spcPct val="130000"/>
              </a:lnSpc>
              <a:spcBef>
                <a:spcPts val="0"/>
              </a:spcBef>
              <a:defRPr sz="1500" b="0" i="0">
                <a:solidFill>
                  <a:schemeClr val="tx1"/>
                </a:solidFill>
                <a:latin typeface="Arial"/>
                <a:cs typeface="Arial"/>
              </a:defRPr>
            </a:lvl3pPr>
            <a:lvl4pPr marL="900000" indent="-180000">
              <a:lnSpc>
                <a:spcPct val="130000"/>
              </a:lnSpc>
              <a:spcBef>
                <a:spcPts val="0"/>
              </a:spcBef>
              <a:buFont typeface="Arial"/>
              <a:buChar char="•"/>
              <a:defRPr sz="1500" b="0" i="0">
                <a:solidFill>
                  <a:schemeClr val="tx1"/>
                </a:solidFill>
                <a:latin typeface="Arial"/>
                <a:cs typeface="Arial"/>
              </a:defRPr>
            </a:lvl4pPr>
            <a:lvl5pPr marL="1260000" indent="-180000">
              <a:lnSpc>
                <a:spcPct val="130000"/>
              </a:lnSpc>
              <a:spcBef>
                <a:spcPts val="0"/>
              </a:spcBef>
              <a:buFont typeface="Arial"/>
              <a:buChar char="•"/>
              <a:defRPr sz="1500" b="0" i="0">
                <a:solidFill>
                  <a:schemeClr val="tx1"/>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7143717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Allard Law - Title Blu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A12094-D21E-601B-BE16-0A62A215A6CF}"/>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65125" y="4164013"/>
            <a:ext cx="2478088"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18"/>
          <p:cNvSpPr>
            <a:spLocks noGrp="1"/>
          </p:cNvSpPr>
          <p:nvPr>
            <p:ph type="body" sz="quarter" idx="11"/>
          </p:nvPr>
        </p:nvSpPr>
        <p:spPr>
          <a:xfrm>
            <a:off x="365762" y="964688"/>
            <a:ext cx="5430376" cy="1823086"/>
          </a:xfrm>
          <a:prstGeom prst="rect">
            <a:avLst/>
          </a:prstGeom>
        </p:spPr>
        <p:txBody>
          <a:bodyPr vert="horz" lIns="0" tIns="0" rIns="0" bIns="0" anchor="t" anchorCtr="0"/>
          <a:lstStyle>
            <a:lvl1pPr marL="0" indent="0">
              <a:lnSpc>
                <a:spcPts val="3800"/>
              </a:lnSpc>
              <a:spcBef>
                <a:spcPts val="0"/>
              </a:spcBef>
              <a:buNone/>
              <a:defRPr sz="3400" b="1" i="0" kern="0" cap="all" spc="30" baseline="0">
                <a:solidFill>
                  <a:srgbClr val="FFFFFF"/>
                </a:solidFill>
                <a:latin typeface="Arial"/>
                <a:cs typeface="Arial"/>
              </a:defRPr>
            </a:lvl1pPr>
          </a:lstStyle>
          <a:p>
            <a:pPr lvl="0"/>
            <a:r>
              <a:rPr lang="en-CA" dirty="0"/>
              <a:t>Click to edit Master text styles</a:t>
            </a:r>
          </a:p>
        </p:txBody>
      </p:sp>
      <p:sp>
        <p:nvSpPr>
          <p:cNvPr id="7" name="Text Placeholder 14"/>
          <p:cNvSpPr>
            <a:spLocks noGrp="1"/>
          </p:cNvSpPr>
          <p:nvPr>
            <p:ph type="body" sz="quarter" idx="12"/>
          </p:nvPr>
        </p:nvSpPr>
        <p:spPr>
          <a:xfrm>
            <a:off x="365937" y="2715468"/>
            <a:ext cx="5430203" cy="321394"/>
          </a:xfrm>
          <a:prstGeom prst="rect">
            <a:avLst/>
          </a:prstGeom>
        </p:spPr>
        <p:txBody>
          <a:bodyPr vert="horz" lIns="0" tIns="0" rIns="0" bIns="0"/>
          <a:lstStyle>
            <a:lvl1pPr marL="0" indent="0">
              <a:buNone/>
              <a:defRPr sz="1800" b="0" i="0" kern="0" spc="30" baseline="0">
                <a:solidFill>
                  <a:srgbClr val="FFFFFF"/>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
        <p:nvSpPr>
          <p:cNvPr id="8" name="Text Placeholder 14"/>
          <p:cNvSpPr>
            <a:spLocks noGrp="1"/>
          </p:cNvSpPr>
          <p:nvPr>
            <p:ph type="body" sz="quarter" idx="13"/>
          </p:nvPr>
        </p:nvSpPr>
        <p:spPr>
          <a:xfrm>
            <a:off x="365937" y="3219525"/>
            <a:ext cx="5430203" cy="321394"/>
          </a:xfrm>
          <a:prstGeom prst="rect">
            <a:avLst/>
          </a:prstGeom>
        </p:spPr>
        <p:txBody>
          <a:bodyPr vert="horz" lIns="0" tIns="0" rIns="0" bIns="0"/>
          <a:lstStyle>
            <a:lvl1pPr marL="0" indent="0">
              <a:buNone/>
              <a:defRPr sz="1000" b="1" i="0" kern="0" cap="all" spc="150" normalizeH="0" baseline="0">
                <a:solidFill>
                  <a:srgbClr val="FFFFFF"/>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Tree>
    <p:extLst>
      <p:ext uri="{BB962C8B-B14F-4D97-AF65-F5344CB8AC3E}">
        <p14:creationId xmlns:p14="http://schemas.microsoft.com/office/powerpoint/2010/main" val="344075298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Allard Law - Building Phot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6F1FFD-E26C-AFC1-99AF-035B68A43C66}"/>
              </a:ext>
            </a:extLst>
          </p:cNvPr>
          <p:cNvSpPr/>
          <p:nvPr userDrawn="1"/>
        </p:nvSpPr>
        <p:spPr>
          <a:xfrm>
            <a:off x="0" y="0"/>
            <a:ext cx="9144000" cy="915988"/>
          </a:xfrm>
          <a:prstGeom prst="rect">
            <a:avLst/>
          </a:prstGeom>
          <a:solidFill>
            <a:schemeClr val="bg1"/>
          </a:solidFill>
          <a:effectLst>
            <a:outerShdw blurRad="40000" dist="23000" dir="5400000" rotWithShape="0">
              <a:srgbClr val="000000">
                <a:alpha val="5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 name="Picture 2" descr="G:\Law Templates and Logos\Allard School of Law Logo Files\JPEGs\PALSOL-1.1b-Formal-UBC-Shield.jpg">
            <a:extLst>
              <a:ext uri="{FF2B5EF4-FFF2-40B4-BE49-F238E27FC236}">
                <a16:creationId xmlns:a16="http://schemas.microsoft.com/office/drawing/2014/main" id="{0F0F2D25-FC25-B0F5-7CE1-36E2BBC7CD2E}"/>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473825"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C:\Users\kstreel\Desktop\Pro Shots Allard Hall\Aerial Photo Shop Allard Hall\S07_1758_adj.jpg">
            <a:extLst>
              <a:ext uri="{FF2B5EF4-FFF2-40B4-BE49-F238E27FC236}">
                <a16:creationId xmlns:a16="http://schemas.microsoft.com/office/drawing/2014/main" id="{3261AB71-8184-4334-76B3-A19B615716D3}"/>
              </a:ext>
            </a:extLst>
          </p:cNvPr>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r="-243"/>
          <a:stretch/>
        </p:blipFill>
        <p:spPr bwMode="auto">
          <a:xfrm>
            <a:off x="-14288" y="915988"/>
            <a:ext cx="9170988" cy="4227512"/>
          </a:xfrm>
          <a:prstGeom prst="rect">
            <a:avLst/>
          </a:prstGeom>
          <a:noFill/>
          <a:effectLst>
            <a:outerShdw blurRad="50800" dist="50800" dir="5400000" algn="ctr" rotWithShape="0">
              <a:srgbClr val="000000">
                <a:alpha val="19000"/>
              </a:srgbClr>
            </a:outerShdw>
          </a:effec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Tree>
    <p:extLst>
      <p:ext uri="{BB962C8B-B14F-4D97-AF65-F5344CB8AC3E}">
        <p14:creationId xmlns:p14="http://schemas.microsoft.com/office/powerpoint/2010/main" val="173923702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Allard Law - Body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BE6558-561D-BB79-2D19-B7DE56519DCD}"/>
              </a:ext>
            </a:extLst>
          </p:cNvPr>
          <p:cNvSpPr/>
          <p:nvPr userDrawn="1"/>
        </p:nvSpPr>
        <p:spPr>
          <a:xfrm>
            <a:off x="0" y="0"/>
            <a:ext cx="9144000" cy="915988"/>
          </a:xfrm>
          <a:prstGeom prst="rect">
            <a:avLst/>
          </a:prstGeom>
          <a:solidFill>
            <a:schemeClr val="bg1"/>
          </a:solidFill>
          <a:effectLst>
            <a:outerShdw blurRad="40000" dist="23000" dir="5400000" rotWithShape="0">
              <a:srgbClr val="000000">
                <a:alpha val="5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3" name="Picture 2" descr="G:\Law Templates and Logos\Allard School of Law Logo Files\JPEGs\PALSOL-1.1b-Formal-UBC-Shield.jpg">
            <a:extLst>
              <a:ext uri="{FF2B5EF4-FFF2-40B4-BE49-F238E27FC236}">
                <a16:creationId xmlns:a16="http://schemas.microsoft.com/office/drawing/2014/main" id="{9B55F172-23A0-0149-4EB9-4E587C7E7A6F}"/>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477000"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203598"/>
            <a:ext cx="8309510" cy="362557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243163426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Allard Law - Body 2 Column Text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A4241A-7403-D92F-55DB-9360F394D757}"/>
              </a:ext>
            </a:extLst>
          </p:cNvPr>
          <p:cNvSpPr/>
          <p:nvPr userDrawn="1"/>
        </p:nvSpPr>
        <p:spPr>
          <a:xfrm>
            <a:off x="0" y="0"/>
            <a:ext cx="9144000" cy="915988"/>
          </a:xfrm>
          <a:prstGeom prst="rect">
            <a:avLst/>
          </a:prstGeom>
          <a:solidFill>
            <a:schemeClr val="bg1"/>
          </a:solidFill>
          <a:effectLst>
            <a:outerShdw blurRad="40000" dist="23000" dir="5400000" rotWithShape="0">
              <a:srgbClr val="000000">
                <a:alpha val="5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 name="Picture 2" descr="G:\Law Templates and Logos\Allard School of Law Logo Files\JPEGs\PALSOL-1.1b-Formal-UBC-Shield.jpg">
            <a:extLst>
              <a:ext uri="{FF2B5EF4-FFF2-40B4-BE49-F238E27FC236}">
                <a16:creationId xmlns:a16="http://schemas.microsoft.com/office/drawing/2014/main" id="{31C28CAF-7299-1560-7362-5D79AF682866}"/>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473825"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203598"/>
            <a:ext cx="3917022" cy="362557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7" name="Text Placeholder 2"/>
          <p:cNvSpPr>
            <a:spLocks noGrp="1"/>
          </p:cNvSpPr>
          <p:nvPr>
            <p:ph type="body" sz="quarter" idx="14"/>
          </p:nvPr>
        </p:nvSpPr>
        <p:spPr>
          <a:xfrm>
            <a:off x="4788024" y="1203598"/>
            <a:ext cx="3917022" cy="362557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20294931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Allard Law - Body 2 Column Image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8049CC-1886-AD39-FA5E-3FC6EAA32A17}"/>
              </a:ext>
            </a:extLst>
          </p:cNvPr>
          <p:cNvSpPr/>
          <p:nvPr userDrawn="1"/>
        </p:nvSpPr>
        <p:spPr>
          <a:xfrm>
            <a:off x="0" y="0"/>
            <a:ext cx="9144000" cy="915988"/>
          </a:xfrm>
          <a:prstGeom prst="rect">
            <a:avLst/>
          </a:prstGeom>
          <a:solidFill>
            <a:schemeClr val="bg1"/>
          </a:solidFill>
          <a:effectLst>
            <a:outerShdw blurRad="40000" dist="23000" dir="5400000" rotWithShape="0">
              <a:srgbClr val="000000">
                <a:alpha val="5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 name="Picture 2" descr="G:\Law Templates and Logos\Allard School of Law Logo Files\JPEGs\PALSOL-1.1b-Formal-UBC-Shield.jpg">
            <a:extLst>
              <a:ext uri="{FF2B5EF4-FFF2-40B4-BE49-F238E27FC236}">
                <a16:creationId xmlns:a16="http://schemas.microsoft.com/office/drawing/2014/main" id="{168932CC-C5A4-DB71-6BC3-A44EF1450B6D}"/>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473825"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203598"/>
            <a:ext cx="3917022" cy="362557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8" name="Picture Placeholder 8"/>
          <p:cNvSpPr>
            <a:spLocks noGrp="1"/>
          </p:cNvSpPr>
          <p:nvPr>
            <p:ph type="pic" sz="quarter" idx="15"/>
          </p:nvPr>
        </p:nvSpPr>
        <p:spPr>
          <a:xfrm>
            <a:off x="4787900" y="1203598"/>
            <a:ext cx="3916363" cy="3625577"/>
          </a:xfrm>
          <a:prstGeom prst="rect">
            <a:avLst/>
          </a:prstGeom>
        </p:spPr>
        <p:txBody>
          <a:bodyPr/>
          <a:lstStyle/>
          <a:p>
            <a:pPr lvl="0"/>
            <a:endParaRPr lang="en-US" noProof="0"/>
          </a:p>
        </p:txBody>
      </p:sp>
    </p:spTree>
    <p:extLst>
      <p:ext uri="{BB962C8B-B14F-4D97-AF65-F5344CB8AC3E}">
        <p14:creationId xmlns:p14="http://schemas.microsoft.com/office/powerpoint/2010/main" val="14519923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Allard Law - Body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CD35B9-EBB7-B9BC-2A1D-D07363D28963}"/>
              </a:ext>
            </a:extLst>
          </p:cNvPr>
          <p:cNvSpPr/>
          <p:nvPr userDrawn="1"/>
        </p:nvSpPr>
        <p:spPr>
          <a:xfrm>
            <a:off x="0" y="0"/>
            <a:ext cx="9144000" cy="915988"/>
          </a:xfrm>
          <a:prstGeom prst="rect">
            <a:avLst/>
          </a:prstGeom>
          <a:solidFill>
            <a:schemeClr val="bg1"/>
          </a:solidFill>
          <a:ln w="6350">
            <a:solidFill>
              <a:schemeClr val="accent1">
                <a:shade val="95000"/>
                <a:satMod val="105000"/>
                <a:alpha val="25000"/>
              </a:schemeClr>
            </a:solidFill>
          </a:ln>
          <a:effectLst>
            <a:outerShdw blurRad="40000" dist="23000"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3" name="Picture 2" descr="G:\Law Templates and Logos\Allard School of Law Logo Files\JPEGs\PALSOL-1.1b-Formal-UBC-Shield.jpg">
            <a:extLst>
              <a:ext uri="{FF2B5EF4-FFF2-40B4-BE49-F238E27FC236}">
                <a16:creationId xmlns:a16="http://schemas.microsoft.com/office/drawing/2014/main" id="{2BE8911C-DEB4-4CD7-D3CD-87EE13CA4F89}"/>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477000"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203598"/>
            <a:ext cx="8309510" cy="3625578"/>
          </a:xfrm>
          <a:prstGeom prst="rect">
            <a:avLst/>
          </a:prstGeom>
        </p:spPr>
        <p:txBody>
          <a:bodyPr vert="horz" lIns="0" tIns="0" rIns="0" bIns="0"/>
          <a:lstStyle>
            <a:lvl1pPr marL="0" indent="0">
              <a:lnSpc>
                <a:spcPct val="130000"/>
              </a:lnSpc>
              <a:spcBef>
                <a:spcPts val="0"/>
              </a:spcBef>
              <a:buFontTx/>
              <a:buNone/>
              <a:defRPr sz="1500">
                <a:solidFill>
                  <a:schemeClr val="tx1"/>
                </a:solidFill>
                <a:latin typeface="Arial"/>
                <a:cs typeface="Arial"/>
              </a:defRPr>
            </a:lvl1pPr>
            <a:lvl2pPr marL="0" indent="-180000">
              <a:lnSpc>
                <a:spcPct val="130000"/>
              </a:lnSpc>
              <a:spcBef>
                <a:spcPts val="0"/>
              </a:spcBef>
              <a:buFont typeface="Arial"/>
              <a:buChar char="•"/>
              <a:defRPr sz="1500">
                <a:solidFill>
                  <a:schemeClr val="tx1"/>
                </a:solidFill>
                <a:latin typeface="Arial"/>
                <a:cs typeface="Arial"/>
              </a:defRPr>
            </a:lvl2pPr>
            <a:lvl3pPr marL="540000" indent="-180000">
              <a:lnSpc>
                <a:spcPct val="130000"/>
              </a:lnSpc>
              <a:spcBef>
                <a:spcPts val="0"/>
              </a:spcBef>
              <a:defRPr sz="1500" b="0" i="0">
                <a:solidFill>
                  <a:schemeClr val="tx1"/>
                </a:solidFill>
                <a:latin typeface="Arial"/>
                <a:cs typeface="Arial"/>
              </a:defRPr>
            </a:lvl3pPr>
            <a:lvl4pPr marL="900000" indent="-180000">
              <a:lnSpc>
                <a:spcPct val="130000"/>
              </a:lnSpc>
              <a:spcBef>
                <a:spcPts val="0"/>
              </a:spcBef>
              <a:buFont typeface="Arial"/>
              <a:buChar char="•"/>
              <a:defRPr sz="1500" b="0" i="0">
                <a:solidFill>
                  <a:schemeClr val="tx1"/>
                </a:solidFill>
                <a:latin typeface="Arial"/>
                <a:cs typeface="Arial"/>
              </a:defRPr>
            </a:lvl4pPr>
            <a:lvl5pPr marL="1260000" indent="-180000">
              <a:lnSpc>
                <a:spcPct val="130000"/>
              </a:lnSpc>
              <a:spcBef>
                <a:spcPts val="0"/>
              </a:spcBef>
              <a:buFont typeface="Arial"/>
              <a:buChar char="•"/>
              <a:defRPr sz="1500" b="0" i="0">
                <a:solidFill>
                  <a:schemeClr val="tx1"/>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110575541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Allard Law - Body 2 Column Text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8227A1-426C-BD21-5482-F147A2E39F1E}"/>
              </a:ext>
            </a:extLst>
          </p:cNvPr>
          <p:cNvSpPr/>
          <p:nvPr userDrawn="1"/>
        </p:nvSpPr>
        <p:spPr>
          <a:xfrm>
            <a:off x="0" y="0"/>
            <a:ext cx="9144000" cy="915988"/>
          </a:xfrm>
          <a:prstGeom prst="rect">
            <a:avLst/>
          </a:prstGeom>
          <a:solidFill>
            <a:schemeClr val="bg1"/>
          </a:solidFill>
          <a:ln w="6350">
            <a:solidFill>
              <a:schemeClr val="accent1">
                <a:shade val="95000"/>
                <a:satMod val="105000"/>
                <a:alpha val="25000"/>
              </a:schemeClr>
            </a:solidFill>
          </a:ln>
          <a:effectLst>
            <a:outerShdw blurRad="40000" dist="23000"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3" name="Picture 2" descr="G:\Law Templates and Logos\Allard School of Law Logo Files\JPEGs\PALSOL-1.1b-Formal-UBC-Shield.jpg">
            <a:extLst>
              <a:ext uri="{FF2B5EF4-FFF2-40B4-BE49-F238E27FC236}">
                <a16:creationId xmlns:a16="http://schemas.microsoft.com/office/drawing/2014/main" id="{B75FF493-58F9-3DED-2068-CB1AFE51444D}"/>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473825"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203598"/>
            <a:ext cx="3917022" cy="3625578"/>
          </a:xfrm>
          <a:prstGeom prst="rect">
            <a:avLst/>
          </a:prstGeom>
        </p:spPr>
        <p:txBody>
          <a:bodyPr vert="horz" lIns="0" tIns="0" rIns="0" bIns="0"/>
          <a:lstStyle>
            <a:lvl1pPr marL="0" indent="0">
              <a:lnSpc>
                <a:spcPct val="130000"/>
              </a:lnSpc>
              <a:spcBef>
                <a:spcPts val="0"/>
              </a:spcBef>
              <a:buFontTx/>
              <a:buNone/>
              <a:defRPr sz="1500">
                <a:solidFill>
                  <a:schemeClr val="tx1"/>
                </a:solidFill>
                <a:latin typeface="Arial"/>
                <a:cs typeface="Arial"/>
              </a:defRPr>
            </a:lvl1pPr>
            <a:lvl2pPr marL="0" indent="-180000">
              <a:lnSpc>
                <a:spcPct val="130000"/>
              </a:lnSpc>
              <a:spcBef>
                <a:spcPts val="0"/>
              </a:spcBef>
              <a:buFont typeface="Arial"/>
              <a:buChar char="•"/>
              <a:defRPr sz="1500">
                <a:solidFill>
                  <a:schemeClr val="tx1"/>
                </a:solidFill>
                <a:latin typeface="Arial"/>
                <a:cs typeface="Arial"/>
              </a:defRPr>
            </a:lvl2pPr>
            <a:lvl3pPr marL="540000" indent="-180000">
              <a:lnSpc>
                <a:spcPct val="130000"/>
              </a:lnSpc>
              <a:spcBef>
                <a:spcPts val="0"/>
              </a:spcBef>
              <a:defRPr sz="1500" b="0" i="0">
                <a:solidFill>
                  <a:schemeClr val="tx1"/>
                </a:solidFill>
                <a:latin typeface="Arial"/>
                <a:cs typeface="Arial"/>
              </a:defRPr>
            </a:lvl3pPr>
            <a:lvl4pPr marL="900000" indent="-180000">
              <a:lnSpc>
                <a:spcPct val="130000"/>
              </a:lnSpc>
              <a:spcBef>
                <a:spcPts val="0"/>
              </a:spcBef>
              <a:buFont typeface="Arial"/>
              <a:buChar char="•"/>
              <a:defRPr sz="1500" b="0" i="0">
                <a:solidFill>
                  <a:schemeClr val="tx1"/>
                </a:solidFill>
                <a:latin typeface="Arial"/>
                <a:cs typeface="Arial"/>
              </a:defRPr>
            </a:lvl4pPr>
            <a:lvl5pPr marL="1260000" indent="-180000">
              <a:lnSpc>
                <a:spcPct val="130000"/>
              </a:lnSpc>
              <a:spcBef>
                <a:spcPts val="0"/>
              </a:spcBef>
              <a:buFont typeface="Arial"/>
              <a:buChar char="•"/>
              <a:defRPr sz="1500" b="0" i="0">
                <a:solidFill>
                  <a:schemeClr val="tx1"/>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7" name="Text Placeholder 2"/>
          <p:cNvSpPr>
            <a:spLocks noGrp="1"/>
          </p:cNvSpPr>
          <p:nvPr>
            <p:ph type="body" sz="quarter" idx="14"/>
          </p:nvPr>
        </p:nvSpPr>
        <p:spPr>
          <a:xfrm>
            <a:off x="4788024" y="1203598"/>
            <a:ext cx="3917022" cy="3625578"/>
          </a:xfrm>
          <a:prstGeom prst="rect">
            <a:avLst/>
          </a:prstGeom>
        </p:spPr>
        <p:txBody>
          <a:bodyPr vert="horz" lIns="0" tIns="0" rIns="0" bIns="0"/>
          <a:lstStyle>
            <a:lvl1pPr marL="0" indent="0">
              <a:lnSpc>
                <a:spcPct val="130000"/>
              </a:lnSpc>
              <a:spcBef>
                <a:spcPts val="0"/>
              </a:spcBef>
              <a:buFontTx/>
              <a:buNone/>
              <a:defRPr sz="1500">
                <a:solidFill>
                  <a:schemeClr val="tx1"/>
                </a:solidFill>
                <a:latin typeface="Arial"/>
                <a:cs typeface="Arial"/>
              </a:defRPr>
            </a:lvl1pPr>
            <a:lvl2pPr marL="0" indent="-180000">
              <a:lnSpc>
                <a:spcPct val="130000"/>
              </a:lnSpc>
              <a:spcBef>
                <a:spcPts val="0"/>
              </a:spcBef>
              <a:buFont typeface="Arial"/>
              <a:buChar char="•"/>
              <a:defRPr sz="1500">
                <a:solidFill>
                  <a:schemeClr val="tx1"/>
                </a:solidFill>
                <a:latin typeface="Arial"/>
                <a:cs typeface="Arial"/>
              </a:defRPr>
            </a:lvl2pPr>
            <a:lvl3pPr marL="540000" indent="-180000">
              <a:lnSpc>
                <a:spcPct val="130000"/>
              </a:lnSpc>
              <a:spcBef>
                <a:spcPts val="0"/>
              </a:spcBef>
              <a:defRPr sz="1500" b="0" i="0">
                <a:solidFill>
                  <a:schemeClr val="tx1"/>
                </a:solidFill>
                <a:latin typeface="Arial"/>
                <a:cs typeface="Arial"/>
              </a:defRPr>
            </a:lvl3pPr>
            <a:lvl4pPr marL="900000" indent="-180000">
              <a:lnSpc>
                <a:spcPct val="130000"/>
              </a:lnSpc>
              <a:spcBef>
                <a:spcPts val="0"/>
              </a:spcBef>
              <a:buFont typeface="Arial"/>
              <a:buChar char="•"/>
              <a:defRPr sz="1500" b="0" i="0">
                <a:solidFill>
                  <a:schemeClr val="tx1"/>
                </a:solidFill>
                <a:latin typeface="Arial"/>
                <a:cs typeface="Arial"/>
              </a:defRPr>
            </a:lvl4pPr>
            <a:lvl5pPr marL="1260000" indent="-180000">
              <a:lnSpc>
                <a:spcPct val="130000"/>
              </a:lnSpc>
              <a:spcBef>
                <a:spcPts val="0"/>
              </a:spcBef>
              <a:buFont typeface="Arial"/>
              <a:buChar char="•"/>
              <a:defRPr sz="1500" b="0" i="0">
                <a:solidFill>
                  <a:schemeClr val="tx1"/>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424589866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Allard Law - Body 2 Column Image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26AF04-BDA8-893A-69F1-1FA9C305BD0C}"/>
              </a:ext>
            </a:extLst>
          </p:cNvPr>
          <p:cNvSpPr/>
          <p:nvPr userDrawn="1"/>
        </p:nvSpPr>
        <p:spPr>
          <a:xfrm>
            <a:off x="0" y="0"/>
            <a:ext cx="9144000" cy="915988"/>
          </a:xfrm>
          <a:prstGeom prst="rect">
            <a:avLst/>
          </a:prstGeom>
          <a:solidFill>
            <a:schemeClr val="bg1"/>
          </a:solidFill>
          <a:ln w="6350">
            <a:solidFill>
              <a:schemeClr val="accent1">
                <a:shade val="95000"/>
                <a:satMod val="105000"/>
                <a:alpha val="25000"/>
              </a:schemeClr>
            </a:solidFill>
          </a:ln>
          <a:effectLst>
            <a:outerShdw blurRad="40000" dist="23000"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3" name="Picture 2" descr="G:\Law Templates and Logos\Allard School of Law Logo Files\JPEGs\PALSOL-1.1b-Formal-UBC-Shield.jpg">
            <a:extLst>
              <a:ext uri="{FF2B5EF4-FFF2-40B4-BE49-F238E27FC236}">
                <a16:creationId xmlns:a16="http://schemas.microsoft.com/office/drawing/2014/main" id="{A63D9D73-3F20-4593-F4E8-399C985342EB}"/>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473825"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203598"/>
            <a:ext cx="3917022" cy="3625578"/>
          </a:xfrm>
          <a:prstGeom prst="rect">
            <a:avLst/>
          </a:prstGeom>
        </p:spPr>
        <p:txBody>
          <a:bodyPr vert="horz" lIns="0" tIns="0" rIns="0" bIns="0"/>
          <a:lstStyle>
            <a:lvl1pPr marL="0" indent="0">
              <a:lnSpc>
                <a:spcPct val="130000"/>
              </a:lnSpc>
              <a:spcBef>
                <a:spcPts val="0"/>
              </a:spcBef>
              <a:buFontTx/>
              <a:buNone/>
              <a:defRPr sz="1500">
                <a:solidFill>
                  <a:schemeClr val="tx1"/>
                </a:solidFill>
                <a:latin typeface="Arial"/>
                <a:cs typeface="Arial"/>
              </a:defRPr>
            </a:lvl1pPr>
            <a:lvl2pPr marL="0" indent="-180000">
              <a:lnSpc>
                <a:spcPct val="130000"/>
              </a:lnSpc>
              <a:spcBef>
                <a:spcPts val="0"/>
              </a:spcBef>
              <a:buFont typeface="Arial"/>
              <a:buChar char="•"/>
              <a:defRPr sz="1500">
                <a:solidFill>
                  <a:schemeClr val="tx1"/>
                </a:solidFill>
                <a:latin typeface="Arial"/>
                <a:cs typeface="Arial"/>
              </a:defRPr>
            </a:lvl2pPr>
            <a:lvl3pPr marL="540000" indent="-180000">
              <a:lnSpc>
                <a:spcPct val="130000"/>
              </a:lnSpc>
              <a:spcBef>
                <a:spcPts val="0"/>
              </a:spcBef>
              <a:defRPr sz="1500" b="0" i="0">
                <a:solidFill>
                  <a:schemeClr val="tx1"/>
                </a:solidFill>
                <a:latin typeface="Arial"/>
                <a:cs typeface="Arial"/>
              </a:defRPr>
            </a:lvl3pPr>
            <a:lvl4pPr marL="900000" indent="-180000">
              <a:lnSpc>
                <a:spcPct val="130000"/>
              </a:lnSpc>
              <a:spcBef>
                <a:spcPts val="0"/>
              </a:spcBef>
              <a:buFont typeface="Arial"/>
              <a:buChar char="•"/>
              <a:defRPr sz="1500" b="0" i="0">
                <a:solidFill>
                  <a:schemeClr val="tx1"/>
                </a:solidFill>
                <a:latin typeface="Arial"/>
                <a:cs typeface="Arial"/>
              </a:defRPr>
            </a:lvl4pPr>
            <a:lvl5pPr marL="1260000" indent="-180000">
              <a:lnSpc>
                <a:spcPct val="130000"/>
              </a:lnSpc>
              <a:spcBef>
                <a:spcPts val="0"/>
              </a:spcBef>
              <a:buFont typeface="Arial"/>
              <a:buChar char="•"/>
              <a:defRPr sz="1500" b="0" i="0">
                <a:solidFill>
                  <a:schemeClr val="tx1"/>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8" name="Picture Placeholder 8"/>
          <p:cNvSpPr>
            <a:spLocks noGrp="1"/>
          </p:cNvSpPr>
          <p:nvPr>
            <p:ph type="pic" sz="quarter" idx="15"/>
          </p:nvPr>
        </p:nvSpPr>
        <p:spPr>
          <a:xfrm>
            <a:off x="4787900" y="1203598"/>
            <a:ext cx="3916363" cy="3625577"/>
          </a:xfrm>
          <a:prstGeom prst="rect">
            <a:avLst/>
          </a:prstGeom>
        </p:spPr>
        <p:txBody>
          <a:bodyPr/>
          <a:lstStyle/>
          <a:p>
            <a:pPr lvl="0"/>
            <a:endParaRPr lang="en-US" noProof="0" dirty="0"/>
          </a:p>
        </p:txBody>
      </p:sp>
    </p:spTree>
    <p:extLst>
      <p:ext uri="{BB962C8B-B14F-4D97-AF65-F5344CB8AC3E}">
        <p14:creationId xmlns:p14="http://schemas.microsoft.com/office/powerpoint/2010/main" val="362448373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Allard Law - End Slide Whit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78B3B2-46DD-1FAC-0C5A-DB44CC7778DE}"/>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54025" y="1439863"/>
            <a:ext cx="30480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12726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Allard Law - End Slide Blu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615F75-73FB-A6B9-8C0B-B7099CCC53CD}"/>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39738" y="1443038"/>
            <a:ext cx="30353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26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llard Law - Body 2 Column Image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AC9BED-0E95-25CA-3CC2-95CF7BB40ACC}"/>
              </a:ext>
            </a:extLst>
          </p:cNvPr>
          <p:cNvSpPr/>
          <p:nvPr userDrawn="1"/>
        </p:nvSpPr>
        <p:spPr>
          <a:xfrm>
            <a:off x="0" y="0"/>
            <a:ext cx="9144000" cy="915988"/>
          </a:xfrm>
          <a:prstGeom prst="rect">
            <a:avLst/>
          </a:prstGeom>
          <a:solidFill>
            <a:schemeClr val="bg1"/>
          </a:solidFill>
          <a:ln w="6350">
            <a:solidFill>
              <a:schemeClr val="accent1">
                <a:shade val="95000"/>
                <a:satMod val="105000"/>
                <a:alpha val="25000"/>
              </a:schemeClr>
            </a:solidFill>
          </a:ln>
          <a:effectLst>
            <a:outerShdw blurRad="40000" dist="23000"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3" name="Picture 2" descr="G:\Law Templates and Logos\Allard School of Law Logo Files\JPEGs\PALSOL-1.1b-Formal-UBC-Shield.jpg">
            <a:extLst>
              <a:ext uri="{FF2B5EF4-FFF2-40B4-BE49-F238E27FC236}">
                <a16:creationId xmlns:a16="http://schemas.microsoft.com/office/drawing/2014/main" id="{4C4B7542-3CC3-8D23-C1A8-C2DE8D90A59D}"/>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473825"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203598"/>
            <a:ext cx="3917022" cy="3625578"/>
          </a:xfrm>
          <a:prstGeom prst="rect">
            <a:avLst/>
          </a:prstGeom>
        </p:spPr>
        <p:txBody>
          <a:bodyPr vert="horz" lIns="0" tIns="0" rIns="0" bIns="0"/>
          <a:lstStyle>
            <a:lvl1pPr marL="0" indent="0">
              <a:lnSpc>
                <a:spcPct val="130000"/>
              </a:lnSpc>
              <a:spcBef>
                <a:spcPts val="0"/>
              </a:spcBef>
              <a:buFontTx/>
              <a:buNone/>
              <a:defRPr sz="1500">
                <a:solidFill>
                  <a:schemeClr val="tx1"/>
                </a:solidFill>
                <a:latin typeface="Arial"/>
                <a:cs typeface="Arial"/>
              </a:defRPr>
            </a:lvl1pPr>
            <a:lvl2pPr marL="0" indent="-180000">
              <a:lnSpc>
                <a:spcPct val="130000"/>
              </a:lnSpc>
              <a:spcBef>
                <a:spcPts val="0"/>
              </a:spcBef>
              <a:buFont typeface="Arial"/>
              <a:buChar char="•"/>
              <a:defRPr sz="1500">
                <a:solidFill>
                  <a:schemeClr val="tx1"/>
                </a:solidFill>
                <a:latin typeface="Arial"/>
                <a:cs typeface="Arial"/>
              </a:defRPr>
            </a:lvl2pPr>
            <a:lvl3pPr marL="540000" indent="-180000">
              <a:lnSpc>
                <a:spcPct val="130000"/>
              </a:lnSpc>
              <a:spcBef>
                <a:spcPts val="0"/>
              </a:spcBef>
              <a:defRPr sz="1500" b="0" i="0">
                <a:solidFill>
                  <a:schemeClr val="tx1"/>
                </a:solidFill>
                <a:latin typeface="Arial"/>
                <a:cs typeface="Arial"/>
              </a:defRPr>
            </a:lvl3pPr>
            <a:lvl4pPr marL="900000" indent="-180000">
              <a:lnSpc>
                <a:spcPct val="130000"/>
              </a:lnSpc>
              <a:spcBef>
                <a:spcPts val="0"/>
              </a:spcBef>
              <a:buFont typeface="Arial"/>
              <a:buChar char="•"/>
              <a:defRPr sz="1500" b="0" i="0">
                <a:solidFill>
                  <a:schemeClr val="tx1"/>
                </a:solidFill>
                <a:latin typeface="Arial"/>
                <a:cs typeface="Arial"/>
              </a:defRPr>
            </a:lvl4pPr>
            <a:lvl5pPr marL="1260000" indent="-180000">
              <a:lnSpc>
                <a:spcPct val="130000"/>
              </a:lnSpc>
              <a:spcBef>
                <a:spcPts val="0"/>
              </a:spcBef>
              <a:buFont typeface="Arial"/>
              <a:buChar char="•"/>
              <a:defRPr sz="1500" b="0" i="0">
                <a:solidFill>
                  <a:schemeClr val="tx1"/>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8" name="Picture Placeholder 8"/>
          <p:cNvSpPr>
            <a:spLocks noGrp="1"/>
          </p:cNvSpPr>
          <p:nvPr>
            <p:ph type="pic" sz="quarter" idx="15"/>
          </p:nvPr>
        </p:nvSpPr>
        <p:spPr>
          <a:xfrm>
            <a:off x="4787900" y="1203598"/>
            <a:ext cx="3916363" cy="3625577"/>
          </a:xfrm>
          <a:prstGeom prst="rect">
            <a:avLst/>
          </a:prstGeom>
        </p:spPr>
        <p:txBody>
          <a:bodyPr/>
          <a:lstStyle/>
          <a:p>
            <a:pPr lvl="0"/>
            <a:endParaRPr lang="en-US" noProof="0" dirty="0"/>
          </a:p>
        </p:txBody>
      </p:sp>
    </p:spTree>
    <p:extLst>
      <p:ext uri="{BB962C8B-B14F-4D97-AF65-F5344CB8AC3E}">
        <p14:creationId xmlns:p14="http://schemas.microsoft.com/office/powerpoint/2010/main" val="201457126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Slide -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60BCE5-CB4B-4A37-76B5-1CC7276D0FD4}"/>
              </a:ext>
            </a:extLst>
          </p:cNvPr>
          <p:cNvSpPr/>
          <p:nvPr userDrawn="1"/>
        </p:nvSpPr>
        <p:spPr>
          <a:xfrm>
            <a:off x="8243888" y="1131888"/>
            <a:ext cx="900112" cy="113188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3" name="Picture 2" descr="2014_logo_only_reverse.png">
            <a:extLst>
              <a:ext uri="{FF2B5EF4-FFF2-40B4-BE49-F238E27FC236}">
                <a16:creationId xmlns:a16="http://schemas.microsoft.com/office/drawing/2014/main" id="{12D3ED05-BF9D-2E58-7370-C8090165BD9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485188" y="1419225"/>
            <a:ext cx="4079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18"/>
          <p:cNvSpPr>
            <a:spLocks noGrp="1"/>
          </p:cNvSpPr>
          <p:nvPr>
            <p:ph type="body" sz="quarter" idx="11"/>
          </p:nvPr>
        </p:nvSpPr>
        <p:spPr>
          <a:xfrm>
            <a:off x="365587" y="1131888"/>
            <a:ext cx="5430376" cy="1823086"/>
          </a:xfrm>
          <a:prstGeom prst="rect">
            <a:avLst/>
          </a:prstGeom>
        </p:spPr>
        <p:txBody>
          <a:bodyPr vert="horz" lIns="0" tIns="0" rIns="0" bIns="0" anchor="t" anchorCtr="0"/>
          <a:lstStyle>
            <a:lvl1pPr marL="0" indent="0">
              <a:lnSpc>
                <a:spcPts val="3800"/>
              </a:lnSpc>
              <a:spcBef>
                <a:spcPts val="0"/>
              </a:spcBef>
              <a:buNone/>
              <a:defRPr sz="3400" b="1" i="0" kern="0" cap="all" spc="30" baseline="0">
                <a:solidFill>
                  <a:schemeClr val="tx1"/>
                </a:solidFill>
                <a:latin typeface="Arial"/>
                <a:cs typeface="Arial"/>
              </a:defRPr>
            </a:lvl1pPr>
          </a:lstStyle>
          <a:p>
            <a:pPr lvl="0"/>
            <a:r>
              <a:rPr lang="en-CA" dirty="0"/>
              <a:t>Click to edit Master text styles</a:t>
            </a:r>
          </a:p>
        </p:txBody>
      </p:sp>
      <p:sp>
        <p:nvSpPr>
          <p:cNvPr id="11" name="Text Placeholder 14"/>
          <p:cNvSpPr>
            <a:spLocks noGrp="1"/>
          </p:cNvSpPr>
          <p:nvPr>
            <p:ph type="body" sz="quarter" idx="12"/>
          </p:nvPr>
        </p:nvSpPr>
        <p:spPr>
          <a:xfrm>
            <a:off x="365762" y="3003798"/>
            <a:ext cx="5430203" cy="321394"/>
          </a:xfrm>
          <a:prstGeom prst="rect">
            <a:avLst/>
          </a:prstGeom>
        </p:spPr>
        <p:txBody>
          <a:bodyPr vert="horz" lIns="0" tIns="0" rIns="0" bIns="0"/>
          <a:lstStyle>
            <a:lvl1pPr marL="0" indent="0">
              <a:buNone/>
              <a:defRPr sz="1800" b="0" i="0" kern="0" spc="30" baseline="0">
                <a:solidFill>
                  <a:schemeClr val="tx1"/>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
        <p:nvSpPr>
          <p:cNvPr id="12" name="Text Placeholder 14"/>
          <p:cNvSpPr>
            <a:spLocks noGrp="1"/>
          </p:cNvSpPr>
          <p:nvPr>
            <p:ph type="body" sz="quarter" idx="13"/>
          </p:nvPr>
        </p:nvSpPr>
        <p:spPr>
          <a:xfrm>
            <a:off x="365762" y="3507855"/>
            <a:ext cx="5430203" cy="321394"/>
          </a:xfrm>
          <a:prstGeom prst="rect">
            <a:avLst/>
          </a:prstGeom>
        </p:spPr>
        <p:txBody>
          <a:bodyPr vert="horz" lIns="0" tIns="0" rIns="0" bIns="0"/>
          <a:lstStyle>
            <a:lvl1pPr marL="0" indent="0">
              <a:buNone/>
              <a:defRPr sz="1000" b="1" i="0" kern="0" cap="all" spc="150" normalizeH="0" baseline="0">
                <a:solidFill>
                  <a:srgbClr val="0C2344"/>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Tree>
    <p:extLst>
      <p:ext uri="{BB962C8B-B14F-4D97-AF65-F5344CB8AC3E}">
        <p14:creationId xmlns:p14="http://schemas.microsoft.com/office/powerpoint/2010/main" val="47653608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Slide -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F395B01-30BB-9C32-CF20-5A13B0FA6EE0}"/>
              </a:ext>
            </a:extLst>
          </p:cNvPr>
          <p:cNvSpPr/>
          <p:nvPr userDrawn="1"/>
        </p:nvSpPr>
        <p:spPr>
          <a:xfrm>
            <a:off x="8243888" y="1131888"/>
            <a:ext cx="900112" cy="113188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3" name="Picture 3" descr="s4b282c2015.png">
            <a:extLst>
              <a:ext uri="{FF2B5EF4-FFF2-40B4-BE49-F238E27FC236}">
                <a16:creationId xmlns:a16="http://schemas.microsoft.com/office/drawing/2014/main" id="{ADC3D9A4-3D8E-F2AC-D779-D9E9B98DD92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513763" y="1439863"/>
            <a:ext cx="363537"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18"/>
          <p:cNvSpPr>
            <a:spLocks noGrp="1"/>
          </p:cNvSpPr>
          <p:nvPr>
            <p:ph type="body" sz="quarter" idx="11"/>
          </p:nvPr>
        </p:nvSpPr>
        <p:spPr>
          <a:xfrm>
            <a:off x="365587" y="1131888"/>
            <a:ext cx="5430376" cy="1823086"/>
          </a:xfrm>
          <a:prstGeom prst="rect">
            <a:avLst/>
          </a:prstGeom>
        </p:spPr>
        <p:txBody>
          <a:bodyPr vert="horz" lIns="0" tIns="0" rIns="0" bIns="0" anchor="t" anchorCtr="0"/>
          <a:lstStyle>
            <a:lvl1pPr marL="0" indent="0">
              <a:lnSpc>
                <a:spcPts val="3800"/>
              </a:lnSpc>
              <a:spcBef>
                <a:spcPts val="0"/>
              </a:spcBef>
              <a:buNone/>
              <a:defRPr sz="3400" b="1" i="0" kern="0" cap="all" spc="30" baseline="0">
                <a:solidFill>
                  <a:srgbClr val="FFFFFF"/>
                </a:solidFill>
                <a:latin typeface="Arial"/>
                <a:cs typeface="Arial"/>
              </a:defRPr>
            </a:lvl1pPr>
          </a:lstStyle>
          <a:p>
            <a:pPr lvl="0"/>
            <a:r>
              <a:rPr lang="en-CA" dirty="0"/>
              <a:t>Click to edit Master text styles</a:t>
            </a:r>
          </a:p>
        </p:txBody>
      </p:sp>
      <p:sp>
        <p:nvSpPr>
          <p:cNvPr id="7" name="Text Placeholder 14"/>
          <p:cNvSpPr>
            <a:spLocks noGrp="1"/>
          </p:cNvSpPr>
          <p:nvPr>
            <p:ph type="body" sz="quarter" idx="12"/>
          </p:nvPr>
        </p:nvSpPr>
        <p:spPr>
          <a:xfrm>
            <a:off x="365762" y="3003798"/>
            <a:ext cx="5430203" cy="321394"/>
          </a:xfrm>
          <a:prstGeom prst="rect">
            <a:avLst/>
          </a:prstGeom>
        </p:spPr>
        <p:txBody>
          <a:bodyPr vert="horz" lIns="0" tIns="0" rIns="0" bIns="0"/>
          <a:lstStyle>
            <a:lvl1pPr marL="0" indent="0">
              <a:buNone/>
              <a:defRPr sz="1800" b="0" i="0" kern="0" spc="30" baseline="0">
                <a:solidFill>
                  <a:srgbClr val="FFFFFF"/>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
        <p:nvSpPr>
          <p:cNvPr id="8" name="Text Placeholder 14"/>
          <p:cNvSpPr>
            <a:spLocks noGrp="1"/>
          </p:cNvSpPr>
          <p:nvPr>
            <p:ph type="body" sz="quarter" idx="13"/>
          </p:nvPr>
        </p:nvSpPr>
        <p:spPr>
          <a:xfrm>
            <a:off x="365762" y="3507855"/>
            <a:ext cx="5430203" cy="321394"/>
          </a:xfrm>
          <a:prstGeom prst="rect">
            <a:avLst/>
          </a:prstGeom>
        </p:spPr>
        <p:txBody>
          <a:bodyPr vert="horz" lIns="0" tIns="0" rIns="0" bIns="0"/>
          <a:lstStyle>
            <a:lvl1pPr marL="0" indent="0">
              <a:buNone/>
              <a:defRPr sz="1000" b="1" i="0" kern="0" cap="all" spc="150" normalizeH="0" baseline="0">
                <a:solidFill>
                  <a:srgbClr val="FFFFFF"/>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Tree>
    <p:extLst>
      <p:ext uri="{BB962C8B-B14F-4D97-AF65-F5344CB8AC3E}">
        <p14:creationId xmlns:p14="http://schemas.microsoft.com/office/powerpoint/2010/main" val="348892290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ubsection Slide - 2">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0480FA15-F715-8481-526B-D6D1F4151132}"/>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F26AD705-A115-3B41-AA77-882746E2273B}" type="slidenum">
              <a:rPr lang="en-US" altLang="en-US" sz="900" smtClean="0">
                <a:solidFill>
                  <a:srgbClr val="FFFFFF"/>
                </a:solidFill>
                <a:latin typeface="Whitney Book" pitchFamily="50" charset="0"/>
              </a:rPr>
              <a:pPr algn="r">
                <a:spcBef>
                  <a:spcPct val="20000"/>
                </a:spcBef>
                <a:buFont typeface="Arial" panose="020B0604020202020204" pitchFamily="34" charset="0"/>
                <a:buNone/>
                <a:defRPr/>
              </a:pPr>
              <a:t>‹#›</a:t>
            </a:fld>
            <a:endParaRPr lang="en-CA" altLang="en-US" sz="900">
              <a:solidFill>
                <a:srgbClr val="FFFFFF"/>
              </a:solidFill>
              <a:latin typeface="Whitney Book" pitchFamily="50" charset="0"/>
            </a:endParaRPr>
          </a:p>
        </p:txBody>
      </p:sp>
      <p:sp>
        <p:nvSpPr>
          <p:cNvPr id="3" name="Rectangle 2">
            <a:extLst>
              <a:ext uri="{FF2B5EF4-FFF2-40B4-BE49-F238E27FC236}">
                <a16:creationId xmlns:a16="http://schemas.microsoft.com/office/drawing/2014/main" id="{12EE9311-26BB-30FA-A9B0-7644AF576B70}"/>
              </a:ext>
            </a:extLst>
          </p:cNvPr>
          <p:cNvSpPr/>
          <p:nvPr userDrawn="1"/>
        </p:nvSpPr>
        <p:spPr>
          <a:xfrm>
            <a:off x="8243888" y="1131888"/>
            <a:ext cx="900112" cy="113188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4" name="Picture 2" descr="2014_logo_only_reverse.png">
            <a:extLst>
              <a:ext uri="{FF2B5EF4-FFF2-40B4-BE49-F238E27FC236}">
                <a16:creationId xmlns:a16="http://schemas.microsoft.com/office/drawing/2014/main" id="{B5048468-5CD6-A4EA-66C9-EED3C2C0F67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485188" y="1419225"/>
            <a:ext cx="4079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8"/>
          <p:cNvSpPr>
            <a:spLocks noGrp="1"/>
          </p:cNvSpPr>
          <p:nvPr>
            <p:ph type="body" sz="quarter" idx="11"/>
          </p:nvPr>
        </p:nvSpPr>
        <p:spPr>
          <a:xfrm>
            <a:off x="365587" y="1131889"/>
            <a:ext cx="5430376" cy="1060178"/>
          </a:xfrm>
          <a:prstGeom prst="rect">
            <a:avLst/>
          </a:prstGeom>
        </p:spPr>
        <p:txBody>
          <a:bodyPr vert="horz" lIns="0" tIns="0" rIns="0" bIns="0" anchor="t" anchorCtr="0"/>
          <a:lstStyle>
            <a:lvl1pPr marL="0" indent="0">
              <a:lnSpc>
                <a:spcPts val="3400"/>
              </a:lnSpc>
              <a:spcBef>
                <a:spcPts val="0"/>
              </a:spcBef>
              <a:buNone/>
              <a:defRPr sz="2800" b="1" i="0" kern="0" cap="all" spc="30" baseline="0">
                <a:solidFill>
                  <a:schemeClr val="tx1"/>
                </a:solidFill>
                <a:latin typeface="Arial"/>
                <a:cs typeface="Arial"/>
              </a:defRPr>
            </a:lvl1pPr>
          </a:lstStyle>
          <a:p>
            <a:pPr lvl="0"/>
            <a:r>
              <a:rPr lang="en-CA" dirty="0"/>
              <a:t>Click to edit Master text styles</a:t>
            </a:r>
          </a:p>
        </p:txBody>
      </p:sp>
    </p:spTree>
    <p:extLst>
      <p:ext uri="{BB962C8B-B14F-4D97-AF65-F5344CB8AC3E}">
        <p14:creationId xmlns:p14="http://schemas.microsoft.com/office/powerpoint/2010/main" val="217141683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ubsection Slide - 3">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4115729E-81E6-72EB-8DD1-70F33F03B905}"/>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E8D1714D-B51C-E048-8BCE-2D405B86622B}" type="slidenum">
              <a:rPr lang="en-US" altLang="en-US" sz="900" smtClean="0">
                <a:solidFill>
                  <a:srgbClr val="FFFFFF"/>
                </a:solidFill>
                <a:latin typeface="Whitney Book" pitchFamily="50" charset="0"/>
              </a:rPr>
              <a:pPr algn="r">
                <a:spcBef>
                  <a:spcPct val="20000"/>
                </a:spcBef>
                <a:buFont typeface="Arial" panose="020B0604020202020204" pitchFamily="34" charset="0"/>
                <a:buNone/>
                <a:defRPr/>
              </a:pPr>
              <a:t>‹#›</a:t>
            </a:fld>
            <a:endParaRPr lang="en-CA" altLang="en-US" sz="900">
              <a:solidFill>
                <a:srgbClr val="FFFFFF"/>
              </a:solidFill>
              <a:latin typeface="Whitney Book" pitchFamily="50" charset="0"/>
            </a:endParaRPr>
          </a:p>
        </p:txBody>
      </p:sp>
      <p:sp>
        <p:nvSpPr>
          <p:cNvPr id="3" name="Rectangle 2">
            <a:extLst>
              <a:ext uri="{FF2B5EF4-FFF2-40B4-BE49-F238E27FC236}">
                <a16:creationId xmlns:a16="http://schemas.microsoft.com/office/drawing/2014/main" id="{426051BF-E799-7A0B-5BFC-7200A64935B0}"/>
              </a:ext>
            </a:extLst>
          </p:cNvPr>
          <p:cNvSpPr/>
          <p:nvPr userDrawn="1"/>
        </p:nvSpPr>
        <p:spPr>
          <a:xfrm>
            <a:off x="8243888" y="1131888"/>
            <a:ext cx="900112" cy="113188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4" name="Picture 3" descr="s4b282c2015.png">
            <a:extLst>
              <a:ext uri="{FF2B5EF4-FFF2-40B4-BE49-F238E27FC236}">
                <a16:creationId xmlns:a16="http://schemas.microsoft.com/office/drawing/2014/main" id="{61573870-BAA5-E745-5C85-02373823C19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513763" y="1439863"/>
            <a:ext cx="363537"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8"/>
          <p:cNvSpPr>
            <a:spLocks noGrp="1"/>
          </p:cNvSpPr>
          <p:nvPr>
            <p:ph type="body" sz="quarter" idx="11"/>
          </p:nvPr>
        </p:nvSpPr>
        <p:spPr>
          <a:xfrm>
            <a:off x="365587" y="1131889"/>
            <a:ext cx="5430376" cy="1060178"/>
          </a:xfrm>
          <a:prstGeom prst="rect">
            <a:avLst/>
          </a:prstGeom>
        </p:spPr>
        <p:txBody>
          <a:bodyPr vert="horz" lIns="0" tIns="0" rIns="0" bIns="0" anchor="t" anchorCtr="0"/>
          <a:lstStyle>
            <a:lvl1pPr marL="0" indent="0">
              <a:lnSpc>
                <a:spcPts val="3400"/>
              </a:lnSpc>
              <a:spcBef>
                <a:spcPts val="0"/>
              </a:spcBef>
              <a:buNone/>
              <a:defRPr sz="2800" b="1" i="0" kern="0" cap="all" spc="30" baseline="0">
                <a:solidFill>
                  <a:srgbClr val="FFFFFF"/>
                </a:solidFill>
                <a:latin typeface="Arial"/>
                <a:cs typeface="Arial"/>
              </a:defRPr>
            </a:lvl1pPr>
          </a:lstStyle>
          <a:p>
            <a:pPr lvl="0"/>
            <a:r>
              <a:rPr lang="en-CA" dirty="0"/>
              <a:t>Click to edit Master text styles</a:t>
            </a:r>
          </a:p>
        </p:txBody>
      </p:sp>
    </p:spTree>
    <p:extLst>
      <p:ext uri="{BB962C8B-B14F-4D97-AF65-F5344CB8AC3E}">
        <p14:creationId xmlns:p14="http://schemas.microsoft.com/office/powerpoint/2010/main" val="313929516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py Slide - 1">
    <p:spTree>
      <p:nvGrpSpPr>
        <p:cNvPr id="1" name=""/>
        <p:cNvGrpSpPr/>
        <p:nvPr/>
      </p:nvGrpSpPr>
      <p:grpSpPr>
        <a:xfrm>
          <a:off x="0" y="0"/>
          <a:ext cx="0" cy="0"/>
          <a:chOff x="0" y="0"/>
          <a:chExt cx="0" cy="0"/>
        </a:xfrm>
      </p:grpSpPr>
      <p:pic>
        <p:nvPicPr>
          <p:cNvPr id="2" name="Picture 1" descr="s4b282c2015.png">
            <a:extLst>
              <a:ext uri="{FF2B5EF4-FFF2-40B4-BE49-F238E27FC236}">
                <a16:creationId xmlns:a16="http://schemas.microsoft.com/office/drawing/2014/main" id="{B233CE7B-8D94-D7E9-0F52-8EBB790625F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513763" y="1439863"/>
            <a:ext cx="363537"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14">
            <a:extLst>
              <a:ext uri="{FF2B5EF4-FFF2-40B4-BE49-F238E27FC236}">
                <a16:creationId xmlns:a16="http://schemas.microsoft.com/office/drawing/2014/main" id="{20131DCC-9A4E-6177-AE60-B005FC9AC57A}"/>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ADE619E6-2A5E-E84A-8FB5-BED62E4A78A3}" type="slidenum">
              <a:rPr lang="en-US" altLang="en-US" sz="900" smtClean="0">
                <a:cs typeface="Arial" panose="020B0604020202020204" pitchFamily="34" charset="0"/>
              </a:rPr>
              <a:pPr algn="r">
                <a:spcBef>
                  <a:spcPct val="20000"/>
                </a:spcBef>
                <a:buFont typeface="Arial" panose="020B0604020202020204" pitchFamily="34" charset="0"/>
                <a:buNone/>
                <a:defRPr/>
              </a:pPr>
              <a:t>‹#›</a:t>
            </a:fld>
            <a:endParaRPr lang="en-CA" altLang="en-US" sz="900">
              <a:cs typeface="Arial" panose="020B0604020202020204" pitchFamily="34" charset="0"/>
            </a:endParaRPr>
          </a:p>
        </p:txBody>
      </p:sp>
      <p:sp>
        <p:nvSpPr>
          <p:cNvPr id="9" name="Text Placeholder 11"/>
          <p:cNvSpPr>
            <a:spLocks noGrp="1"/>
          </p:cNvSpPr>
          <p:nvPr>
            <p:ph type="body" sz="quarter" idx="11"/>
          </p:nvPr>
        </p:nvSpPr>
        <p:spPr>
          <a:xfrm>
            <a:off x="438954" y="411511"/>
            <a:ext cx="7661438"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10" name="Text Placeholder 2"/>
          <p:cNvSpPr>
            <a:spLocks noGrp="1"/>
          </p:cNvSpPr>
          <p:nvPr>
            <p:ph type="body" sz="quarter" idx="13"/>
          </p:nvPr>
        </p:nvSpPr>
        <p:spPr>
          <a:xfrm>
            <a:off x="438954" y="1131888"/>
            <a:ext cx="7661438" cy="3697288"/>
          </a:xfrm>
          <a:prstGeom prst="rect">
            <a:avLst/>
          </a:prstGeom>
        </p:spPr>
        <p:txBody>
          <a:bodyPr vert="horz" lIns="0" tIns="0" rIns="0" bIns="0"/>
          <a:lstStyle>
            <a:lvl1pPr marL="0" indent="0">
              <a:lnSpc>
                <a:spcPct val="130000"/>
              </a:lnSpc>
              <a:spcBef>
                <a:spcPts val="0"/>
              </a:spcBef>
              <a:buFontTx/>
              <a:buNone/>
              <a:defRPr sz="1500">
                <a:latin typeface="Arial"/>
                <a:cs typeface="Arial"/>
              </a:defRPr>
            </a:lvl1pPr>
            <a:lvl2pPr marL="0" indent="-180000">
              <a:lnSpc>
                <a:spcPct val="130000"/>
              </a:lnSpc>
              <a:spcBef>
                <a:spcPts val="0"/>
              </a:spcBef>
              <a:buFont typeface="Arial"/>
              <a:buChar char="•"/>
              <a:defRPr sz="1500">
                <a:latin typeface="Arial"/>
                <a:cs typeface="Arial"/>
              </a:defRPr>
            </a:lvl2pPr>
            <a:lvl3pPr marL="540000" indent="-180000">
              <a:lnSpc>
                <a:spcPct val="130000"/>
              </a:lnSpc>
              <a:spcBef>
                <a:spcPts val="0"/>
              </a:spcBef>
              <a:defRPr sz="1500" b="0" i="0">
                <a:latin typeface="Arial"/>
                <a:cs typeface="Arial"/>
              </a:defRPr>
            </a:lvl3pPr>
            <a:lvl4pPr marL="900000" indent="-180000">
              <a:lnSpc>
                <a:spcPct val="130000"/>
              </a:lnSpc>
              <a:spcBef>
                <a:spcPts val="0"/>
              </a:spcBef>
              <a:buFont typeface="Arial"/>
              <a:buChar char="•"/>
              <a:defRPr sz="1500" b="0" i="0">
                <a:latin typeface="Arial"/>
                <a:cs typeface="Arial"/>
              </a:defRPr>
            </a:lvl4pPr>
            <a:lvl5pPr marL="1260000" indent="-180000">
              <a:lnSpc>
                <a:spcPct val="130000"/>
              </a:lnSpc>
              <a:spcBef>
                <a:spcPts val="0"/>
              </a:spcBef>
              <a:buFont typeface="Arial"/>
              <a:buChar char="•"/>
              <a:defRPr sz="1500" b="0" i="0">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176904714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py Slide - 2">
    <p:spTree>
      <p:nvGrpSpPr>
        <p:cNvPr id="1" name=""/>
        <p:cNvGrpSpPr/>
        <p:nvPr/>
      </p:nvGrpSpPr>
      <p:grpSpPr>
        <a:xfrm>
          <a:off x="0" y="0"/>
          <a:ext cx="0" cy="0"/>
          <a:chOff x="0" y="0"/>
          <a:chExt cx="0" cy="0"/>
        </a:xfrm>
      </p:grpSpPr>
      <p:pic>
        <p:nvPicPr>
          <p:cNvPr id="2" name="Picture 2" descr="2014_logo_only_reverse.png">
            <a:extLst>
              <a:ext uri="{FF2B5EF4-FFF2-40B4-BE49-F238E27FC236}">
                <a16:creationId xmlns:a16="http://schemas.microsoft.com/office/drawing/2014/main" id="{1A3E0947-8054-3C9F-F5E8-9A598918DAC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485188" y="1419225"/>
            <a:ext cx="4079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14">
            <a:extLst>
              <a:ext uri="{FF2B5EF4-FFF2-40B4-BE49-F238E27FC236}">
                <a16:creationId xmlns:a16="http://schemas.microsoft.com/office/drawing/2014/main" id="{C0F53D78-7776-9BEC-73B2-DF8D7A803FAD}"/>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A30FC79D-8844-7247-8735-466F1FE3F481}" type="slidenum">
              <a:rPr lang="en-US" altLang="en-US" sz="900" smtClean="0">
                <a:solidFill>
                  <a:srgbClr val="FFFFFF"/>
                </a:solidFill>
                <a:cs typeface="Arial" panose="020B0604020202020204" pitchFamily="34" charset="0"/>
              </a:rPr>
              <a:pPr algn="r">
                <a:spcBef>
                  <a:spcPct val="20000"/>
                </a:spcBef>
                <a:buFont typeface="Arial" panose="020B0604020202020204" pitchFamily="34" charset="0"/>
                <a:buNone/>
                <a:defRPr/>
              </a:pPr>
              <a:t>‹#›</a:t>
            </a:fld>
            <a:endParaRPr lang="en-CA" altLang="en-US" sz="900">
              <a:solidFill>
                <a:srgbClr val="FFFFFF"/>
              </a:solidFill>
              <a:cs typeface="Arial" panose="020B0604020202020204" pitchFamily="34" charset="0"/>
            </a:endParaRPr>
          </a:p>
        </p:txBody>
      </p:sp>
      <p:sp>
        <p:nvSpPr>
          <p:cNvPr id="9" name="Text Placeholder 11"/>
          <p:cNvSpPr>
            <a:spLocks noGrp="1"/>
          </p:cNvSpPr>
          <p:nvPr>
            <p:ph type="body" sz="quarter" idx="11"/>
          </p:nvPr>
        </p:nvSpPr>
        <p:spPr>
          <a:xfrm>
            <a:off x="438954" y="411511"/>
            <a:ext cx="7661438"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FFFFFF"/>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131888"/>
            <a:ext cx="7661438" cy="369728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23469560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Graphics Slide - 1">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86B3C6F3-A076-151F-0A97-C6047F2B897F}"/>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2C6E5920-DF40-ED42-B6A8-12708101ED6B}" type="slidenum">
              <a:rPr lang="en-US" altLang="en-US" sz="900" smtClean="0">
                <a:cs typeface="Arial" panose="020B0604020202020204" pitchFamily="34" charset="0"/>
              </a:rPr>
              <a:pPr algn="r">
                <a:spcBef>
                  <a:spcPct val="20000"/>
                </a:spcBef>
                <a:buFont typeface="Arial" panose="020B0604020202020204" pitchFamily="34" charset="0"/>
                <a:buNone/>
                <a:defRPr/>
              </a:pPr>
              <a:t>‹#›</a:t>
            </a:fld>
            <a:endParaRPr lang="en-CA" altLang="en-US" sz="900">
              <a:cs typeface="Arial" panose="020B0604020202020204" pitchFamily="34" charset="0"/>
            </a:endParaRPr>
          </a:p>
        </p:txBody>
      </p:sp>
      <p:pic>
        <p:nvPicPr>
          <p:cNvPr id="3" name="Picture 3" descr="s4b282c2015.png">
            <a:extLst>
              <a:ext uri="{FF2B5EF4-FFF2-40B4-BE49-F238E27FC236}">
                <a16:creationId xmlns:a16="http://schemas.microsoft.com/office/drawing/2014/main" id="{1C778601-9DD6-DE3D-6653-00C170A4EAF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513763" y="422275"/>
            <a:ext cx="363537"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1"/>
          <p:cNvSpPr>
            <a:spLocks noGrp="1"/>
          </p:cNvSpPr>
          <p:nvPr>
            <p:ph type="body" sz="quarter" idx="11"/>
          </p:nvPr>
        </p:nvSpPr>
        <p:spPr>
          <a:xfrm>
            <a:off x="438954" y="411511"/>
            <a:ext cx="7661438"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8" name="Text Placeholder 2"/>
          <p:cNvSpPr>
            <a:spLocks noGrp="1"/>
          </p:cNvSpPr>
          <p:nvPr>
            <p:ph type="body" sz="quarter" idx="13"/>
          </p:nvPr>
        </p:nvSpPr>
        <p:spPr>
          <a:xfrm>
            <a:off x="438954" y="1131888"/>
            <a:ext cx="7661438" cy="3697288"/>
          </a:xfrm>
          <a:prstGeom prst="rect">
            <a:avLst/>
          </a:prstGeom>
        </p:spPr>
        <p:txBody>
          <a:bodyPr vert="horz" lIns="0" tIns="0" rIns="0" bIns="0"/>
          <a:lstStyle>
            <a:lvl1pPr marL="0" indent="0">
              <a:lnSpc>
                <a:spcPct val="130000"/>
              </a:lnSpc>
              <a:spcBef>
                <a:spcPts val="0"/>
              </a:spcBef>
              <a:buFontTx/>
              <a:buNone/>
              <a:defRPr sz="1500">
                <a:latin typeface="Arial"/>
                <a:cs typeface="Arial"/>
              </a:defRPr>
            </a:lvl1pPr>
            <a:lvl2pPr marL="0" indent="-180000">
              <a:lnSpc>
                <a:spcPct val="130000"/>
              </a:lnSpc>
              <a:spcBef>
                <a:spcPts val="0"/>
              </a:spcBef>
              <a:buFont typeface="Arial"/>
              <a:buChar char="•"/>
              <a:defRPr sz="1500">
                <a:latin typeface="Arial"/>
                <a:cs typeface="Arial"/>
              </a:defRPr>
            </a:lvl2pPr>
            <a:lvl3pPr marL="540000" indent="-180000">
              <a:lnSpc>
                <a:spcPct val="130000"/>
              </a:lnSpc>
              <a:spcBef>
                <a:spcPts val="0"/>
              </a:spcBef>
              <a:defRPr sz="1500" b="0" i="0">
                <a:latin typeface="Arial"/>
                <a:cs typeface="Arial"/>
              </a:defRPr>
            </a:lvl3pPr>
            <a:lvl4pPr marL="900000" indent="-180000">
              <a:lnSpc>
                <a:spcPct val="130000"/>
              </a:lnSpc>
              <a:spcBef>
                <a:spcPts val="0"/>
              </a:spcBef>
              <a:buFont typeface="Arial"/>
              <a:buChar char="•"/>
              <a:defRPr sz="1500" b="0" i="0">
                <a:latin typeface="Arial"/>
                <a:cs typeface="Arial"/>
              </a:defRPr>
            </a:lvl4pPr>
            <a:lvl5pPr marL="1260000" indent="-180000">
              <a:lnSpc>
                <a:spcPct val="130000"/>
              </a:lnSpc>
              <a:spcBef>
                <a:spcPts val="0"/>
              </a:spcBef>
              <a:buFont typeface="Arial"/>
              <a:buChar char="•"/>
              <a:defRPr sz="1500" b="0" i="0">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326746751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Graphics Slide - 2">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9C81958D-A58A-F334-C576-E3D78D8FC32F}"/>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A2D019DD-92F5-F646-A7F2-AEC61CD32AC1}" type="slidenum">
              <a:rPr lang="en-US" altLang="en-US" sz="900" smtClean="0">
                <a:solidFill>
                  <a:srgbClr val="FFFFFF"/>
                </a:solidFill>
                <a:cs typeface="Arial" panose="020B0604020202020204" pitchFamily="34" charset="0"/>
              </a:rPr>
              <a:pPr algn="r">
                <a:spcBef>
                  <a:spcPct val="20000"/>
                </a:spcBef>
                <a:buFont typeface="Arial" panose="020B0604020202020204" pitchFamily="34" charset="0"/>
                <a:buNone/>
                <a:defRPr/>
              </a:pPr>
              <a:t>‹#›</a:t>
            </a:fld>
            <a:endParaRPr lang="en-CA" altLang="en-US" sz="900">
              <a:solidFill>
                <a:srgbClr val="FFFFFF"/>
              </a:solidFill>
              <a:cs typeface="Arial" panose="020B0604020202020204" pitchFamily="34" charset="0"/>
            </a:endParaRPr>
          </a:p>
        </p:txBody>
      </p:sp>
      <p:pic>
        <p:nvPicPr>
          <p:cNvPr id="3" name="Picture 2" descr="2014_logo_only_reverse.png">
            <a:extLst>
              <a:ext uri="{FF2B5EF4-FFF2-40B4-BE49-F238E27FC236}">
                <a16:creationId xmlns:a16="http://schemas.microsoft.com/office/drawing/2014/main" id="{0A161FB5-1EC8-4276-62BA-2AF00C5F193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485188" y="473075"/>
            <a:ext cx="4079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1"/>
          <p:cNvSpPr>
            <a:spLocks noGrp="1"/>
          </p:cNvSpPr>
          <p:nvPr>
            <p:ph type="body" sz="quarter" idx="11"/>
          </p:nvPr>
        </p:nvSpPr>
        <p:spPr>
          <a:xfrm>
            <a:off x="438954" y="411511"/>
            <a:ext cx="7661438"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FFFFFF"/>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8" name="Text Placeholder 2"/>
          <p:cNvSpPr>
            <a:spLocks noGrp="1"/>
          </p:cNvSpPr>
          <p:nvPr>
            <p:ph type="body" sz="quarter" idx="13"/>
          </p:nvPr>
        </p:nvSpPr>
        <p:spPr>
          <a:xfrm>
            <a:off x="438954" y="1131888"/>
            <a:ext cx="7661438" cy="369728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235756156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 descr="UBC_2016_Signature_Wide_282.png">
            <a:extLst>
              <a:ext uri="{FF2B5EF4-FFF2-40B4-BE49-F238E27FC236}">
                <a16:creationId xmlns:a16="http://schemas.microsoft.com/office/drawing/2014/main" id="{A273F44B-BDEC-77AB-146A-7D780A1F64C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39738" y="1439863"/>
            <a:ext cx="4770437"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855711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End Slide - 2">
    <p:spTree>
      <p:nvGrpSpPr>
        <p:cNvPr id="1" name=""/>
        <p:cNvGrpSpPr/>
        <p:nvPr/>
      </p:nvGrpSpPr>
      <p:grpSpPr>
        <a:xfrm>
          <a:off x="0" y="0"/>
          <a:ext cx="0" cy="0"/>
          <a:chOff x="0" y="0"/>
          <a:chExt cx="0" cy="0"/>
        </a:xfrm>
      </p:grpSpPr>
      <p:pic>
        <p:nvPicPr>
          <p:cNvPr id="2" name="Picture 1" descr="1_2016_UBCStandard_Signature_ReverseRGB72.png">
            <a:extLst>
              <a:ext uri="{FF2B5EF4-FFF2-40B4-BE49-F238E27FC236}">
                <a16:creationId xmlns:a16="http://schemas.microsoft.com/office/drawing/2014/main" id="{F6CD5A25-4A57-1F0A-0A17-114252C8AE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39738" y="1443038"/>
            <a:ext cx="477043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32705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theme" Target="../theme/theme2.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3" Type="http://schemas.openxmlformats.org/officeDocument/2006/relationships/slideLayout" Target="../slideLayouts/slideLayout58.xml"/><Relationship Id="rId21" Type="http://schemas.openxmlformats.org/officeDocument/2006/relationships/slideLayout" Target="../slideLayouts/slideLayout76.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theme" Target="../theme/theme3.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26" Type="http://schemas.openxmlformats.org/officeDocument/2006/relationships/slideLayout" Target="../slideLayouts/slideLayout104.xml"/><Relationship Id="rId3" Type="http://schemas.openxmlformats.org/officeDocument/2006/relationships/slideLayout" Target="../slideLayouts/slideLayout81.xml"/><Relationship Id="rId21" Type="http://schemas.openxmlformats.org/officeDocument/2006/relationships/slideLayout" Target="../slideLayouts/slideLayout99.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5" Type="http://schemas.openxmlformats.org/officeDocument/2006/relationships/slideLayout" Target="../slideLayouts/slideLayout103.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slideLayout" Target="../slideLayouts/slideLayout98.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24" Type="http://schemas.openxmlformats.org/officeDocument/2006/relationships/slideLayout" Target="../slideLayouts/slideLayout102.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slideLayout" Target="../slideLayouts/slideLayout101.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slideLayout" Target="../slideLayouts/slideLayout100.xml"/><Relationship Id="rId27"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5893" r:id="rId1"/>
    <p:sldLayoutId id="2147485894" r:id="rId2"/>
    <p:sldLayoutId id="2147485895" r:id="rId3"/>
    <p:sldLayoutId id="2147485896" r:id="rId4"/>
    <p:sldLayoutId id="2147485897" r:id="rId5"/>
    <p:sldLayoutId id="2147485898" r:id="rId6"/>
    <p:sldLayoutId id="2147485899" r:id="rId7"/>
    <p:sldLayoutId id="2147485900" r:id="rId8"/>
    <p:sldLayoutId id="2147485901" r:id="rId9"/>
    <p:sldLayoutId id="2147485902" r:id="rId10"/>
    <p:sldLayoutId id="2147485903" r:id="rId11"/>
    <p:sldLayoutId id="2147485904" r:id="rId12"/>
    <p:sldLayoutId id="2147485905" r:id="rId13"/>
    <p:sldLayoutId id="2147485906" r:id="rId14"/>
    <p:sldLayoutId id="2147485907" r:id="rId15"/>
    <p:sldLayoutId id="2147485908" r:id="rId16"/>
    <p:sldLayoutId id="2147485909" r:id="rId17"/>
    <p:sldLayoutId id="2147485910" r:id="rId18"/>
    <p:sldLayoutId id="2147485911" r:id="rId19"/>
    <p:sldLayoutId id="2147485912" r:id="rId20"/>
    <p:sldLayoutId id="2147485913" r:id="rId21"/>
    <p:sldLayoutId id="2147485889" r:id="rId22"/>
    <p:sldLayoutId id="2147485890" r:id="rId23"/>
    <p:sldLayoutId id="2147485891" r:id="rId24"/>
    <p:sldLayoutId id="2147485892" r:id="rId25"/>
    <p:sldLayoutId id="2147485914" r:id="rId26"/>
    <p:sldLayoutId id="2147486003" r:id="rId27"/>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a:defRPr>
      </a:lvl1pPr>
      <a:lvl2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2pPr>
      <a:lvl3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3pPr>
      <a:lvl4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4pPr>
      <a:lvl5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5pPr>
      <a:lvl6pPr marL="457200" algn="ctr" defTabSz="457200" rtl="0" fontAlgn="base">
        <a:spcBef>
          <a:spcPct val="0"/>
        </a:spcBef>
        <a:spcAft>
          <a:spcPct val="0"/>
        </a:spcAft>
        <a:defRPr sz="4400">
          <a:solidFill>
            <a:schemeClr val="tx1"/>
          </a:solidFill>
          <a:latin typeface="Arial" charset="0"/>
          <a:ea typeface="ＭＳ Ｐゴシック" charset="-128"/>
        </a:defRPr>
      </a:lvl6pPr>
      <a:lvl7pPr marL="914400" algn="ctr" defTabSz="457200" rtl="0" fontAlgn="base">
        <a:spcBef>
          <a:spcPct val="0"/>
        </a:spcBef>
        <a:spcAft>
          <a:spcPct val="0"/>
        </a:spcAft>
        <a:defRPr sz="4400">
          <a:solidFill>
            <a:schemeClr val="tx1"/>
          </a:solidFill>
          <a:latin typeface="Arial" charset="0"/>
          <a:ea typeface="ＭＳ Ｐゴシック" charset="-128"/>
        </a:defRPr>
      </a:lvl7pPr>
      <a:lvl8pPr marL="1371600" algn="ctr" defTabSz="457200" rtl="0" fontAlgn="base">
        <a:spcBef>
          <a:spcPct val="0"/>
        </a:spcBef>
        <a:spcAft>
          <a:spcPct val="0"/>
        </a:spcAft>
        <a:defRPr sz="4400">
          <a:solidFill>
            <a:schemeClr val="tx1"/>
          </a:solidFill>
          <a:latin typeface="Arial" charset="0"/>
          <a:ea typeface="ＭＳ Ｐゴシック" charset="-128"/>
        </a:defRPr>
      </a:lvl8pPr>
      <a:lvl9pPr marL="1828800" algn="ctr" defTabSz="457200" rtl="0" fontAlgn="base">
        <a:spcBef>
          <a:spcPct val="0"/>
        </a:spcBef>
        <a:spcAft>
          <a:spcPct val="0"/>
        </a:spcAft>
        <a:defRPr sz="4400">
          <a:solidFill>
            <a:schemeClr val="tx1"/>
          </a:solidFill>
          <a:latin typeface="Arial" charset="0"/>
          <a:ea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ＭＳ Ｐゴシック"/>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ＭＳ Ｐゴシック"/>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ＭＳ Ｐゴシック"/>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4218802"/>
      </p:ext>
    </p:extLst>
  </p:cSld>
  <p:clrMap bg1="lt1" tx1="dk1" bg2="lt2" tx2="dk2" accent1="accent1" accent2="accent2" accent3="accent3" accent4="accent4" accent5="accent5" accent6="accent6" hlink="hlink" folHlink="folHlink"/>
  <p:sldLayoutIdLst>
    <p:sldLayoutId id="2147485975" r:id="rId1"/>
    <p:sldLayoutId id="2147485976" r:id="rId2"/>
    <p:sldLayoutId id="2147485977" r:id="rId3"/>
    <p:sldLayoutId id="2147485978" r:id="rId4"/>
    <p:sldLayoutId id="2147485979" r:id="rId5"/>
    <p:sldLayoutId id="2147485980" r:id="rId6"/>
    <p:sldLayoutId id="2147485981" r:id="rId7"/>
    <p:sldLayoutId id="2147485982" r:id="rId8"/>
    <p:sldLayoutId id="2147485983" r:id="rId9"/>
    <p:sldLayoutId id="2147485984" r:id="rId10"/>
    <p:sldLayoutId id="2147485985" r:id="rId11"/>
    <p:sldLayoutId id="2147485986" r:id="rId12"/>
    <p:sldLayoutId id="2147485987" r:id="rId13"/>
    <p:sldLayoutId id="2147485988" r:id="rId14"/>
    <p:sldLayoutId id="2147485989" r:id="rId15"/>
    <p:sldLayoutId id="2147485990" r:id="rId16"/>
    <p:sldLayoutId id="2147485991" r:id="rId17"/>
    <p:sldLayoutId id="2147485992" r:id="rId18"/>
    <p:sldLayoutId id="2147485993" r:id="rId19"/>
    <p:sldLayoutId id="2147485994" r:id="rId20"/>
    <p:sldLayoutId id="2147485995" r:id="rId21"/>
    <p:sldLayoutId id="2147485996" r:id="rId22"/>
    <p:sldLayoutId id="2147485997" r:id="rId23"/>
    <p:sldLayoutId id="2147485998" r:id="rId24"/>
    <p:sldLayoutId id="2147485999" r:id="rId25"/>
    <p:sldLayoutId id="2147486000" r:id="rId26"/>
    <p:sldLayoutId id="2147486001" r:id="rId27"/>
    <p:sldLayoutId id="2147486002" r:id="rId28"/>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a:defRPr>
      </a:lvl1pPr>
      <a:lvl2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2pPr>
      <a:lvl3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3pPr>
      <a:lvl4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4pPr>
      <a:lvl5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5pPr>
      <a:lvl6pPr marL="457200" algn="ctr" defTabSz="457200" rtl="0" fontAlgn="base">
        <a:spcBef>
          <a:spcPct val="0"/>
        </a:spcBef>
        <a:spcAft>
          <a:spcPct val="0"/>
        </a:spcAft>
        <a:defRPr sz="4400">
          <a:solidFill>
            <a:schemeClr val="tx1"/>
          </a:solidFill>
          <a:latin typeface="Arial" charset="0"/>
          <a:ea typeface="ＭＳ Ｐゴシック" charset="-128"/>
        </a:defRPr>
      </a:lvl6pPr>
      <a:lvl7pPr marL="914400" algn="ctr" defTabSz="457200" rtl="0" fontAlgn="base">
        <a:spcBef>
          <a:spcPct val="0"/>
        </a:spcBef>
        <a:spcAft>
          <a:spcPct val="0"/>
        </a:spcAft>
        <a:defRPr sz="4400">
          <a:solidFill>
            <a:schemeClr val="tx1"/>
          </a:solidFill>
          <a:latin typeface="Arial" charset="0"/>
          <a:ea typeface="ＭＳ Ｐゴシック" charset="-128"/>
        </a:defRPr>
      </a:lvl7pPr>
      <a:lvl8pPr marL="1371600" algn="ctr" defTabSz="457200" rtl="0" fontAlgn="base">
        <a:spcBef>
          <a:spcPct val="0"/>
        </a:spcBef>
        <a:spcAft>
          <a:spcPct val="0"/>
        </a:spcAft>
        <a:defRPr sz="4400">
          <a:solidFill>
            <a:schemeClr val="tx1"/>
          </a:solidFill>
          <a:latin typeface="Arial" charset="0"/>
          <a:ea typeface="ＭＳ Ｐゴシック" charset="-128"/>
        </a:defRPr>
      </a:lvl8pPr>
      <a:lvl9pPr marL="1828800" algn="ctr" defTabSz="457200" rtl="0" fontAlgn="base">
        <a:spcBef>
          <a:spcPct val="0"/>
        </a:spcBef>
        <a:spcAft>
          <a:spcPct val="0"/>
        </a:spcAft>
        <a:defRPr sz="4400">
          <a:solidFill>
            <a:schemeClr val="tx1"/>
          </a:solidFill>
          <a:latin typeface="Arial" charset="0"/>
          <a:ea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ＭＳ Ｐゴシック"/>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ＭＳ Ｐゴシック"/>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ＭＳ Ｐゴシック"/>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5139236"/>
      </p:ext>
    </p:extLst>
  </p:cSld>
  <p:clrMap bg1="lt1" tx1="dk1" bg2="lt2" tx2="dk2" accent1="accent1" accent2="accent2" accent3="accent3" accent4="accent4" accent5="accent5" accent6="accent6" hlink="hlink" folHlink="folHlink"/>
  <p:sldLayoutIdLst>
    <p:sldLayoutId id="2147486005" r:id="rId1"/>
    <p:sldLayoutId id="2147486006" r:id="rId2"/>
    <p:sldLayoutId id="2147486007" r:id="rId3"/>
    <p:sldLayoutId id="2147486008" r:id="rId4"/>
    <p:sldLayoutId id="2147486009" r:id="rId5"/>
    <p:sldLayoutId id="2147486010" r:id="rId6"/>
    <p:sldLayoutId id="2147486011" r:id="rId7"/>
    <p:sldLayoutId id="2147486012" r:id="rId8"/>
    <p:sldLayoutId id="2147486013" r:id="rId9"/>
    <p:sldLayoutId id="2147486014" r:id="rId10"/>
    <p:sldLayoutId id="2147486015" r:id="rId11"/>
    <p:sldLayoutId id="2147486016" r:id="rId12"/>
    <p:sldLayoutId id="2147486017" r:id="rId13"/>
    <p:sldLayoutId id="2147486018" r:id="rId14"/>
    <p:sldLayoutId id="2147486019" r:id="rId15"/>
    <p:sldLayoutId id="2147486020" r:id="rId16"/>
    <p:sldLayoutId id="2147486021" r:id="rId17"/>
    <p:sldLayoutId id="2147486022" r:id="rId18"/>
    <p:sldLayoutId id="2147486023" r:id="rId19"/>
    <p:sldLayoutId id="2147486024" r:id="rId20"/>
    <p:sldLayoutId id="2147486025" r:id="rId21"/>
    <p:sldLayoutId id="2147486026" r:id="rId22"/>
    <p:sldLayoutId id="2147486029" r:id="rId23"/>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a:defRPr>
      </a:lvl1pPr>
      <a:lvl2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2pPr>
      <a:lvl3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3pPr>
      <a:lvl4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4pPr>
      <a:lvl5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5pPr>
      <a:lvl6pPr marL="457200" algn="ctr" defTabSz="457200" rtl="0" fontAlgn="base">
        <a:spcBef>
          <a:spcPct val="0"/>
        </a:spcBef>
        <a:spcAft>
          <a:spcPct val="0"/>
        </a:spcAft>
        <a:defRPr sz="4400">
          <a:solidFill>
            <a:schemeClr val="tx1"/>
          </a:solidFill>
          <a:latin typeface="Arial" charset="0"/>
          <a:ea typeface="ＭＳ Ｐゴシック" charset="-128"/>
        </a:defRPr>
      </a:lvl6pPr>
      <a:lvl7pPr marL="914400" algn="ctr" defTabSz="457200" rtl="0" fontAlgn="base">
        <a:spcBef>
          <a:spcPct val="0"/>
        </a:spcBef>
        <a:spcAft>
          <a:spcPct val="0"/>
        </a:spcAft>
        <a:defRPr sz="4400">
          <a:solidFill>
            <a:schemeClr val="tx1"/>
          </a:solidFill>
          <a:latin typeface="Arial" charset="0"/>
          <a:ea typeface="ＭＳ Ｐゴシック" charset="-128"/>
        </a:defRPr>
      </a:lvl7pPr>
      <a:lvl8pPr marL="1371600" algn="ctr" defTabSz="457200" rtl="0" fontAlgn="base">
        <a:spcBef>
          <a:spcPct val="0"/>
        </a:spcBef>
        <a:spcAft>
          <a:spcPct val="0"/>
        </a:spcAft>
        <a:defRPr sz="4400">
          <a:solidFill>
            <a:schemeClr val="tx1"/>
          </a:solidFill>
          <a:latin typeface="Arial" charset="0"/>
          <a:ea typeface="ＭＳ Ｐゴシック" charset="-128"/>
        </a:defRPr>
      </a:lvl8pPr>
      <a:lvl9pPr marL="1828800" algn="ctr" defTabSz="457200" rtl="0" fontAlgn="base">
        <a:spcBef>
          <a:spcPct val="0"/>
        </a:spcBef>
        <a:spcAft>
          <a:spcPct val="0"/>
        </a:spcAft>
        <a:defRPr sz="4400">
          <a:solidFill>
            <a:schemeClr val="tx1"/>
          </a:solidFill>
          <a:latin typeface="Arial" charset="0"/>
          <a:ea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ＭＳ Ｐゴシック"/>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ＭＳ Ｐゴシック"/>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ＭＳ Ｐゴシック"/>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5033532"/>
      </p:ext>
    </p:extLst>
  </p:cSld>
  <p:clrMap bg1="lt1" tx1="dk1" bg2="lt2" tx2="dk2" accent1="accent1" accent2="accent2" accent3="accent3" accent4="accent4" accent5="accent5" accent6="accent6" hlink="hlink" folHlink="folHlink"/>
  <p:sldLayoutIdLst>
    <p:sldLayoutId id="2147486032" r:id="rId1"/>
    <p:sldLayoutId id="2147486033" r:id="rId2"/>
    <p:sldLayoutId id="2147486034" r:id="rId3"/>
    <p:sldLayoutId id="2147486035" r:id="rId4"/>
    <p:sldLayoutId id="2147486036" r:id="rId5"/>
    <p:sldLayoutId id="2147486037" r:id="rId6"/>
    <p:sldLayoutId id="2147486038" r:id="rId7"/>
    <p:sldLayoutId id="2147486039" r:id="rId8"/>
    <p:sldLayoutId id="2147486040" r:id="rId9"/>
    <p:sldLayoutId id="2147486041" r:id="rId10"/>
    <p:sldLayoutId id="2147486042" r:id="rId11"/>
    <p:sldLayoutId id="2147486043" r:id="rId12"/>
    <p:sldLayoutId id="2147486044" r:id="rId13"/>
    <p:sldLayoutId id="2147486045" r:id="rId14"/>
    <p:sldLayoutId id="2147486046" r:id="rId15"/>
    <p:sldLayoutId id="2147486047" r:id="rId16"/>
    <p:sldLayoutId id="2147486048" r:id="rId17"/>
    <p:sldLayoutId id="2147486049" r:id="rId18"/>
    <p:sldLayoutId id="2147486050" r:id="rId19"/>
    <p:sldLayoutId id="2147486051" r:id="rId20"/>
    <p:sldLayoutId id="2147486052" r:id="rId21"/>
    <p:sldLayoutId id="2147486053" r:id="rId22"/>
    <p:sldLayoutId id="2147486054" r:id="rId23"/>
    <p:sldLayoutId id="2147486055" r:id="rId24"/>
    <p:sldLayoutId id="2147486056" r:id="rId25"/>
    <p:sldLayoutId id="2147486057" r:id="rId26"/>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a:defRPr>
      </a:lvl1pPr>
      <a:lvl2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2pPr>
      <a:lvl3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3pPr>
      <a:lvl4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4pPr>
      <a:lvl5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5pPr>
      <a:lvl6pPr marL="457200" algn="ctr" defTabSz="457200" rtl="0" fontAlgn="base">
        <a:spcBef>
          <a:spcPct val="0"/>
        </a:spcBef>
        <a:spcAft>
          <a:spcPct val="0"/>
        </a:spcAft>
        <a:defRPr sz="4400">
          <a:solidFill>
            <a:schemeClr val="tx1"/>
          </a:solidFill>
          <a:latin typeface="Arial" charset="0"/>
          <a:ea typeface="ＭＳ Ｐゴシック" charset="-128"/>
        </a:defRPr>
      </a:lvl6pPr>
      <a:lvl7pPr marL="914400" algn="ctr" defTabSz="457200" rtl="0" fontAlgn="base">
        <a:spcBef>
          <a:spcPct val="0"/>
        </a:spcBef>
        <a:spcAft>
          <a:spcPct val="0"/>
        </a:spcAft>
        <a:defRPr sz="4400">
          <a:solidFill>
            <a:schemeClr val="tx1"/>
          </a:solidFill>
          <a:latin typeface="Arial" charset="0"/>
          <a:ea typeface="ＭＳ Ｐゴシック" charset="-128"/>
        </a:defRPr>
      </a:lvl7pPr>
      <a:lvl8pPr marL="1371600" algn="ctr" defTabSz="457200" rtl="0" fontAlgn="base">
        <a:spcBef>
          <a:spcPct val="0"/>
        </a:spcBef>
        <a:spcAft>
          <a:spcPct val="0"/>
        </a:spcAft>
        <a:defRPr sz="4400">
          <a:solidFill>
            <a:schemeClr val="tx1"/>
          </a:solidFill>
          <a:latin typeface="Arial" charset="0"/>
          <a:ea typeface="ＭＳ Ｐゴシック" charset="-128"/>
        </a:defRPr>
      </a:lvl8pPr>
      <a:lvl9pPr marL="1828800" algn="ctr" defTabSz="457200" rtl="0" fontAlgn="base">
        <a:spcBef>
          <a:spcPct val="0"/>
        </a:spcBef>
        <a:spcAft>
          <a:spcPct val="0"/>
        </a:spcAft>
        <a:defRPr sz="4400">
          <a:solidFill>
            <a:schemeClr val="tx1"/>
          </a:solidFill>
          <a:latin typeface="Arial" charset="0"/>
          <a:ea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ＭＳ Ｐゴシック"/>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ＭＳ Ｐゴシック"/>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ＭＳ Ｐゴシック"/>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iplaw.allard.ubc.ca/"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5.xml"/></Relationships>
</file>

<file path=ppt/slides/_rels/slide10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3.xml"/></Relationships>
</file>

<file path=ppt/slides/_rels/slide10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5.xml"/></Relationships>
</file>

<file path=ppt/slides/_rels/slide10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26.xml"/><Relationship Id="rId5" Type="http://schemas.openxmlformats.org/officeDocument/2006/relationships/image" Target="../media/image66.png"/><Relationship Id="rId4" Type="http://schemas.openxmlformats.org/officeDocument/2006/relationships/image" Target="../media/image65.png"/></Relationships>
</file>

<file path=ppt/slides/_rels/slide10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26.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10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5.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5.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1.xml"/><Relationship Id="rId1" Type="http://schemas.openxmlformats.org/officeDocument/2006/relationships/slideLayout" Target="../slideLayouts/slideLayout26.xml"/></Relationships>
</file>

<file path=ppt/slides/_rels/slide11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5.xml"/></Relationships>
</file>

<file path=ppt/slides/_rels/slide115.xml.rels><?xml version="1.0" encoding="UTF-8" standalone="yes"?>
<Relationships xmlns="http://schemas.openxmlformats.org/package/2006/relationships"><Relationship Id="rId2" Type="http://schemas.openxmlformats.org/officeDocument/2006/relationships/hyperlink" Target="http://www.google.com/permissions/trademark/rules.html" TargetMode="External"/><Relationship Id="rId1" Type="http://schemas.openxmlformats.org/officeDocument/2006/relationships/slideLayout" Target="../slideLayouts/slideLayout23.xml"/></Relationships>
</file>

<file path=ppt/slides/_rels/slide11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5.xml"/></Relationships>
</file>

<file path=ppt/slides/_rels/slide11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4.xml"/></Relationships>
</file>

<file path=ppt/slides/_rels/slide11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5.xml"/></Relationships>
</file>

<file path=ppt/slides/_rels/slide119.xml.rels><?xml version="1.0" encoding="UTF-8" standalone="yes"?>
<Relationships xmlns="http://schemas.openxmlformats.org/package/2006/relationships"><Relationship Id="rId3" Type="http://schemas.openxmlformats.org/officeDocument/2006/relationships/hyperlink" Target="https://youtu.be/rRi8LptvFZY" TargetMode="External"/><Relationship Id="rId2" Type="http://schemas.openxmlformats.org/officeDocument/2006/relationships/image" Target="../media/image74.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0.xml.rels><?xml version="1.0" encoding="UTF-8" standalone="yes"?>
<Relationships xmlns="http://schemas.openxmlformats.org/package/2006/relationships"><Relationship Id="rId3" Type="http://schemas.openxmlformats.org/officeDocument/2006/relationships/hyperlink" Target="https://youtu.be/ZLWMQLMiTPk" TargetMode="External"/><Relationship Id="rId2" Type="http://schemas.openxmlformats.org/officeDocument/2006/relationships/image" Target="../media/image75.png"/><Relationship Id="rId1" Type="http://schemas.openxmlformats.org/officeDocument/2006/relationships/slideLayout" Target="../slideLayouts/slideLayout24.xml"/></Relationships>
</file>

<file path=ppt/slides/_rels/slide121.xml.rels><?xml version="1.0" encoding="UTF-8" standalone="yes"?>
<Relationships xmlns="http://schemas.openxmlformats.org/package/2006/relationships"><Relationship Id="rId3" Type="http://schemas.openxmlformats.org/officeDocument/2006/relationships/customXml" Target="../ink/ink9.xml"/><Relationship Id="rId2" Type="http://schemas.openxmlformats.org/officeDocument/2006/relationships/image" Target="../media/image76.png"/><Relationship Id="rId1" Type="http://schemas.openxmlformats.org/officeDocument/2006/relationships/slideLayout" Target="../slideLayouts/slideLayout25.xml"/><Relationship Id="rId4" Type="http://schemas.openxmlformats.org/officeDocument/2006/relationships/image" Target="../media/image1170.png"/></Relationships>
</file>

<file path=ppt/slides/_rels/slide12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5.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6.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6.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6.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hyperlink" Target="mailto:jon.festinger@ubc.ca" TargetMode="External"/><Relationship Id="rId7" Type="http://schemas.openxmlformats.org/officeDocument/2006/relationships/customXml" Target="../ink/ink2.xml"/><Relationship Id="rId2" Type="http://schemas.openxmlformats.org/officeDocument/2006/relationships/hyperlink" Target="http://cms.ubc.ca/" TargetMode="External"/><Relationship Id="rId1" Type="http://schemas.openxmlformats.org/officeDocument/2006/relationships/slideLayout" Target="../slideLayouts/slideLayout23.xml"/><Relationship Id="rId6" Type="http://schemas.openxmlformats.org/officeDocument/2006/relationships/image" Target="../media/image63.png"/><Relationship Id="rId5" Type="http://schemas.openxmlformats.org/officeDocument/2006/relationships/customXml" Target="../ink/ink1.xml"/><Relationship Id="rId4" Type="http://schemas.openxmlformats.org/officeDocument/2006/relationships/hyperlink" Target="mailto:jon_festinger@thecdm.ca" TargetMode="Externa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6.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6.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6.xml"/></Relationships>
</file>

<file path=ppt/slides/_rels/slide13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5.xml"/></Relationships>
</file>

<file path=ppt/slides/_rels/slide134.xml.rels><?xml version="1.0" encoding="UTF-8" standalone="yes"?>
<Relationships xmlns="http://schemas.openxmlformats.org/package/2006/relationships"><Relationship Id="rId3" Type="http://schemas.openxmlformats.org/officeDocument/2006/relationships/hyperlink" Target="http://www.bcaaonstrike.com/" TargetMode="External"/><Relationship Id="rId2" Type="http://schemas.openxmlformats.org/officeDocument/2006/relationships/notesSlide" Target="../notesSlides/notesSlide39.xml"/><Relationship Id="rId1" Type="http://schemas.openxmlformats.org/officeDocument/2006/relationships/slideLayout" Target="../slideLayouts/slideLayout26.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6.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6.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6.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6.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6.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6.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6.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6.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6.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6.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6.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6.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6.xml"/><Relationship Id="rId5" Type="http://schemas.openxmlformats.org/officeDocument/2006/relationships/image" Target="../media/image180.png"/><Relationship Id="rId4" Type="http://schemas.openxmlformats.org/officeDocument/2006/relationships/customXml" Target="../ink/ink3.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3.xml"/></Relationships>
</file>

<file path=ppt/slides/_rels/slide15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4.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6.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3.xml"/></Relationships>
</file>

<file path=ppt/slides/_rels/slide15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5.xml"/></Relationships>
</file>

<file path=ppt/slides/_rels/slide15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5.xml"/></Relationships>
</file>

<file path=ppt/slides/_rels/slide15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8.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6.xml"/><Relationship Id="rId5" Type="http://schemas.openxmlformats.org/officeDocument/2006/relationships/image" Target="../media/image200.png"/><Relationship Id="rId4" Type="http://schemas.openxmlformats.org/officeDocument/2006/relationships/customXml" Target="../ink/ink4.xml"/></Relationships>
</file>

<file path=ppt/slides/_rels/slide16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8.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3.xml"/></Relationships>
</file>

<file path=ppt/slides/_rels/slide16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3.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26.xml"/><Relationship Id="rId5" Type="http://schemas.openxmlformats.org/officeDocument/2006/relationships/image" Target="../media/image210.png"/><Relationship Id="rId4" Type="http://schemas.openxmlformats.org/officeDocument/2006/relationships/customXml" Target="../ink/ink5.xml"/></Relationships>
</file>

<file path=ppt/slides/_rels/slide18.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image" Target="../media/image26.png"/><Relationship Id="rId1" Type="http://schemas.openxmlformats.org/officeDocument/2006/relationships/slideLayout" Target="../slideLayouts/slideLayout26.xml"/><Relationship Id="rId4" Type="http://schemas.openxmlformats.org/officeDocument/2006/relationships/image" Target="../media/image230.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6.xml"/><Relationship Id="rId5" Type="http://schemas.openxmlformats.org/officeDocument/2006/relationships/image" Target="../media/image250.png"/><Relationship Id="rId4" Type="http://schemas.openxmlformats.org/officeDocument/2006/relationships/customXml" Target="../ink/ink7.xml"/></Relationships>
</file>

<file path=ppt/slides/_rels/slide2.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26.xml"/><Relationship Id="rId5" Type="http://schemas.openxmlformats.org/officeDocument/2006/relationships/image" Target="../media/image280.png"/><Relationship Id="rId4" Type="http://schemas.openxmlformats.org/officeDocument/2006/relationships/customXml" Target="../ink/ink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9.xml.rels><?xml version="1.0" encoding="UTF-8" standalone="yes"?>
<Relationships xmlns="http://schemas.openxmlformats.org/package/2006/relationships"><Relationship Id="rId3" Type="http://schemas.openxmlformats.org/officeDocument/2006/relationships/hyperlink" Target="mailto:jon.festinger@ubc.ca" TargetMode="External"/><Relationship Id="rId2" Type="http://schemas.openxmlformats.org/officeDocument/2006/relationships/hyperlink" Target="mailto:Jfestinger@telus.net" TargetMode="External"/><Relationship Id="rId1" Type="http://schemas.openxmlformats.org/officeDocument/2006/relationships/slideLayout" Target="../slideLayouts/slideLayout52.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5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3.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7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3.xml"/></Relationships>
</file>

<file path=ppt/slides/_rels/slide7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3.xml"/></Relationships>
</file>

<file path=ppt/slides/_rels/slide8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5.xml"/></Relationships>
</file>

<file path=ppt/slides/_rels/slide8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5.xml"/></Relationships>
</file>

<file path=ppt/slides/_rels/slide8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iplaw.allard.ubc.ca/" TargetMode="External"/><Relationship Id="rId1" Type="http://schemas.openxmlformats.org/officeDocument/2006/relationships/slideLayout" Target="../slideLayouts/slideLayout2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5.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4.xml"/></Relationships>
</file>

<file path=ppt/slides/_rels/slide9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Placeholder 3">
            <a:extLst>
              <a:ext uri="{FF2B5EF4-FFF2-40B4-BE49-F238E27FC236}">
                <a16:creationId xmlns:a16="http://schemas.microsoft.com/office/drawing/2014/main" id="{7C03DCDB-9D69-5581-C0E9-D29F69A59C8D}"/>
              </a:ext>
            </a:extLst>
          </p:cNvPr>
          <p:cNvSpPr>
            <a:spLocks noGrp="1"/>
          </p:cNvSpPr>
          <p:nvPr>
            <p:ph type="body" sz="quarter" idx="11"/>
          </p:nvPr>
        </p:nvSpPr>
        <p:spPr bwMode="auto">
          <a:xfrm>
            <a:off x="53752" y="115934"/>
            <a:ext cx="9036496" cy="1079499"/>
          </a:xfrm>
        </p:spPr>
        <p:txBody>
          <a:bodyPr/>
          <a:lstStyle/>
          <a:p>
            <a:pPr>
              <a:defRPr/>
            </a:pPr>
            <a:endParaRPr lang="en-US" sz="3600" spc="100" dirty="0">
              <a:solidFill>
                <a:schemeClr val="bg1"/>
              </a:solidFill>
              <a:ea typeface="ＭＳ Ｐゴシック" charset="-128"/>
            </a:endParaRPr>
          </a:p>
          <a:p>
            <a:pPr algn="ctr">
              <a:defRPr/>
            </a:pPr>
            <a:r>
              <a:rPr lang="en-US" sz="5400" spc="100" dirty="0">
                <a:solidFill>
                  <a:schemeClr val="bg1"/>
                </a:solidFill>
                <a:ea typeface="ＭＳ Ｐゴシック" charset="-128"/>
              </a:rPr>
              <a:t>Passing Off </a:t>
            </a:r>
            <a:r>
              <a:rPr lang="en-US" sz="5400" spc="100" dirty="0">
                <a:solidFill>
                  <a:srgbClr val="FF0000"/>
                </a:solidFill>
                <a:ea typeface="ＭＳ Ｐゴシック" charset="-128"/>
              </a:rPr>
              <a:t>2</a:t>
            </a:r>
          </a:p>
        </p:txBody>
      </p:sp>
      <p:sp>
        <p:nvSpPr>
          <p:cNvPr id="16386" name="Text Placeholder 2">
            <a:extLst>
              <a:ext uri="{FF2B5EF4-FFF2-40B4-BE49-F238E27FC236}">
                <a16:creationId xmlns:a16="http://schemas.microsoft.com/office/drawing/2014/main" id="{47C0539B-3EAE-04A3-028A-267E117A87AB}"/>
              </a:ext>
            </a:extLst>
          </p:cNvPr>
          <p:cNvSpPr>
            <a:spLocks noGrp="1"/>
          </p:cNvSpPr>
          <p:nvPr>
            <p:ph type="body" sz="quarter" idx="12"/>
          </p:nvPr>
        </p:nvSpPr>
        <p:spPr bwMode="auto">
          <a:xfrm>
            <a:off x="366713" y="1276350"/>
            <a:ext cx="5429250" cy="1871663"/>
          </a:xfrm>
        </p:spPr>
        <p:txBody>
          <a:bodyPr/>
          <a:lstStyle/>
          <a:p>
            <a:pPr>
              <a:defRPr/>
            </a:pPr>
            <a:r>
              <a:rPr lang="en-US" b="1">
                <a:solidFill>
                  <a:srgbClr val="FFFF00"/>
                </a:solidFill>
                <a:cs typeface="Lucida Console"/>
              </a:rPr>
              <a:t>Talk </a:t>
            </a:r>
            <a:r>
              <a:rPr lang="en-US" b="1" dirty="0">
                <a:solidFill>
                  <a:srgbClr val="FF0000"/>
                </a:solidFill>
                <a:cs typeface="Lucida Console"/>
              </a:rPr>
              <a:t>8</a:t>
            </a:r>
          </a:p>
          <a:p>
            <a:pPr>
              <a:defRPr/>
            </a:pPr>
            <a:r>
              <a:rPr lang="en-US" b="1" dirty="0">
                <a:solidFill>
                  <a:srgbClr val="FFFF00"/>
                </a:solidFill>
                <a:cs typeface="Lucida Console"/>
              </a:rPr>
              <a:t>LAW 422 001</a:t>
            </a:r>
          </a:p>
          <a:p>
            <a:pPr>
              <a:defRPr/>
            </a:pPr>
            <a:r>
              <a:rPr lang="en-US" b="1" dirty="0">
                <a:solidFill>
                  <a:srgbClr val="FFFF00"/>
                </a:solidFill>
                <a:cs typeface="Lucida Console"/>
              </a:rPr>
              <a:t>Intellectual Property Law </a:t>
            </a:r>
          </a:p>
          <a:p>
            <a:pPr>
              <a:defRPr/>
            </a:pPr>
            <a:r>
              <a:rPr lang="en-US" b="1" dirty="0">
                <a:solidFill>
                  <a:srgbClr val="FFFF00"/>
                </a:solidFill>
                <a:cs typeface="Lucida Console"/>
              </a:rPr>
              <a:t>Allard School of Law</a:t>
            </a:r>
            <a:r>
              <a:rPr lang="en-US" b="1" dirty="0">
                <a:solidFill>
                  <a:srgbClr val="FF0000"/>
                </a:solidFill>
                <a:cs typeface="Lucida Console"/>
              </a:rPr>
              <a:t>,</a:t>
            </a:r>
            <a:r>
              <a:rPr lang="en-US" b="1" dirty="0">
                <a:solidFill>
                  <a:srgbClr val="FFFF00"/>
                </a:solidFill>
                <a:cs typeface="Lucida Console"/>
              </a:rPr>
              <a:t> UBC</a:t>
            </a:r>
          </a:p>
          <a:p>
            <a:pPr>
              <a:defRPr/>
            </a:pPr>
            <a:r>
              <a:rPr lang="en-US" b="1" dirty="0">
                <a:solidFill>
                  <a:srgbClr val="FFFF00"/>
                </a:solidFill>
                <a:cs typeface="Lucida Console"/>
              </a:rPr>
              <a:t>Fall</a:t>
            </a:r>
            <a:r>
              <a:rPr lang="en-US" b="1" dirty="0">
                <a:solidFill>
                  <a:srgbClr val="FF0000"/>
                </a:solidFill>
                <a:cs typeface="Lucida Console"/>
              </a:rPr>
              <a:t>,</a:t>
            </a:r>
            <a:r>
              <a:rPr lang="en-US" b="1" dirty="0">
                <a:solidFill>
                  <a:srgbClr val="FFFF00"/>
                </a:solidFill>
                <a:cs typeface="Lucida Console"/>
              </a:rPr>
              <a:t> 2023</a:t>
            </a:r>
          </a:p>
          <a:p>
            <a:pPr>
              <a:buFont typeface="Arial" charset="0"/>
              <a:buNone/>
              <a:defRPr/>
            </a:pPr>
            <a:r>
              <a:rPr lang="en-US" dirty="0">
                <a:ea typeface="ＭＳ Ｐゴシック" charset="-128"/>
              </a:rPr>
              <a:t> </a:t>
            </a:r>
          </a:p>
        </p:txBody>
      </p:sp>
      <p:sp>
        <p:nvSpPr>
          <p:cNvPr id="2" name="Text Placeholder 1">
            <a:extLst>
              <a:ext uri="{FF2B5EF4-FFF2-40B4-BE49-F238E27FC236}">
                <a16:creationId xmlns:a16="http://schemas.microsoft.com/office/drawing/2014/main" id="{4AC834AE-764E-0D2B-1885-9A99FBF114CE}"/>
              </a:ext>
            </a:extLst>
          </p:cNvPr>
          <p:cNvSpPr>
            <a:spLocks noGrp="1"/>
          </p:cNvSpPr>
          <p:nvPr>
            <p:ph type="body" sz="quarter" idx="13"/>
          </p:nvPr>
        </p:nvSpPr>
        <p:spPr>
          <a:xfrm>
            <a:off x="366713" y="3211513"/>
            <a:ext cx="5429250" cy="1079500"/>
          </a:xfrm>
        </p:spPr>
        <p:txBody>
          <a:bodyPr/>
          <a:lstStyle/>
          <a:p>
            <a:pPr>
              <a:defRPr/>
            </a:pPr>
            <a:r>
              <a:rPr lang="en-US" dirty="0">
                <a:cs typeface="Lucida Console"/>
              </a:rPr>
              <a:t>Jon Festinger K.C.</a:t>
            </a:r>
          </a:p>
          <a:p>
            <a:pPr>
              <a:defRPr/>
            </a:pPr>
            <a:r>
              <a:rPr lang="en-US" dirty="0"/>
              <a:t>Allard Law of Law, UBC</a:t>
            </a:r>
          </a:p>
          <a:p>
            <a:pPr>
              <a:defRPr/>
            </a:pPr>
            <a:r>
              <a:rPr lang="en-US" dirty="0"/>
              <a:t>QMUL School of Law (CCLS)</a:t>
            </a:r>
          </a:p>
          <a:p>
            <a:pPr>
              <a:defRPr/>
            </a:pPr>
            <a:r>
              <a:rPr lang="en-US" dirty="0"/>
              <a:t>Of Counsel, chandler, </a:t>
            </a:r>
            <a:r>
              <a:rPr lang="en-US" dirty="0" err="1"/>
              <a:t>fogden</a:t>
            </a:r>
            <a:r>
              <a:rPr lang="en-US" dirty="0"/>
              <a:t>, </a:t>
            </a:r>
            <a:r>
              <a:rPr lang="en-US" dirty="0" err="1"/>
              <a:t>lyman</a:t>
            </a:r>
            <a:endParaRPr lang="en-US" dirty="0">
              <a:cs typeface="Lucida Console"/>
            </a:endParaRPr>
          </a:p>
          <a:p>
            <a:pPr>
              <a:defRPr/>
            </a:pPr>
            <a:r>
              <a:rPr lang="en-CA" dirty="0">
                <a:cs typeface="Lucida Console"/>
                <a:hlinkClick r:id="rId3"/>
              </a:rPr>
              <a:t>https://iplaw.allard.ubc.ca/</a:t>
            </a:r>
            <a:r>
              <a:rPr lang="en-CA" dirty="0">
                <a:cs typeface="Lucida Console"/>
              </a:rPr>
              <a:t> </a:t>
            </a:r>
          </a:p>
        </p:txBody>
      </p:sp>
      <p:pic>
        <p:nvPicPr>
          <p:cNvPr id="25604" name="Content Placeholder 3" descr="JF.png">
            <a:extLst>
              <a:ext uri="{FF2B5EF4-FFF2-40B4-BE49-F238E27FC236}">
                <a16:creationId xmlns:a16="http://schemas.microsoft.com/office/drawing/2014/main" id="{E25F15AB-ECB1-568F-E7F1-86FD66AB1C1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03975" y="2871788"/>
            <a:ext cx="2384425" cy="185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video chat&#10;&#10;Description automatically generated">
            <a:extLst>
              <a:ext uri="{FF2B5EF4-FFF2-40B4-BE49-F238E27FC236}">
                <a16:creationId xmlns:a16="http://schemas.microsoft.com/office/drawing/2014/main" id="{563D16F1-C101-C333-C0C7-B424446ABCD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95970" y="241759"/>
            <a:ext cx="3952059" cy="4659982"/>
          </a:xfrm>
          <a:prstGeom prst="rect">
            <a:avLst/>
          </a:prstGeom>
        </p:spPr>
      </p:pic>
    </p:spTree>
    <p:extLst>
      <p:ext uri="{BB962C8B-B14F-4D97-AF65-F5344CB8AC3E}">
        <p14:creationId xmlns:p14="http://schemas.microsoft.com/office/powerpoint/2010/main" val="423702666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7" name="Picture 4" descr="A close up of a map&#10;&#10;Description automatically generated">
            <a:extLst>
              <a:ext uri="{FF2B5EF4-FFF2-40B4-BE49-F238E27FC236}">
                <a16:creationId xmlns:a16="http://schemas.microsoft.com/office/drawing/2014/main" id="{4A10A91C-A2FA-32F1-3B0E-927F22978F6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17663" y="330200"/>
            <a:ext cx="5908675" cy="448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C755BD-B81E-A288-34AE-3F30CFE5DDBD}"/>
              </a:ext>
            </a:extLst>
          </p:cNvPr>
          <p:cNvSpPr>
            <a:spLocks noGrp="1"/>
          </p:cNvSpPr>
          <p:nvPr>
            <p:ph sz="quarter" idx="10"/>
          </p:nvPr>
        </p:nvSpPr>
        <p:spPr>
          <a:xfrm>
            <a:off x="1485900" y="838200"/>
            <a:ext cx="6172200" cy="3455988"/>
          </a:xfrm>
        </p:spPr>
        <p:txBody>
          <a:bodyPr>
            <a:normAutofit lnSpcReduction="10000"/>
          </a:bodyPr>
          <a:lstStyle/>
          <a:p>
            <a:pPr marL="0" indent="0" algn="ctr">
              <a:buFont typeface="Arial" panose="020B0604020202020204" pitchFamily="34" charset="0"/>
              <a:buNone/>
              <a:defRPr/>
            </a:pPr>
            <a:r>
              <a:rPr lang="en-US" sz="6600" dirty="0">
                <a:solidFill>
                  <a:srgbClr val="92D050"/>
                </a:solidFill>
              </a:rPr>
              <a:t>QUESTIONS</a:t>
            </a:r>
            <a:r>
              <a:rPr lang="en-US" sz="6600" dirty="0">
                <a:solidFill>
                  <a:srgbClr val="FF0000"/>
                </a:solidFill>
              </a:rPr>
              <a:t>?</a:t>
            </a:r>
          </a:p>
          <a:p>
            <a:pPr marL="0" indent="0" algn="ctr">
              <a:buFont typeface="Arial" panose="020B0604020202020204" pitchFamily="34" charset="0"/>
              <a:buNone/>
              <a:defRPr/>
            </a:pPr>
            <a:r>
              <a:rPr lang="en-US" sz="6600" dirty="0">
                <a:solidFill>
                  <a:srgbClr val="FFFF00"/>
                </a:solidFill>
              </a:rPr>
              <a:t>THOUGHTS</a:t>
            </a:r>
            <a:r>
              <a:rPr lang="en-US" sz="6600" dirty="0">
                <a:solidFill>
                  <a:srgbClr val="FF0000"/>
                </a:solidFill>
              </a:rPr>
              <a:t>?</a:t>
            </a:r>
          </a:p>
          <a:p>
            <a:pPr marL="0" indent="0" algn="ctr">
              <a:buFont typeface="Arial" panose="020B0604020202020204" pitchFamily="34" charset="0"/>
              <a:buNone/>
              <a:defRPr/>
            </a:pPr>
            <a:r>
              <a:rPr lang="en-US" sz="6600" dirty="0">
                <a:solidFill>
                  <a:srgbClr val="FFFFFF"/>
                </a:solidFill>
              </a:rPr>
              <a:t> DISCUSSION</a:t>
            </a:r>
            <a:r>
              <a:rPr lang="en-US" sz="6600" dirty="0">
                <a:solidFill>
                  <a:srgbClr val="FF0000"/>
                </a:solidFill>
              </a:rPr>
              <a:t>?</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Title 1">
            <a:extLst>
              <a:ext uri="{FF2B5EF4-FFF2-40B4-BE49-F238E27FC236}">
                <a16:creationId xmlns:a16="http://schemas.microsoft.com/office/drawing/2014/main" id="{1A427126-6019-F701-CEDD-03A72E2752AC}"/>
              </a:ext>
            </a:extLst>
          </p:cNvPr>
          <p:cNvSpPr>
            <a:spLocks noGrp="1" noChangeArrowheads="1"/>
          </p:cNvSpPr>
          <p:nvPr>
            <p:ph type="title"/>
          </p:nvPr>
        </p:nvSpPr>
        <p:spPr bwMode="auto">
          <a:xfrm>
            <a:off x="1525588" y="115888"/>
            <a:ext cx="6132512"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000">
                <a:solidFill>
                  <a:srgbClr val="FFFF00"/>
                </a:solidFill>
              </a:rPr>
              <a:t>Pause</a:t>
            </a:r>
          </a:p>
        </p:txBody>
      </p:sp>
      <p:pic>
        <p:nvPicPr>
          <p:cNvPr id="210946" name="Content Placeholder 3" descr="Crystal_Project_pause-queue.png">
            <a:extLst>
              <a:ext uri="{FF2B5EF4-FFF2-40B4-BE49-F238E27FC236}">
                <a16:creationId xmlns:a16="http://schemas.microsoft.com/office/drawing/2014/main" id="{03E9AA69-224B-A363-5E59-66024E93B0DF}"/>
              </a:ext>
            </a:extLst>
          </p:cNvPr>
          <p:cNvPicPr>
            <a:picLocks noGrp="1" noChangeAspect="1" noChangeArrowheads="1"/>
          </p:cNvPicPr>
          <p:nvPr>
            <p:ph sz="quarter" idx="10"/>
          </p:nvPr>
        </p:nvPicPr>
        <p:blipFill>
          <a:blip r:embed="rId2" cstate="screen">
            <a:extLst>
              <a:ext uri="{28A0092B-C50C-407E-A947-70E740481C1C}">
                <a14:useLocalDpi xmlns:a14="http://schemas.microsoft.com/office/drawing/2010/main"/>
              </a:ext>
            </a:extLst>
          </a:blip>
          <a:srcRect l="1729" r="296"/>
          <a:stretch>
            <a:fillRect/>
          </a:stretch>
        </p:blipFill>
        <p:spPr bwMode="auto">
          <a:xfrm>
            <a:off x="3038475" y="1331913"/>
            <a:ext cx="3067050" cy="31321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0947" name="Content Placeholder 3" descr="Crystal_Project_pause-queue.png">
            <a:extLst>
              <a:ext uri="{FF2B5EF4-FFF2-40B4-BE49-F238E27FC236}">
                <a16:creationId xmlns:a16="http://schemas.microsoft.com/office/drawing/2014/main" id="{B784D26F-D870-A0E1-8AEF-E27AC4EE2B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l="1729" r="296"/>
          <a:stretch>
            <a:fillRect/>
          </a:stretch>
        </p:blipFill>
        <p:spPr bwMode="auto">
          <a:xfrm>
            <a:off x="3033713" y="1331913"/>
            <a:ext cx="30670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1" name="Picture 2">
            <a:extLst>
              <a:ext uri="{FF2B5EF4-FFF2-40B4-BE49-F238E27FC236}">
                <a16:creationId xmlns:a16="http://schemas.microsoft.com/office/drawing/2014/main" id="{4ADF6A56-1B57-9063-4573-7811E505ABB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90750" y="762000"/>
            <a:ext cx="4762500"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267515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Title 5">
            <a:extLst>
              <a:ext uri="{FF2B5EF4-FFF2-40B4-BE49-F238E27FC236}">
                <a16:creationId xmlns:a16="http://schemas.microsoft.com/office/drawing/2014/main" id="{24980777-3024-B81A-0FC7-DC4856DCDC79}"/>
              </a:ext>
            </a:extLst>
          </p:cNvPr>
          <p:cNvSpPr>
            <a:spLocks noGrp="1" noChangeArrowheads="1"/>
          </p:cNvSpPr>
          <p:nvPr>
            <p:ph type="title"/>
          </p:nvPr>
        </p:nvSpPr>
        <p:spPr bwMode="auto">
          <a:xfrm>
            <a:off x="323850" y="119063"/>
            <a:ext cx="8712200" cy="8683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800" b="1">
                <a:solidFill>
                  <a:srgbClr val="FFFF00"/>
                </a:solidFill>
              </a:rPr>
              <a:t>Passing off</a:t>
            </a:r>
            <a:r>
              <a:rPr lang="en-US" altLang="en-US" sz="4800" b="1">
                <a:solidFill>
                  <a:srgbClr val="FF0000"/>
                </a:solidFill>
              </a:rPr>
              <a:t>:</a:t>
            </a:r>
            <a:r>
              <a:rPr lang="en-US" altLang="en-US" sz="4800" b="1">
                <a:solidFill>
                  <a:srgbClr val="FFFF00"/>
                </a:solidFill>
              </a:rPr>
              <a:t> </a:t>
            </a:r>
            <a:r>
              <a:rPr lang="en-US" altLang="en-US" sz="4800">
                <a:solidFill>
                  <a:schemeClr val="bg1"/>
                </a:solidFill>
              </a:rPr>
              <a:t>Genericization</a:t>
            </a:r>
          </a:p>
        </p:txBody>
      </p:sp>
      <p:sp>
        <p:nvSpPr>
          <p:cNvPr id="211970" name="Slide Number Placeholder 3">
            <a:extLst>
              <a:ext uri="{FF2B5EF4-FFF2-40B4-BE49-F238E27FC236}">
                <a16:creationId xmlns:a16="http://schemas.microsoft.com/office/drawing/2014/main" id="{CE830F71-95DF-FA5F-36E9-A5B75A772A85}"/>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6EABD7B-4FF9-1E47-A5C3-47F33260BFD1}" type="slidenum">
              <a:rPr lang="en-US" altLang="en-US" smtClean="0">
                <a:solidFill>
                  <a:srgbClr val="002040"/>
                </a:solidFill>
              </a:rPr>
              <a:pPr/>
              <a:t>104</a:t>
            </a:fld>
            <a:endParaRPr lang="en-US" altLang="en-US">
              <a:solidFill>
                <a:srgbClr val="002040"/>
              </a:solidFill>
            </a:endParaRPr>
          </a:p>
        </p:txBody>
      </p:sp>
      <p:pic>
        <p:nvPicPr>
          <p:cNvPr id="211971" name="Picture 2">
            <a:extLst>
              <a:ext uri="{FF2B5EF4-FFF2-40B4-BE49-F238E27FC236}">
                <a16:creationId xmlns:a16="http://schemas.microsoft.com/office/drawing/2014/main" id="{CB7F895E-0CF7-165B-8D22-1BA6AED36BC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20963" y="1347788"/>
            <a:ext cx="3902075"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2" name="Picture 4">
            <a:extLst>
              <a:ext uri="{FF2B5EF4-FFF2-40B4-BE49-F238E27FC236}">
                <a16:creationId xmlns:a16="http://schemas.microsoft.com/office/drawing/2014/main" id="{0842EE4E-318E-BE91-5D7B-FC8C4087BFB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136900" y="2427288"/>
            <a:ext cx="2870200"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3" name="Picture 6">
            <a:extLst>
              <a:ext uri="{FF2B5EF4-FFF2-40B4-BE49-F238E27FC236}">
                <a16:creationId xmlns:a16="http://schemas.microsoft.com/office/drawing/2014/main" id="{0BF4C8A9-E1A7-6EE8-69E2-D28EF70645F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200400" y="3724275"/>
            <a:ext cx="2743200"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itle 5">
            <a:extLst>
              <a:ext uri="{FF2B5EF4-FFF2-40B4-BE49-F238E27FC236}">
                <a16:creationId xmlns:a16="http://schemas.microsoft.com/office/drawing/2014/main" id="{8563E526-7A48-F876-D6E4-31D98B1EAFBD}"/>
              </a:ext>
            </a:extLst>
          </p:cNvPr>
          <p:cNvSpPr>
            <a:spLocks noGrp="1" noChangeArrowheads="1"/>
          </p:cNvSpPr>
          <p:nvPr>
            <p:ph type="title"/>
          </p:nvPr>
        </p:nvSpPr>
        <p:spPr bwMode="auto">
          <a:xfrm>
            <a:off x="725488" y="138113"/>
            <a:ext cx="7693025" cy="6937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Passing off</a:t>
            </a:r>
            <a:r>
              <a:rPr lang="en-US" altLang="en-US" b="1">
                <a:solidFill>
                  <a:srgbClr val="FF0000"/>
                </a:solidFill>
              </a:rPr>
              <a:t>:</a:t>
            </a:r>
            <a:r>
              <a:rPr lang="en-US" altLang="en-US" b="1">
                <a:solidFill>
                  <a:srgbClr val="FFFF00"/>
                </a:solidFill>
              </a:rPr>
              <a:t> </a:t>
            </a:r>
            <a:r>
              <a:rPr lang="en-US" altLang="en-US">
                <a:solidFill>
                  <a:schemeClr val="bg1"/>
                </a:solidFill>
              </a:rPr>
              <a:t>Genericization</a:t>
            </a:r>
          </a:p>
        </p:txBody>
      </p:sp>
      <p:sp>
        <p:nvSpPr>
          <p:cNvPr id="214018" name="Content Placeholder 1">
            <a:extLst>
              <a:ext uri="{FF2B5EF4-FFF2-40B4-BE49-F238E27FC236}">
                <a16:creationId xmlns:a16="http://schemas.microsoft.com/office/drawing/2014/main" id="{1255636C-4490-ABCC-31B0-EFDD1BA60D80}"/>
              </a:ext>
            </a:extLst>
          </p:cNvPr>
          <p:cNvSpPr>
            <a:spLocks noGrp="1" noChangeArrowheads="1"/>
          </p:cNvSpPr>
          <p:nvPr>
            <p:ph idx="1"/>
          </p:nvPr>
        </p:nvSpPr>
        <p:spPr bwMode="auto">
          <a:xfrm>
            <a:off x="1211263" y="1058863"/>
            <a:ext cx="6759575" cy="3905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buFont typeface="Arial" panose="020B0604020202020204" pitchFamily="34" charset="0"/>
              <a:buNone/>
            </a:pPr>
            <a:r>
              <a:rPr lang="en-US" altLang="en-US" sz="2400">
                <a:solidFill>
                  <a:srgbClr val="FF0000"/>
                </a:solidFill>
              </a:rPr>
              <a:t>Back to</a:t>
            </a:r>
            <a:r>
              <a:rPr lang="en-US" altLang="en-US" sz="2400">
                <a:solidFill>
                  <a:srgbClr val="FFFF00"/>
                </a:solidFill>
              </a:rPr>
              <a:t>:</a:t>
            </a:r>
            <a:r>
              <a:rPr lang="en-US" altLang="en-US" sz="2400">
                <a:solidFill>
                  <a:schemeClr val="bg1"/>
                </a:solidFill>
              </a:rPr>
              <a:t> </a:t>
            </a:r>
            <a:r>
              <a:rPr lang="en-US" altLang="en-US" sz="2400" b="1" i="1">
                <a:solidFill>
                  <a:srgbClr val="00B0F0"/>
                </a:solidFill>
              </a:rPr>
              <a:t>Institut national  des appellations d’origine des vins…v. Andres Wines Ltd</a:t>
            </a:r>
            <a:endParaRPr lang="en-US" altLang="en-US" sz="2400">
              <a:solidFill>
                <a:srgbClr val="00B0F0"/>
              </a:solidFill>
            </a:endParaRPr>
          </a:p>
        </p:txBody>
      </p:sp>
      <p:sp>
        <p:nvSpPr>
          <p:cNvPr id="214019" name="Slide Number Placeholder 3">
            <a:extLst>
              <a:ext uri="{FF2B5EF4-FFF2-40B4-BE49-F238E27FC236}">
                <a16:creationId xmlns:a16="http://schemas.microsoft.com/office/drawing/2014/main" id="{14EC1FA4-8F34-5C84-6B80-2BB465159627}"/>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27182B1-3113-FD47-9DFE-A6DDF74F04B9}" type="slidenum">
              <a:rPr lang="en-US" altLang="en-US" smtClean="0">
                <a:solidFill>
                  <a:srgbClr val="002040"/>
                </a:solidFill>
              </a:rPr>
              <a:pPr/>
              <a:t>105</a:t>
            </a:fld>
            <a:endParaRPr lang="en-US" altLang="en-US">
              <a:solidFill>
                <a:srgbClr val="002040"/>
              </a:solidFill>
            </a:endParaRPr>
          </a:p>
        </p:txBody>
      </p:sp>
      <p:pic>
        <p:nvPicPr>
          <p:cNvPr id="214020" name="Picture 4" descr="A bottle of wine&#10;&#10;Description automatically generated">
            <a:extLst>
              <a:ext uri="{FF2B5EF4-FFF2-40B4-BE49-F238E27FC236}">
                <a16:creationId xmlns:a16="http://schemas.microsoft.com/office/drawing/2014/main" id="{6427312C-B4E3-5CCB-FA2C-6A02C4375E9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32250" y="2178050"/>
            <a:ext cx="1079500" cy="282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7E6126-6204-6348-260A-DD5B6E7C1AE7}"/>
              </a:ext>
            </a:extLst>
          </p:cNvPr>
          <p:cNvSpPr>
            <a:spLocks noGrp="1"/>
          </p:cNvSpPr>
          <p:nvPr>
            <p:ph type="title"/>
          </p:nvPr>
        </p:nvSpPr>
        <p:spPr>
          <a:xfrm>
            <a:off x="395288" y="84138"/>
            <a:ext cx="8064500" cy="468312"/>
          </a:xfrm>
        </p:spPr>
        <p:txBody>
          <a:bodyPr>
            <a:normAutofit fontScale="90000"/>
          </a:bodyPr>
          <a:lstStyle/>
          <a:p>
            <a:pPr>
              <a:defRPr/>
            </a:pPr>
            <a:r>
              <a:rPr lang="en-US" b="1" dirty="0">
                <a:solidFill>
                  <a:srgbClr val="FFFF00"/>
                </a:solidFill>
              </a:rPr>
              <a:t>Passing off</a:t>
            </a:r>
            <a:r>
              <a:rPr lang="en-US" b="1" dirty="0">
                <a:solidFill>
                  <a:srgbClr val="FF0000"/>
                </a:solidFill>
              </a:rPr>
              <a:t>:</a:t>
            </a:r>
            <a:r>
              <a:rPr lang="en-US" b="1" dirty="0">
                <a:solidFill>
                  <a:srgbClr val="FFFF00"/>
                </a:solidFill>
              </a:rPr>
              <a:t> </a:t>
            </a:r>
            <a:r>
              <a:rPr lang="en-US" dirty="0">
                <a:solidFill>
                  <a:schemeClr val="bg1"/>
                </a:solidFill>
              </a:rPr>
              <a:t>Genericization</a:t>
            </a:r>
          </a:p>
        </p:txBody>
      </p:sp>
      <p:sp>
        <p:nvSpPr>
          <p:cNvPr id="2" name="Content Placeholder 1">
            <a:extLst>
              <a:ext uri="{FF2B5EF4-FFF2-40B4-BE49-F238E27FC236}">
                <a16:creationId xmlns:a16="http://schemas.microsoft.com/office/drawing/2014/main" id="{E39A3DCC-B2A3-8D3C-1181-DD564F832CC8}"/>
              </a:ext>
            </a:extLst>
          </p:cNvPr>
          <p:cNvSpPr>
            <a:spLocks noGrp="1"/>
          </p:cNvSpPr>
          <p:nvPr>
            <p:ph idx="1"/>
          </p:nvPr>
        </p:nvSpPr>
        <p:spPr>
          <a:xfrm>
            <a:off x="250825" y="1058863"/>
            <a:ext cx="8642350" cy="3722687"/>
          </a:xfrm>
        </p:spPr>
        <p:txBody>
          <a:bodyPr>
            <a:noAutofit/>
          </a:bodyPr>
          <a:lstStyle/>
          <a:p>
            <a:pPr marL="0" indent="0">
              <a:buFont typeface="Arial" panose="020B0604020202020204" pitchFamily="34" charset="0"/>
              <a:buNone/>
              <a:defRPr/>
            </a:pPr>
            <a:r>
              <a:rPr lang="en-US" sz="2000" b="1" i="1" dirty="0">
                <a:solidFill>
                  <a:srgbClr val="00B0F0"/>
                </a:solidFill>
              </a:rPr>
              <a:t>Institut national  des appellations </a:t>
            </a:r>
            <a:r>
              <a:rPr lang="en-US" sz="2000" b="1" i="1" dirty="0" err="1">
                <a:solidFill>
                  <a:srgbClr val="00B0F0"/>
                </a:solidFill>
              </a:rPr>
              <a:t>d’origine</a:t>
            </a:r>
            <a:r>
              <a:rPr lang="en-US" sz="2000" b="1" i="1" dirty="0">
                <a:solidFill>
                  <a:srgbClr val="00B0F0"/>
                </a:solidFill>
              </a:rPr>
              <a:t> des </a:t>
            </a:r>
            <a:r>
              <a:rPr lang="en-US" sz="2000" b="1" i="1" dirty="0" err="1">
                <a:solidFill>
                  <a:srgbClr val="00B0F0"/>
                </a:solidFill>
              </a:rPr>
              <a:t>vins</a:t>
            </a:r>
            <a:r>
              <a:rPr lang="en-US" sz="2000" b="1" i="1" dirty="0">
                <a:solidFill>
                  <a:srgbClr val="00B0F0"/>
                </a:solidFill>
              </a:rPr>
              <a:t>…v. Andres Wines Ltd</a:t>
            </a:r>
          </a:p>
          <a:p>
            <a:pPr marL="0" indent="0">
              <a:buFont typeface="Arial" panose="020B0604020202020204" pitchFamily="34" charset="0"/>
              <a:buNone/>
              <a:defRPr/>
            </a:pPr>
            <a:r>
              <a:rPr lang="en-US" sz="2000" dirty="0">
                <a:solidFill>
                  <a:srgbClr val="FFFF00"/>
                </a:solidFill>
              </a:rPr>
              <a:t>To wine experts Champagne has one meaning </a:t>
            </a:r>
            <a:r>
              <a:rPr lang="en-US" sz="2000" dirty="0">
                <a:solidFill>
                  <a:schemeClr val="bg1"/>
                </a:solidFill>
              </a:rPr>
              <a:t>, sparking wine product originating from a particular part of the Champagne District of France, produced from grapes grown there by methods dictated by French law.</a:t>
            </a:r>
            <a:endParaRPr lang="en-CA" sz="2000" dirty="0">
              <a:solidFill>
                <a:schemeClr val="bg1"/>
              </a:solidFill>
            </a:endParaRPr>
          </a:p>
          <a:p>
            <a:pPr marL="0" indent="0">
              <a:buFont typeface="Arial" panose="020B0604020202020204" pitchFamily="34" charset="0"/>
              <a:buNone/>
              <a:defRPr/>
            </a:pPr>
            <a:r>
              <a:rPr lang="en-US" sz="2000" dirty="0">
                <a:solidFill>
                  <a:schemeClr val="bg1"/>
                </a:solidFill>
              </a:rPr>
              <a:t>Defendant </a:t>
            </a:r>
            <a:r>
              <a:rPr lang="en-US" sz="2000" dirty="0">
                <a:solidFill>
                  <a:srgbClr val="FFFF00"/>
                </a:solidFill>
              </a:rPr>
              <a:t>Andres claims the term champagne has become generic</a:t>
            </a:r>
            <a:r>
              <a:rPr lang="en-US" sz="2000" dirty="0">
                <a:solidFill>
                  <a:schemeClr val="bg1"/>
                </a:solidFill>
              </a:rPr>
              <a:t>. </a:t>
            </a:r>
            <a:endParaRPr lang="en-CA" sz="2000" dirty="0">
              <a:solidFill>
                <a:schemeClr val="bg1"/>
              </a:solidFill>
            </a:endParaRPr>
          </a:p>
          <a:p>
            <a:pPr marL="0" indent="0">
              <a:buFont typeface="Arial" panose="020B0604020202020204" pitchFamily="34" charset="0"/>
              <a:buNone/>
              <a:defRPr/>
            </a:pPr>
            <a:r>
              <a:rPr lang="en-US" sz="2000" b="1" dirty="0">
                <a:solidFill>
                  <a:srgbClr val="FFFF00"/>
                </a:solidFill>
              </a:rPr>
              <a:t>Evidence to support this argument</a:t>
            </a:r>
            <a:r>
              <a:rPr lang="en-US" sz="2000" b="1" dirty="0">
                <a:solidFill>
                  <a:srgbClr val="FF0000"/>
                </a:solidFill>
              </a:rPr>
              <a:t>?</a:t>
            </a:r>
            <a:r>
              <a:rPr lang="en-US" sz="2000" b="1" dirty="0">
                <a:solidFill>
                  <a:schemeClr val="bg1"/>
                </a:solidFill>
              </a:rPr>
              <a:t> </a:t>
            </a:r>
            <a:endParaRPr lang="en-CA" sz="2000" dirty="0">
              <a:solidFill>
                <a:schemeClr val="bg1"/>
              </a:solidFill>
            </a:endParaRPr>
          </a:p>
          <a:p>
            <a:pPr>
              <a:defRPr/>
            </a:pPr>
            <a:r>
              <a:rPr lang="en-US" sz="2000" dirty="0">
                <a:solidFill>
                  <a:srgbClr val="FFFF00"/>
                </a:solidFill>
              </a:rPr>
              <a:t>Evidence that </a:t>
            </a:r>
            <a:r>
              <a:rPr lang="en-US" sz="2000" dirty="0">
                <a:solidFill>
                  <a:schemeClr val="bg1"/>
                </a:solidFill>
              </a:rPr>
              <a:t>both nationally and internationally </a:t>
            </a:r>
            <a:r>
              <a:rPr lang="en-US" sz="2000" dirty="0">
                <a:solidFill>
                  <a:srgbClr val="FFFF00"/>
                </a:solidFill>
              </a:rPr>
              <a:t>the term has for many years been used in connection with different commercial products to suggest high quality or excellence </a:t>
            </a:r>
            <a:r>
              <a:rPr lang="en-US" sz="2000" dirty="0">
                <a:solidFill>
                  <a:schemeClr val="bg1"/>
                </a:solidFill>
              </a:rPr>
              <a:t>– </a:t>
            </a:r>
            <a:r>
              <a:rPr lang="en-US" sz="2000" dirty="0">
                <a:solidFill>
                  <a:srgbClr val="FF0000"/>
                </a:solidFill>
              </a:rPr>
              <a:t>thus diluting the distinctiveness of the term</a:t>
            </a:r>
            <a:r>
              <a:rPr lang="en-US" sz="2000" dirty="0">
                <a:solidFill>
                  <a:schemeClr val="bg1"/>
                </a:solidFill>
              </a:rPr>
              <a:t>.  </a:t>
            </a:r>
            <a:endParaRPr lang="en-CA" sz="2000" dirty="0">
              <a:solidFill>
                <a:schemeClr val="bg1"/>
              </a:solidFill>
            </a:endParaRPr>
          </a:p>
          <a:p>
            <a:pPr marL="0" indent="0">
              <a:buFont typeface="Arial" panose="020B0604020202020204" pitchFamily="34" charset="0"/>
              <a:buNone/>
              <a:defRPr/>
            </a:pPr>
            <a:endParaRPr lang="en-US" sz="2100" dirty="0">
              <a:solidFill>
                <a:schemeClr val="bg1"/>
              </a:solidFill>
            </a:endParaRPr>
          </a:p>
        </p:txBody>
      </p:sp>
      <p:sp>
        <p:nvSpPr>
          <p:cNvPr id="216067" name="Slide Number Placeholder 3">
            <a:extLst>
              <a:ext uri="{FF2B5EF4-FFF2-40B4-BE49-F238E27FC236}">
                <a16:creationId xmlns:a16="http://schemas.microsoft.com/office/drawing/2014/main" id="{075111AC-2B88-3E00-900E-BF706F0A672A}"/>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92392F4-D62D-2A4D-AFBE-2A6CDBA10E5E}" type="slidenum">
              <a:rPr lang="en-US" altLang="en-US" smtClean="0">
                <a:solidFill>
                  <a:srgbClr val="002040"/>
                </a:solidFill>
              </a:rPr>
              <a:pPr/>
              <a:t>106</a:t>
            </a:fld>
            <a:endParaRPr lang="en-US" altLang="en-US">
              <a:solidFill>
                <a:srgbClr val="002040"/>
              </a:solidFill>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3" name="Picture 1">
            <a:extLst>
              <a:ext uri="{FF2B5EF4-FFF2-40B4-BE49-F238E27FC236}">
                <a16:creationId xmlns:a16="http://schemas.microsoft.com/office/drawing/2014/main" id="{3C634A08-364C-4E90-6F12-21434C86948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52763" y="300038"/>
            <a:ext cx="3038475" cy="383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4" name="TextBox 2">
            <a:extLst>
              <a:ext uri="{FF2B5EF4-FFF2-40B4-BE49-F238E27FC236}">
                <a16:creationId xmlns:a16="http://schemas.microsoft.com/office/drawing/2014/main" id="{E28413E0-6E56-00B6-4C69-09317122BD34}"/>
              </a:ext>
            </a:extLst>
          </p:cNvPr>
          <p:cNvSpPr txBox="1">
            <a:spLocks noChangeArrowheads="1"/>
          </p:cNvSpPr>
          <p:nvPr/>
        </p:nvSpPr>
        <p:spPr bwMode="auto">
          <a:xfrm>
            <a:off x="4078288" y="4300538"/>
            <a:ext cx="9874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2800">
                <a:solidFill>
                  <a:srgbClr val="FFFFFF"/>
                </a:solidFill>
              </a:rPr>
              <a:t>1934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1104407-6BCD-A22A-E244-8566F0798125}"/>
              </a:ext>
            </a:extLst>
          </p:cNvPr>
          <p:cNvSpPr>
            <a:spLocks noGrp="1"/>
          </p:cNvSpPr>
          <p:nvPr>
            <p:ph type="title"/>
          </p:nvPr>
        </p:nvSpPr>
        <p:spPr>
          <a:xfrm>
            <a:off x="107950" y="93663"/>
            <a:ext cx="8280400" cy="476250"/>
          </a:xfrm>
        </p:spPr>
        <p:txBody>
          <a:bodyPr>
            <a:normAutofit fontScale="90000"/>
          </a:bodyPr>
          <a:lstStyle/>
          <a:p>
            <a:pPr>
              <a:defRPr/>
            </a:pPr>
            <a:r>
              <a:rPr lang="en-US" b="1" dirty="0">
                <a:solidFill>
                  <a:srgbClr val="FFFF00"/>
                </a:solidFill>
              </a:rPr>
              <a:t>Passing off</a:t>
            </a:r>
            <a:r>
              <a:rPr lang="en-US" b="1" dirty="0">
                <a:solidFill>
                  <a:srgbClr val="FF0000"/>
                </a:solidFill>
              </a:rPr>
              <a:t>:</a:t>
            </a:r>
            <a:r>
              <a:rPr lang="en-US" b="1" dirty="0">
                <a:solidFill>
                  <a:srgbClr val="FFFF00"/>
                </a:solidFill>
              </a:rPr>
              <a:t> </a:t>
            </a:r>
            <a:r>
              <a:rPr lang="en-US" dirty="0">
                <a:solidFill>
                  <a:schemeClr val="bg1"/>
                </a:solidFill>
              </a:rPr>
              <a:t>Genericization</a:t>
            </a:r>
          </a:p>
        </p:txBody>
      </p:sp>
      <p:sp>
        <p:nvSpPr>
          <p:cNvPr id="2" name="Content Placeholder 1">
            <a:extLst>
              <a:ext uri="{FF2B5EF4-FFF2-40B4-BE49-F238E27FC236}">
                <a16:creationId xmlns:a16="http://schemas.microsoft.com/office/drawing/2014/main" id="{37685AD9-1E71-0B77-160B-8104CF0A59FA}"/>
              </a:ext>
            </a:extLst>
          </p:cNvPr>
          <p:cNvSpPr>
            <a:spLocks noGrp="1"/>
          </p:cNvSpPr>
          <p:nvPr>
            <p:ph idx="1"/>
          </p:nvPr>
        </p:nvSpPr>
        <p:spPr>
          <a:xfrm>
            <a:off x="395288" y="1058863"/>
            <a:ext cx="8569325" cy="3990975"/>
          </a:xfrm>
        </p:spPr>
        <p:txBody>
          <a:bodyPr>
            <a:noAutofit/>
          </a:bodyPr>
          <a:lstStyle/>
          <a:p>
            <a:pPr marL="0" indent="0">
              <a:buFont typeface="Arial" panose="020B0604020202020204" pitchFamily="34" charset="0"/>
              <a:buNone/>
              <a:defRPr/>
            </a:pPr>
            <a:r>
              <a:rPr lang="en-US" sz="1800" b="1" i="1" dirty="0">
                <a:solidFill>
                  <a:srgbClr val="00B0F0"/>
                </a:solidFill>
              </a:rPr>
              <a:t>Institut national  des appellations </a:t>
            </a:r>
            <a:r>
              <a:rPr lang="en-US" sz="1800" b="1" i="1" dirty="0" err="1">
                <a:solidFill>
                  <a:srgbClr val="00B0F0"/>
                </a:solidFill>
              </a:rPr>
              <a:t>d’origine</a:t>
            </a:r>
            <a:r>
              <a:rPr lang="en-US" sz="1800" b="1" i="1" dirty="0">
                <a:solidFill>
                  <a:srgbClr val="00B0F0"/>
                </a:solidFill>
              </a:rPr>
              <a:t> des </a:t>
            </a:r>
            <a:r>
              <a:rPr lang="en-US" sz="1800" b="1" i="1" dirty="0" err="1">
                <a:solidFill>
                  <a:srgbClr val="00B0F0"/>
                </a:solidFill>
              </a:rPr>
              <a:t>vins</a:t>
            </a:r>
            <a:r>
              <a:rPr lang="en-US" sz="1800" b="1" i="1" dirty="0">
                <a:solidFill>
                  <a:srgbClr val="00B0F0"/>
                </a:solidFill>
              </a:rPr>
              <a:t>…v. Andres Wines Ltd</a:t>
            </a:r>
          </a:p>
          <a:p>
            <a:pPr>
              <a:defRPr/>
            </a:pPr>
            <a:r>
              <a:rPr lang="en-US" sz="1800" i="1" dirty="0">
                <a:solidFill>
                  <a:schemeClr val="bg1"/>
                </a:solidFill>
              </a:rPr>
              <a:t>Champagne of ginger ales</a:t>
            </a:r>
            <a:endParaRPr lang="en-CA" sz="1800" dirty="0">
              <a:solidFill>
                <a:schemeClr val="bg1"/>
              </a:solidFill>
            </a:endParaRPr>
          </a:p>
          <a:p>
            <a:pPr>
              <a:defRPr/>
            </a:pPr>
            <a:r>
              <a:rPr lang="en-US" sz="1800" i="1" dirty="0">
                <a:solidFill>
                  <a:schemeClr val="bg1"/>
                </a:solidFill>
              </a:rPr>
              <a:t>Used to describe a </a:t>
            </a:r>
            <a:r>
              <a:rPr lang="en-US" sz="1800" i="1" dirty="0" err="1">
                <a:solidFill>
                  <a:schemeClr val="bg1"/>
                </a:solidFill>
              </a:rPr>
              <a:t>colour</a:t>
            </a:r>
            <a:r>
              <a:rPr lang="en-US" sz="1800" i="1" dirty="0">
                <a:solidFill>
                  <a:schemeClr val="bg1"/>
                </a:solidFill>
              </a:rPr>
              <a:t> </a:t>
            </a:r>
            <a:endParaRPr lang="en-CA" sz="1800" dirty="0">
              <a:solidFill>
                <a:schemeClr val="bg1"/>
              </a:solidFill>
            </a:endParaRPr>
          </a:p>
          <a:p>
            <a:pPr>
              <a:defRPr/>
            </a:pPr>
            <a:r>
              <a:rPr lang="en-US" sz="1800" i="1" dirty="0">
                <a:solidFill>
                  <a:schemeClr val="bg1"/>
                </a:solidFill>
              </a:rPr>
              <a:t>Foreign production of sparking wine under the label champagne – with a qualification that the product’s origin is not France. </a:t>
            </a:r>
            <a:endParaRPr lang="en-CA" sz="1800" dirty="0">
              <a:solidFill>
                <a:schemeClr val="bg1"/>
              </a:solidFill>
            </a:endParaRPr>
          </a:p>
          <a:p>
            <a:pPr>
              <a:defRPr/>
            </a:pPr>
            <a:r>
              <a:rPr lang="en-US" sz="1800" i="1" dirty="0">
                <a:solidFill>
                  <a:schemeClr val="bg1"/>
                </a:solidFill>
              </a:rPr>
              <a:t>Canadian Champagne, Spanish Champagne, US, Argentina, Brazil, India, Australia. </a:t>
            </a:r>
            <a:endParaRPr lang="en-CA" sz="1800" dirty="0">
              <a:solidFill>
                <a:schemeClr val="bg1"/>
              </a:solidFill>
            </a:endParaRPr>
          </a:p>
          <a:p>
            <a:pPr>
              <a:defRPr/>
            </a:pPr>
            <a:r>
              <a:rPr lang="en-US" sz="1800" i="1" dirty="0">
                <a:solidFill>
                  <a:schemeClr val="bg1"/>
                </a:solidFill>
              </a:rPr>
              <a:t>Term also misused by certain champagne houses. </a:t>
            </a:r>
            <a:endParaRPr lang="en-CA" sz="1800" dirty="0">
              <a:solidFill>
                <a:schemeClr val="bg1"/>
              </a:solidFill>
            </a:endParaRPr>
          </a:p>
          <a:p>
            <a:pPr>
              <a:defRPr/>
            </a:pPr>
            <a:r>
              <a:rPr lang="en-US" sz="1800" i="1" dirty="0">
                <a:solidFill>
                  <a:schemeClr val="bg1"/>
                </a:solidFill>
              </a:rPr>
              <a:t>Dictionary definitions show the diluted term.</a:t>
            </a:r>
            <a:endParaRPr lang="en-CA" sz="1800" dirty="0">
              <a:solidFill>
                <a:schemeClr val="bg1"/>
              </a:solidFill>
            </a:endParaRPr>
          </a:p>
          <a:p>
            <a:pPr>
              <a:defRPr/>
            </a:pPr>
            <a:r>
              <a:rPr lang="en-US" sz="1800" dirty="0">
                <a:solidFill>
                  <a:srgbClr val="FFFF00"/>
                </a:solidFill>
              </a:rPr>
              <a:t>Used the Google Search Engine to search for “the champagne of”….</a:t>
            </a:r>
            <a:endParaRPr lang="en-CA" sz="1800" dirty="0">
              <a:solidFill>
                <a:srgbClr val="FFFF00"/>
              </a:solidFill>
            </a:endParaRPr>
          </a:p>
          <a:p>
            <a:pPr marL="0" indent="0">
              <a:buFont typeface="Arial" panose="020B0604020202020204" pitchFamily="34" charset="0"/>
              <a:buNone/>
              <a:defRPr/>
            </a:pPr>
            <a:r>
              <a:rPr lang="en-US" sz="1800" b="1" dirty="0">
                <a:solidFill>
                  <a:schemeClr val="bg1"/>
                </a:solidFill>
              </a:rPr>
              <a:t>This evidence supports the Defendant’s view – that the word champagne has assumed generic characteristics.</a:t>
            </a:r>
            <a:endParaRPr lang="en-CA" sz="1800" dirty="0">
              <a:solidFill>
                <a:schemeClr val="bg1"/>
              </a:solidFill>
            </a:endParaRPr>
          </a:p>
          <a:p>
            <a:pPr marL="0" indent="0">
              <a:buFont typeface="Arial" panose="020B0604020202020204" pitchFamily="34" charset="0"/>
              <a:buNone/>
              <a:defRPr/>
            </a:pPr>
            <a:endParaRPr lang="en-US" sz="2100" dirty="0">
              <a:solidFill>
                <a:schemeClr val="bg1"/>
              </a:solidFill>
            </a:endParaRPr>
          </a:p>
        </p:txBody>
      </p:sp>
      <p:sp>
        <p:nvSpPr>
          <p:cNvPr id="219139" name="Slide Number Placeholder 3">
            <a:extLst>
              <a:ext uri="{FF2B5EF4-FFF2-40B4-BE49-F238E27FC236}">
                <a16:creationId xmlns:a16="http://schemas.microsoft.com/office/drawing/2014/main" id="{5A709141-BE78-F600-FAFC-AE16293205FD}"/>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E85CBC5-44FC-8A45-9DA3-079A54FC9417}" type="slidenum">
              <a:rPr lang="en-US" altLang="en-US" smtClean="0">
                <a:solidFill>
                  <a:srgbClr val="002040"/>
                </a:solidFill>
              </a:rPr>
              <a:pPr/>
              <a:t>108</a:t>
            </a:fld>
            <a:endParaRPr lang="en-US" altLang="en-US">
              <a:solidFill>
                <a:srgbClr val="002040"/>
              </a:solidFill>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Title 5">
            <a:extLst>
              <a:ext uri="{FF2B5EF4-FFF2-40B4-BE49-F238E27FC236}">
                <a16:creationId xmlns:a16="http://schemas.microsoft.com/office/drawing/2014/main" id="{1B7F809E-A6FF-AA69-AC93-93590530934D}"/>
              </a:ext>
            </a:extLst>
          </p:cNvPr>
          <p:cNvSpPr>
            <a:spLocks noGrp="1" noChangeArrowheads="1"/>
          </p:cNvSpPr>
          <p:nvPr>
            <p:ph type="title"/>
          </p:nvPr>
        </p:nvSpPr>
        <p:spPr bwMode="auto">
          <a:xfrm>
            <a:off x="250825" y="101600"/>
            <a:ext cx="7993063" cy="5048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a:solidFill>
                  <a:srgbClr val="FFFF00"/>
                </a:solidFill>
              </a:rPr>
              <a:t>Passing off</a:t>
            </a:r>
            <a:r>
              <a:rPr lang="en-US" altLang="en-US" sz="3200" b="1">
                <a:solidFill>
                  <a:srgbClr val="FF0000"/>
                </a:solidFill>
              </a:rPr>
              <a:t>:</a:t>
            </a:r>
            <a:r>
              <a:rPr lang="en-US" altLang="en-US" sz="3200" b="1">
                <a:solidFill>
                  <a:srgbClr val="FFFF00"/>
                </a:solidFill>
              </a:rPr>
              <a:t> </a:t>
            </a:r>
            <a:r>
              <a:rPr lang="en-US" altLang="en-US" sz="3200">
                <a:solidFill>
                  <a:schemeClr val="bg1"/>
                </a:solidFill>
              </a:rPr>
              <a:t>Genericization</a:t>
            </a:r>
          </a:p>
        </p:txBody>
      </p:sp>
      <p:sp>
        <p:nvSpPr>
          <p:cNvPr id="2" name="Content Placeholder 1">
            <a:extLst>
              <a:ext uri="{FF2B5EF4-FFF2-40B4-BE49-F238E27FC236}">
                <a16:creationId xmlns:a16="http://schemas.microsoft.com/office/drawing/2014/main" id="{C4CD11D2-26E0-89BD-0DB3-DB848DA93E62}"/>
              </a:ext>
            </a:extLst>
          </p:cNvPr>
          <p:cNvSpPr>
            <a:spLocks noGrp="1"/>
          </p:cNvSpPr>
          <p:nvPr>
            <p:ph idx="1"/>
          </p:nvPr>
        </p:nvSpPr>
        <p:spPr>
          <a:xfrm>
            <a:off x="107950" y="606425"/>
            <a:ext cx="8928100" cy="4486275"/>
          </a:xfrm>
        </p:spPr>
        <p:txBody>
          <a:bodyPr>
            <a:noAutofit/>
          </a:bodyPr>
          <a:lstStyle/>
          <a:p>
            <a:pPr marL="0" indent="0">
              <a:buFont typeface="Arial" panose="020B0604020202020204" pitchFamily="34" charset="0"/>
              <a:buNone/>
              <a:defRPr/>
            </a:pPr>
            <a:r>
              <a:rPr lang="en-US" sz="1800" b="1" i="1" dirty="0">
                <a:solidFill>
                  <a:srgbClr val="00B0F0"/>
                </a:solidFill>
              </a:rPr>
              <a:t>Institut national  des appellations </a:t>
            </a:r>
            <a:r>
              <a:rPr lang="en-US" sz="1800" b="1" i="1" dirty="0" err="1">
                <a:solidFill>
                  <a:srgbClr val="00B0F0"/>
                </a:solidFill>
              </a:rPr>
              <a:t>d’origine</a:t>
            </a:r>
            <a:r>
              <a:rPr lang="en-US" sz="1800" b="1" i="1" dirty="0">
                <a:solidFill>
                  <a:srgbClr val="00B0F0"/>
                </a:solidFill>
              </a:rPr>
              <a:t> des </a:t>
            </a:r>
            <a:r>
              <a:rPr lang="en-US" sz="1800" b="1" i="1" dirty="0" err="1">
                <a:solidFill>
                  <a:srgbClr val="00B0F0"/>
                </a:solidFill>
              </a:rPr>
              <a:t>vins</a:t>
            </a:r>
            <a:r>
              <a:rPr lang="en-US" sz="1800" b="1" i="1" dirty="0">
                <a:solidFill>
                  <a:srgbClr val="00B0F0"/>
                </a:solidFill>
              </a:rPr>
              <a:t>…v. Andres Wines Ltd</a:t>
            </a:r>
          </a:p>
          <a:p>
            <a:pPr>
              <a:defRPr/>
            </a:pPr>
            <a:r>
              <a:rPr lang="en-US" sz="1800" dirty="0">
                <a:solidFill>
                  <a:schemeClr val="bg1"/>
                </a:solidFill>
              </a:rPr>
              <a:t>Plaintiff’s countered this evidence by</a:t>
            </a:r>
            <a:r>
              <a:rPr lang="en-US" sz="1800" dirty="0">
                <a:solidFill>
                  <a:srgbClr val="FFFF00"/>
                </a:solidFill>
              </a:rPr>
              <a:t> </a:t>
            </a:r>
            <a:r>
              <a:rPr lang="en-US" sz="1800" dirty="0">
                <a:solidFill>
                  <a:schemeClr val="bg1"/>
                </a:solidFill>
              </a:rPr>
              <a:t>Survey evidence supporting the Plaintiff’s view that a meaningful percentage of the population associate champagne with France. </a:t>
            </a:r>
            <a:endParaRPr lang="en-CA" sz="1800" dirty="0">
              <a:solidFill>
                <a:schemeClr val="bg1"/>
              </a:solidFill>
            </a:endParaRPr>
          </a:p>
          <a:p>
            <a:pPr>
              <a:defRPr/>
            </a:pPr>
            <a:r>
              <a:rPr lang="en-US" sz="1800" dirty="0">
                <a:solidFill>
                  <a:schemeClr val="bg1"/>
                </a:solidFill>
              </a:rPr>
              <a:t>Court says that the word champagne has acquired generic attributes - </a:t>
            </a:r>
            <a:r>
              <a:rPr lang="en-CA" sz="1800" dirty="0">
                <a:solidFill>
                  <a:schemeClr val="bg1"/>
                </a:solidFill>
              </a:rPr>
              <a:t>u</a:t>
            </a:r>
            <a:r>
              <a:rPr lang="en-US" sz="1800" dirty="0">
                <a:solidFill>
                  <a:schemeClr val="bg1"/>
                </a:solidFill>
              </a:rPr>
              <a:t>sed widely to describe a style or type of wine.</a:t>
            </a:r>
            <a:r>
              <a:rPr lang="en-CA" sz="1800" dirty="0">
                <a:solidFill>
                  <a:schemeClr val="bg1"/>
                </a:solidFill>
              </a:rPr>
              <a:t>Notes that also</a:t>
            </a:r>
            <a:r>
              <a:rPr lang="en-US" sz="1800" dirty="0">
                <a:solidFill>
                  <a:schemeClr val="bg1"/>
                </a:solidFill>
              </a:rPr>
              <a:t> used to denote unique character, high quality and excellence. </a:t>
            </a:r>
            <a:endParaRPr lang="en-CA" sz="1800" dirty="0">
              <a:solidFill>
                <a:schemeClr val="bg1"/>
              </a:solidFill>
            </a:endParaRPr>
          </a:p>
          <a:p>
            <a:pPr>
              <a:defRPr/>
            </a:pPr>
            <a:r>
              <a:rPr lang="en-US" sz="1800" b="1" dirty="0">
                <a:solidFill>
                  <a:srgbClr val="FFFF00"/>
                </a:solidFill>
              </a:rPr>
              <a:t>Court holds that the word champagne has </a:t>
            </a:r>
            <a:r>
              <a:rPr lang="en-US" sz="1800" b="1" dirty="0">
                <a:solidFill>
                  <a:srgbClr val="FF0000"/>
                </a:solidFill>
              </a:rPr>
              <a:t>at most </a:t>
            </a:r>
            <a:r>
              <a:rPr lang="en-US" sz="1800" b="1" dirty="0">
                <a:solidFill>
                  <a:srgbClr val="FFFF00"/>
                </a:solidFill>
              </a:rPr>
              <a:t>become “</a:t>
            </a:r>
            <a:r>
              <a:rPr lang="en-US" sz="1800" b="1" dirty="0">
                <a:solidFill>
                  <a:srgbClr val="FF0000"/>
                </a:solidFill>
              </a:rPr>
              <a:t>semi-generic</a:t>
            </a:r>
            <a:r>
              <a:rPr lang="en-US" sz="1800" b="1" dirty="0">
                <a:solidFill>
                  <a:srgbClr val="FFFF00"/>
                </a:solidFill>
              </a:rPr>
              <a:t>”</a:t>
            </a:r>
            <a:endParaRPr lang="en-CA" sz="1800" dirty="0">
              <a:solidFill>
                <a:srgbClr val="FFFF00"/>
              </a:solidFill>
            </a:endParaRPr>
          </a:p>
          <a:p>
            <a:pPr>
              <a:defRPr/>
            </a:pPr>
            <a:r>
              <a:rPr lang="en-US" sz="1800" dirty="0">
                <a:solidFill>
                  <a:schemeClr val="bg1"/>
                </a:solidFill>
              </a:rPr>
              <a:t>Court </a:t>
            </a:r>
            <a:r>
              <a:rPr lang="en-US" sz="1800" dirty="0">
                <a:solidFill>
                  <a:srgbClr val="FFFF00"/>
                </a:solidFill>
              </a:rPr>
              <a:t>not persuaded that the word Champagne has become diluted </a:t>
            </a:r>
            <a:r>
              <a:rPr lang="en-US" sz="1800" dirty="0">
                <a:solidFill>
                  <a:schemeClr val="bg1"/>
                </a:solidFill>
              </a:rPr>
              <a:t>(pardon the pun) to the extent </a:t>
            </a:r>
            <a:r>
              <a:rPr lang="en-US" sz="1800" dirty="0">
                <a:solidFill>
                  <a:srgbClr val="FFFF00"/>
                </a:solidFill>
              </a:rPr>
              <a:t>that it just refers to a class or genus </a:t>
            </a:r>
            <a:r>
              <a:rPr lang="en-US" sz="1800" dirty="0">
                <a:solidFill>
                  <a:schemeClr val="bg1"/>
                </a:solidFill>
              </a:rPr>
              <a:t>of products. Still can refer to a particular merchant (group) &amp; their product</a:t>
            </a:r>
            <a:endParaRPr lang="en-CA" sz="1800" dirty="0">
              <a:solidFill>
                <a:schemeClr val="bg1"/>
              </a:solidFill>
            </a:endParaRPr>
          </a:p>
          <a:p>
            <a:pPr>
              <a:defRPr/>
            </a:pPr>
            <a:r>
              <a:rPr lang="en-US" sz="1800" dirty="0">
                <a:solidFill>
                  <a:schemeClr val="bg1"/>
                </a:solidFill>
              </a:rPr>
              <a:t>It, in part, is still considered and accepted as referring to a particular type of sparking wine produced in France.  </a:t>
            </a:r>
            <a:endParaRPr lang="en-CA" sz="1800" dirty="0">
              <a:solidFill>
                <a:schemeClr val="bg1"/>
              </a:solidFill>
            </a:endParaRPr>
          </a:p>
          <a:p>
            <a:pPr>
              <a:defRPr/>
            </a:pPr>
            <a:r>
              <a:rPr lang="en-US" sz="1800" b="1" dirty="0">
                <a:solidFill>
                  <a:schemeClr val="bg1"/>
                </a:solidFill>
              </a:rPr>
              <a:t>Conclusion is that CHAMPAGNE HAS NOT </a:t>
            </a:r>
            <a:r>
              <a:rPr lang="en-US" sz="1800" b="1" u="sng" dirty="0">
                <a:solidFill>
                  <a:schemeClr val="bg1"/>
                </a:solidFill>
              </a:rPr>
              <a:t>YET</a:t>
            </a:r>
            <a:r>
              <a:rPr lang="en-US" sz="1800" b="1" dirty="0">
                <a:solidFill>
                  <a:schemeClr val="bg1"/>
                </a:solidFill>
              </a:rPr>
              <a:t> fallen into complete generic use.</a:t>
            </a:r>
            <a:endParaRPr lang="en-CA" sz="1800" dirty="0">
              <a:solidFill>
                <a:schemeClr val="bg1"/>
              </a:solidFill>
            </a:endParaRPr>
          </a:p>
          <a:p>
            <a:pPr marL="0" indent="0">
              <a:buFont typeface="Arial" panose="020B0604020202020204" pitchFamily="34" charset="0"/>
              <a:buNone/>
              <a:defRPr/>
            </a:pPr>
            <a:endParaRPr lang="en-US" sz="2100" dirty="0">
              <a:solidFill>
                <a:schemeClr val="bg1"/>
              </a:solidFill>
            </a:endParaRPr>
          </a:p>
        </p:txBody>
      </p:sp>
      <p:sp>
        <p:nvSpPr>
          <p:cNvPr id="221187" name="Slide Number Placeholder 3">
            <a:extLst>
              <a:ext uri="{FF2B5EF4-FFF2-40B4-BE49-F238E27FC236}">
                <a16:creationId xmlns:a16="http://schemas.microsoft.com/office/drawing/2014/main" id="{C3E30319-CA7E-2384-DDA6-85C6B7BD48DB}"/>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C3B1B8E-6C93-6749-AF56-03507FA57BA9}" type="slidenum">
              <a:rPr lang="en-US" altLang="en-US" smtClean="0">
                <a:solidFill>
                  <a:srgbClr val="002040"/>
                </a:solidFill>
              </a:rPr>
              <a:pPr/>
              <a:t>109</a:t>
            </a:fld>
            <a:endParaRPr lang="en-US" altLang="en-US">
              <a:solidFill>
                <a:srgbClr val="00204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website&#10;&#10;Description automatically generated">
            <a:extLst>
              <a:ext uri="{FF2B5EF4-FFF2-40B4-BE49-F238E27FC236}">
                <a16:creationId xmlns:a16="http://schemas.microsoft.com/office/drawing/2014/main" id="{CDCD12AB-FCBD-F962-907C-3DF1D182E0D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32534" y="169751"/>
            <a:ext cx="4678932" cy="4803998"/>
          </a:xfrm>
          <a:prstGeom prst="rect">
            <a:avLst/>
          </a:prstGeom>
        </p:spPr>
      </p:pic>
    </p:spTree>
    <p:extLst>
      <p:ext uri="{BB962C8B-B14F-4D97-AF65-F5344CB8AC3E}">
        <p14:creationId xmlns:p14="http://schemas.microsoft.com/office/powerpoint/2010/main" val="229072010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Title 5">
            <a:extLst>
              <a:ext uri="{FF2B5EF4-FFF2-40B4-BE49-F238E27FC236}">
                <a16:creationId xmlns:a16="http://schemas.microsoft.com/office/drawing/2014/main" id="{6975A501-A343-204B-BAD5-FBD37AD1155A}"/>
              </a:ext>
            </a:extLst>
          </p:cNvPr>
          <p:cNvSpPr>
            <a:spLocks noGrp="1" noChangeArrowheads="1"/>
          </p:cNvSpPr>
          <p:nvPr>
            <p:ph type="title"/>
          </p:nvPr>
        </p:nvSpPr>
        <p:spPr bwMode="auto">
          <a:xfrm>
            <a:off x="868363" y="150813"/>
            <a:ext cx="7407275" cy="6937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Passing off</a:t>
            </a:r>
            <a:r>
              <a:rPr lang="en-US" altLang="en-US" b="1">
                <a:solidFill>
                  <a:srgbClr val="FF0000"/>
                </a:solidFill>
              </a:rPr>
              <a:t>:</a:t>
            </a:r>
            <a:r>
              <a:rPr lang="en-US" altLang="en-US" b="1">
                <a:solidFill>
                  <a:srgbClr val="FFFF00"/>
                </a:solidFill>
              </a:rPr>
              <a:t> </a:t>
            </a:r>
            <a:r>
              <a:rPr lang="en-US" altLang="en-US">
                <a:solidFill>
                  <a:schemeClr val="bg1"/>
                </a:solidFill>
              </a:rPr>
              <a:t>Genericization</a:t>
            </a:r>
          </a:p>
        </p:txBody>
      </p:sp>
      <p:sp>
        <p:nvSpPr>
          <p:cNvPr id="223234" name="Content Placeholder 1">
            <a:extLst>
              <a:ext uri="{FF2B5EF4-FFF2-40B4-BE49-F238E27FC236}">
                <a16:creationId xmlns:a16="http://schemas.microsoft.com/office/drawing/2014/main" id="{57CAF0FB-4C42-FE54-0E81-BA8EC8B3F096}"/>
              </a:ext>
            </a:extLst>
          </p:cNvPr>
          <p:cNvSpPr>
            <a:spLocks noGrp="1" noChangeArrowheads="1"/>
          </p:cNvSpPr>
          <p:nvPr>
            <p:ph idx="1"/>
          </p:nvPr>
        </p:nvSpPr>
        <p:spPr bwMode="auto">
          <a:xfrm>
            <a:off x="539750" y="1131888"/>
            <a:ext cx="8064500" cy="39036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US" altLang="en-US" sz="2400" b="1">
                <a:solidFill>
                  <a:srgbClr val="FFFF00"/>
                </a:solidFill>
                <a:cs typeface="Arial" panose="020B0604020202020204" pitchFamily="34" charset="0"/>
              </a:rPr>
              <a:t>Product names becoming generic: </a:t>
            </a:r>
          </a:p>
          <a:p>
            <a:pPr lvl="1">
              <a:buFont typeface="Arial" panose="020B0604020202020204" pitchFamily="34" charset="0"/>
              <a:buChar char="•"/>
            </a:pPr>
            <a:r>
              <a:rPr lang="en-US" altLang="en-US" sz="2400">
                <a:solidFill>
                  <a:srgbClr val="FF0000"/>
                </a:solidFill>
              </a:rPr>
              <a:t>Q</a:t>
            </a:r>
            <a:r>
              <a:rPr lang="en-US" altLang="en-US" sz="2400">
                <a:solidFill>
                  <a:srgbClr val="FFFF00"/>
                </a:solidFill>
              </a:rPr>
              <a:t>:</a:t>
            </a:r>
            <a:r>
              <a:rPr lang="en-US" altLang="en-US" sz="2400">
                <a:solidFill>
                  <a:srgbClr val="FF0000"/>
                </a:solidFill>
              </a:rPr>
              <a:t> </a:t>
            </a:r>
            <a:r>
              <a:rPr lang="en-US" altLang="en-US" sz="2400">
                <a:solidFill>
                  <a:schemeClr val="bg1"/>
                </a:solidFill>
              </a:rPr>
              <a:t>Does the word refer merely to a class or genus of products?</a:t>
            </a:r>
          </a:p>
          <a:p>
            <a:pPr lvl="1">
              <a:buFont typeface="Arial" panose="020B0604020202020204" pitchFamily="34" charset="0"/>
              <a:buChar char="•"/>
            </a:pPr>
            <a:r>
              <a:rPr lang="en-US" altLang="en-US" sz="2400">
                <a:solidFill>
                  <a:schemeClr val="bg1"/>
                </a:solidFill>
              </a:rPr>
              <a:t>Examples of product names that have become generic? </a:t>
            </a:r>
          </a:p>
          <a:p>
            <a:pPr lvl="1">
              <a:buFont typeface="Arial" panose="020B0604020202020204" pitchFamily="34" charset="0"/>
              <a:buChar char="•"/>
            </a:pPr>
            <a:r>
              <a:rPr lang="en-US" altLang="en-US" sz="2400" i="1" u="sng">
                <a:solidFill>
                  <a:schemeClr val="bg1"/>
                </a:solidFill>
              </a:rPr>
              <a:t>Institut National</a:t>
            </a:r>
            <a:r>
              <a:rPr lang="en-US" altLang="en-US" sz="2400" i="1">
                <a:solidFill>
                  <a:schemeClr val="bg1"/>
                </a:solidFill>
              </a:rPr>
              <a:t> - </a:t>
            </a:r>
            <a:r>
              <a:rPr lang="en-US" altLang="en-US" sz="2400">
                <a:solidFill>
                  <a:schemeClr val="bg1"/>
                </a:solidFill>
              </a:rPr>
              <a:t>Has “champagne” now become a generic term</a:t>
            </a:r>
            <a:r>
              <a:rPr lang="en-US" altLang="en-US" sz="2400">
                <a:solidFill>
                  <a:srgbClr val="FF0000"/>
                </a:solidFill>
              </a:rPr>
              <a:t>?</a:t>
            </a:r>
          </a:p>
          <a:p>
            <a:pPr lvl="1">
              <a:buFont typeface="Arial" panose="020B0604020202020204" pitchFamily="34" charset="0"/>
              <a:buChar char="•"/>
            </a:pPr>
            <a:r>
              <a:rPr lang="en-US" altLang="en-US" sz="2400">
                <a:solidFill>
                  <a:srgbClr val="FFFF00"/>
                </a:solidFill>
              </a:rPr>
              <a:t>Xerox </a:t>
            </a:r>
            <a:r>
              <a:rPr lang="en-US" altLang="en-US" sz="2400">
                <a:solidFill>
                  <a:schemeClr val="bg1"/>
                </a:solidFill>
              </a:rPr>
              <a:t>was in danger</a:t>
            </a:r>
          </a:p>
        </p:txBody>
      </p:sp>
      <p:sp>
        <p:nvSpPr>
          <p:cNvPr id="223235" name="Slide Number Placeholder 3">
            <a:extLst>
              <a:ext uri="{FF2B5EF4-FFF2-40B4-BE49-F238E27FC236}">
                <a16:creationId xmlns:a16="http://schemas.microsoft.com/office/drawing/2014/main" id="{4937A16E-86E9-2257-F24B-D2A21D413852}"/>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8961390-BD08-1846-AEC5-5E3D0B1AF596}" type="slidenum">
              <a:rPr lang="en-US" altLang="en-US" smtClean="0">
                <a:solidFill>
                  <a:srgbClr val="002040"/>
                </a:solidFill>
              </a:rPr>
              <a:pPr/>
              <a:t>110</a:t>
            </a:fld>
            <a:endParaRPr lang="en-US" altLang="en-US">
              <a:solidFill>
                <a:srgbClr val="002040"/>
              </a:solidFill>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TextBox 1">
            <a:extLst>
              <a:ext uri="{FF2B5EF4-FFF2-40B4-BE49-F238E27FC236}">
                <a16:creationId xmlns:a16="http://schemas.microsoft.com/office/drawing/2014/main" id="{4A03307E-86CA-0CE9-DD22-EB8AB78D3D8A}"/>
              </a:ext>
            </a:extLst>
          </p:cNvPr>
          <p:cNvSpPr txBox="1">
            <a:spLocks noChangeArrowheads="1"/>
          </p:cNvSpPr>
          <p:nvPr/>
        </p:nvSpPr>
        <p:spPr bwMode="auto">
          <a:xfrm>
            <a:off x="228600" y="268288"/>
            <a:ext cx="86868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3800" b="1">
                <a:solidFill>
                  <a:srgbClr val="FFFF00"/>
                </a:solidFill>
              </a:rPr>
              <a:t>Passing off</a:t>
            </a:r>
            <a:r>
              <a:rPr lang="en-US" altLang="en-US" sz="3800" b="1">
                <a:solidFill>
                  <a:srgbClr val="FF0000"/>
                </a:solidFill>
              </a:rPr>
              <a:t>: </a:t>
            </a:r>
            <a:r>
              <a:rPr lang="en-US" altLang="en-US" sz="3800" b="1">
                <a:solidFill>
                  <a:srgbClr val="FFFFFF"/>
                </a:solidFill>
              </a:rPr>
              <a:t>P</a:t>
            </a:r>
            <a:r>
              <a:rPr lang="en-US" altLang="en-US" sz="3800">
                <a:solidFill>
                  <a:srgbClr val="FFFFFF"/>
                </a:solidFill>
              </a:rPr>
              <a:t>reventing Genericization</a:t>
            </a:r>
            <a:endParaRPr lang="en-US" altLang="en-US" sz="3800">
              <a:solidFill>
                <a:srgbClr val="002040"/>
              </a:solidFill>
            </a:endParaRPr>
          </a:p>
        </p:txBody>
      </p:sp>
      <p:sp>
        <p:nvSpPr>
          <p:cNvPr id="4" name="TextBox 3">
            <a:extLst>
              <a:ext uri="{FF2B5EF4-FFF2-40B4-BE49-F238E27FC236}">
                <a16:creationId xmlns:a16="http://schemas.microsoft.com/office/drawing/2014/main" id="{79FC03B7-038F-7203-1EAE-C3C55A648DD4}"/>
              </a:ext>
            </a:extLst>
          </p:cNvPr>
          <p:cNvSpPr txBox="1"/>
          <p:nvPr/>
        </p:nvSpPr>
        <p:spPr>
          <a:xfrm>
            <a:off x="814388" y="1276350"/>
            <a:ext cx="7515225" cy="3416300"/>
          </a:xfrm>
          <a:prstGeom prst="rect">
            <a:avLst/>
          </a:prstGeom>
          <a:noFill/>
        </p:spPr>
        <p:txBody>
          <a:bodyPr>
            <a:spAutoFit/>
          </a:bodyPr>
          <a:lstStyle/>
          <a:p>
            <a:pPr>
              <a:defRPr/>
            </a:pPr>
            <a:r>
              <a:rPr lang="en-US" sz="3600" dirty="0">
                <a:solidFill>
                  <a:srgbClr val="FFFFFF"/>
                </a:solidFill>
              </a:rPr>
              <a:t>How can companies prevent their product name or company name from becoming a generic term</a:t>
            </a:r>
            <a:r>
              <a:rPr lang="en-US" sz="3600" dirty="0">
                <a:solidFill>
                  <a:srgbClr val="FF0000"/>
                </a:solidFill>
              </a:rPr>
              <a:t>?</a:t>
            </a:r>
          </a:p>
          <a:p>
            <a:pPr marL="342900" indent="-342900">
              <a:buFont typeface="Arial" panose="020B0604020202020204" pitchFamily="34" charset="0"/>
              <a:buChar char="•"/>
              <a:defRPr/>
            </a:pPr>
            <a:r>
              <a:rPr lang="en-US" sz="3600" dirty="0">
                <a:solidFill>
                  <a:srgbClr val="FFFF00"/>
                </a:solidFill>
              </a:rPr>
              <a:t>Ad campaigns</a:t>
            </a:r>
            <a:r>
              <a:rPr lang="en-US" sz="3600" dirty="0">
                <a:solidFill>
                  <a:srgbClr val="FF0000"/>
                </a:solidFill>
              </a:rPr>
              <a:t>…</a:t>
            </a:r>
            <a:endParaRPr lang="en-CA" sz="3600" dirty="0">
              <a:solidFill>
                <a:srgbClr val="FF0000"/>
              </a:solidFill>
            </a:endParaRPr>
          </a:p>
          <a:p>
            <a:pPr marL="342900" indent="-342900">
              <a:buFont typeface="Arial" panose="020B0604020202020204" pitchFamily="34" charset="0"/>
              <a:buChar char="•"/>
              <a:defRPr/>
            </a:pPr>
            <a:r>
              <a:rPr lang="en-US" sz="3600" dirty="0">
                <a:solidFill>
                  <a:srgbClr val="FFFF00"/>
                </a:solidFill>
              </a:rPr>
              <a:t>Lawsuits for passing off</a:t>
            </a:r>
            <a:r>
              <a:rPr lang="en-US" sz="3600" dirty="0">
                <a:solidFill>
                  <a:srgbClr val="FF0000"/>
                </a:solidFill>
              </a:rPr>
              <a:t>. </a:t>
            </a:r>
            <a:endParaRPr lang="en-CA" sz="3600" dirty="0">
              <a:solidFill>
                <a:srgbClr val="FF0000"/>
              </a:solidFill>
            </a:endParaRPr>
          </a:p>
          <a:p>
            <a:pPr marL="342900" indent="-342900">
              <a:buFont typeface="Arial" panose="020B0604020202020204" pitchFamily="34" charset="0"/>
              <a:buChar char="•"/>
              <a:defRPr/>
            </a:pPr>
            <a:r>
              <a:rPr lang="en-US" sz="3600" dirty="0">
                <a:solidFill>
                  <a:srgbClr val="FFFF00"/>
                </a:solidFill>
              </a:rPr>
              <a:t>Lobbying for changes to laws</a:t>
            </a:r>
            <a:r>
              <a:rPr lang="en-US" sz="3600" dirty="0">
                <a:solidFill>
                  <a:srgbClr val="FF0000"/>
                </a:solidFill>
              </a:rPr>
              <a:t>.</a:t>
            </a:r>
            <a:endParaRPr lang="en-CA" sz="3600" dirty="0">
              <a:solidFill>
                <a:srgbClr val="FF0000"/>
              </a:solidFil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Title 1">
            <a:extLst>
              <a:ext uri="{FF2B5EF4-FFF2-40B4-BE49-F238E27FC236}">
                <a16:creationId xmlns:a16="http://schemas.microsoft.com/office/drawing/2014/main" id="{2514FCB8-705C-0F55-0FF0-37FD51C6C873}"/>
              </a:ext>
            </a:extLst>
          </p:cNvPr>
          <p:cNvSpPr>
            <a:spLocks noGrp="1" noChangeArrowheads="1"/>
          </p:cNvSpPr>
          <p:nvPr>
            <p:ph type="title"/>
          </p:nvPr>
        </p:nvSpPr>
        <p:spPr bwMode="auto">
          <a:xfrm>
            <a:off x="1485900" y="130175"/>
            <a:ext cx="61722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Speaking of </a:t>
            </a:r>
            <a:r>
              <a:rPr lang="en-US" altLang="en-US" b="1">
                <a:solidFill>
                  <a:srgbClr val="FF0000"/>
                </a:solidFill>
              </a:rPr>
              <a:t>“</a:t>
            </a:r>
            <a:r>
              <a:rPr lang="en-US" altLang="en-US" b="1">
                <a:solidFill>
                  <a:schemeClr val="bg1"/>
                </a:solidFill>
              </a:rPr>
              <a:t>Champagne</a:t>
            </a:r>
            <a:r>
              <a:rPr lang="en-US" altLang="en-US" b="1">
                <a:solidFill>
                  <a:srgbClr val="FF0000"/>
                </a:solidFill>
              </a:rPr>
              <a:t>”</a:t>
            </a:r>
            <a:r>
              <a:rPr lang="en-US" altLang="en-US" b="1">
                <a:solidFill>
                  <a:srgbClr val="FFFF00"/>
                </a:solidFill>
              </a:rPr>
              <a:t>…</a:t>
            </a:r>
          </a:p>
        </p:txBody>
      </p:sp>
      <p:sp>
        <p:nvSpPr>
          <p:cNvPr id="226306" name="Content Placeholder 2">
            <a:extLst>
              <a:ext uri="{FF2B5EF4-FFF2-40B4-BE49-F238E27FC236}">
                <a16:creationId xmlns:a16="http://schemas.microsoft.com/office/drawing/2014/main" id="{0D3E0090-4A79-3650-FCA4-3AEFA8D6E482}"/>
              </a:ext>
            </a:extLst>
          </p:cNvPr>
          <p:cNvSpPr>
            <a:spLocks noGrp="1" noChangeArrowheads="1"/>
          </p:cNvSpPr>
          <p:nvPr>
            <p:ph sz="quarter" idx="10"/>
          </p:nvPr>
        </p:nvSpPr>
        <p:spPr bwMode="auto">
          <a:xfrm>
            <a:off x="250825" y="1058863"/>
            <a:ext cx="8208963" cy="37433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400">
                <a:solidFill>
                  <a:schemeClr val="bg1"/>
                </a:solidFill>
              </a:rPr>
              <a:t>With respect to the Champagne industry the French Champagne industry has tried to protect the name champagne through</a:t>
            </a:r>
            <a:r>
              <a:rPr lang="en-CA" altLang="en-US" sz="2400">
                <a:solidFill>
                  <a:schemeClr val="bg1"/>
                </a:solidFill>
              </a:rPr>
              <a:t> </a:t>
            </a:r>
            <a:r>
              <a:rPr lang="en-US" altLang="en-US" sz="2400">
                <a:solidFill>
                  <a:srgbClr val="FFFF00"/>
                </a:solidFill>
              </a:rPr>
              <a:t>lobbying efforts &amp; </a:t>
            </a:r>
            <a:r>
              <a:rPr lang="en-CA" altLang="en-US" sz="2400">
                <a:solidFill>
                  <a:srgbClr val="FFFF00"/>
                </a:solidFill>
              </a:rPr>
              <a:t>legal</a:t>
            </a:r>
            <a:r>
              <a:rPr lang="en-US" altLang="en-US" sz="2400">
                <a:solidFill>
                  <a:srgbClr val="FFFF00"/>
                </a:solidFill>
              </a:rPr>
              <a:t> actions </a:t>
            </a:r>
            <a:r>
              <a:rPr lang="en-US" altLang="en-US" sz="2400">
                <a:solidFill>
                  <a:schemeClr val="bg1"/>
                </a:solidFill>
              </a:rPr>
              <a:t>since the early </a:t>
            </a:r>
            <a:r>
              <a:rPr lang="en-US" altLang="en-US" sz="2400">
                <a:solidFill>
                  <a:srgbClr val="FFFF00"/>
                </a:solidFill>
              </a:rPr>
              <a:t>1900’s </a:t>
            </a:r>
            <a:endParaRPr lang="en-CA" altLang="en-US" sz="2400">
              <a:solidFill>
                <a:srgbClr val="FFFF00"/>
              </a:solidFill>
            </a:endParaRPr>
          </a:p>
          <a:p>
            <a:r>
              <a:rPr lang="en-US" altLang="en-US" sz="2400" b="1">
                <a:solidFill>
                  <a:schemeClr val="bg1"/>
                </a:solidFill>
              </a:rPr>
              <a:t>In </a:t>
            </a:r>
            <a:r>
              <a:rPr lang="en-US" altLang="en-US" sz="2400" b="1">
                <a:solidFill>
                  <a:srgbClr val="FFFF00"/>
                </a:solidFill>
              </a:rPr>
              <a:t>2003</a:t>
            </a:r>
            <a:r>
              <a:rPr lang="en-US" altLang="en-US" sz="2400" b="1">
                <a:solidFill>
                  <a:schemeClr val="bg1"/>
                </a:solidFill>
              </a:rPr>
              <a:t> they </a:t>
            </a:r>
            <a:r>
              <a:rPr lang="en-US" altLang="en-US" sz="2400" b="1">
                <a:solidFill>
                  <a:srgbClr val="FFFF00"/>
                </a:solidFill>
              </a:rPr>
              <a:t>started</a:t>
            </a:r>
            <a:r>
              <a:rPr lang="en-US" altLang="en-US" sz="2400" b="1">
                <a:solidFill>
                  <a:schemeClr val="bg1"/>
                </a:solidFill>
              </a:rPr>
              <a:t> to use </a:t>
            </a:r>
            <a:r>
              <a:rPr lang="en-US" altLang="en-US" sz="2400" b="1">
                <a:solidFill>
                  <a:srgbClr val="FFFF00"/>
                </a:solidFill>
              </a:rPr>
              <a:t>consumer advertising</a:t>
            </a:r>
            <a:r>
              <a:rPr lang="en-US" altLang="en-US" sz="2400" b="1">
                <a:solidFill>
                  <a:schemeClr val="bg1"/>
                </a:solidFill>
              </a:rPr>
              <a:t> to protect the name champagne from use by foreign wine producers or makers of non-wine products. </a:t>
            </a:r>
            <a:endParaRPr lang="en-CA" altLang="en-US" sz="2400">
              <a:solidFill>
                <a:schemeClr val="bg1"/>
              </a:solidFill>
            </a:endParaRPr>
          </a:p>
          <a:p>
            <a:r>
              <a:rPr lang="en-US" altLang="en-US" sz="2400">
                <a:solidFill>
                  <a:srgbClr val="FFFF00"/>
                </a:solidFill>
              </a:rPr>
              <a:t>For example</a:t>
            </a:r>
            <a:r>
              <a:rPr lang="en-US" altLang="en-US" sz="2400">
                <a:solidFill>
                  <a:srgbClr val="FF0000"/>
                </a:solidFill>
              </a:rPr>
              <a:t>… </a:t>
            </a:r>
            <a:endParaRPr lang="en-CA" altLang="en-US" sz="2400">
              <a:solidFill>
                <a:srgbClr val="FF0000"/>
              </a:solidFill>
            </a:endParaRPr>
          </a:p>
          <a:p>
            <a:endParaRPr lang="en-US" altLang="en-US"/>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Slide Number Placeholder 3">
            <a:extLst>
              <a:ext uri="{FF2B5EF4-FFF2-40B4-BE49-F238E27FC236}">
                <a16:creationId xmlns:a16="http://schemas.microsoft.com/office/drawing/2014/main" id="{ECAEA86C-2338-F29D-779F-BD9EB4F53E4A}"/>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CB6149A-01B9-154C-B16F-75E6B1611E1B}" type="slidenum">
              <a:rPr lang="en-US" altLang="en-US" smtClean="0">
                <a:solidFill>
                  <a:srgbClr val="002040"/>
                </a:solidFill>
              </a:rPr>
              <a:pPr/>
              <a:t>113</a:t>
            </a:fld>
            <a:endParaRPr lang="en-US" altLang="en-US">
              <a:solidFill>
                <a:srgbClr val="002040"/>
              </a:solidFill>
            </a:endParaRPr>
          </a:p>
        </p:txBody>
      </p:sp>
      <p:pic>
        <p:nvPicPr>
          <p:cNvPr id="227330" name="Picture 5" descr="Champagne%20Masquerade%20Ad4">
            <a:extLst>
              <a:ext uri="{FF2B5EF4-FFF2-40B4-BE49-F238E27FC236}">
                <a16:creationId xmlns:a16="http://schemas.microsoft.com/office/drawing/2014/main" id="{6BD019FC-0C6B-9F10-F2C7-1633E1B13FF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62300" y="411163"/>
            <a:ext cx="2819400"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7" name="Content Placeholder 6">
            <a:extLst>
              <a:ext uri="{FF2B5EF4-FFF2-40B4-BE49-F238E27FC236}">
                <a16:creationId xmlns:a16="http://schemas.microsoft.com/office/drawing/2014/main" id="{FE822B34-0E66-5336-97FC-E6656AB6B7A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93763" y="1058863"/>
            <a:ext cx="7356475" cy="385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378" name="TextBox 2">
            <a:extLst>
              <a:ext uri="{FF2B5EF4-FFF2-40B4-BE49-F238E27FC236}">
                <a16:creationId xmlns:a16="http://schemas.microsoft.com/office/drawing/2014/main" id="{D412B45B-DB7B-0F3A-7A5D-B8935A838B87}"/>
              </a:ext>
            </a:extLst>
          </p:cNvPr>
          <p:cNvSpPr txBox="1">
            <a:spLocks noChangeArrowheads="1"/>
          </p:cNvSpPr>
          <p:nvPr/>
        </p:nvSpPr>
        <p:spPr bwMode="auto">
          <a:xfrm>
            <a:off x="728663" y="123825"/>
            <a:ext cx="76866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000" b="1">
                <a:solidFill>
                  <a:srgbClr val="00B0F0"/>
                </a:solidFill>
              </a:rPr>
              <a:t>????</a:t>
            </a:r>
            <a:r>
              <a:rPr lang="en-US" altLang="en-US" sz="4000" b="1">
                <a:solidFill>
                  <a:srgbClr val="FF0000"/>
                </a:solidFill>
              </a:rPr>
              <a:t>????</a:t>
            </a:r>
            <a:r>
              <a:rPr lang="en-US" altLang="en-US" sz="4000" b="1">
                <a:solidFill>
                  <a:srgbClr val="FFFF00"/>
                </a:solidFill>
              </a:rPr>
              <a:t>????</a:t>
            </a:r>
            <a:r>
              <a:rPr lang="en-US" altLang="en-US" sz="4000" b="1">
                <a:solidFill>
                  <a:srgbClr val="00B0F0"/>
                </a:solidFill>
              </a:rPr>
              <a:t>????</a:t>
            </a:r>
            <a:r>
              <a:rPr lang="en-US" altLang="en-US" sz="4000" b="1">
                <a:solidFill>
                  <a:srgbClr val="92D050"/>
                </a:solidFill>
              </a:rPr>
              <a:t>????</a:t>
            </a:r>
            <a:r>
              <a:rPr lang="en-US" altLang="en-US" sz="4000" b="1">
                <a:solidFill>
                  <a:srgbClr val="FF0000"/>
                </a:solidFill>
              </a:rPr>
              <a:t>????</a:t>
            </a:r>
            <a:endParaRPr lang="en-US" altLang="en-US" sz="4000">
              <a:solidFill>
                <a:srgbClr val="002040"/>
              </a:solidFill>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Content Placeholder 2">
            <a:extLst>
              <a:ext uri="{FF2B5EF4-FFF2-40B4-BE49-F238E27FC236}">
                <a16:creationId xmlns:a16="http://schemas.microsoft.com/office/drawing/2014/main" id="{A0C641C8-5030-E72F-1FAA-C8A25D0C89C6}"/>
              </a:ext>
            </a:extLst>
          </p:cNvPr>
          <p:cNvSpPr>
            <a:spLocks noGrp="1" noChangeArrowheads="1"/>
          </p:cNvSpPr>
          <p:nvPr>
            <p:ph sz="quarter" idx="10"/>
          </p:nvPr>
        </p:nvSpPr>
        <p:spPr bwMode="auto">
          <a:xfrm>
            <a:off x="323850" y="268288"/>
            <a:ext cx="8496300" cy="45640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000">
                <a:solidFill>
                  <a:schemeClr val="bg1"/>
                </a:solidFill>
              </a:rPr>
              <a:t>Google is an </a:t>
            </a:r>
            <a:r>
              <a:rPr lang="en-US" altLang="en-US" sz="2000">
                <a:solidFill>
                  <a:srgbClr val="FFFF00"/>
                </a:solidFill>
              </a:rPr>
              <a:t>internet search engine</a:t>
            </a:r>
            <a:r>
              <a:rPr lang="en-US" altLang="en-US" sz="2000">
                <a:solidFill>
                  <a:schemeClr val="bg1"/>
                </a:solidFill>
              </a:rPr>
              <a:t>. Also a </a:t>
            </a:r>
            <a:r>
              <a:rPr lang="en-US" altLang="en-US" sz="2000">
                <a:solidFill>
                  <a:srgbClr val="FFFF00"/>
                </a:solidFill>
              </a:rPr>
              <a:t>news aggregator, map provider, storehouse for images, library</a:t>
            </a:r>
            <a:r>
              <a:rPr lang="en-US" altLang="en-US" sz="2000">
                <a:solidFill>
                  <a:srgbClr val="FF0000"/>
                </a:solidFill>
              </a:rPr>
              <a:t>…</a:t>
            </a:r>
            <a:r>
              <a:rPr lang="en-US" altLang="en-US" sz="2000">
                <a:solidFill>
                  <a:srgbClr val="FFFF00"/>
                </a:solidFill>
              </a:rPr>
              <a:t> </a:t>
            </a:r>
            <a:endParaRPr lang="en-CA" altLang="en-US" sz="2000">
              <a:solidFill>
                <a:srgbClr val="FFFF00"/>
              </a:solidFill>
            </a:endParaRPr>
          </a:p>
          <a:p>
            <a:r>
              <a:rPr lang="en-US" altLang="en-US" sz="2000">
                <a:solidFill>
                  <a:srgbClr val="FF0000"/>
                </a:solidFill>
              </a:rPr>
              <a:t>Is it a verb</a:t>
            </a:r>
            <a:r>
              <a:rPr lang="en-US" altLang="en-US" sz="2000">
                <a:solidFill>
                  <a:srgbClr val="FFFF00"/>
                </a:solidFill>
              </a:rPr>
              <a:t>?</a:t>
            </a:r>
            <a:r>
              <a:rPr lang="en-US" altLang="en-US" sz="2000">
                <a:solidFill>
                  <a:schemeClr val="bg1"/>
                </a:solidFill>
              </a:rPr>
              <a:t> (Googling, being Googled). </a:t>
            </a:r>
            <a:endParaRPr lang="en-CA" altLang="en-US" sz="2000">
              <a:solidFill>
                <a:schemeClr val="bg1"/>
              </a:solidFill>
            </a:endParaRPr>
          </a:p>
          <a:p>
            <a:r>
              <a:rPr lang="en-US" altLang="en-US" sz="2000">
                <a:solidFill>
                  <a:schemeClr val="bg1"/>
                </a:solidFill>
              </a:rPr>
              <a:t>At least one </a:t>
            </a:r>
            <a:r>
              <a:rPr lang="en-US" altLang="en-US" sz="2000">
                <a:solidFill>
                  <a:srgbClr val="FFFF00"/>
                </a:solidFill>
              </a:rPr>
              <a:t>lexicography site </a:t>
            </a:r>
            <a:r>
              <a:rPr lang="en-US" altLang="en-US" sz="2000">
                <a:solidFill>
                  <a:schemeClr val="bg1"/>
                </a:solidFill>
              </a:rPr>
              <a:t>received a letter in response to the addition of the word “google” (as a verb) asking the site manager to delete the definition or </a:t>
            </a:r>
            <a:r>
              <a:rPr lang="en-US" altLang="en-US" sz="2000" i="1">
                <a:solidFill>
                  <a:srgbClr val="FFFF00"/>
                </a:solidFill>
              </a:rPr>
              <a:t>“revise it to take account of the trademark status of Google”  </a:t>
            </a:r>
            <a:endParaRPr lang="en-CA" altLang="en-US" sz="2000" i="1">
              <a:solidFill>
                <a:srgbClr val="FFFF00"/>
              </a:solidFill>
            </a:endParaRPr>
          </a:p>
          <a:p>
            <a:r>
              <a:rPr lang="en-CA" altLang="en-US" sz="2000">
                <a:solidFill>
                  <a:schemeClr val="bg1"/>
                </a:solidFill>
              </a:rPr>
              <a:t>Aside from sending </a:t>
            </a:r>
            <a:r>
              <a:rPr lang="en-CA" altLang="en-US" sz="2000">
                <a:solidFill>
                  <a:srgbClr val="FFFF00"/>
                </a:solidFill>
              </a:rPr>
              <a:t>letters from their legal department</a:t>
            </a:r>
            <a:r>
              <a:rPr lang="en-CA" altLang="en-US" sz="2000">
                <a:solidFill>
                  <a:schemeClr val="bg1"/>
                </a:solidFill>
              </a:rPr>
              <a:t>, </a:t>
            </a:r>
            <a:r>
              <a:rPr lang="en-CA" altLang="en-US" sz="2000">
                <a:solidFill>
                  <a:srgbClr val="FFFF00"/>
                </a:solidFill>
              </a:rPr>
              <a:t>Google places policies</a:t>
            </a:r>
            <a:r>
              <a:rPr lang="en-CA" altLang="en-US" sz="2000">
                <a:solidFill>
                  <a:schemeClr val="bg1"/>
                </a:solidFill>
              </a:rPr>
              <a:t> for third party use of its trademark on the web</a:t>
            </a:r>
          </a:p>
          <a:p>
            <a:r>
              <a:rPr lang="en-US" altLang="en-US" sz="2000" u="sng">
                <a:solidFill>
                  <a:schemeClr val="bg1"/>
                </a:solidFill>
                <a:hlinkClick r:id="rId2"/>
              </a:rPr>
              <a:t>http://www.google.com/permissions/trademark/rules.html</a:t>
            </a:r>
            <a:r>
              <a:rPr lang="en-US" altLang="en-US" sz="2000" u="sng">
                <a:solidFill>
                  <a:schemeClr val="bg1"/>
                </a:solidFill>
              </a:rPr>
              <a:t> </a:t>
            </a:r>
            <a:endParaRPr lang="en-CA" altLang="en-US" sz="2000">
              <a:solidFill>
                <a:schemeClr val="bg1"/>
              </a:solidFill>
            </a:endParaRPr>
          </a:p>
          <a:p>
            <a:r>
              <a:rPr lang="en-US" altLang="en-US" sz="2000" b="1">
                <a:solidFill>
                  <a:srgbClr val="FF0000"/>
                </a:solidFill>
              </a:rPr>
              <a:t>… </a:t>
            </a:r>
            <a:r>
              <a:rPr lang="en-US" altLang="en-US" sz="2000" b="1">
                <a:solidFill>
                  <a:schemeClr val="bg1"/>
                </a:solidFill>
              </a:rPr>
              <a:t>use the Google Brand Search Engine to find “Rules for proper usage”</a:t>
            </a:r>
            <a:endParaRPr lang="en-CA" altLang="en-US" sz="2000">
              <a:solidFill>
                <a:schemeClr val="bg1"/>
              </a:solidFill>
            </a:endParaRPr>
          </a:p>
          <a:p>
            <a:r>
              <a:rPr lang="en-US" altLang="en-US" sz="2000" b="1">
                <a:solidFill>
                  <a:srgbClr val="FF0000"/>
                </a:solidFill>
              </a:rPr>
              <a:t>Has the word Google become generic</a:t>
            </a:r>
            <a:r>
              <a:rPr lang="en-US" altLang="en-US" sz="2000" b="1">
                <a:solidFill>
                  <a:srgbClr val="FFFF00"/>
                </a:solidFill>
              </a:rPr>
              <a:t>?</a:t>
            </a:r>
            <a:endParaRPr lang="en-CA" altLang="en-US" sz="2000">
              <a:solidFill>
                <a:srgbClr val="FFFF00"/>
              </a:solidFill>
            </a:endParaRPr>
          </a:p>
          <a:p>
            <a:endParaRPr lang="en-US" altLang="en-US"/>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5" name="Picture 2" descr="A screenshot of a cell phone&#10;&#10;Description automatically generated">
            <a:extLst>
              <a:ext uri="{FF2B5EF4-FFF2-40B4-BE49-F238E27FC236}">
                <a16:creationId xmlns:a16="http://schemas.microsoft.com/office/drawing/2014/main" id="{61468F0D-C61A-32E9-4EFF-BA8C1365F6A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92350" y="123825"/>
            <a:ext cx="4559300" cy="474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Title 1">
            <a:extLst>
              <a:ext uri="{FF2B5EF4-FFF2-40B4-BE49-F238E27FC236}">
                <a16:creationId xmlns:a16="http://schemas.microsoft.com/office/drawing/2014/main" id="{39BD3309-173A-AA3F-D034-52B3EBA8B0A4}"/>
              </a:ext>
            </a:extLst>
          </p:cNvPr>
          <p:cNvSpPr>
            <a:spLocks noGrp="1" noChangeArrowheads="1"/>
          </p:cNvSpPr>
          <p:nvPr>
            <p:ph type="title"/>
          </p:nvPr>
        </p:nvSpPr>
        <p:spPr bwMode="auto">
          <a:xfrm>
            <a:off x="287338" y="50800"/>
            <a:ext cx="8569325"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solidFill>
                  <a:srgbClr val="FFFF00"/>
                </a:solidFill>
              </a:rPr>
              <a:t>Corporate Strategy </a:t>
            </a:r>
            <a:r>
              <a:rPr lang="en-US" altLang="en-US">
                <a:solidFill>
                  <a:srgbClr val="FF0000"/>
                </a:solidFill>
              </a:rPr>
              <a:t>&amp; </a:t>
            </a:r>
            <a:r>
              <a:rPr lang="en-US" altLang="en-US">
                <a:solidFill>
                  <a:srgbClr val="FFFF00"/>
                </a:solidFill>
              </a:rPr>
              <a:t>Strategic Replacement</a:t>
            </a:r>
            <a:r>
              <a:rPr lang="en-US" altLang="en-US">
                <a:solidFill>
                  <a:srgbClr val="FF0000"/>
                </a:solidFill>
              </a:rPr>
              <a:t>?</a:t>
            </a:r>
          </a:p>
        </p:txBody>
      </p:sp>
      <p:pic>
        <p:nvPicPr>
          <p:cNvPr id="232450" name="Picture 3" descr="A screenshot of a cell phone&#10;&#10;Description automatically generated">
            <a:extLst>
              <a:ext uri="{FF2B5EF4-FFF2-40B4-BE49-F238E27FC236}">
                <a16:creationId xmlns:a16="http://schemas.microsoft.com/office/drawing/2014/main" id="{59A90C79-668C-EED4-D283-5CCAB559C94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43213" y="987425"/>
            <a:ext cx="3649662" cy="385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Content Placeholder 6">
            <a:extLst>
              <a:ext uri="{FF2B5EF4-FFF2-40B4-BE49-F238E27FC236}">
                <a16:creationId xmlns:a16="http://schemas.microsoft.com/office/drawing/2014/main" id="{D6ADE2B7-8A5B-E733-9FA2-163F35D0B3B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l="-12331" r="-12331"/>
          <a:stretch>
            <a:fillRect/>
          </a:stretch>
        </p:blipFill>
        <p:spPr bwMode="auto">
          <a:xfrm>
            <a:off x="457200" y="309563"/>
            <a:ext cx="82296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7" name="Picture 2" descr="A screenshot of a cell phone screen with text&#10;&#10;Description automatically generated">
            <a:extLst>
              <a:ext uri="{FF2B5EF4-FFF2-40B4-BE49-F238E27FC236}">
                <a16:creationId xmlns:a16="http://schemas.microsoft.com/office/drawing/2014/main" id="{BA9EC1E7-F0C6-961F-EBEC-65C33B1342A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397125" y="92075"/>
            <a:ext cx="434975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4498" name="TextBox 3">
            <a:extLst>
              <a:ext uri="{FF2B5EF4-FFF2-40B4-BE49-F238E27FC236}">
                <a16:creationId xmlns:a16="http://schemas.microsoft.com/office/drawing/2014/main" id="{2BED549C-F600-D8E6-D6A0-906E670076C5}"/>
              </a:ext>
            </a:extLst>
          </p:cNvPr>
          <p:cNvSpPr txBox="1">
            <a:spLocks noChangeArrowheads="1"/>
          </p:cNvSpPr>
          <p:nvPr/>
        </p:nvSpPr>
        <p:spPr bwMode="auto">
          <a:xfrm>
            <a:off x="2195513" y="4371975"/>
            <a:ext cx="48529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2800">
                <a:solidFill>
                  <a:srgbClr val="FFFFFF"/>
                </a:solidFill>
                <a:hlinkClick r:id="rId3"/>
              </a:rPr>
              <a:t>https://youtu.be/rRi8LptvFZY</a:t>
            </a:r>
            <a:r>
              <a:rPr lang="en-US" altLang="en-US" sz="2800">
                <a:solidFill>
                  <a:srgbClr val="FFFFFF"/>
                </a:solidFill>
              </a:rPr>
              <a:t>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AAF128D-532A-871F-42EE-1A12C648EA68}"/>
              </a:ext>
            </a:extLst>
          </p:cNvPr>
          <p:cNvSpPr>
            <a:spLocks noGrp="1"/>
          </p:cNvSpPr>
          <p:nvPr>
            <p:ph sz="quarter" idx="10"/>
          </p:nvPr>
        </p:nvSpPr>
        <p:spPr>
          <a:xfrm>
            <a:off x="1485900" y="1075434"/>
            <a:ext cx="6172200" cy="2825029"/>
          </a:xfrm>
        </p:spPr>
        <p:txBody>
          <a:bodyPr/>
          <a:lstStyle/>
          <a:p>
            <a:pPr marL="0" indent="0" algn="ctr">
              <a:buFont typeface="Arial" panose="020B0604020202020204" pitchFamily="34" charset="0"/>
              <a:buNone/>
              <a:defRPr/>
            </a:pPr>
            <a:r>
              <a:rPr lang="en-US" sz="72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PLEASE </a:t>
            </a:r>
          </a:p>
          <a:p>
            <a:pPr marL="0" indent="0" algn="ctr">
              <a:buFont typeface="Arial" panose="020B0604020202020204" pitchFamily="34" charset="0"/>
              <a:buNone/>
              <a:defRPr/>
            </a:pPr>
            <a:r>
              <a:rPr lang="en-US" sz="72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SIGN UP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Title 1">
            <a:extLst>
              <a:ext uri="{FF2B5EF4-FFF2-40B4-BE49-F238E27FC236}">
                <a16:creationId xmlns:a16="http://schemas.microsoft.com/office/drawing/2014/main" id="{8CAB2480-D5B3-7003-7CC3-233ADDDAF218}"/>
              </a:ext>
            </a:extLst>
          </p:cNvPr>
          <p:cNvSpPr>
            <a:spLocks noGrp="1" noChangeArrowheads="1"/>
          </p:cNvSpPr>
          <p:nvPr>
            <p:ph type="title"/>
          </p:nvPr>
        </p:nvSpPr>
        <p:spPr bwMode="auto">
          <a:xfrm>
            <a:off x="1485900" y="76200"/>
            <a:ext cx="6172200" cy="6000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solidFill>
                  <a:schemeClr val="bg1"/>
                </a:solidFill>
              </a:rPr>
              <a:t>Follow</a:t>
            </a:r>
            <a:r>
              <a:rPr lang="en-US" altLang="en-US">
                <a:solidFill>
                  <a:srgbClr val="FF0000"/>
                </a:solidFill>
              </a:rPr>
              <a:t>-</a:t>
            </a:r>
            <a:r>
              <a:rPr lang="en-US" altLang="en-US">
                <a:solidFill>
                  <a:schemeClr val="bg1"/>
                </a:solidFill>
              </a:rPr>
              <a:t>up</a:t>
            </a:r>
          </a:p>
        </p:txBody>
      </p:sp>
      <p:pic>
        <p:nvPicPr>
          <p:cNvPr id="235522" name="Picture 7" descr="A screenshot of a person&#10;&#10;Description automatically generated">
            <a:extLst>
              <a:ext uri="{FF2B5EF4-FFF2-40B4-BE49-F238E27FC236}">
                <a16:creationId xmlns:a16="http://schemas.microsoft.com/office/drawing/2014/main" id="{9C70B938-F894-4E07-A82C-F86E1BE794C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754313" y="768350"/>
            <a:ext cx="3784600" cy="360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23" name="TextBox 9">
            <a:extLst>
              <a:ext uri="{FF2B5EF4-FFF2-40B4-BE49-F238E27FC236}">
                <a16:creationId xmlns:a16="http://schemas.microsoft.com/office/drawing/2014/main" id="{84AA2AD0-BCB9-AA65-3F57-5856EE1F043D}"/>
              </a:ext>
            </a:extLst>
          </p:cNvPr>
          <p:cNvSpPr txBox="1">
            <a:spLocks noChangeArrowheads="1"/>
          </p:cNvSpPr>
          <p:nvPr/>
        </p:nvSpPr>
        <p:spPr bwMode="auto">
          <a:xfrm>
            <a:off x="2335213" y="4516438"/>
            <a:ext cx="4622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a:solidFill>
                  <a:srgbClr val="002040"/>
                </a:solidFill>
                <a:hlinkClick r:id="rId3"/>
              </a:rPr>
              <a:t>https://youtu.be/ZLWMQLMiTPk</a:t>
            </a:r>
            <a:r>
              <a:rPr lang="en-US" altLang="en-US">
                <a:solidFill>
                  <a:srgbClr val="002040"/>
                </a:solidFill>
              </a:rPr>
              <a:t>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5" name="Picture 2">
            <a:extLst>
              <a:ext uri="{FF2B5EF4-FFF2-40B4-BE49-F238E27FC236}">
                <a16:creationId xmlns:a16="http://schemas.microsoft.com/office/drawing/2014/main" id="{8750BB2F-CB3A-A2C2-8ED9-6A717ACFF36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689225" y="195263"/>
            <a:ext cx="3765550" cy="459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F6C8D4DB-69F9-ED0B-0F47-EAF8E4C4B0DA}"/>
                  </a:ext>
                </a:extLst>
              </p14:cNvPr>
              <p14:cNvContentPartPr/>
              <p14:nvPr/>
            </p14:nvContentPartPr>
            <p14:xfrm>
              <a:off x="2832937" y="4287355"/>
              <a:ext cx="90000" cy="428040"/>
            </p14:xfrm>
          </p:contentPart>
        </mc:Choice>
        <mc:Fallback xmlns="">
          <p:pic>
            <p:nvPicPr>
              <p:cNvPr id="4" name="Ink 3">
                <a:extLst>
                  <a:ext uri="{FF2B5EF4-FFF2-40B4-BE49-F238E27FC236}">
                    <a16:creationId xmlns:a16="http://schemas.microsoft.com/office/drawing/2014/main" id="{F6C8D4DB-69F9-ED0B-0F47-EAF8E4C4B0DA}"/>
                  </a:ext>
                </a:extLst>
              </p:cNvPr>
              <p:cNvPicPr/>
              <p:nvPr/>
            </p:nvPicPr>
            <p:blipFill>
              <a:blip r:embed="rId4"/>
              <a:stretch>
                <a:fillRect/>
              </a:stretch>
            </p:blipFill>
            <p:spPr>
              <a:xfrm>
                <a:off x="2814937" y="4269355"/>
                <a:ext cx="125640" cy="463680"/>
              </a:xfrm>
              <a:prstGeom prst="rect">
                <a:avLst/>
              </a:prstGeom>
            </p:spPr>
          </p:pic>
        </mc:Fallback>
      </mc:AlternateContent>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69" name="Picture 2">
            <a:extLst>
              <a:ext uri="{FF2B5EF4-FFF2-40B4-BE49-F238E27FC236}">
                <a16:creationId xmlns:a16="http://schemas.microsoft.com/office/drawing/2014/main" id="{F908D95E-F625-9D23-8752-6809FCF245D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560763" y="206375"/>
            <a:ext cx="2022475" cy="473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F624AF-3B92-B391-EB22-75FFF5F87E13}"/>
              </a:ext>
            </a:extLst>
          </p:cNvPr>
          <p:cNvSpPr>
            <a:spLocks noGrp="1"/>
          </p:cNvSpPr>
          <p:nvPr>
            <p:ph sz="quarter" idx="10"/>
          </p:nvPr>
        </p:nvSpPr>
        <p:spPr>
          <a:xfrm>
            <a:off x="1485900" y="838200"/>
            <a:ext cx="6172200" cy="3455988"/>
          </a:xfrm>
        </p:spPr>
        <p:txBody>
          <a:bodyPr>
            <a:normAutofit lnSpcReduction="10000"/>
          </a:bodyPr>
          <a:lstStyle/>
          <a:p>
            <a:pPr marL="0" indent="0" algn="ctr">
              <a:buFont typeface="Arial" panose="020B0604020202020204" pitchFamily="34" charset="0"/>
              <a:buNone/>
              <a:defRPr/>
            </a:pPr>
            <a:r>
              <a:rPr lang="en-US" sz="6600" dirty="0">
                <a:solidFill>
                  <a:srgbClr val="92D050"/>
                </a:solidFill>
              </a:rPr>
              <a:t>QUESTIONS</a:t>
            </a:r>
            <a:r>
              <a:rPr lang="en-US" sz="6600" dirty="0">
                <a:solidFill>
                  <a:srgbClr val="FF0000"/>
                </a:solidFill>
              </a:rPr>
              <a:t>?</a:t>
            </a:r>
          </a:p>
          <a:p>
            <a:pPr marL="0" indent="0" algn="ctr">
              <a:buFont typeface="Arial" panose="020B0604020202020204" pitchFamily="34" charset="0"/>
              <a:buNone/>
              <a:defRPr/>
            </a:pPr>
            <a:r>
              <a:rPr lang="en-US" sz="6600" dirty="0">
                <a:solidFill>
                  <a:srgbClr val="FFFF00"/>
                </a:solidFill>
              </a:rPr>
              <a:t>THOUGHTS</a:t>
            </a:r>
            <a:r>
              <a:rPr lang="en-US" sz="6600" dirty="0">
                <a:solidFill>
                  <a:srgbClr val="FF0000"/>
                </a:solidFill>
              </a:rPr>
              <a:t>?</a:t>
            </a:r>
          </a:p>
          <a:p>
            <a:pPr marL="0" indent="0" algn="ctr">
              <a:buFont typeface="Arial" panose="020B0604020202020204" pitchFamily="34" charset="0"/>
              <a:buNone/>
              <a:defRPr/>
            </a:pPr>
            <a:r>
              <a:rPr lang="en-US" sz="6600" dirty="0">
                <a:solidFill>
                  <a:srgbClr val="FFFFFF"/>
                </a:solidFill>
              </a:rPr>
              <a:t> DISCUSSION</a:t>
            </a:r>
            <a:r>
              <a:rPr lang="en-US" sz="6600" dirty="0">
                <a:solidFill>
                  <a:srgbClr val="FF0000"/>
                </a:solidFill>
              </a:rPr>
              <a:t>?</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Title 1">
            <a:extLst>
              <a:ext uri="{FF2B5EF4-FFF2-40B4-BE49-F238E27FC236}">
                <a16:creationId xmlns:a16="http://schemas.microsoft.com/office/drawing/2014/main" id="{B924004F-B5C1-12EE-E7CE-2BAA5279A80F}"/>
              </a:ext>
            </a:extLst>
          </p:cNvPr>
          <p:cNvSpPr>
            <a:spLocks noGrp="1" noChangeArrowheads="1"/>
          </p:cNvSpPr>
          <p:nvPr>
            <p:ph type="title"/>
          </p:nvPr>
        </p:nvSpPr>
        <p:spPr bwMode="auto">
          <a:xfrm>
            <a:off x="1525588" y="115888"/>
            <a:ext cx="6132512"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000">
                <a:solidFill>
                  <a:srgbClr val="FFFF00"/>
                </a:solidFill>
              </a:rPr>
              <a:t>Pause</a:t>
            </a:r>
          </a:p>
        </p:txBody>
      </p:sp>
      <p:pic>
        <p:nvPicPr>
          <p:cNvPr id="239618" name="Content Placeholder 3" descr="Crystal_Project_pause-queue.png">
            <a:extLst>
              <a:ext uri="{FF2B5EF4-FFF2-40B4-BE49-F238E27FC236}">
                <a16:creationId xmlns:a16="http://schemas.microsoft.com/office/drawing/2014/main" id="{1A580286-3661-5494-818D-0C70A222BA88}"/>
              </a:ext>
            </a:extLst>
          </p:cNvPr>
          <p:cNvPicPr>
            <a:picLocks noGrp="1" noChangeAspect="1" noChangeArrowheads="1"/>
          </p:cNvPicPr>
          <p:nvPr>
            <p:ph sz="quarter" idx="10"/>
          </p:nvPr>
        </p:nvPicPr>
        <p:blipFill>
          <a:blip r:embed="rId2" cstate="screen">
            <a:extLst>
              <a:ext uri="{28A0092B-C50C-407E-A947-70E740481C1C}">
                <a14:useLocalDpi xmlns:a14="http://schemas.microsoft.com/office/drawing/2010/main"/>
              </a:ext>
            </a:extLst>
          </a:blip>
          <a:srcRect l="1729" r="296"/>
          <a:stretch>
            <a:fillRect/>
          </a:stretch>
        </p:blipFill>
        <p:spPr bwMode="auto">
          <a:xfrm>
            <a:off x="3038475" y="1331913"/>
            <a:ext cx="3067050" cy="31321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619" name="Content Placeholder 3" descr="Crystal_Project_pause-queue.png">
            <a:extLst>
              <a:ext uri="{FF2B5EF4-FFF2-40B4-BE49-F238E27FC236}">
                <a16:creationId xmlns:a16="http://schemas.microsoft.com/office/drawing/2014/main" id="{A5273808-AC06-B1E0-C4CB-0F86774D06E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l="1729" r="296"/>
          <a:stretch>
            <a:fillRect/>
          </a:stretch>
        </p:blipFill>
        <p:spPr bwMode="auto">
          <a:xfrm>
            <a:off x="3033713" y="1331913"/>
            <a:ext cx="30670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TextBox 2">
            <a:extLst>
              <a:ext uri="{FF2B5EF4-FFF2-40B4-BE49-F238E27FC236}">
                <a16:creationId xmlns:a16="http://schemas.microsoft.com/office/drawing/2014/main" id="{2B95A1EF-FC97-CB60-2687-D5DDEF0EC206}"/>
              </a:ext>
            </a:extLst>
          </p:cNvPr>
          <p:cNvSpPr txBox="1">
            <a:spLocks noChangeArrowheads="1"/>
          </p:cNvSpPr>
          <p:nvPr/>
        </p:nvSpPr>
        <p:spPr bwMode="auto">
          <a:xfrm>
            <a:off x="503238" y="1347788"/>
            <a:ext cx="8137525" cy="353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34290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buFont typeface="Arial" panose="020B0604020202020204" pitchFamily="34" charset="0"/>
              <a:buNone/>
            </a:pPr>
            <a:r>
              <a:rPr lang="en-US" altLang="en-US" sz="3200" b="1">
                <a:solidFill>
                  <a:srgbClr val="FFFFFF"/>
                </a:solidFill>
              </a:rPr>
              <a:t>Three (</a:t>
            </a:r>
            <a:r>
              <a:rPr lang="en-US" altLang="en-US" sz="3200" b="1">
                <a:solidFill>
                  <a:srgbClr val="FF0000"/>
                </a:solidFill>
              </a:rPr>
              <a:t>3</a:t>
            </a:r>
            <a:r>
              <a:rPr lang="en-US" altLang="en-US" sz="3200" b="1">
                <a:solidFill>
                  <a:srgbClr val="FFFFFF"/>
                </a:solidFill>
              </a:rPr>
              <a:t>) necessary components of a passing-off action</a:t>
            </a:r>
            <a:r>
              <a:rPr lang="en-US" altLang="en-US" sz="3200" b="1">
                <a:solidFill>
                  <a:srgbClr val="FF0000"/>
                </a:solidFill>
              </a:rPr>
              <a:t>:</a:t>
            </a:r>
          </a:p>
          <a:p>
            <a:pPr lvl="1">
              <a:buFont typeface="Arial" panose="020B0604020202020204" pitchFamily="34" charset="0"/>
              <a:buNone/>
            </a:pPr>
            <a:r>
              <a:rPr lang="en-US" altLang="en-US" sz="3200">
                <a:solidFill>
                  <a:srgbClr val="FFFFFF"/>
                </a:solidFill>
              </a:rPr>
              <a:t>1. The existence of </a:t>
            </a:r>
            <a:r>
              <a:rPr lang="en-US" altLang="en-US" sz="3200">
                <a:solidFill>
                  <a:srgbClr val="FFFF00"/>
                </a:solidFill>
              </a:rPr>
              <a:t>goodwill </a:t>
            </a:r>
            <a:r>
              <a:rPr lang="en-US" altLang="en-US" sz="3200">
                <a:solidFill>
                  <a:srgbClr val="FF0000"/>
                </a:solidFill>
              </a:rPr>
              <a:t>(done)</a:t>
            </a:r>
          </a:p>
          <a:p>
            <a:pPr lvl="1">
              <a:buFont typeface="Arial" panose="020B0604020202020204" pitchFamily="34" charset="0"/>
              <a:buNone/>
            </a:pPr>
            <a:r>
              <a:rPr lang="en-US" altLang="en-US" sz="3200">
                <a:solidFill>
                  <a:srgbClr val="FFFFFF"/>
                </a:solidFill>
              </a:rPr>
              <a:t>2. </a:t>
            </a:r>
            <a:r>
              <a:rPr lang="en-US" altLang="en-US" sz="3200">
                <a:solidFill>
                  <a:srgbClr val="FFFF00"/>
                </a:solidFill>
              </a:rPr>
              <a:t>Deception</a:t>
            </a:r>
            <a:r>
              <a:rPr lang="en-US" altLang="en-US" sz="3200">
                <a:solidFill>
                  <a:srgbClr val="FFFFFF"/>
                </a:solidFill>
              </a:rPr>
              <a:t> of the public due to a misrepresentation</a:t>
            </a:r>
          </a:p>
          <a:p>
            <a:pPr lvl="1">
              <a:buFont typeface="Arial" panose="020B0604020202020204" pitchFamily="34" charset="0"/>
              <a:buNone/>
            </a:pPr>
            <a:r>
              <a:rPr lang="en-US" altLang="en-US" sz="3200">
                <a:solidFill>
                  <a:srgbClr val="FFFFFF"/>
                </a:solidFill>
              </a:rPr>
              <a:t>3. Actual or potential </a:t>
            </a:r>
            <a:r>
              <a:rPr lang="en-US" altLang="en-US" sz="3200">
                <a:solidFill>
                  <a:srgbClr val="FFFF00"/>
                </a:solidFill>
              </a:rPr>
              <a:t>damage</a:t>
            </a:r>
            <a:r>
              <a:rPr lang="en-US" altLang="en-US" sz="3200">
                <a:solidFill>
                  <a:srgbClr val="FFFFFF"/>
                </a:solidFill>
              </a:rPr>
              <a:t> to the plaintiff</a:t>
            </a:r>
          </a:p>
        </p:txBody>
      </p:sp>
      <p:sp>
        <p:nvSpPr>
          <p:cNvPr id="241666" name="TextBox 3">
            <a:extLst>
              <a:ext uri="{FF2B5EF4-FFF2-40B4-BE49-F238E27FC236}">
                <a16:creationId xmlns:a16="http://schemas.microsoft.com/office/drawing/2014/main" id="{6C678196-2B63-F5E4-109C-A4BAF4BD6EE7}"/>
              </a:ext>
            </a:extLst>
          </p:cNvPr>
          <p:cNvSpPr txBox="1">
            <a:spLocks noChangeArrowheads="1"/>
          </p:cNvSpPr>
          <p:nvPr/>
        </p:nvSpPr>
        <p:spPr bwMode="auto">
          <a:xfrm>
            <a:off x="1738313" y="123825"/>
            <a:ext cx="56673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800" b="1">
                <a:solidFill>
                  <a:srgbClr val="FFFF00"/>
                </a:solidFill>
              </a:rPr>
              <a:t>Passing off </a:t>
            </a:r>
            <a:r>
              <a:rPr lang="en-US" altLang="en-US" sz="4800" b="1">
                <a:solidFill>
                  <a:srgbClr val="FF0000"/>
                </a:solidFill>
              </a:rPr>
              <a:t>Basics</a:t>
            </a:r>
            <a:endParaRPr lang="en-US" altLang="en-US" sz="4800">
              <a:solidFill>
                <a:srgbClr val="002040"/>
              </a:solidFill>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Title 5">
            <a:extLst>
              <a:ext uri="{FF2B5EF4-FFF2-40B4-BE49-F238E27FC236}">
                <a16:creationId xmlns:a16="http://schemas.microsoft.com/office/drawing/2014/main" id="{E97D903B-7016-4E5F-FBA6-1224EE215D09}"/>
              </a:ext>
            </a:extLst>
          </p:cNvPr>
          <p:cNvSpPr>
            <a:spLocks noGrp="1" noChangeArrowheads="1"/>
          </p:cNvSpPr>
          <p:nvPr>
            <p:ph type="title"/>
          </p:nvPr>
        </p:nvSpPr>
        <p:spPr bwMode="auto">
          <a:xfrm>
            <a:off x="1485900" y="0"/>
            <a:ext cx="6172200" cy="6889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Passing off</a:t>
            </a:r>
          </a:p>
        </p:txBody>
      </p:sp>
      <p:sp>
        <p:nvSpPr>
          <p:cNvPr id="2" name="Content Placeholder 1">
            <a:extLst>
              <a:ext uri="{FF2B5EF4-FFF2-40B4-BE49-F238E27FC236}">
                <a16:creationId xmlns:a16="http://schemas.microsoft.com/office/drawing/2014/main" id="{578FD644-B96E-4B11-7D5E-8ED2252875F7}"/>
              </a:ext>
            </a:extLst>
          </p:cNvPr>
          <p:cNvSpPr>
            <a:spLocks noGrp="1"/>
          </p:cNvSpPr>
          <p:nvPr>
            <p:ph idx="1"/>
          </p:nvPr>
        </p:nvSpPr>
        <p:spPr>
          <a:xfrm>
            <a:off x="468313" y="987425"/>
            <a:ext cx="8135937" cy="3659188"/>
          </a:xfrm>
        </p:spPr>
        <p:txBody>
          <a:bodyPr>
            <a:normAutofit fontScale="92500" lnSpcReduction="10000"/>
          </a:bodyPr>
          <a:lstStyle/>
          <a:p>
            <a:pPr>
              <a:defRPr/>
            </a:pPr>
            <a:r>
              <a:rPr lang="en-US" sz="2400" dirty="0">
                <a:solidFill>
                  <a:srgbClr val="FFFF00"/>
                </a:solidFill>
              </a:rPr>
              <a:t>Deception</a:t>
            </a:r>
            <a:r>
              <a:rPr lang="en-US" sz="2400" dirty="0">
                <a:solidFill>
                  <a:schemeClr val="bg1"/>
                </a:solidFill>
              </a:rPr>
              <a:t> of the public due to a misrepresentation</a:t>
            </a:r>
          </a:p>
          <a:p>
            <a:pPr>
              <a:defRPr/>
            </a:pPr>
            <a:r>
              <a:rPr lang="en-US" sz="2400" dirty="0">
                <a:solidFill>
                  <a:schemeClr val="bg1"/>
                </a:solidFill>
              </a:rPr>
              <a:t>Means </a:t>
            </a:r>
            <a:r>
              <a:rPr lang="en-US" sz="2400" b="1" dirty="0">
                <a:solidFill>
                  <a:srgbClr val="FFFF00"/>
                </a:solidFill>
              </a:rPr>
              <a:t>misrepresentation</a:t>
            </a:r>
          </a:p>
          <a:p>
            <a:pPr lvl="1">
              <a:buFont typeface="Courier New" panose="02070309020205020404" pitchFamily="49" charset="0"/>
              <a:buChar char="o"/>
              <a:defRPr/>
            </a:pPr>
            <a:r>
              <a:rPr lang="en-US" sz="2400" dirty="0">
                <a:solidFill>
                  <a:schemeClr val="bg1"/>
                </a:solidFill>
              </a:rPr>
              <a:t>Fundamental </a:t>
            </a:r>
            <a:r>
              <a:rPr lang="en-US" sz="2400" dirty="0">
                <a:solidFill>
                  <a:srgbClr val="FFFF00"/>
                </a:solidFill>
              </a:rPr>
              <a:t>core feature of the tort </a:t>
            </a:r>
            <a:r>
              <a:rPr lang="en-US" sz="2400" dirty="0">
                <a:solidFill>
                  <a:schemeClr val="bg1"/>
                </a:solidFill>
              </a:rPr>
              <a:t>of passing off</a:t>
            </a:r>
          </a:p>
          <a:p>
            <a:pPr lvl="1">
              <a:buFont typeface="Courier New" panose="02070309020205020404" pitchFamily="49" charset="0"/>
              <a:buChar char="o"/>
              <a:defRPr/>
            </a:pPr>
            <a:r>
              <a:rPr lang="en-US" sz="2400" dirty="0">
                <a:solidFill>
                  <a:schemeClr val="bg1"/>
                </a:solidFill>
              </a:rPr>
              <a:t>Plaintiff must be able to </a:t>
            </a:r>
            <a:r>
              <a:rPr lang="en-US" sz="2400" dirty="0">
                <a:solidFill>
                  <a:srgbClr val="FFFF00"/>
                </a:solidFill>
              </a:rPr>
              <a:t>establish that the defendant misrepresented</a:t>
            </a:r>
            <a:r>
              <a:rPr lang="en-US" sz="2400" dirty="0">
                <a:solidFill>
                  <a:schemeClr val="bg1"/>
                </a:solidFill>
              </a:rPr>
              <a:t> his or her wares or services as those of the plaintiff </a:t>
            </a:r>
            <a:r>
              <a:rPr lang="en-US" sz="2400" dirty="0">
                <a:solidFill>
                  <a:srgbClr val="FFFF00"/>
                </a:solidFill>
              </a:rPr>
              <a:t>in a manner that was </a:t>
            </a:r>
            <a:r>
              <a:rPr lang="en-US" sz="2400" dirty="0">
                <a:solidFill>
                  <a:srgbClr val="FF0000"/>
                </a:solidFill>
              </a:rPr>
              <a:t>likely to cause consumer confusion</a:t>
            </a:r>
            <a:r>
              <a:rPr lang="en-US" sz="2400" dirty="0">
                <a:solidFill>
                  <a:schemeClr val="bg1"/>
                </a:solidFill>
              </a:rPr>
              <a:t>.</a:t>
            </a:r>
          </a:p>
          <a:p>
            <a:pPr lvl="1">
              <a:buFont typeface="Courier New" panose="02070309020205020404" pitchFamily="49" charset="0"/>
              <a:buChar char="o"/>
              <a:defRPr/>
            </a:pPr>
            <a:r>
              <a:rPr lang="en-US" sz="2400" dirty="0">
                <a:solidFill>
                  <a:srgbClr val="FFFF00"/>
                </a:solidFill>
              </a:rPr>
              <a:t>Not necessary to establish actual confusion</a:t>
            </a:r>
            <a:r>
              <a:rPr lang="en-US" sz="2400" dirty="0">
                <a:solidFill>
                  <a:schemeClr val="bg1"/>
                </a:solidFill>
              </a:rPr>
              <a:t>. Injunction to prevent </a:t>
            </a:r>
            <a:r>
              <a:rPr lang="en-US" sz="2400" dirty="0">
                <a:solidFill>
                  <a:srgbClr val="FFFF00"/>
                </a:solidFill>
              </a:rPr>
              <a:t>anticipated confusion </a:t>
            </a:r>
            <a:r>
              <a:rPr lang="en-US" sz="2400" dirty="0">
                <a:solidFill>
                  <a:schemeClr val="bg1"/>
                </a:solidFill>
              </a:rPr>
              <a:t>which would occur </a:t>
            </a:r>
            <a:r>
              <a:rPr lang="en-US" sz="2400" dirty="0">
                <a:solidFill>
                  <a:srgbClr val="FFFF00"/>
                </a:solidFill>
              </a:rPr>
              <a:t>if a product were allowed</a:t>
            </a:r>
            <a:r>
              <a:rPr lang="en-US" sz="2400" dirty="0">
                <a:solidFill>
                  <a:schemeClr val="bg1"/>
                </a:solidFill>
              </a:rPr>
              <a:t> to enter the market is possible. </a:t>
            </a:r>
            <a:endParaRPr lang="en-CA" sz="2400" dirty="0">
              <a:solidFill>
                <a:schemeClr val="bg1"/>
              </a:solidFill>
            </a:endParaRPr>
          </a:p>
          <a:p>
            <a:pPr>
              <a:defRPr/>
            </a:pPr>
            <a:endParaRPr lang="en-US" dirty="0"/>
          </a:p>
        </p:txBody>
      </p:sp>
      <p:sp>
        <p:nvSpPr>
          <p:cNvPr id="242691" name="Slide Number Placeholder 3">
            <a:extLst>
              <a:ext uri="{FF2B5EF4-FFF2-40B4-BE49-F238E27FC236}">
                <a16:creationId xmlns:a16="http://schemas.microsoft.com/office/drawing/2014/main" id="{25E77EB7-B942-2D5A-D994-4961EBE321F0}"/>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E9161BC-65A6-EB46-9680-EA5FD798BAED}" type="slidenum">
              <a:rPr lang="en-US" altLang="en-US" smtClean="0">
                <a:solidFill>
                  <a:srgbClr val="002040"/>
                </a:solidFill>
              </a:rPr>
              <a:pPr/>
              <a:t>126</a:t>
            </a:fld>
            <a:endParaRPr lang="en-US" altLang="en-US">
              <a:solidFill>
                <a:srgbClr val="002040"/>
              </a:solidFill>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315ABD6-5D0F-D6B6-C58A-9842F084F8C3}"/>
              </a:ext>
            </a:extLst>
          </p:cNvPr>
          <p:cNvSpPr>
            <a:spLocks noGrp="1"/>
          </p:cNvSpPr>
          <p:nvPr>
            <p:ph type="title"/>
          </p:nvPr>
        </p:nvSpPr>
        <p:spPr>
          <a:xfrm>
            <a:off x="1485900" y="61913"/>
            <a:ext cx="6172200" cy="615950"/>
          </a:xfrm>
        </p:spPr>
        <p:txBody>
          <a:bodyPr>
            <a:normAutofit fontScale="90000"/>
          </a:bodyPr>
          <a:lstStyle/>
          <a:p>
            <a:pPr>
              <a:defRPr/>
            </a:pPr>
            <a:r>
              <a:rPr lang="en-US" b="1" dirty="0">
                <a:solidFill>
                  <a:srgbClr val="FFFF00"/>
                </a:solidFill>
              </a:rPr>
              <a:t>Passing off</a:t>
            </a:r>
          </a:p>
        </p:txBody>
      </p:sp>
      <p:sp>
        <p:nvSpPr>
          <p:cNvPr id="2" name="Content Placeholder 1">
            <a:extLst>
              <a:ext uri="{FF2B5EF4-FFF2-40B4-BE49-F238E27FC236}">
                <a16:creationId xmlns:a16="http://schemas.microsoft.com/office/drawing/2014/main" id="{1168D675-19DB-98D1-DFE2-5FAB74374AB3}"/>
              </a:ext>
            </a:extLst>
          </p:cNvPr>
          <p:cNvSpPr>
            <a:spLocks noGrp="1"/>
          </p:cNvSpPr>
          <p:nvPr>
            <p:ph idx="1"/>
          </p:nvPr>
        </p:nvSpPr>
        <p:spPr>
          <a:xfrm>
            <a:off x="215900" y="842963"/>
            <a:ext cx="8712200" cy="4167187"/>
          </a:xfrm>
        </p:spPr>
        <p:txBody>
          <a:bodyPr>
            <a:normAutofit fontScale="47500" lnSpcReduction="20000"/>
          </a:bodyPr>
          <a:lstStyle/>
          <a:p>
            <a:pPr>
              <a:lnSpc>
                <a:spcPct val="110000"/>
              </a:lnSpc>
              <a:buFont typeface="Arial" panose="020B0604020202020204" pitchFamily="34" charset="0"/>
              <a:buNone/>
              <a:defRPr/>
            </a:pPr>
            <a:r>
              <a:rPr lang="en-US" sz="3400" dirty="0">
                <a:solidFill>
                  <a:srgbClr val="FF0000"/>
                </a:solidFill>
              </a:rPr>
              <a:t>Back to</a:t>
            </a:r>
            <a:r>
              <a:rPr lang="en-US" sz="3400" dirty="0">
                <a:solidFill>
                  <a:schemeClr val="bg1"/>
                </a:solidFill>
              </a:rPr>
              <a:t>:</a:t>
            </a:r>
            <a:r>
              <a:rPr lang="en-US" sz="3400" dirty="0">
                <a:solidFill>
                  <a:srgbClr val="FF0000"/>
                </a:solidFill>
              </a:rPr>
              <a:t> </a:t>
            </a:r>
            <a:r>
              <a:rPr lang="en-US" sz="3400" b="1" i="1" dirty="0">
                <a:solidFill>
                  <a:srgbClr val="00B0F0"/>
                </a:solidFill>
              </a:rPr>
              <a:t>Institut national  des appellations </a:t>
            </a:r>
            <a:r>
              <a:rPr lang="en-US" sz="3400" b="1" i="1" dirty="0" err="1">
                <a:solidFill>
                  <a:srgbClr val="00B0F0"/>
                </a:solidFill>
              </a:rPr>
              <a:t>d’origine</a:t>
            </a:r>
            <a:r>
              <a:rPr lang="en-US" sz="3400" b="1" i="1" dirty="0">
                <a:solidFill>
                  <a:srgbClr val="00B0F0"/>
                </a:solidFill>
              </a:rPr>
              <a:t> des </a:t>
            </a:r>
            <a:r>
              <a:rPr lang="en-US" sz="3400" b="1" i="1" dirty="0" err="1">
                <a:solidFill>
                  <a:srgbClr val="00B0F0"/>
                </a:solidFill>
              </a:rPr>
              <a:t>vins</a:t>
            </a:r>
            <a:r>
              <a:rPr lang="en-US" sz="3400" b="1" i="1" dirty="0">
                <a:solidFill>
                  <a:srgbClr val="00B0F0"/>
                </a:solidFill>
              </a:rPr>
              <a:t>…v. Andres Wines Ltd</a:t>
            </a:r>
            <a:endParaRPr lang="en-US" sz="3400" i="1" dirty="0">
              <a:solidFill>
                <a:srgbClr val="00B0F0"/>
              </a:solidFill>
            </a:endParaRPr>
          </a:p>
          <a:p>
            <a:pPr>
              <a:lnSpc>
                <a:spcPct val="110000"/>
              </a:lnSpc>
              <a:defRPr/>
            </a:pPr>
            <a:r>
              <a:rPr lang="en-US" sz="3400" dirty="0">
                <a:solidFill>
                  <a:schemeClr val="bg1"/>
                </a:solidFill>
              </a:rPr>
              <a:t>Established that </a:t>
            </a:r>
            <a:r>
              <a:rPr lang="en-US" sz="3400" dirty="0">
                <a:solidFill>
                  <a:srgbClr val="FFFF00"/>
                </a:solidFill>
              </a:rPr>
              <a:t>Plaintiff’s have goodwill </a:t>
            </a:r>
            <a:r>
              <a:rPr lang="en-US" sz="3400" dirty="0">
                <a:solidFill>
                  <a:schemeClr val="bg1"/>
                </a:solidFill>
              </a:rPr>
              <a:t>in “champagne”</a:t>
            </a:r>
            <a:endParaRPr lang="en-CA" sz="3400" dirty="0">
              <a:solidFill>
                <a:schemeClr val="bg1"/>
              </a:solidFill>
            </a:endParaRPr>
          </a:p>
          <a:p>
            <a:pPr>
              <a:lnSpc>
                <a:spcPct val="110000"/>
              </a:lnSpc>
              <a:defRPr/>
            </a:pPr>
            <a:r>
              <a:rPr lang="en-US" sz="3400" dirty="0">
                <a:solidFill>
                  <a:schemeClr val="bg1"/>
                </a:solidFill>
              </a:rPr>
              <a:t>Thereafter in order </a:t>
            </a:r>
            <a:r>
              <a:rPr lang="en-US" sz="3400" dirty="0">
                <a:solidFill>
                  <a:srgbClr val="FFFF00"/>
                </a:solidFill>
              </a:rPr>
              <a:t>to succeed </a:t>
            </a:r>
            <a:r>
              <a:rPr lang="en-US" sz="3400" dirty="0">
                <a:solidFill>
                  <a:schemeClr val="bg1"/>
                </a:solidFill>
              </a:rPr>
              <a:t>Plaintiff </a:t>
            </a:r>
            <a:r>
              <a:rPr lang="en-US" sz="3400" dirty="0">
                <a:solidFill>
                  <a:srgbClr val="FF0000"/>
                </a:solidFill>
              </a:rPr>
              <a:t>must establish</a:t>
            </a:r>
            <a:r>
              <a:rPr lang="en-US" sz="3400" dirty="0">
                <a:solidFill>
                  <a:srgbClr val="FFFF00"/>
                </a:solidFill>
              </a:rPr>
              <a:t>:</a:t>
            </a:r>
            <a:r>
              <a:rPr lang="en-US" sz="3400" dirty="0">
                <a:solidFill>
                  <a:schemeClr val="bg1"/>
                </a:solidFill>
              </a:rPr>
              <a:t> </a:t>
            </a:r>
            <a:endParaRPr lang="en-CA" sz="3400" dirty="0">
              <a:solidFill>
                <a:schemeClr val="bg1"/>
              </a:solidFill>
            </a:endParaRPr>
          </a:p>
          <a:p>
            <a:pPr marL="642938" lvl="1" indent="-342900">
              <a:lnSpc>
                <a:spcPct val="110000"/>
              </a:lnSpc>
              <a:buFont typeface="+mj-lt"/>
              <a:buAutoNum type="arabicPeriod"/>
              <a:defRPr/>
            </a:pPr>
            <a:r>
              <a:rPr lang="en-US" sz="3400" dirty="0">
                <a:solidFill>
                  <a:schemeClr val="bg1"/>
                </a:solidFill>
              </a:rPr>
              <a:t>That </a:t>
            </a:r>
            <a:r>
              <a:rPr lang="en-US" sz="3400" dirty="0">
                <a:solidFill>
                  <a:srgbClr val="FFFF00"/>
                </a:solidFill>
              </a:rPr>
              <a:t>Defendant’s misrepresented their products as being Champagne </a:t>
            </a:r>
            <a:r>
              <a:rPr lang="en-US" sz="3400" dirty="0">
                <a:solidFill>
                  <a:schemeClr val="bg1"/>
                </a:solidFill>
              </a:rPr>
              <a:t>(sparkling wines known as champagne and produced in France); </a:t>
            </a:r>
            <a:endParaRPr lang="en-CA" sz="3400" dirty="0">
              <a:solidFill>
                <a:schemeClr val="bg1"/>
              </a:solidFill>
            </a:endParaRPr>
          </a:p>
          <a:p>
            <a:pPr marL="642938" lvl="1" indent="-342900">
              <a:lnSpc>
                <a:spcPct val="110000"/>
              </a:lnSpc>
              <a:buFont typeface="+mj-lt"/>
              <a:buAutoNum type="arabicPeriod"/>
              <a:defRPr/>
            </a:pPr>
            <a:r>
              <a:rPr lang="en-US" sz="3400" dirty="0">
                <a:solidFill>
                  <a:schemeClr val="bg1"/>
                </a:solidFill>
              </a:rPr>
              <a:t>That this </a:t>
            </a:r>
            <a:r>
              <a:rPr lang="en-US" sz="3400" dirty="0">
                <a:solidFill>
                  <a:srgbClr val="FFFF00"/>
                </a:solidFill>
              </a:rPr>
              <a:t>misrepresentation is calculated or likely to deceive the public into thinking that the Canadian product is champagne</a:t>
            </a:r>
            <a:r>
              <a:rPr lang="en-US" sz="3400" dirty="0">
                <a:solidFill>
                  <a:schemeClr val="bg1"/>
                </a:solidFill>
              </a:rPr>
              <a:t>;</a:t>
            </a:r>
            <a:endParaRPr lang="en-CA" sz="3400" dirty="0">
              <a:solidFill>
                <a:schemeClr val="bg1"/>
              </a:solidFill>
            </a:endParaRPr>
          </a:p>
          <a:p>
            <a:pPr marL="642938" lvl="1" indent="-342900">
              <a:lnSpc>
                <a:spcPct val="110000"/>
              </a:lnSpc>
              <a:buFont typeface="+mj-lt"/>
              <a:buAutoNum type="arabicPeriod"/>
              <a:defRPr/>
            </a:pPr>
            <a:r>
              <a:rPr lang="en-US" sz="3400" dirty="0">
                <a:solidFill>
                  <a:schemeClr val="bg1"/>
                </a:solidFill>
              </a:rPr>
              <a:t>And that this </a:t>
            </a:r>
            <a:r>
              <a:rPr lang="en-US" sz="3400" dirty="0">
                <a:solidFill>
                  <a:srgbClr val="FFFF00"/>
                </a:solidFill>
              </a:rPr>
              <a:t>conduct HAS or is LIKELY to injure the goodwill </a:t>
            </a:r>
            <a:r>
              <a:rPr lang="en-US" sz="3400" dirty="0">
                <a:solidFill>
                  <a:schemeClr val="bg1"/>
                </a:solidFill>
              </a:rPr>
              <a:t>of the plaintiffs’ business (</a:t>
            </a:r>
            <a:r>
              <a:rPr lang="en-US" sz="3400" dirty="0">
                <a:solidFill>
                  <a:srgbClr val="FF0000"/>
                </a:solidFill>
              </a:rPr>
              <a:t>DAMAGE</a:t>
            </a:r>
            <a:r>
              <a:rPr lang="en-US" sz="3400" dirty="0">
                <a:solidFill>
                  <a:schemeClr val="bg1"/>
                </a:solidFill>
              </a:rPr>
              <a:t>).</a:t>
            </a:r>
            <a:endParaRPr lang="en-CA" sz="3400" dirty="0">
              <a:solidFill>
                <a:schemeClr val="bg1"/>
              </a:solidFill>
            </a:endParaRPr>
          </a:p>
          <a:p>
            <a:pPr>
              <a:lnSpc>
                <a:spcPct val="110000"/>
              </a:lnSpc>
              <a:defRPr/>
            </a:pPr>
            <a:r>
              <a:rPr lang="en-US" sz="3400" dirty="0">
                <a:solidFill>
                  <a:srgbClr val="FFFF00"/>
                </a:solidFill>
              </a:rPr>
              <a:t>NOT ENOUGH for P to establish that the Defendants were BENEFITING from the use of the term champagne (which was established in the case). </a:t>
            </a:r>
            <a:r>
              <a:rPr lang="en-US" sz="3400" dirty="0">
                <a:solidFill>
                  <a:srgbClr val="FF0000"/>
                </a:solidFill>
              </a:rPr>
              <a:t>MERELY  TAKING A BENEFIT DOES NOT CONSTITUTE TORT OF PASSING OFF.  </a:t>
            </a:r>
            <a:endParaRPr lang="en-CA" sz="3400" dirty="0">
              <a:solidFill>
                <a:srgbClr val="FF0000"/>
              </a:solidFill>
            </a:endParaRPr>
          </a:p>
          <a:p>
            <a:pPr>
              <a:lnSpc>
                <a:spcPct val="110000"/>
              </a:lnSpc>
              <a:defRPr/>
            </a:pPr>
            <a:r>
              <a:rPr lang="en-US" sz="3400" b="1" dirty="0">
                <a:solidFill>
                  <a:srgbClr val="FF0000"/>
                </a:solidFill>
              </a:rPr>
              <a:t>Must prove misrepresentation </a:t>
            </a:r>
            <a:r>
              <a:rPr lang="en-US" sz="3400" dirty="0">
                <a:solidFill>
                  <a:srgbClr val="FF0000"/>
                </a:solidFill>
              </a:rPr>
              <a:t>leading to actual or potential confusion</a:t>
            </a:r>
            <a:r>
              <a:rPr lang="en-US" sz="3400" dirty="0">
                <a:solidFill>
                  <a:schemeClr val="bg1"/>
                </a:solidFill>
              </a:rPr>
              <a:t>. </a:t>
            </a:r>
            <a:endParaRPr lang="en-CA" sz="3400" dirty="0">
              <a:solidFill>
                <a:schemeClr val="bg1"/>
              </a:solidFill>
            </a:endParaRPr>
          </a:p>
          <a:p>
            <a:pPr>
              <a:lnSpc>
                <a:spcPct val="110000"/>
              </a:lnSpc>
              <a:defRPr/>
            </a:pPr>
            <a:r>
              <a:rPr lang="en-US" sz="3400" dirty="0">
                <a:solidFill>
                  <a:srgbClr val="FF0000"/>
                </a:solidFill>
              </a:rPr>
              <a:t>Court  in </a:t>
            </a:r>
            <a:r>
              <a:rPr lang="en-US" sz="3400" b="1" i="1" u="sng" dirty="0">
                <a:solidFill>
                  <a:srgbClr val="FF0000"/>
                </a:solidFill>
              </a:rPr>
              <a:t>Institut national </a:t>
            </a:r>
            <a:r>
              <a:rPr lang="en-US" sz="3400" dirty="0">
                <a:solidFill>
                  <a:srgbClr val="FF0000"/>
                </a:solidFill>
              </a:rPr>
              <a:t>held that there </a:t>
            </a:r>
            <a:r>
              <a:rPr lang="en-US" sz="3400" b="1" u="sng" dirty="0">
                <a:solidFill>
                  <a:srgbClr val="FF0000"/>
                </a:solidFill>
              </a:rPr>
              <a:t>wasn’t</a:t>
            </a:r>
            <a:r>
              <a:rPr lang="en-US" sz="3400" dirty="0">
                <a:solidFill>
                  <a:srgbClr val="FF0000"/>
                </a:solidFill>
              </a:rPr>
              <a:t> a misrepresentation leading to confusion. </a:t>
            </a:r>
            <a:endParaRPr lang="en-CA" sz="3400" dirty="0">
              <a:solidFill>
                <a:srgbClr val="FF0000"/>
              </a:solidFill>
            </a:endParaRPr>
          </a:p>
          <a:p>
            <a:pPr>
              <a:lnSpc>
                <a:spcPct val="110000"/>
              </a:lnSpc>
              <a:defRPr/>
            </a:pPr>
            <a:r>
              <a:rPr lang="en-US" sz="3400" dirty="0">
                <a:solidFill>
                  <a:srgbClr val="FF0000"/>
                </a:solidFill>
              </a:rPr>
              <a:t>Canadian champagne </a:t>
            </a:r>
            <a:r>
              <a:rPr lang="en-US" sz="3400" dirty="0">
                <a:solidFill>
                  <a:schemeClr val="bg1"/>
                </a:solidFill>
              </a:rPr>
              <a:t>is a distinct </a:t>
            </a:r>
            <a:r>
              <a:rPr lang="en-US" sz="3400" dirty="0">
                <a:solidFill>
                  <a:srgbClr val="FF0000"/>
                </a:solidFill>
              </a:rPr>
              <a:t>Canadian product </a:t>
            </a:r>
            <a:r>
              <a:rPr lang="en-US" sz="3400" dirty="0">
                <a:solidFill>
                  <a:srgbClr val="FFFF00"/>
                </a:solidFill>
              </a:rPr>
              <a:t>not likely to be confused or even compared with French Champagne</a:t>
            </a:r>
            <a:r>
              <a:rPr lang="en-US" sz="3400" dirty="0">
                <a:solidFill>
                  <a:schemeClr val="bg1"/>
                </a:solidFill>
              </a:rPr>
              <a:t>. </a:t>
            </a:r>
            <a:endParaRPr lang="en-CA" sz="3400" dirty="0"/>
          </a:p>
          <a:p>
            <a:pPr>
              <a:defRPr/>
            </a:pPr>
            <a:endParaRPr lang="en-US" dirty="0"/>
          </a:p>
        </p:txBody>
      </p:sp>
      <p:sp>
        <p:nvSpPr>
          <p:cNvPr id="244739" name="Slide Number Placeholder 3">
            <a:extLst>
              <a:ext uri="{FF2B5EF4-FFF2-40B4-BE49-F238E27FC236}">
                <a16:creationId xmlns:a16="http://schemas.microsoft.com/office/drawing/2014/main" id="{5400F2EC-FF1B-3CEA-BA18-E41C44A7ACA5}"/>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B65F8AE-7EE0-5748-A83C-119C4E8619F6}" type="slidenum">
              <a:rPr lang="en-US" altLang="en-US" smtClean="0">
                <a:solidFill>
                  <a:srgbClr val="002040"/>
                </a:solidFill>
              </a:rPr>
              <a:pPr/>
              <a:t>127</a:t>
            </a:fld>
            <a:endParaRPr lang="en-US" altLang="en-US">
              <a:solidFill>
                <a:srgbClr val="002040"/>
              </a:solidFill>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68E94B6-3800-1A75-AF2B-58A3E7B7AD8D}"/>
              </a:ext>
            </a:extLst>
          </p:cNvPr>
          <p:cNvSpPr>
            <a:spLocks noGrp="1"/>
          </p:cNvSpPr>
          <p:nvPr>
            <p:ph type="title"/>
          </p:nvPr>
        </p:nvSpPr>
        <p:spPr>
          <a:xfrm>
            <a:off x="1485900" y="61913"/>
            <a:ext cx="6172200" cy="615950"/>
          </a:xfrm>
        </p:spPr>
        <p:txBody>
          <a:bodyPr>
            <a:normAutofit fontScale="90000"/>
          </a:bodyPr>
          <a:lstStyle/>
          <a:p>
            <a:pPr>
              <a:defRPr/>
            </a:pPr>
            <a:r>
              <a:rPr lang="en-US" b="1" dirty="0">
                <a:solidFill>
                  <a:srgbClr val="FFFF00"/>
                </a:solidFill>
              </a:rPr>
              <a:t>Passing off</a:t>
            </a:r>
          </a:p>
        </p:txBody>
      </p:sp>
      <p:sp>
        <p:nvSpPr>
          <p:cNvPr id="2" name="Content Placeholder 1">
            <a:extLst>
              <a:ext uri="{FF2B5EF4-FFF2-40B4-BE49-F238E27FC236}">
                <a16:creationId xmlns:a16="http://schemas.microsoft.com/office/drawing/2014/main" id="{19313B80-A108-8503-B08A-36BAB76C82B0}"/>
              </a:ext>
            </a:extLst>
          </p:cNvPr>
          <p:cNvSpPr>
            <a:spLocks noGrp="1"/>
          </p:cNvSpPr>
          <p:nvPr>
            <p:ph idx="1"/>
          </p:nvPr>
        </p:nvSpPr>
        <p:spPr>
          <a:xfrm>
            <a:off x="215900" y="915988"/>
            <a:ext cx="8712200" cy="3959225"/>
          </a:xfrm>
        </p:spPr>
        <p:txBody>
          <a:bodyPr>
            <a:normAutofit fontScale="55000" lnSpcReduction="20000"/>
          </a:bodyPr>
          <a:lstStyle/>
          <a:p>
            <a:pPr>
              <a:lnSpc>
                <a:spcPct val="110000"/>
              </a:lnSpc>
              <a:buFont typeface="Arial" panose="020B0604020202020204" pitchFamily="34" charset="0"/>
              <a:buNone/>
              <a:defRPr/>
            </a:pPr>
            <a:r>
              <a:rPr lang="en-US" dirty="0">
                <a:solidFill>
                  <a:srgbClr val="FF0000"/>
                </a:solidFill>
              </a:rPr>
              <a:t>Back to</a:t>
            </a:r>
            <a:r>
              <a:rPr lang="en-US" dirty="0">
                <a:solidFill>
                  <a:schemeClr val="bg1"/>
                </a:solidFill>
              </a:rPr>
              <a:t>:</a:t>
            </a:r>
            <a:r>
              <a:rPr lang="en-US" dirty="0">
                <a:solidFill>
                  <a:srgbClr val="FF0000"/>
                </a:solidFill>
              </a:rPr>
              <a:t> </a:t>
            </a:r>
            <a:r>
              <a:rPr lang="en-US" b="1" i="1" dirty="0">
                <a:solidFill>
                  <a:srgbClr val="00B0F0"/>
                </a:solidFill>
              </a:rPr>
              <a:t>Institut national  des appellations </a:t>
            </a:r>
            <a:r>
              <a:rPr lang="en-US" b="1" i="1" dirty="0" err="1">
                <a:solidFill>
                  <a:srgbClr val="00B0F0"/>
                </a:solidFill>
              </a:rPr>
              <a:t>d’origine</a:t>
            </a:r>
            <a:r>
              <a:rPr lang="en-US" b="1" i="1" dirty="0">
                <a:solidFill>
                  <a:srgbClr val="00B0F0"/>
                </a:solidFill>
              </a:rPr>
              <a:t> des </a:t>
            </a:r>
            <a:r>
              <a:rPr lang="en-US" b="1" i="1" dirty="0" err="1">
                <a:solidFill>
                  <a:srgbClr val="00B0F0"/>
                </a:solidFill>
              </a:rPr>
              <a:t>vins</a:t>
            </a:r>
            <a:r>
              <a:rPr lang="en-US" b="1" i="1" dirty="0">
                <a:solidFill>
                  <a:srgbClr val="00B0F0"/>
                </a:solidFill>
              </a:rPr>
              <a:t>…v. Andres Wines Ltd</a:t>
            </a:r>
            <a:endParaRPr lang="en-US" i="1" dirty="0">
              <a:solidFill>
                <a:srgbClr val="00B0F0"/>
              </a:solidFill>
            </a:endParaRPr>
          </a:p>
          <a:p>
            <a:pPr>
              <a:defRPr/>
            </a:pPr>
            <a:r>
              <a:rPr lang="en-US" b="1" dirty="0">
                <a:solidFill>
                  <a:schemeClr val="bg1"/>
                </a:solidFill>
              </a:rPr>
              <a:t>Canadian champagne producers wanting to establish there is no misrepresentation leading to confusion could show: </a:t>
            </a:r>
          </a:p>
          <a:p>
            <a:pPr>
              <a:defRPr/>
            </a:pPr>
            <a:r>
              <a:rPr lang="en-US" dirty="0">
                <a:solidFill>
                  <a:srgbClr val="FFFF00"/>
                </a:solidFill>
              </a:rPr>
              <a:t>Marketing</a:t>
            </a:r>
            <a:r>
              <a:rPr lang="en-US" dirty="0">
                <a:solidFill>
                  <a:schemeClr val="bg1"/>
                </a:solidFill>
              </a:rPr>
              <a:t> - They had marketed </a:t>
            </a:r>
            <a:r>
              <a:rPr lang="en-US" dirty="0">
                <a:solidFill>
                  <a:srgbClr val="FFFF00"/>
                </a:solidFill>
              </a:rPr>
              <a:t>Canadian champagne </a:t>
            </a:r>
            <a:r>
              <a:rPr lang="en-US" dirty="0">
                <a:solidFill>
                  <a:schemeClr val="bg1"/>
                </a:solidFill>
              </a:rPr>
              <a:t>in Ontario for many years; </a:t>
            </a:r>
            <a:endParaRPr lang="en-CA" dirty="0">
              <a:solidFill>
                <a:schemeClr val="bg1"/>
              </a:solidFill>
            </a:endParaRPr>
          </a:p>
          <a:p>
            <a:pPr>
              <a:defRPr/>
            </a:pPr>
            <a:r>
              <a:rPr lang="en-US" dirty="0">
                <a:solidFill>
                  <a:srgbClr val="FFFF00"/>
                </a:solidFill>
              </a:rPr>
              <a:t>Labelling - Word Canadian displayed as prominently as the word “Champagne” </a:t>
            </a:r>
            <a:r>
              <a:rPr lang="en-US" dirty="0">
                <a:solidFill>
                  <a:schemeClr val="bg1"/>
                </a:solidFill>
              </a:rPr>
              <a:t>on Defendant’s products, in compliance with </a:t>
            </a:r>
            <a:r>
              <a:rPr lang="en-US" dirty="0">
                <a:solidFill>
                  <a:srgbClr val="FFFF00"/>
                </a:solidFill>
              </a:rPr>
              <a:t>government directives, </a:t>
            </a:r>
            <a:r>
              <a:rPr lang="en-US" dirty="0">
                <a:solidFill>
                  <a:schemeClr val="bg1"/>
                </a:solidFill>
              </a:rPr>
              <a:t>so as to clearly identify the products as Canadian; </a:t>
            </a:r>
            <a:endParaRPr lang="en-CA" dirty="0">
              <a:solidFill>
                <a:schemeClr val="bg1"/>
              </a:solidFill>
            </a:endParaRPr>
          </a:p>
          <a:p>
            <a:pPr>
              <a:defRPr/>
            </a:pPr>
            <a:r>
              <a:rPr lang="en-US" dirty="0">
                <a:solidFill>
                  <a:srgbClr val="FFFF00"/>
                </a:solidFill>
              </a:rPr>
              <a:t>Physical separation </a:t>
            </a:r>
            <a:r>
              <a:rPr lang="en-US" dirty="0">
                <a:solidFill>
                  <a:schemeClr val="bg1"/>
                </a:solidFill>
              </a:rPr>
              <a:t>in Liquor Control Board of Ontario (LCBO) stores – for many years, the Canadian product has been physically separated from French champagnes in L.C.B.O. stores and listed separately by them..  </a:t>
            </a:r>
            <a:endParaRPr lang="en-CA" dirty="0">
              <a:solidFill>
                <a:schemeClr val="bg1"/>
              </a:solidFill>
            </a:endParaRPr>
          </a:p>
          <a:p>
            <a:pPr>
              <a:defRPr/>
            </a:pPr>
            <a:r>
              <a:rPr lang="en-US" dirty="0">
                <a:solidFill>
                  <a:schemeClr val="bg1"/>
                </a:solidFill>
              </a:rPr>
              <a:t>ALSO evidence confirming that Canadian champagne has attained a </a:t>
            </a:r>
            <a:r>
              <a:rPr lang="en-US" dirty="0">
                <a:solidFill>
                  <a:srgbClr val="FFFF00"/>
                </a:solidFill>
              </a:rPr>
              <a:t>reputation of its own </a:t>
            </a:r>
            <a:r>
              <a:rPr lang="en-US" dirty="0">
                <a:solidFill>
                  <a:schemeClr val="bg1"/>
                </a:solidFill>
              </a:rPr>
              <a:t>in Ontario. </a:t>
            </a:r>
            <a:endParaRPr lang="en-CA" dirty="0">
              <a:solidFill>
                <a:schemeClr val="bg1"/>
              </a:solidFill>
            </a:endParaRPr>
          </a:p>
          <a:p>
            <a:pPr>
              <a:defRPr/>
            </a:pPr>
            <a:r>
              <a:rPr lang="en-US" dirty="0">
                <a:solidFill>
                  <a:schemeClr val="bg1"/>
                </a:solidFill>
              </a:rPr>
              <a:t>ALSO the </a:t>
            </a:r>
            <a:r>
              <a:rPr lang="en-US" dirty="0">
                <a:solidFill>
                  <a:srgbClr val="FFFF00"/>
                </a:solidFill>
              </a:rPr>
              <a:t>Court found there was no confusion due to the </a:t>
            </a:r>
            <a:r>
              <a:rPr lang="en-US" i="1" dirty="0">
                <a:solidFill>
                  <a:srgbClr val="FFFF00"/>
                </a:solidFill>
              </a:rPr>
              <a:t>nature of the wine consumer</a:t>
            </a:r>
            <a:r>
              <a:rPr lang="en-US" dirty="0">
                <a:solidFill>
                  <a:srgbClr val="FFFF00"/>
                </a:solidFill>
              </a:rPr>
              <a:t>. </a:t>
            </a:r>
            <a:endParaRPr lang="en-CA" dirty="0">
              <a:solidFill>
                <a:srgbClr val="FFFF00"/>
              </a:solidFill>
            </a:endParaRPr>
          </a:p>
          <a:p>
            <a:pPr>
              <a:defRPr/>
            </a:pPr>
            <a:endParaRPr lang="en-US" dirty="0"/>
          </a:p>
        </p:txBody>
      </p:sp>
      <p:sp>
        <p:nvSpPr>
          <p:cNvPr id="246787" name="Slide Number Placeholder 3">
            <a:extLst>
              <a:ext uri="{FF2B5EF4-FFF2-40B4-BE49-F238E27FC236}">
                <a16:creationId xmlns:a16="http://schemas.microsoft.com/office/drawing/2014/main" id="{EA3447C7-9962-2851-84A4-BE11A387C7BA}"/>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C3637B9-FD2A-E14C-8581-61F292B63771}" type="slidenum">
              <a:rPr lang="en-US" altLang="en-US" smtClean="0">
                <a:solidFill>
                  <a:srgbClr val="002040"/>
                </a:solidFill>
              </a:rPr>
              <a:pPr/>
              <a:t>128</a:t>
            </a:fld>
            <a:endParaRPr lang="en-US" altLang="en-US">
              <a:solidFill>
                <a:srgbClr val="002040"/>
              </a:solidFill>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87FD09A-C25D-C93A-82E0-3AE9140F3A09}"/>
              </a:ext>
            </a:extLst>
          </p:cNvPr>
          <p:cNvSpPr>
            <a:spLocks noGrp="1"/>
          </p:cNvSpPr>
          <p:nvPr>
            <p:ph type="title"/>
          </p:nvPr>
        </p:nvSpPr>
        <p:spPr>
          <a:xfrm>
            <a:off x="1485900" y="61913"/>
            <a:ext cx="6172200" cy="615950"/>
          </a:xfrm>
        </p:spPr>
        <p:txBody>
          <a:bodyPr>
            <a:normAutofit fontScale="90000"/>
          </a:bodyPr>
          <a:lstStyle/>
          <a:p>
            <a:pPr>
              <a:defRPr/>
            </a:pPr>
            <a:r>
              <a:rPr lang="en-US" b="1" dirty="0">
                <a:solidFill>
                  <a:srgbClr val="FFFF00"/>
                </a:solidFill>
              </a:rPr>
              <a:t>Passing off</a:t>
            </a:r>
          </a:p>
        </p:txBody>
      </p:sp>
      <p:sp>
        <p:nvSpPr>
          <p:cNvPr id="2" name="Content Placeholder 1">
            <a:extLst>
              <a:ext uri="{FF2B5EF4-FFF2-40B4-BE49-F238E27FC236}">
                <a16:creationId xmlns:a16="http://schemas.microsoft.com/office/drawing/2014/main" id="{DE043CB3-55FE-5A58-153E-6F6831EA0A67}"/>
              </a:ext>
            </a:extLst>
          </p:cNvPr>
          <p:cNvSpPr>
            <a:spLocks noGrp="1"/>
          </p:cNvSpPr>
          <p:nvPr>
            <p:ph idx="1"/>
          </p:nvPr>
        </p:nvSpPr>
        <p:spPr>
          <a:xfrm>
            <a:off x="287338" y="915988"/>
            <a:ext cx="8569325" cy="4103687"/>
          </a:xfrm>
        </p:spPr>
        <p:txBody>
          <a:bodyPr>
            <a:normAutofit fontScale="47500" lnSpcReduction="20000"/>
          </a:bodyPr>
          <a:lstStyle/>
          <a:p>
            <a:pPr>
              <a:lnSpc>
                <a:spcPct val="120000"/>
              </a:lnSpc>
              <a:buFont typeface="Arial" panose="020B0604020202020204" pitchFamily="34" charset="0"/>
              <a:buNone/>
              <a:defRPr/>
            </a:pPr>
            <a:r>
              <a:rPr lang="en-US" sz="3400" b="1" i="1" dirty="0">
                <a:solidFill>
                  <a:srgbClr val="00B0F0"/>
                </a:solidFill>
              </a:rPr>
              <a:t>Institut national  des appellations </a:t>
            </a:r>
            <a:r>
              <a:rPr lang="en-US" sz="3400" b="1" i="1" dirty="0" err="1">
                <a:solidFill>
                  <a:srgbClr val="00B0F0"/>
                </a:solidFill>
              </a:rPr>
              <a:t>d’origine</a:t>
            </a:r>
            <a:r>
              <a:rPr lang="en-US" sz="3400" b="1" i="1" dirty="0">
                <a:solidFill>
                  <a:srgbClr val="00B0F0"/>
                </a:solidFill>
              </a:rPr>
              <a:t> des </a:t>
            </a:r>
            <a:r>
              <a:rPr lang="en-US" sz="3400" b="1" i="1" dirty="0" err="1">
                <a:solidFill>
                  <a:srgbClr val="00B0F0"/>
                </a:solidFill>
              </a:rPr>
              <a:t>vins</a:t>
            </a:r>
            <a:r>
              <a:rPr lang="en-US" sz="3400" b="1" i="1" dirty="0">
                <a:solidFill>
                  <a:srgbClr val="00B0F0"/>
                </a:solidFill>
              </a:rPr>
              <a:t>…v. Andres Wines Ltd</a:t>
            </a:r>
            <a:endParaRPr lang="en-CA" sz="3400" dirty="0">
              <a:solidFill>
                <a:srgbClr val="00B0F0"/>
              </a:solidFill>
            </a:endParaRPr>
          </a:p>
          <a:p>
            <a:pPr>
              <a:lnSpc>
                <a:spcPct val="120000"/>
              </a:lnSpc>
              <a:defRPr/>
            </a:pPr>
            <a:r>
              <a:rPr lang="en-US" sz="3400" dirty="0">
                <a:solidFill>
                  <a:schemeClr val="bg1"/>
                </a:solidFill>
              </a:rPr>
              <a:t>The </a:t>
            </a:r>
            <a:r>
              <a:rPr lang="en-US" sz="3400" dirty="0">
                <a:solidFill>
                  <a:srgbClr val="FFFF00"/>
                </a:solidFill>
              </a:rPr>
              <a:t>Court said </a:t>
            </a:r>
            <a:r>
              <a:rPr lang="en-US" sz="3400" dirty="0">
                <a:solidFill>
                  <a:schemeClr val="bg1"/>
                </a:solidFill>
              </a:rPr>
              <a:t>that the g</a:t>
            </a:r>
            <a:r>
              <a:rPr lang="en-US" sz="3400" dirty="0">
                <a:solidFill>
                  <a:srgbClr val="FFFF00"/>
                </a:solidFill>
              </a:rPr>
              <a:t>eneral public in Ontario is knowledgeable about wine products due to increased public exposure</a:t>
            </a:r>
            <a:r>
              <a:rPr lang="en-US" sz="3400" dirty="0">
                <a:solidFill>
                  <a:schemeClr val="bg1"/>
                </a:solidFill>
              </a:rPr>
              <a:t>, educational exercises or publications on the subject, mass media ads that prevail on a daily basis </a:t>
            </a:r>
            <a:r>
              <a:rPr lang="en-US" sz="3400" dirty="0">
                <a:solidFill>
                  <a:srgbClr val="FF0000"/>
                </a:solidFill>
              </a:rPr>
              <a:t>[</a:t>
            </a:r>
            <a:r>
              <a:rPr lang="en-US" sz="3400" dirty="0">
                <a:solidFill>
                  <a:schemeClr val="bg1"/>
                </a:solidFill>
              </a:rPr>
              <a:t>different than the </a:t>
            </a:r>
            <a:r>
              <a:rPr lang="en-US" sz="3400" dirty="0">
                <a:solidFill>
                  <a:srgbClr val="FFFF00"/>
                </a:solidFill>
              </a:rPr>
              <a:t>situation in the UK in a case that dealt with Spanish Champagne - where it was found that customers would be confused</a:t>
            </a:r>
            <a:r>
              <a:rPr lang="en-US" sz="3400" dirty="0">
                <a:solidFill>
                  <a:schemeClr val="bg1"/>
                </a:solidFill>
              </a:rPr>
              <a:t>, would think that the use of the term Spanish champagne is the same as French champagne</a:t>
            </a:r>
            <a:r>
              <a:rPr lang="en-US" sz="3400" dirty="0">
                <a:solidFill>
                  <a:srgbClr val="FF0000"/>
                </a:solidFill>
              </a:rPr>
              <a:t>]</a:t>
            </a:r>
            <a:r>
              <a:rPr lang="en-US" sz="3400" dirty="0">
                <a:solidFill>
                  <a:schemeClr val="bg1"/>
                </a:solidFill>
              </a:rPr>
              <a:t>.</a:t>
            </a:r>
            <a:endParaRPr lang="en-CA" sz="3400" dirty="0">
              <a:solidFill>
                <a:schemeClr val="bg1"/>
              </a:solidFill>
            </a:endParaRPr>
          </a:p>
          <a:p>
            <a:pPr>
              <a:lnSpc>
                <a:spcPct val="120000"/>
              </a:lnSpc>
              <a:defRPr/>
            </a:pPr>
            <a:r>
              <a:rPr lang="en-US" sz="3400" dirty="0">
                <a:solidFill>
                  <a:schemeClr val="bg1"/>
                </a:solidFill>
              </a:rPr>
              <a:t>The Court also found that the </a:t>
            </a:r>
            <a:r>
              <a:rPr lang="en-US" sz="3400" dirty="0">
                <a:solidFill>
                  <a:srgbClr val="FFFF00"/>
                </a:solidFill>
              </a:rPr>
              <a:t>purchaser who is ignorant about wines and wishes to buy a bottle of champagne for a special occasion </a:t>
            </a:r>
            <a:r>
              <a:rPr lang="en-US" sz="3400" dirty="0">
                <a:solidFill>
                  <a:schemeClr val="bg1"/>
                </a:solidFill>
              </a:rPr>
              <a:t>(aware of the general reputation of champagne) </a:t>
            </a:r>
            <a:r>
              <a:rPr lang="en-US" sz="3400" dirty="0">
                <a:solidFill>
                  <a:srgbClr val="FFFF00"/>
                </a:solidFill>
              </a:rPr>
              <a:t>may</a:t>
            </a:r>
            <a:r>
              <a:rPr lang="en-US" sz="3400" dirty="0">
                <a:solidFill>
                  <a:schemeClr val="bg1"/>
                </a:solidFill>
              </a:rPr>
              <a:t> choose a Canadian champagne under the </a:t>
            </a:r>
            <a:r>
              <a:rPr lang="en-US" sz="3400" dirty="0">
                <a:solidFill>
                  <a:srgbClr val="FFFF00"/>
                </a:solidFill>
              </a:rPr>
              <a:t>mistaken belief that he is buying the champagne of high repute</a:t>
            </a:r>
            <a:r>
              <a:rPr lang="en-US" sz="3400" dirty="0">
                <a:solidFill>
                  <a:schemeClr val="bg1"/>
                </a:solidFill>
              </a:rPr>
              <a:t>. </a:t>
            </a:r>
            <a:endParaRPr lang="en-CA" sz="3400" dirty="0">
              <a:solidFill>
                <a:schemeClr val="bg1"/>
              </a:solidFill>
            </a:endParaRPr>
          </a:p>
          <a:p>
            <a:pPr>
              <a:lnSpc>
                <a:spcPct val="120000"/>
              </a:lnSpc>
              <a:defRPr/>
            </a:pPr>
            <a:r>
              <a:rPr lang="en-US" sz="3400" dirty="0">
                <a:solidFill>
                  <a:schemeClr val="bg1"/>
                </a:solidFill>
              </a:rPr>
              <a:t>That said, </a:t>
            </a:r>
            <a:r>
              <a:rPr lang="en-US" sz="3400" dirty="0">
                <a:solidFill>
                  <a:srgbClr val="FFFF00"/>
                </a:solidFill>
              </a:rPr>
              <a:t>consumers ignorant about wine would likely realize the difference</a:t>
            </a:r>
            <a:r>
              <a:rPr lang="en-US" sz="3400" dirty="0">
                <a:solidFill>
                  <a:schemeClr val="bg1"/>
                </a:solidFill>
              </a:rPr>
              <a:t> between Canadian Champagne and Champagne from France either by the clear labelling of both, or the difference in listing and physical location at the L.C.B.O. stores, or, finally, by the vast price differential between the products.</a:t>
            </a:r>
            <a:endParaRPr lang="en-CA" sz="3400" dirty="0">
              <a:solidFill>
                <a:schemeClr val="bg1"/>
              </a:solidFill>
            </a:endParaRPr>
          </a:p>
          <a:p>
            <a:pPr>
              <a:defRPr/>
            </a:pPr>
            <a:endParaRPr lang="en-US" dirty="0"/>
          </a:p>
        </p:txBody>
      </p:sp>
      <p:sp>
        <p:nvSpPr>
          <p:cNvPr id="248835" name="Slide Number Placeholder 3">
            <a:extLst>
              <a:ext uri="{FF2B5EF4-FFF2-40B4-BE49-F238E27FC236}">
                <a16:creationId xmlns:a16="http://schemas.microsoft.com/office/drawing/2014/main" id="{3F069889-3D58-287B-D06A-6ADB32245A7A}"/>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300D0EE-3C46-AD46-AC17-A4BD8A5B1DD4}" type="slidenum">
              <a:rPr lang="en-US" altLang="en-US" smtClean="0">
                <a:solidFill>
                  <a:srgbClr val="002040"/>
                </a:solidFill>
              </a:rPr>
              <a:pPr/>
              <a:t>129</a:t>
            </a:fld>
            <a:endParaRPr lang="en-US" altLang="en-US">
              <a:solidFill>
                <a:srgbClr val="00204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28739-AE9A-3FF9-8572-2DD90A4BB603}"/>
              </a:ext>
            </a:extLst>
          </p:cNvPr>
          <p:cNvSpPr>
            <a:spLocks noGrp="1"/>
          </p:cNvSpPr>
          <p:nvPr>
            <p:ph type="title"/>
          </p:nvPr>
        </p:nvSpPr>
        <p:spPr>
          <a:xfrm>
            <a:off x="1314450" y="0"/>
            <a:ext cx="6686550" cy="746125"/>
          </a:xfrm>
        </p:spPr>
        <p:txBody>
          <a:bodyPr>
            <a:noAutofit/>
          </a:bodyPr>
          <a:lstStyle/>
          <a:p>
            <a:pPr>
              <a:defRPr/>
            </a:pPr>
            <a:br>
              <a:rPr lang="en-US" b="1" dirty="0">
                <a:latin typeface="+mn-lt"/>
              </a:rPr>
            </a:br>
            <a:r>
              <a:rPr lang="en-US" b="1" dirty="0">
                <a:solidFill>
                  <a:srgbClr val="FFFF00"/>
                </a:solidFill>
                <a:latin typeface="+mn-lt"/>
              </a:rPr>
              <a:t>For </a:t>
            </a:r>
            <a:r>
              <a:rPr lang="en-CA" b="1" dirty="0">
                <a:solidFill>
                  <a:srgbClr val="FFFF00"/>
                </a:solidFill>
                <a:latin typeface="+mn-lt"/>
              </a:rPr>
              <a:t>full privileges on the website </a:t>
            </a:r>
            <a:br>
              <a:rPr lang="en-CA" b="1" dirty="0">
                <a:latin typeface="+mn-lt"/>
              </a:rPr>
            </a:br>
            <a:endParaRPr lang="en-US" b="1" dirty="0">
              <a:latin typeface="+mn-lt"/>
            </a:endParaRPr>
          </a:p>
        </p:txBody>
      </p:sp>
      <p:sp>
        <p:nvSpPr>
          <p:cNvPr id="3" name="Content Placeholder 2">
            <a:extLst>
              <a:ext uri="{FF2B5EF4-FFF2-40B4-BE49-F238E27FC236}">
                <a16:creationId xmlns:a16="http://schemas.microsoft.com/office/drawing/2014/main" id="{954E53EE-88AF-DD75-C39D-92B4AB73C907}"/>
              </a:ext>
            </a:extLst>
          </p:cNvPr>
          <p:cNvSpPr>
            <a:spLocks noGrp="1"/>
          </p:cNvSpPr>
          <p:nvPr>
            <p:ph sz="quarter" idx="10"/>
          </p:nvPr>
        </p:nvSpPr>
        <p:spPr>
          <a:xfrm>
            <a:off x="1314450" y="850900"/>
            <a:ext cx="6515100" cy="3846513"/>
          </a:xfrm>
        </p:spPr>
        <p:txBody>
          <a:bodyPr>
            <a:normAutofit fontScale="85000" lnSpcReduction="10000"/>
          </a:bodyPr>
          <a:lstStyle/>
          <a:p>
            <a:pPr marL="0" indent="0">
              <a:lnSpc>
                <a:spcPct val="110000"/>
              </a:lnSpc>
              <a:buFont typeface="Arial" panose="020B0604020202020204" pitchFamily="34" charset="0"/>
              <a:buNone/>
              <a:defRPr/>
            </a:pPr>
            <a:r>
              <a:rPr lang="en-CA" sz="2400" dirty="0">
                <a:solidFill>
                  <a:schemeClr val="bg1"/>
                </a:solidFill>
              </a:rPr>
              <a:t>1. Please create an account at </a:t>
            </a:r>
            <a:r>
              <a:rPr lang="en-CA" sz="2400" dirty="0">
                <a:solidFill>
                  <a:schemeClr val="bg1"/>
                </a:solidFill>
                <a:hlinkClick r:id="rId2"/>
              </a:rPr>
              <a:t>http://cms.ubc.ca/</a:t>
            </a:r>
            <a:r>
              <a:rPr lang="en-CA" sz="2400" dirty="0">
                <a:solidFill>
                  <a:schemeClr val="bg1"/>
                </a:solidFill>
              </a:rPr>
              <a:t> using your CWL.</a:t>
            </a:r>
          </a:p>
          <a:p>
            <a:pPr marL="0" indent="0">
              <a:lnSpc>
                <a:spcPct val="110000"/>
              </a:lnSpc>
              <a:buFont typeface="Arial" panose="020B0604020202020204" pitchFamily="34" charset="0"/>
              <a:buNone/>
              <a:defRPr/>
            </a:pPr>
            <a:r>
              <a:rPr lang="en-CA" sz="2400" dirty="0">
                <a:solidFill>
                  <a:schemeClr val="bg1"/>
                </a:solidFill>
              </a:rPr>
              <a:t>2. Once you create an account and sign in at </a:t>
            </a:r>
            <a:r>
              <a:rPr lang="en-CA" sz="2400" dirty="0">
                <a:solidFill>
                  <a:schemeClr val="bg1"/>
                </a:solidFill>
                <a:hlinkClick r:id="rId2"/>
              </a:rPr>
              <a:t>http://cms.ubc.ca/</a:t>
            </a:r>
            <a:r>
              <a:rPr lang="en-CA" sz="2400" dirty="0">
                <a:solidFill>
                  <a:schemeClr val="bg1"/>
                </a:solidFill>
              </a:rPr>
              <a:t> you can click your name in the top right. Halfway down the following page will be your WordPress email address.</a:t>
            </a:r>
          </a:p>
          <a:p>
            <a:pPr marL="0" indent="0">
              <a:lnSpc>
                <a:spcPct val="110000"/>
              </a:lnSpc>
              <a:buFont typeface="Arial" panose="020B0604020202020204" pitchFamily="34" charset="0"/>
              <a:buNone/>
              <a:defRPr/>
            </a:pPr>
            <a:r>
              <a:rPr lang="en-CA" sz="2400" dirty="0">
                <a:solidFill>
                  <a:schemeClr val="bg1"/>
                </a:solidFill>
              </a:rPr>
              <a:t>3. Send me your WordPress email address at </a:t>
            </a:r>
            <a:r>
              <a:rPr lang="en-CA" sz="2400" dirty="0">
                <a:solidFill>
                  <a:schemeClr val="bg1"/>
                </a:solidFill>
                <a:hlinkClick r:id="rId3"/>
              </a:rPr>
              <a:t>jon.festinger@ubc.ca</a:t>
            </a:r>
            <a:r>
              <a:rPr lang="en-CA" sz="2400" dirty="0">
                <a:solidFill>
                  <a:schemeClr val="bg1"/>
                </a:solidFill>
              </a:rPr>
              <a:t>  or at </a:t>
            </a:r>
            <a:r>
              <a:rPr lang="en-CA" sz="2400" dirty="0">
                <a:solidFill>
                  <a:schemeClr val="bg1"/>
                </a:solidFill>
                <a:hlinkClick r:id="rId4"/>
              </a:rPr>
              <a:t>jon_festinger@thecdm.ca</a:t>
            </a:r>
            <a:r>
              <a:rPr lang="en-CA" sz="2400" dirty="0">
                <a:solidFill>
                  <a:schemeClr val="bg1"/>
                </a:solidFill>
              </a:rPr>
              <a:t> </a:t>
            </a:r>
          </a:p>
          <a:p>
            <a:pPr marL="0" indent="0">
              <a:lnSpc>
                <a:spcPct val="110000"/>
              </a:lnSpc>
              <a:buFont typeface="Arial" panose="020B0604020202020204" pitchFamily="34" charset="0"/>
              <a:buNone/>
              <a:defRPr/>
            </a:pPr>
            <a:r>
              <a:rPr lang="en-CA" sz="2400" dirty="0">
                <a:solidFill>
                  <a:schemeClr val="bg1"/>
                </a:solidFill>
              </a:rPr>
              <a:t>4. Then, I will invite you to participate with authoring privileges via your WordPress email address.</a:t>
            </a:r>
          </a:p>
          <a:p>
            <a:pPr marL="0" indent="0">
              <a:buFont typeface="Arial" panose="020B0604020202020204" pitchFamily="34" charset="0"/>
              <a:buNone/>
              <a:defRPr/>
            </a:pPr>
            <a:endParaRPr lang="en-US" dirty="0"/>
          </a:p>
        </p:txBody>
      </p:sp>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E527F81F-EB8C-6AC9-84FF-FC5AD56F173D}"/>
                  </a:ext>
                </a:extLst>
              </p14:cNvPr>
              <p14:cNvContentPartPr/>
              <p14:nvPr/>
            </p14:nvContentPartPr>
            <p14:xfrm>
              <a:off x="1304595" y="3652987"/>
              <a:ext cx="6215040" cy="144360"/>
            </p14:xfrm>
          </p:contentPart>
        </mc:Choice>
        <mc:Fallback xmlns="">
          <p:pic>
            <p:nvPicPr>
              <p:cNvPr id="5" name="Ink 4">
                <a:extLst>
                  <a:ext uri="{FF2B5EF4-FFF2-40B4-BE49-F238E27FC236}">
                    <a16:creationId xmlns:a16="http://schemas.microsoft.com/office/drawing/2014/main" id="{E527F81F-EB8C-6AC9-84FF-FC5AD56F173D}"/>
                  </a:ext>
                </a:extLst>
              </p:cNvPr>
              <p:cNvPicPr/>
              <p:nvPr/>
            </p:nvPicPr>
            <p:blipFill>
              <a:blip r:embed="rId6"/>
              <a:stretch>
                <a:fillRect/>
              </a:stretch>
            </p:blipFill>
            <p:spPr>
              <a:xfrm>
                <a:off x="1286955" y="3634987"/>
                <a:ext cx="6250680" cy="180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6595C1C2-8D43-61A2-19F0-D2841D7C714F}"/>
                  </a:ext>
                </a:extLst>
              </p14:cNvPr>
              <p14:cNvContentPartPr/>
              <p14:nvPr/>
            </p14:nvContentPartPr>
            <p14:xfrm>
              <a:off x="1218195" y="3888427"/>
              <a:ext cx="5393160" cy="158400"/>
            </p14:xfrm>
          </p:contentPart>
        </mc:Choice>
        <mc:Fallback xmlns="">
          <p:pic>
            <p:nvPicPr>
              <p:cNvPr id="6" name="Ink 5">
                <a:extLst>
                  <a:ext uri="{FF2B5EF4-FFF2-40B4-BE49-F238E27FC236}">
                    <a16:creationId xmlns:a16="http://schemas.microsoft.com/office/drawing/2014/main" id="{6595C1C2-8D43-61A2-19F0-D2841D7C714F}"/>
                  </a:ext>
                </a:extLst>
              </p:cNvPr>
              <p:cNvPicPr/>
              <p:nvPr/>
            </p:nvPicPr>
            <p:blipFill>
              <a:blip r:embed="rId8"/>
              <a:stretch>
                <a:fillRect/>
              </a:stretch>
            </p:blipFill>
            <p:spPr>
              <a:xfrm>
                <a:off x="1200195" y="3870787"/>
                <a:ext cx="5428800" cy="194040"/>
              </a:xfrm>
              <a:prstGeom prst="rect">
                <a:avLst/>
              </a:prstGeom>
            </p:spPr>
          </p:pic>
        </mc:Fallback>
      </mc:AlternateContent>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0187C15-D655-0AF3-ECF1-C9D10D095FAD}"/>
              </a:ext>
            </a:extLst>
          </p:cNvPr>
          <p:cNvSpPr>
            <a:spLocks noGrp="1"/>
          </p:cNvSpPr>
          <p:nvPr>
            <p:ph type="title"/>
          </p:nvPr>
        </p:nvSpPr>
        <p:spPr>
          <a:xfrm>
            <a:off x="1485900" y="61913"/>
            <a:ext cx="6172200" cy="615950"/>
          </a:xfrm>
        </p:spPr>
        <p:txBody>
          <a:bodyPr>
            <a:normAutofit fontScale="90000"/>
          </a:bodyPr>
          <a:lstStyle/>
          <a:p>
            <a:pPr>
              <a:defRPr/>
            </a:pPr>
            <a:r>
              <a:rPr lang="en-US" b="1" dirty="0">
                <a:solidFill>
                  <a:srgbClr val="FFFF00"/>
                </a:solidFill>
              </a:rPr>
              <a:t>Passing off</a:t>
            </a:r>
            <a:r>
              <a:rPr lang="en-US" b="1" dirty="0">
                <a:solidFill>
                  <a:srgbClr val="FF0000"/>
                </a:solidFill>
              </a:rPr>
              <a:t>:</a:t>
            </a:r>
            <a:r>
              <a:rPr lang="en-US" b="1" dirty="0">
                <a:solidFill>
                  <a:srgbClr val="FFFF00"/>
                </a:solidFill>
              </a:rPr>
              <a:t> </a:t>
            </a:r>
            <a:r>
              <a:rPr lang="en-US" b="1" dirty="0">
                <a:solidFill>
                  <a:schemeClr val="bg1"/>
                </a:solidFill>
              </a:rPr>
              <a:t>Recap</a:t>
            </a:r>
          </a:p>
        </p:txBody>
      </p:sp>
      <p:sp>
        <p:nvSpPr>
          <p:cNvPr id="250882" name="Content Placeholder 1">
            <a:extLst>
              <a:ext uri="{FF2B5EF4-FFF2-40B4-BE49-F238E27FC236}">
                <a16:creationId xmlns:a16="http://schemas.microsoft.com/office/drawing/2014/main" id="{BE697FB0-7C5F-A470-1C91-2D5F8CD97A99}"/>
              </a:ext>
            </a:extLst>
          </p:cNvPr>
          <p:cNvSpPr>
            <a:spLocks noGrp="1" noChangeArrowheads="1"/>
          </p:cNvSpPr>
          <p:nvPr>
            <p:ph idx="1"/>
          </p:nvPr>
        </p:nvSpPr>
        <p:spPr bwMode="auto">
          <a:xfrm>
            <a:off x="323850" y="915988"/>
            <a:ext cx="8496300" cy="35607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1">
              <a:lnSpc>
                <a:spcPct val="110000"/>
              </a:lnSpc>
              <a:buFont typeface="Arial" panose="020B0604020202020204" pitchFamily="34" charset="0"/>
              <a:buChar char="•"/>
            </a:pPr>
            <a:r>
              <a:rPr lang="en-US" altLang="en-US" sz="2700">
                <a:solidFill>
                  <a:srgbClr val="FFFF00"/>
                </a:solidFill>
              </a:rPr>
              <a:t>Not enough </a:t>
            </a:r>
            <a:r>
              <a:rPr lang="en-US" altLang="en-US" sz="2700">
                <a:solidFill>
                  <a:schemeClr val="bg1"/>
                </a:solidFill>
              </a:rPr>
              <a:t>for Plaintiff </a:t>
            </a:r>
            <a:r>
              <a:rPr lang="en-US" altLang="en-US" sz="2700">
                <a:solidFill>
                  <a:srgbClr val="FFFF00"/>
                </a:solidFill>
              </a:rPr>
              <a:t>to establish </a:t>
            </a:r>
            <a:r>
              <a:rPr lang="en-US" altLang="en-US" sz="2700">
                <a:solidFill>
                  <a:schemeClr val="bg1"/>
                </a:solidFill>
              </a:rPr>
              <a:t>Defendant was </a:t>
            </a:r>
            <a:r>
              <a:rPr lang="en-US" altLang="en-US" sz="2700">
                <a:solidFill>
                  <a:srgbClr val="FFFF00"/>
                </a:solidFill>
              </a:rPr>
              <a:t>benefit</a:t>
            </a:r>
            <a:r>
              <a:rPr lang="en-US" altLang="en-US" sz="2700">
                <a:solidFill>
                  <a:schemeClr val="bg1"/>
                </a:solidFill>
              </a:rPr>
              <a:t>ing from using the term or name</a:t>
            </a:r>
          </a:p>
          <a:p>
            <a:pPr lvl="1">
              <a:lnSpc>
                <a:spcPct val="110000"/>
              </a:lnSpc>
              <a:buFont typeface="Arial" panose="020B0604020202020204" pitchFamily="34" charset="0"/>
              <a:buChar char="•"/>
            </a:pPr>
            <a:r>
              <a:rPr lang="en-US" altLang="en-US" sz="2700">
                <a:solidFill>
                  <a:srgbClr val="FFFF00"/>
                </a:solidFill>
              </a:rPr>
              <a:t>Need to prove </a:t>
            </a:r>
            <a:r>
              <a:rPr lang="en-US" altLang="en-US" sz="2700">
                <a:solidFill>
                  <a:srgbClr val="FF0000"/>
                </a:solidFill>
              </a:rPr>
              <a:t>misrepresentation</a:t>
            </a:r>
            <a:r>
              <a:rPr lang="en-US" altLang="en-US" sz="2700">
                <a:solidFill>
                  <a:srgbClr val="FFFF00"/>
                </a:solidFill>
              </a:rPr>
              <a:t> </a:t>
            </a:r>
            <a:r>
              <a:rPr lang="en-US" altLang="en-US" sz="2700">
                <a:solidFill>
                  <a:srgbClr val="FF0000"/>
                </a:solidFill>
              </a:rPr>
              <a:t>leading to</a:t>
            </a:r>
            <a:r>
              <a:rPr lang="en-US" altLang="en-US" sz="2700">
                <a:solidFill>
                  <a:schemeClr val="bg1"/>
                </a:solidFill>
              </a:rPr>
              <a:t> actual or potential </a:t>
            </a:r>
            <a:r>
              <a:rPr lang="en-US" altLang="en-US" sz="2700">
                <a:solidFill>
                  <a:srgbClr val="FF0000"/>
                </a:solidFill>
              </a:rPr>
              <a:t>confusion</a:t>
            </a:r>
          </a:p>
          <a:p>
            <a:pPr lvl="1">
              <a:lnSpc>
                <a:spcPct val="110000"/>
              </a:lnSpc>
              <a:buFont typeface="Arial" panose="020B0604020202020204" pitchFamily="34" charset="0"/>
              <a:buChar char="•"/>
            </a:pPr>
            <a:r>
              <a:rPr lang="en-US" altLang="en-US" sz="2700">
                <a:solidFill>
                  <a:schemeClr val="bg1"/>
                </a:solidFill>
              </a:rPr>
              <a:t>Misrepresentation may take a variety of forms</a:t>
            </a:r>
          </a:p>
          <a:p>
            <a:pPr lvl="1">
              <a:lnSpc>
                <a:spcPct val="110000"/>
              </a:lnSpc>
              <a:buFont typeface="Arial" panose="020B0604020202020204" pitchFamily="34" charset="0"/>
              <a:buChar char="•"/>
            </a:pPr>
            <a:r>
              <a:rPr lang="en-US" altLang="en-US" sz="2700">
                <a:solidFill>
                  <a:srgbClr val="FFFF00"/>
                </a:solidFill>
              </a:rPr>
              <a:t>Misrepresentation may be willful, negligent or careless </a:t>
            </a:r>
            <a:r>
              <a:rPr lang="en-US" altLang="en-US" sz="2700">
                <a:solidFill>
                  <a:schemeClr val="bg1"/>
                </a:solidFill>
              </a:rPr>
              <a:t>(</a:t>
            </a:r>
            <a:r>
              <a:rPr lang="en-US" altLang="en-US" sz="2700" i="1">
                <a:solidFill>
                  <a:schemeClr val="bg1"/>
                </a:solidFill>
              </a:rPr>
              <a:t>Kirkbi v. Ritvik</a:t>
            </a:r>
            <a:r>
              <a:rPr lang="en-US" altLang="en-US" sz="2700">
                <a:solidFill>
                  <a:schemeClr val="bg1"/>
                </a:solidFill>
              </a:rPr>
              <a:t>)</a:t>
            </a:r>
          </a:p>
          <a:p>
            <a:endParaRPr lang="en-US" altLang="en-US"/>
          </a:p>
        </p:txBody>
      </p:sp>
      <p:sp>
        <p:nvSpPr>
          <p:cNvPr id="250883" name="Slide Number Placeholder 3">
            <a:extLst>
              <a:ext uri="{FF2B5EF4-FFF2-40B4-BE49-F238E27FC236}">
                <a16:creationId xmlns:a16="http://schemas.microsoft.com/office/drawing/2014/main" id="{C8A22F29-7DB5-2F79-9E04-8CDB0390A23C}"/>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8B29AD6-7E01-CF43-9C69-DC5104454EB1}" type="slidenum">
              <a:rPr lang="en-US" altLang="en-US" smtClean="0">
                <a:solidFill>
                  <a:srgbClr val="002040"/>
                </a:solidFill>
              </a:rPr>
              <a:pPr/>
              <a:t>130</a:t>
            </a:fld>
            <a:endParaRPr lang="en-US" altLang="en-US">
              <a:solidFill>
                <a:srgbClr val="002040"/>
              </a:solidFill>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826CF7F-E0E7-E8AE-7767-A4A97213A51C}"/>
              </a:ext>
            </a:extLst>
          </p:cNvPr>
          <p:cNvSpPr>
            <a:spLocks noGrp="1"/>
          </p:cNvSpPr>
          <p:nvPr>
            <p:ph type="title"/>
          </p:nvPr>
        </p:nvSpPr>
        <p:spPr>
          <a:xfrm>
            <a:off x="611188" y="50800"/>
            <a:ext cx="7478712" cy="588963"/>
          </a:xfrm>
        </p:spPr>
        <p:txBody>
          <a:bodyPr>
            <a:normAutofit fontScale="90000"/>
          </a:bodyPr>
          <a:lstStyle/>
          <a:p>
            <a:pPr>
              <a:defRPr/>
            </a:pPr>
            <a:r>
              <a:rPr lang="en-US" b="1" dirty="0">
                <a:solidFill>
                  <a:srgbClr val="FFFF00"/>
                </a:solidFill>
              </a:rPr>
              <a:t>Passing off</a:t>
            </a:r>
            <a:r>
              <a:rPr lang="en-US" b="1" dirty="0">
                <a:solidFill>
                  <a:srgbClr val="FF0000"/>
                </a:solidFill>
              </a:rPr>
              <a:t>:</a:t>
            </a:r>
            <a:r>
              <a:rPr lang="en-US" b="1" dirty="0">
                <a:solidFill>
                  <a:srgbClr val="FFFF00"/>
                </a:solidFill>
              </a:rPr>
              <a:t> </a:t>
            </a:r>
            <a:r>
              <a:rPr lang="en-US" dirty="0">
                <a:solidFill>
                  <a:schemeClr val="bg1"/>
                </a:solidFill>
              </a:rPr>
              <a:t>The Test Person </a:t>
            </a:r>
            <a:r>
              <a:rPr lang="en-US" dirty="0">
                <a:solidFill>
                  <a:srgbClr val="FF0000"/>
                </a:solidFill>
              </a:rPr>
              <a:t>1</a:t>
            </a:r>
          </a:p>
        </p:txBody>
      </p:sp>
      <p:sp>
        <p:nvSpPr>
          <p:cNvPr id="2" name="Content Placeholder 1">
            <a:extLst>
              <a:ext uri="{FF2B5EF4-FFF2-40B4-BE49-F238E27FC236}">
                <a16:creationId xmlns:a16="http://schemas.microsoft.com/office/drawing/2014/main" id="{18CC8856-4A8A-C9F5-43AC-51F88F92DCC6}"/>
              </a:ext>
            </a:extLst>
          </p:cNvPr>
          <p:cNvSpPr>
            <a:spLocks noGrp="1"/>
          </p:cNvSpPr>
          <p:nvPr>
            <p:ph idx="1"/>
          </p:nvPr>
        </p:nvSpPr>
        <p:spPr>
          <a:xfrm>
            <a:off x="358775" y="987425"/>
            <a:ext cx="8426450" cy="3887788"/>
          </a:xfrm>
        </p:spPr>
        <p:txBody>
          <a:bodyPr>
            <a:normAutofit/>
          </a:bodyPr>
          <a:lstStyle/>
          <a:p>
            <a:pPr marL="0" indent="0">
              <a:buFont typeface="Arial" panose="020B0604020202020204" pitchFamily="34" charset="0"/>
              <a:buNone/>
              <a:defRPr/>
            </a:pPr>
            <a:r>
              <a:rPr lang="en-US" sz="1725" b="1" dirty="0">
                <a:solidFill>
                  <a:srgbClr val="FF0000"/>
                </a:solidFill>
              </a:rPr>
              <a:t>“The test person” </a:t>
            </a:r>
            <a:r>
              <a:rPr lang="en-US" sz="1725" b="1" dirty="0">
                <a:solidFill>
                  <a:srgbClr val="FFFF00"/>
                </a:solidFill>
              </a:rPr>
              <a:t>is used in assessing confusion or the likelihood of confusion  is crucial to the passing off analysis.  </a:t>
            </a:r>
            <a:endParaRPr lang="en-CA" sz="1725" b="1" dirty="0">
              <a:solidFill>
                <a:srgbClr val="FFFF00"/>
              </a:solidFill>
            </a:endParaRPr>
          </a:p>
          <a:p>
            <a:pPr>
              <a:defRPr/>
            </a:pPr>
            <a:r>
              <a:rPr lang="en-US" sz="1725" dirty="0">
                <a:solidFill>
                  <a:schemeClr val="bg1"/>
                </a:solidFill>
              </a:rPr>
              <a:t>Can vary depending on the nature of the goods or services at issue.  So in a case involving </a:t>
            </a:r>
            <a:r>
              <a:rPr lang="en-US" sz="1725" dirty="0">
                <a:solidFill>
                  <a:srgbClr val="FFFF00"/>
                </a:solidFill>
              </a:rPr>
              <a:t>lemon juice </a:t>
            </a:r>
            <a:r>
              <a:rPr lang="en-US" sz="1725" dirty="0">
                <a:solidFill>
                  <a:schemeClr val="bg1"/>
                </a:solidFill>
              </a:rPr>
              <a:t>in a squeeze bottle (</a:t>
            </a:r>
            <a:r>
              <a:rPr lang="en-US" sz="1725" i="1" u="sng" dirty="0">
                <a:solidFill>
                  <a:schemeClr val="bg1"/>
                </a:solidFill>
              </a:rPr>
              <a:t>RECKITT &amp; COLMAN</a:t>
            </a:r>
            <a:r>
              <a:rPr lang="en-US" sz="1725" dirty="0">
                <a:solidFill>
                  <a:schemeClr val="bg1"/>
                </a:solidFill>
              </a:rPr>
              <a:t>) </a:t>
            </a:r>
            <a:r>
              <a:rPr lang="en-CA" sz="1725" dirty="0">
                <a:solidFill>
                  <a:schemeClr val="bg1"/>
                </a:solidFill>
              </a:rPr>
              <a:t>t</a:t>
            </a:r>
            <a:r>
              <a:rPr lang="en-US" sz="1725" dirty="0">
                <a:solidFill>
                  <a:schemeClr val="bg1"/>
                </a:solidFill>
              </a:rPr>
              <a:t>he test person was the “</a:t>
            </a:r>
            <a:r>
              <a:rPr lang="en-US" sz="1725" dirty="0">
                <a:solidFill>
                  <a:srgbClr val="FFFF00"/>
                </a:solidFill>
              </a:rPr>
              <a:t>shopper in a hurry</a:t>
            </a:r>
            <a:r>
              <a:rPr lang="en-US" sz="1725" dirty="0">
                <a:solidFill>
                  <a:schemeClr val="bg1"/>
                </a:solidFill>
              </a:rPr>
              <a:t>”</a:t>
            </a:r>
            <a:endParaRPr lang="en-CA" sz="1725" dirty="0">
              <a:solidFill>
                <a:schemeClr val="bg1"/>
              </a:solidFill>
            </a:endParaRPr>
          </a:p>
          <a:p>
            <a:pPr>
              <a:defRPr/>
            </a:pPr>
            <a:r>
              <a:rPr lang="en-US" sz="1725" dirty="0">
                <a:solidFill>
                  <a:schemeClr val="bg1"/>
                </a:solidFill>
              </a:rPr>
              <a:t>Case suggests that if the product is an </a:t>
            </a:r>
            <a:r>
              <a:rPr lang="en-US" sz="1725" dirty="0">
                <a:solidFill>
                  <a:srgbClr val="FFFF00"/>
                </a:solidFill>
              </a:rPr>
              <a:t>inexpensive mass market item</a:t>
            </a:r>
            <a:r>
              <a:rPr lang="en-US" sz="1725" dirty="0">
                <a:solidFill>
                  <a:schemeClr val="bg1"/>
                </a:solidFill>
              </a:rPr>
              <a:t>, one usually </a:t>
            </a:r>
            <a:r>
              <a:rPr lang="en-US" sz="1725" dirty="0">
                <a:solidFill>
                  <a:srgbClr val="FFFF00"/>
                </a:solidFill>
              </a:rPr>
              <a:t>part of a shopping trip </a:t>
            </a:r>
            <a:r>
              <a:rPr lang="en-US" sz="1725" dirty="0">
                <a:solidFill>
                  <a:schemeClr val="bg1"/>
                </a:solidFill>
              </a:rPr>
              <a:t>for multiple items, where the consumer is likely to take it quickly from the shelf and toss it in their shopping cart, then  </a:t>
            </a:r>
            <a:r>
              <a:rPr lang="en-US" sz="1725" i="1" dirty="0">
                <a:solidFill>
                  <a:srgbClr val="FF0000"/>
                </a:solidFill>
              </a:rPr>
              <a:t>similarities in product appearance are more likely to lead to confusion</a:t>
            </a:r>
            <a:r>
              <a:rPr lang="en-US" sz="1725" dirty="0">
                <a:solidFill>
                  <a:schemeClr val="bg1"/>
                </a:solidFill>
              </a:rPr>
              <a:t>. </a:t>
            </a:r>
            <a:endParaRPr lang="en-CA" sz="1725" dirty="0">
              <a:solidFill>
                <a:schemeClr val="bg1"/>
              </a:solidFill>
            </a:endParaRPr>
          </a:p>
          <a:p>
            <a:pPr>
              <a:defRPr/>
            </a:pPr>
            <a:r>
              <a:rPr lang="en-US" sz="1725" dirty="0">
                <a:solidFill>
                  <a:schemeClr val="bg1"/>
                </a:solidFill>
              </a:rPr>
              <a:t>If the item in question is a </a:t>
            </a:r>
            <a:r>
              <a:rPr lang="en-US" sz="1725" dirty="0">
                <a:solidFill>
                  <a:srgbClr val="FFFF00"/>
                </a:solidFill>
              </a:rPr>
              <a:t>luxury item</a:t>
            </a:r>
            <a:r>
              <a:rPr lang="en-US" sz="1725" dirty="0">
                <a:solidFill>
                  <a:schemeClr val="bg1"/>
                </a:solidFill>
              </a:rPr>
              <a:t>, the </a:t>
            </a:r>
            <a:r>
              <a:rPr lang="en-US" sz="1725" dirty="0">
                <a:solidFill>
                  <a:srgbClr val="FFFF00"/>
                </a:solidFill>
              </a:rPr>
              <a:t>consumer may well take more time to inspect </a:t>
            </a:r>
            <a:r>
              <a:rPr lang="en-US" sz="1725" dirty="0">
                <a:solidFill>
                  <a:schemeClr val="bg1"/>
                </a:solidFill>
              </a:rPr>
              <a:t>the item, including the label, brand name, product literature. As a result, </a:t>
            </a:r>
            <a:r>
              <a:rPr lang="en-US" sz="1725" dirty="0">
                <a:solidFill>
                  <a:srgbClr val="FF0000"/>
                </a:solidFill>
              </a:rPr>
              <a:t>similarities in product appearance are less likely to lead to confusion</a:t>
            </a:r>
            <a:r>
              <a:rPr lang="en-US" sz="1725" dirty="0">
                <a:solidFill>
                  <a:schemeClr val="bg1"/>
                </a:solidFill>
              </a:rPr>
              <a:t>.</a:t>
            </a:r>
            <a:endParaRPr lang="en-CA" sz="1725" dirty="0">
              <a:solidFill>
                <a:schemeClr val="bg1"/>
              </a:solidFill>
            </a:endParaRPr>
          </a:p>
          <a:p>
            <a:pPr>
              <a:defRPr/>
            </a:pPr>
            <a:endParaRPr lang="en-US" dirty="0"/>
          </a:p>
        </p:txBody>
      </p:sp>
      <p:sp>
        <p:nvSpPr>
          <p:cNvPr id="252931" name="Slide Number Placeholder 3">
            <a:extLst>
              <a:ext uri="{FF2B5EF4-FFF2-40B4-BE49-F238E27FC236}">
                <a16:creationId xmlns:a16="http://schemas.microsoft.com/office/drawing/2014/main" id="{99F6A024-E181-B493-7D32-EDD70109CD05}"/>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F3FF574-CC33-8741-9CDD-B596E4C78A38}" type="slidenum">
              <a:rPr lang="en-US" altLang="en-US" smtClean="0">
                <a:solidFill>
                  <a:srgbClr val="002040"/>
                </a:solidFill>
              </a:rPr>
              <a:pPr/>
              <a:t>131</a:t>
            </a:fld>
            <a:endParaRPr lang="en-US" altLang="en-US">
              <a:solidFill>
                <a:srgbClr val="002040"/>
              </a:solidFill>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AC17034-780B-0DCB-E5F0-8FD8D059C62A}"/>
              </a:ext>
            </a:extLst>
          </p:cNvPr>
          <p:cNvSpPr>
            <a:spLocks noGrp="1"/>
          </p:cNvSpPr>
          <p:nvPr>
            <p:ph type="title"/>
          </p:nvPr>
        </p:nvSpPr>
        <p:spPr>
          <a:xfrm>
            <a:off x="539750" y="50800"/>
            <a:ext cx="8064500" cy="588963"/>
          </a:xfrm>
        </p:spPr>
        <p:txBody>
          <a:bodyPr>
            <a:normAutofit fontScale="90000"/>
          </a:bodyPr>
          <a:lstStyle/>
          <a:p>
            <a:pPr>
              <a:defRPr/>
            </a:pPr>
            <a:r>
              <a:rPr lang="en-US" b="1" dirty="0">
                <a:solidFill>
                  <a:srgbClr val="FFFF00"/>
                </a:solidFill>
              </a:rPr>
              <a:t>Passing off</a:t>
            </a:r>
            <a:r>
              <a:rPr lang="en-US" b="1" dirty="0">
                <a:solidFill>
                  <a:srgbClr val="FF0000"/>
                </a:solidFill>
              </a:rPr>
              <a:t>:</a:t>
            </a:r>
            <a:r>
              <a:rPr lang="en-US" b="1" dirty="0">
                <a:solidFill>
                  <a:srgbClr val="FFFF00"/>
                </a:solidFill>
              </a:rPr>
              <a:t> </a:t>
            </a:r>
            <a:r>
              <a:rPr lang="en-US" dirty="0">
                <a:solidFill>
                  <a:schemeClr val="bg1"/>
                </a:solidFill>
              </a:rPr>
              <a:t>The Test Person </a:t>
            </a:r>
            <a:r>
              <a:rPr lang="en-US" dirty="0">
                <a:solidFill>
                  <a:srgbClr val="FF0000"/>
                </a:solidFill>
              </a:rPr>
              <a:t>2</a:t>
            </a:r>
            <a:endParaRPr lang="en-US" b="1" dirty="0">
              <a:solidFill>
                <a:srgbClr val="FFFF00"/>
              </a:solidFill>
            </a:endParaRPr>
          </a:p>
        </p:txBody>
      </p:sp>
      <p:sp>
        <p:nvSpPr>
          <p:cNvPr id="254978" name="Content Placeholder 1">
            <a:extLst>
              <a:ext uri="{FF2B5EF4-FFF2-40B4-BE49-F238E27FC236}">
                <a16:creationId xmlns:a16="http://schemas.microsoft.com/office/drawing/2014/main" id="{C45A59EB-E1DA-D2F6-AC02-32BE5A1A7319}"/>
              </a:ext>
            </a:extLst>
          </p:cNvPr>
          <p:cNvSpPr>
            <a:spLocks noGrp="1" noChangeArrowheads="1"/>
          </p:cNvSpPr>
          <p:nvPr>
            <p:ph idx="1"/>
          </p:nvPr>
        </p:nvSpPr>
        <p:spPr bwMode="auto">
          <a:xfrm>
            <a:off x="395288" y="915988"/>
            <a:ext cx="8353425" cy="38877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100" b="1">
                <a:solidFill>
                  <a:srgbClr val="FFFF00"/>
                </a:solidFill>
              </a:rPr>
              <a:t>Why is the test person so important to the passing off analysis</a:t>
            </a:r>
            <a:r>
              <a:rPr lang="en-US" altLang="en-US" sz="2100" b="1">
                <a:solidFill>
                  <a:srgbClr val="FF0000"/>
                </a:solidFill>
              </a:rPr>
              <a:t>?</a:t>
            </a:r>
            <a:endParaRPr lang="en-CA" altLang="en-US" sz="2100">
              <a:solidFill>
                <a:srgbClr val="FF0000"/>
              </a:solidFill>
            </a:endParaRPr>
          </a:p>
          <a:p>
            <a:r>
              <a:rPr lang="en-US" altLang="en-US" sz="2100">
                <a:solidFill>
                  <a:srgbClr val="FFFF00"/>
                </a:solidFill>
              </a:rPr>
              <a:t>Impacts the confusion/misrepresentation requirement</a:t>
            </a:r>
            <a:r>
              <a:rPr lang="en-US" altLang="en-US" sz="2100">
                <a:solidFill>
                  <a:schemeClr val="bg1"/>
                </a:solidFill>
              </a:rPr>
              <a:t>.</a:t>
            </a:r>
            <a:endParaRPr lang="en-CA" altLang="en-US" sz="2100">
              <a:solidFill>
                <a:schemeClr val="bg1"/>
              </a:solidFill>
            </a:endParaRPr>
          </a:p>
          <a:p>
            <a:r>
              <a:rPr lang="en-US" altLang="en-US" sz="2100">
                <a:solidFill>
                  <a:schemeClr val="bg1"/>
                </a:solidFill>
              </a:rPr>
              <a:t>If you </a:t>
            </a:r>
            <a:r>
              <a:rPr lang="en-US" altLang="en-US" sz="2100">
                <a:solidFill>
                  <a:srgbClr val="FFFF00"/>
                </a:solidFill>
              </a:rPr>
              <a:t>attribute knowledge, sophistication </a:t>
            </a:r>
            <a:r>
              <a:rPr lang="en-US" altLang="en-US" sz="2100">
                <a:solidFill>
                  <a:schemeClr val="bg1"/>
                </a:solidFill>
              </a:rPr>
              <a:t>to the test person = </a:t>
            </a:r>
            <a:r>
              <a:rPr lang="en-US" altLang="en-US" sz="2100">
                <a:solidFill>
                  <a:srgbClr val="FF0000"/>
                </a:solidFill>
              </a:rPr>
              <a:t>less likely to be confused </a:t>
            </a:r>
            <a:endParaRPr lang="en-CA" altLang="en-US" sz="2100">
              <a:solidFill>
                <a:srgbClr val="FF0000"/>
              </a:solidFill>
            </a:endParaRPr>
          </a:p>
          <a:p>
            <a:r>
              <a:rPr lang="en-US" altLang="en-US" sz="2100">
                <a:solidFill>
                  <a:schemeClr val="bg1"/>
                </a:solidFill>
              </a:rPr>
              <a:t>If you say that the </a:t>
            </a:r>
            <a:r>
              <a:rPr lang="en-US" altLang="en-US" sz="2100">
                <a:solidFill>
                  <a:srgbClr val="FFFF00"/>
                </a:solidFill>
              </a:rPr>
              <a:t>test person is in a hurry</a:t>
            </a:r>
            <a:r>
              <a:rPr lang="en-US" altLang="en-US" sz="2100">
                <a:solidFill>
                  <a:schemeClr val="bg1"/>
                </a:solidFill>
              </a:rPr>
              <a:t>, not a lot of time = more likely to be confused.</a:t>
            </a:r>
            <a:endParaRPr lang="en-CA" altLang="en-US" sz="2100">
              <a:solidFill>
                <a:schemeClr val="bg1"/>
              </a:solidFill>
            </a:endParaRPr>
          </a:p>
          <a:p>
            <a:r>
              <a:rPr lang="en-US" altLang="en-US" sz="2100">
                <a:solidFill>
                  <a:schemeClr val="bg1"/>
                </a:solidFill>
              </a:rPr>
              <a:t>Varying </a:t>
            </a:r>
            <a:r>
              <a:rPr lang="en-US" altLang="en-US" sz="2100">
                <a:solidFill>
                  <a:srgbClr val="FFFF00"/>
                </a:solidFill>
              </a:rPr>
              <a:t>interpretations of the “test person” could either expand or narrow the tort of passing off</a:t>
            </a:r>
            <a:r>
              <a:rPr lang="en-US" altLang="en-US" sz="2100">
                <a:solidFill>
                  <a:schemeClr val="bg1"/>
                </a:solidFill>
              </a:rPr>
              <a:t>. As a corollary, it </a:t>
            </a:r>
            <a:r>
              <a:rPr lang="en-US" altLang="en-US" sz="2100">
                <a:solidFill>
                  <a:srgbClr val="FFFF00"/>
                </a:solidFill>
              </a:rPr>
              <a:t>either increases, or restricts competition</a:t>
            </a:r>
            <a:r>
              <a:rPr lang="en-US" altLang="en-US" sz="2100">
                <a:solidFill>
                  <a:schemeClr val="bg1"/>
                </a:solidFill>
              </a:rPr>
              <a:t>. </a:t>
            </a:r>
            <a:endParaRPr lang="en-CA" altLang="en-US" sz="2100">
              <a:solidFill>
                <a:schemeClr val="bg1"/>
              </a:solidFill>
            </a:endParaRPr>
          </a:p>
          <a:p>
            <a:endParaRPr lang="en-US" altLang="en-US"/>
          </a:p>
        </p:txBody>
      </p:sp>
      <p:sp>
        <p:nvSpPr>
          <p:cNvPr id="254979" name="Slide Number Placeholder 3">
            <a:extLst>
              <a:ext uri="{FF2B5EF4-FFF2-40B4-BE49-F238E27FC236}">
                <a16:creationId xmlns:a16="http://schemas.microsoft.com/office/drawing/2014/main" id="{E0D6D785-878D-5F1C-7097-5E6CD986803B}"/>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FDC24C4-E976-204A-9BAF-A34C522F4A48}" type="slidenum">
              <a:rPr lang="en-US" altLang="en-US" smtClean="0">
                <a:solidFill>
                  <a:srgbClr val="002040"/>
                </a:solidFill>
              </a:rPr>
              <a:pPr/>
              <a:t>132</a:t>
            </a:fld>
            <a:endParaRPr lang="en-US" altLang="en-US">
              <a:solidFill>
                <a:srgbClr val="002040"/>
              </a:solidFill>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5" name="Picture 1">
            <a:extLst>
              <a:ext uri="{FF2B5EF4-FFF2-40B4-BE49-F238E27FC236}">
                <a16:creationId xmlns:a16="http://schemas.microsoft.com/office/drawing/2014/main" id="{6F7BBD6D-2A72-8A22-9EB3-C30A2AB5A27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362325" y="411163"/>
            <a:ext cx="2419350" cy="341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7026" name="TextBox 2">
            <a:extLst>
              <a:ext uri="{FF2B5EF4-FFF2-40B4-BE49-F238E27FC236}">
                <a16:creationId xmlns:a16="http://schemas.microsoft.com/office/drawing/2014/main" id="{73E12C6D-BFD2-DB96-2C5C-B21ECB9F41DC}"/>
              </a:ext>
            </a:extLst>
          </p:cNvPr>
          <p:cNvSpPr txBox="1">
            <a:spLocks noChangeArrowheads="1"/>
          </p:cNvSpPr>
          <p:nvPr/>
        </p:nvSpPr>
        <p:spPr bwMode="auto">
          <a:xfrm>
            <a:off x="1069975" y="4084638"/>
            <a:ext cx="70040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2800">
                <a:solidFill>
                  <a:srgbClr val="FFFF00"/>
                </a:solidFill>
              </a:rPr>
              <a:t>What would a detailed case review reveal</a:t>
            </a:r>
            <a:r>
              <a:rPr lang="en-US" altLang="en-US" sz="2800">
                <a:solidFill>
                  <a:srgbClr val="FF0000"/>
                </a:solidFill>
              </a:rPr>
              <a: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Title 5">
            <a:extLst>
              <a:ext uri="{FF2B5EF4-FFF2-40B4-BE49-F238E27FC236}">
                <a16:creationId xmlns:a16="http://schemas.microsoft.com/office/drawing/2014/main" id="{888F7442-5903-DA20-E8F0-CFFC8F293D94}"/>
              </a:ext>
            </a:extLst>
          </p:cNvPr>
          <p:cNvSpPr>
            <a:spLocks noGrp="1" noChangeArrowheads="1"/>
          </p:cNvSpPr>
          <p:nvPr>
            <p:ph type="title"/>
          </p:nvPr>
        </p:nvSpPr>
        <p:spPr bwMode="auto">
          <a:xfrm>
            <a:off x="1485900" y="61913"/>
            <a:ext cx="6172200" cy="625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Passing off</a:t>
            </a:r>
          </a:p>
        </p:txBody>
      </p:sp>
      <p:sp>
        <p:nvSpPr>
          <p:cNvPr id="2" name="Content Placeholder 1">
            <a:extLst>
              <a:ext uri="{FF2B5EF4-FFF2-40B4-BE49-F238E27FC236}">
                <a16:creationId xmlns:a16="http://schemas.microsoft.com/office/drawing/2014/main" id="{9870D30A-85D8-5738-0B85-481391288F40}"/>
              </a:ext>
            </a:extLst>
          </p:cNvPr>
          <p:cNvSpPr>
            <a:spLocks noGrp="1"/>
          </p:cNvSpPr>
          <p:nvPr>
            <p:ph idx="1"/>
          </p:nvPr>
        </p:nvSpPr>
        <p:spPr>
          <a:xfrm>
            <a:off x="581025" y="1131888"/>
            <a:ext cx="7981950" cy="3816350"/>
          </a:xfrm>
        </p:spPr>
        <p:txBody>
          <a:bodyPr>
            <a:normAutofit lnSpcReduction="10000"/>
          </a:bodyPr>
          <a:lstStyle/>
          <a:p>
            <a:pPr marL="42863" indent="0">
              <a:buFont typeface="Arial" panose="020B0604020202020204" pitchFamily="34" charset="0"/>
              <a:buNone/>
              <a:defRPr/>
            </a:pPr>
            <a:r>
              <a:rPr lang="en-US" sz="2000" b="1" i="1" dirty="0">
                <a:solidFill>
                  <a:srgbClr val="00B0F0"/>
                </a:solidFill>
              </a:rPr>
              <a:t>British Columbia Automobile Assn. v. Office and Professional Employees' International Union, Local 378</a:t>
            </a:r>
            <a:r>
              <a:rPr lang="en-US" sz="2000" b="1" dirty="0">
                <a:solidFill>
                  <a:srgbClr val="00B0F0"/>
                </a:solidFill>
              </a:rPr>
              <a:t>, </a:t>
            </a:r>
            <a:r>
              <a:rPr lang="en-US" sz="2000" dirty="0">
                <a:solidFill>
                  <a:srgbClr val="00B0F0"/>
                </a:solidFill>
              </a:rPr>
              <a:t>2001 BCSC 156 (B.C.S.C.)</a:t>
            </a:r>
            <a:endParaRPr lang="en-CA" sz="2000" dirty="0">
              <a:solidFill>
                <a:srgbClr val="00B0F0"/>
              </a:solidFill>
            </a:endParaRPr>
          </a:p>
          <a:p>
            <a:pPr>
              <a:defRPr/>
            </a:pPr>
            <a:r>
              <a:rPr lang="en-US" sz="2000" dirty="0">
                <a:solidFill>
                  <a:schemeClr val="bg1"/>
                </a:solidFill>
              </a:rPr>
              <a:t>During a </a:t>
            </a:r>
            <a:r>
              <a:rPr lang="en-US" sz="2000" dirty="0" err="1">
                <a:solidFill>
                  <a:schemeClr val="bg1"/>
                </a:solidFill>
              </a:rPr>
              <a:t>labour</a:t>
            </a:r>
            <a:r>
              <a:rPr lang="en-US" sz="2000" dirty="0">
                <a:solidFill>
                  <a:schemeClr val="bg1"/>
                </a:solidFill>
              </a:rPr>
              <a:t> dispute, </a:t>
            </a:r>
            <a:r>
              <a:rPr lang="en-US" sz="2000" dirty="0">
                <a:solidFill>
                  <a:srgbClr val="FFFF00"/>
                </a:solidFill>
              </a:rPr>
              <a:t>Union creates various versions of websites similar to the BCAA</a:t>
            </a:r>
            <a:r>
              <a:rPr lang="ja-JP" altLang="en-US" sz="2000" dirty="0">
                <a:solidFill>
                  <a:srgbClr val="FFFF00"/>
                </a:solidFill>
              </a:rPr>
              <a:t>’</a:t>
            </a:r>
            <a:r>
              <a:rPr lang="en-US" sz="2000" dirty="0">
                <a:solidFill>
                  <a:srgbClr val="FFFF00"/>
                </a:solidFill>
              </a:rPr>
              <a:t>s website in appearance and uses the BCAA</a:t>
            </a:r>
            <a:r>
              <a:rPr lang="ja-JP" altLang="en-US" sz="2000" dirty="0">
                <a:solidFill>
                  <a:srgbClr val="FFFF00"/>
                </a:solidFill>
              </a:rPr>
              <a:t>’</a:t>
            </a:r>
            <a:r>
              <a:rPr lang="en-US" sz="2000" dirty="0">
                <a:solidFill>
                  <a:srgbClr val="FFFF00"/>
                </a:solidFill>
              </a:rPr>
              <a:t>s trademarks</a:t>
            </a:r>
            <a:r>
              <a:rPr lang="en-US" sz="2000" dirty="0">
                <a:solidFill>
                  <a:schemeClr val="bg1"/>
                </a:solidFill>
              </a:rPr>
              <a:t> in its domain name and meta tags</a:t>
            </a:r>
          </a:p>
          <a:p>
            <a:pPr>
              <a:defRPr/>
            </a:pPr>
            <a:r>
              <a:rPr lang="en-US" sz="2000" dirty="0">
                <a:solidFill>
                  <a:schemeClr val="bg1"/>
                </a:solidFill>
              </a:rPr>
              <a:t>Union used the domain names “</a:t>
            </a:r>
            <a:r>
              <a:rPr lang="en-US" sz="2000" i="1" dirty="0" err="1">
                <a:solidFill>
                  <a:schemeClr val="bg1"/>
                </a:solidFill>
              </a:rPr>
              <a:t>bcaaonstrike</a:t>
            </a:r>
            <a:r>
              <a:rPr lang="en-US" sz="2000" dirty="0">
                <a:solidFill>
                  <a:schemeClr val="bg1"/>
                </a:solidFill>
              </a:rPr>
              <a:t>” and “</a:t>
            </a:r>
            <a:r>
              <a:rPr lang="en-US" sz="2000" i="1" dirty="0" err="1">
                <a:solidFill>
                  <a:schemeClr val="bg1"/>
                </a:solidFill>
              </a:rPr>
              <a:t>bcaabacktowork</a:t>
            </a:r>
            <a:r>
              <a:rPr lang="en-US" sz="2000" dirty="0">
                <a:solidFill>
                  <a:schemeClr val="bg1"/>
                </a:solidFill>
              </a:rPr>
              <a:t>” - Websites </a:t>
            </a:r>
            <a:r>
              <a:rPr lang="en-US" sz="2000" i="1" u="sng" dirty="0">
                <a:solidFill>
                  <a:schemeClr val="bg1"/>
                </a:solidFill>
                <a:hlinkClick r:id="rId3"/>
              </a:rPr>
              <a:t>www.bcaaonstrike.com</a:t>
            </a:r>
            <a:r>
              <a:rPr lang="en-US" sz="2000" i="1" dirty="0">
                <a:solidFill>
                  <a:schemeClr val="bg1"/>
                </a:solidFill>
              </a:rPr>
              <a:t> </a:t>
            </a:r>
            <a:r>
              <a:rPr lang="en-US" sz="2000" dirty="0">
                <a:solidFill>
                  <a:schemeClr val="bg1"/>
                </a:solidFill>
              </a:rPr>
              <a:t>and </a:t>
            </a:r>
            <a:r>
              <a:rPr lang="en-US" sz="2000" i="1" dirty="0" err="1">
                <a:solidFill>
                  <a:schemeClr val="bg1"/>
                </a:solidFill>
              </a:rPr>
              <a:t>www.bcaabacktowork.com</a:t>
            </a:r>
            <a:r>
              <a:rPr lang="en-US" sz="2000" i="1" dirty="0">
                <a:solidFill>
                  <a:schemeClr val="bg1"/>
                </a:solidFill>
              </a:rPr>
              <a:t> </a:t>
            </a:r>
          </a:p>
          <a:p>
            <a:pPr>
              <a:defRPr/>
            </a:pPr>
            <a:r>
              <a:rPr lang="en-US" sz="2000" dirty="0">
                <a:solidFill>
                  <a:srgbClr val="FFFF00"/>
                </a:solidFill>
              </a:rPr>
              <a:t>Passing off</a:t>
            </a:r>
            <a:r>
              <a:rPr lang="en-US" sz="2000" dirty="0">
                <a:solidFill>
                  <a:srgbClr val="FF0000"/>
                </a:solidFill>
              </a:rPr>
              <a:t>? </a:t>
            </a:r>
          </a:p>
          <a:p>
            <a:pPr>
              <a:defRPr/>
            </a:pPr>
            <a:r>
              <a:rPr lang="en-US" sz="2000" dirty="0" err="1">
                <a:solidFill>
                  <a:schemeClr val="bg1"/>
                </a:solidFill>
              </a:rPr>
              <a:t>Sigurdson</a:t>
            </a:r>
            <a:r>
              <a:rPr lang="en-US" sz="2000" dirty="0">
                <a:solidFill>
                  <a:schemeClr val="bg1"/>
                </a:solidFill>
              </a:rPr>
              <a:t> J. finds context (</a:t>
            </a:r>
            <a:r>
              <a:rPr lang="en-US" sz="2000" dirty="0" err="1">
                <a:solidFill>
                  <a:schemeClr val="bg1"/>
                </a:solidFill>
              </a:rPr>
              <a:t>labour</a:t>
            </a:r>
            <a:r>
              <a:rPr lang="en-US" sz="2000" dirty="0">
                <a:solidFill>
                  <a:schemeClr val="bg1"/>
                </a:solidFill>
              </a:rPr>
              <a:t> dispute) significant to determination…</a:t>
            </a:r>
          </a:p>
          <a:p>
            <a:pPr>
              <a:defRPr/>
            </a:pPr>
            <a:endParaRPr lang="en-US" dirty="0"/>
          </a:p>
        </p:txBody>
      </p:sp>
      <p:sp>
        <p:nvSpPr>
          <p:cNvPr id="258051" name="Slide Number Placeholder 3">
            <a:extLst>
              <a:ext uri="{FF2B5EF4-FFF2-40B4-BE49-F238E27FC236}">
                <a16:creationId xmlns:a16="http://schemas.microsoft.com/office/drawing/2014/main" id="{991F4D29-6302-61F6-3AE5-C17415350EDA}"/>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670F649-C378-8E49-AD03-04A18CA49516}" type="slidenum">
              <a:rPr lang="en-US" altLang="en-US" smtClean="0">
                <a:solidFill>
                  <a:srgbClr val="002040"/>
                </a:solidFill>
              </a:rPr>
              <a:pPr/>
              <a:t>134</a:t>
            </a:fld>
            <a:endParaRPr lang="en-US" altLang="en-US">
              <a:solidFill>
                <a:srgbClr val="002040"/>
              </a:solidFill>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Title 5">
            <a:extLst>
              <a:ext uri="{FF2B5EF4-FFF2-40B4-BE49-F238E27FC236}">
                <a16:creationId xmlns:a16="http://schemas.microsoft.com/office/drawing/2014/main" id="{F53F394F-21F8-2A76-15FE-473621469C3E}"/>
              </a:ext>
            </a:extLst>
          </p:cNvPr>
          <p:cNvSpPr>
            <a:spLocks noGrp="1" noChangeArrowheads="1"/>
          </p:cNvSpPr>
          <p:nvPr>
            <p:ph type="title"/>
          </p:nvPr>
        </p:nvSpPr>
        <p:spPr bwMode="auto">
          <a:xfrm>
            <a:off x="1485900" y="61913"/>
            <a:ext cx="6172200" cy="625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Passing off</a:t>
            </a:r>
          </a:p>
        </p:txBody>
      </p:sp>
      <p:sp>
        <p:nvSpPr>
          <p:cNvPr id="2" name="Content Placeholder 1">
            <a:extLst>
              <a:ext uri="{FF2B5EF4-FFF2-40B4-BE49-F238E27FC236}">
                <a16:creationId xmlns:a16="http://schemas.microsoft.com/office/drawing/2014/main" id="{F75834A2-4E89-2976-878B-3555CF19DCE0}"/>
              </a:ext>
            </a:extLst>
          </p:cNvPr>
          <p:cNvSpPr>
            <a:spLocks noGrp="1"/>
          </p:cNvSpPr>
          <p:nvPr>
            <p:ph idx="1"/>
          </p:nvPr>
        </p:nvSpPr>
        <p:spPr>
          <a:xfrm>
            <a:off x="323850" y="779463"/>
            <a:ext cx="8569325" cy="4168775"/>
          </a:xfrm>
        </p:spPr>
        <p:txBody>
          <a:bodyPr>
            <a:normAutofit fontScale="55000" lnSpcReduction="20000"/>
          </a:bodyPr>
          <a:lstStyle/>
          <a:p>
            <a:pPr marL="42863" indent="0">
              <a:lnSpc>
                <a:spcPct val="110000"/>
              </a:lnSpc>
              <a:buFont typeface="Arial" panose="020B0604020202020204" pitchFamily="34" charset="0"/>
              <a:buNone/>
              <a:defRPr/>
            </a:pPr>
            <a:r>
              <a:rPr lang="en-US" sz="3300" b="1" i="1" dirty="0">
                <a:solidFill>
                  <a:srgbClr val="00B0F0"/>
                </a:solidFill>
              </a:rPr>
              <a:t>British Columbia Automobile Assn. v. Office and Professional Employees' International Union, Local 378</a:t>
            </a:r>
            <a:r>
              <a:rPr lang="en-US" sz="3300" b="1" dirty="0">
                <a:solidFill>
                  <a:srgbClr val="00B0F0"/>
                </a:solidFill>
              </a:rPr>
              <a:t>, </a:t>
            </a:r>
            <a:r>
              <a:rPr lang="en-US" sz="3300" dirty="0">
                <a:solidFill>
                  <a:srgbClr val="00B0F0"/>
                </a:solidFill>
              </a:rPr>
              <a:t>2001 BCSC 156 (B.C.S.C.)</a:t>
            </a:r>
          </a:p>
          <a:p>
            <a:pPr>
              <a:lnSpc>
                <a:spcPct val="110000"/>
              </a:lnSpc>
              <a:defRPr/>
            </a:pPr>
            <a:r>
              <a:rPr lang="en-US" b="1" dirty="0">
                <a:solidFill>
                  <a:srgbClr val="FF0000"/>
                </a:solidFill>
              </a:rPr>
              <a:t>First website</a:t>
            </a:r>
            <a:r>
              <a:rPr lang="en-US" dirty="0">
                <a:solidFill>
                  <a:srgbClr val="FF0000"/>
                </a:solidFill>
              </a:rPr>
              <a:t> </a:t>
            </a:r>
            <a:r>
              <a:rPr lang="en-US" dirty="0">
                <a:solidFill>
                  <a:schemeClr val="bg1"/>
                </a:solidFill>
              </a:rPr>
              <a:t>looked very similar to the 1997 BCAA site</a:t>
            </a:r>
            <a:endParaRPr lang="en-CA" dirty="0">
              <a:solidFill>
                <a:schemeClr val="bg1"/>
              </a:solidFill>
            </a:endParaRPr>
          </a:p>
          <a:p>
            <a:pPr>
              <a:lnSpc>
                <a:spcPct val="110000"/>
              </a:lnSpc>
              <a:defRPr/>
            </a:pPr>
            <a:r>
              <a:rPr lang="en-US" dirty="0">
                <a:solidFill>
                  <a:schemeClr val="bg1"/>
                </a:solidFill>
              </a:rPr>
              <a:t>The phrase “Greetings BCAA is on strike” is on the website</a:t>
            </a:r>
            <a:endParaRPr lang="en-CA" dirty="0">
              <a:solidFill>
                <a:schemeClr val="bg1"/>
              </a:solidFill>
            </a:endParaRPr>
          </a:p>
          <a:p>
            <a:pPr>
              <a:lnSpc>
                <a:spcPct val="110000"/>
              </a:lnSpc>
              <a:defRPr/>
            </a:pPr>
            <a:r>
              <a:rPr lang="en-US" dirty="0">
                <a:solidFill>
                  <a:schemeClr val="bg1"/>
                </a:solidFill>
              </a:rPr>
              <a:t>Similarities with BCAA website design; </a:t>
            </a:r>
            <a:r>
              <a:rPr lang="en-US" dirty="0" err="1">
                <a:solidFill>
                  <a:schemeClr val="bg1"/>
                </a:solidFill>
              </a:rPr>
              <a:t>colour</a:t>
            </a:r>
            <a:r>
              <a:rPr lang="en-US" dirty="0">
                <a:solidFill>
                  <a:schemeClr val="bg1"/>
                </a:solidFill>
              </a:rPr>
              <a:t>, size of font, placement of logos</a:t>
            </a:r>
            <a:endParaRPr lang="en-CA" dirty="0">
              <a:solidFill>
                <a:schemeClr val="bg1"/>
              </a:solidFill>
            </a:endParaRPr>
          </a:p>
          <a:p>
            <a:pPr>
              <a:lnSpc>
                <a:spcPct val="110000"/>
              </a:lnSpc>
              <a:defRPr/>
            </a:pPr>
            <a:r>
              <a:rPr lang="en-US" dirty="0">
                <a:solidFill>
                  <a:schemeClr val="bg1"/>
                </a:solidFill>
              </a:rPr>
              <a:t>Had CAA and BCAA logos on site</a:t>
            </a:r>
            <a:endParaRPr lang="en-CA" dirty="0">
              <a:solidFill>
                <a:schemeClr val="bg1"/>
              </a:solidFill>
            </a:endParaRPr>
          </a:p>
          <a:p>
            <a:pPr>
              <a:lnSpc>
                <a:spcPct val="110000"/>
              </a:lnSpc>
              <a:defRPr/>
            </a:pPr>
            <a:r>
              <a:rPr lang="en-US" dirty="0">
                <a:solidFill>
                  <a:schemeClr val="bg1"/>
                </a:solidFill>
              </a:rPr>
              <a:t>Initial meta tags duplicated the 1997 content.</a:t>
            </a:r>
            <a:endParaRPr lang="en-CA" dirty="0">
              <a:solidFill>
                <a:schemeClr val="bg1"/>
              </a:solidFill>
            </a:endParaRPr>
          </a:p>
          <a:p>
            <a:pPr marL="0" indent="0">
              <a:lnSpc>
                <a:spcPct val="110000"/>
              </a:lnSpc>
              <a:buFont typeface="Arial" panose="020B0604020202020204" pitchFamily="34" charset="0"/>
              <a:buNone/>
              <a:defRPr/>
            </a:pPr>
            <a:r>
              <a:rPr lang="en-US" b="1" dirty="0">
                <a:solidFill>
                  <a:srgbClr val="FFFF00"/>
                </a:solidFill>
              </a:rPr>
              <a:t>Was there a misrepresentation leading to confusion in this website?</a:t>
            </a:r>
            <a:endParaRPr lang="en-CA" dirty="0">
              <a:solidFill>
                <a:srgbClr val="FFFF00"/>
              </a:solidFill>
            </a:endParaRPr>
          </a:p>
          <a:p>
            <a:pPr>
              <a:lnSpc>
                <a:spcPct val="110000"/>
              </a:lnSpc>
              <a:defRPr/>
            </a:pPr>
            <a:r>
              <a:rPr lang="en-US" b="1" dirty="0">
                <a:solidFill>
                  <a:schemeClr val="bg1"/>
                </a:solidFill>
              </a:rPr>
              <a:t>Y</a:t>
            </a:r>
            <a:r>
              <a:rPr lang="en-US" dirty="0">
                <a:solidFill>
                  <a:schemeClr val="bg1"/>
                </a:solidFill>
              </a:rPr>
              <a:t>es. With all the similarities, there was misrepresentation that the site was connected to the plaintiff’s site</a:t>
            </a:r>
            <a:endParaRPr lang="en-CA" dirty="0">
              <a:solidFill>
                <a:schemeClr val="bg1"/>
              </a:solidFill>
            </a:endParaRPr>
          </a:p>
          <a:p>
            <a:pPr marL="0" indent="0">
              <a:lnSpc>
                <a:spcPct val="110000"/>
              </a:lnSpc>
              <a:buFont typeface="Arial" panose="020B0604020202020204" pitchFamily="34" charset="0"/>
              <a:buNone/>
              <a:defRPr/>
            </a:pPr>
            <a:r>
              <a:rPr lang="en-US" b="1" dirty="0">
                <a:solidFill>
                  <a:srgbClr val="FFFF00"/>
                </a:solidFill>
              </a:rPr>
              <a:t>Who is the test person for internet web sites?</a:t>
            </a:r>
          </a:p>
          <a:p>
            <a:pPr>
              <a:lnSpc>
                <a:spcPct val="110000"/>
              </a:lnSpc>
              <a:defRPr/>
            </a:pPr>
            <a:r>
              <a:rPr lang="en-US" dirty="0">
                <a:solidFill>
                  <a:srgbClr val="FFFF00"/>
                </a:solidFill>
              </a:rPr>
              <a:t>Union argued </a:t>
            </a:r>
            <a:r>
              <a:rPr lang="en-US" dirty="0">
                <a:solidFill>
                  <a:schemeClr val="bg1"/>
                </a:solidFill>
              </a:rPr>
              <a:t>that the test is a </a:t>
            </a:r>
            <a:r>
              <a:rPr lang="en-US" dirty="0">
                <a:solidFill>
                  <a:srgbClr val="FFFF00"/>
                </a:solidFill>
              </a:rPr>
              <a:t>reasonably prudent user</a:t>
            </a:r>
            <a:r>
              <a:rPr lang="en-US" dirty="0">
                <a:solidFill>
                  <a:schemeClr val="bg1"/>
                </a:solidFill>
              </a:rPr>
              <a:t>. </a:t>
            </a:r>
            <a:r>
              <a:rPr lang="en-US" b="1" dirty="0">
                <a:solidFill>
                  <a:srgbClr val="FF0000"/>
                </a:solidFill>
              </a:rPr>
              <a:t>Rejected </a:t>
            </a:r>
            <a:r>
              <a:rPr lang="en-US" dirty="0">
                <a:solidFill>
                  <a:schemeClr val="bg1"/>
                </a:solidFill>
              </a:rPr>
              <a:t>[Note the broader concept of test person] </a:t>
            </a:r>
            <a:endParaRPr lang="en-CA" dirty="0">
              <a:solidFill>
                <a:schemeClr val="bg1"/>
              </a:solidFill>
            </a:endParaRPr>
          </a:p>
          <a:p>
            <a:pPr>
              <a:lnSpc>
                <a:spcPct val="110000"/>
              </a:lnSpc>
              <a:defRPr/>
            </a:pPr>
            <a:r>
              <a:rPr lang="en-US" dirty="0">
                <a:solidFill>
                  <a:srgbClr val="FF0000"/>
                </a:solidFill>
              </a:rPr>
              <a:t>Was the “casual or hurried observer” </a:t>
            </a:r>
            <a:r>
              <a:rPr lang="en-US" dirty="0">
                <a:solidFill>
                  <a:schemeClr val="bg1"/>
                </a:solidFill>
              </a:rPr>
              <a:t>[para. 212]</a:t>
            </a:r>
            <a:endParaRPr lang="en-CA" dirty="0">
              <a:solidFill>
                <a:schemeClr val="bg1"/>
              </a:solidFill>
            </a:endParaRPr>
          </a:p>
          <a:p>
            <a:pPr marL="42863" indent="0">
              <a:buFont typeface="Arial" panose="020B0604020202020204" pitchFamily="34" charset="0"/>
              <a:buNone/>
              <a:defRPr/>
            </a:pPr>
            <a:endParaRPr lang="en-CA" sz="1800" dirty="0">
              <a:solidFill>
                <a:srgbClr val="FFFF00"/>
              </a:solidFill>
            </a:endParaRPr>
          </a:p>
          <a:p>
            <a:pPr>
              <a:defRPr/>
            </a:pPr>
            <a:endParaRPr lang="en-US" dirty="0"/>
          </a:p>
        </p:txBody>
      </p:sp>
      <p:sp>
        <p:nvSpPr>
          <p:cNvPr id="260099" name="Slide Number Placeholder 3">
            <a:extLst>
              <a:ext uri="{FF2B5EF4-FFF2-40B4-BE49-F238E27FC236}">
                <a16:creationId xmlns:a16="http://schemas.microsoft.com/office/drawing/2014/main" id="{00CAF73D-859E-C2CD-8C7D-7DCAC0CA7B58}"/>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DDA4B31-76ED-C540-8234-AC05761CC6E2}" type="slidenum">
              <a:rPr lang="en-US" altLang="en-US" smtClean="0">
                <a:solidFill>
                  <a:srgbClr val="002040"/>
                </a:solidFill>
              </a:rPr>
              <a:pPr/>
              <a:t>135</a:t>
            </a:fld>
            <a:endParaRPr lang="en-US" altLang="en-US">
              <a:solidFill>
                <a:srgbClr val="002040"/>
              </a:solidFill>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Title 5">
            <a:extLst>
              <a:ext uri="{FF2B5EF4-FFF2-40B4-BE49-F238E27FC236}">
                <a16:creationId xmlns:a16="http://schemas.microsoft.com/office/drawing/2014/main" id="{DAAADFF9-EB0C-0948-7A86-E47CDDA670C3}"/>
              </a:ext>
            </a:extLst>
          </p:cNvPr>
          <p:cNvSpPr>
            <a:spLocks noGrp="1" noChangeArrowheads="1"/>
          </p:cNvSpPr>
          <p:nvPr>
            <p:ph type="title"/>
          </p:nvPr>
        </p:nvSpPr>
        <p:spPr bwMode="auto">
          <a:xfrm>
            <a:off x="1485900" y="61913"/>
            <a:ext cx="6172200" cy="625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Passing off</a:t>
            </a:r>
          </a:p>
        </p:txBody>
      </p:sp>
      <p:sp>
        <p:nvSpPr>
          <p:cNvPr id="2" name="Content Placeholder 1">
            <a:extLst>
              <a:ext uri="{FF2B5EF4-FFF2-40B4-BE49-F238E27FC236}">
                <a16:creationId xmlns:a16="http://schemas.microsoft.com/office/drawing/2014/main" id="{482090FD-D8DF-2EB0-349C-CA4028AF0FBE}"/>
              </a:ext>
            </a:extLst>
          </p:cNvPr>
          <p:cNvSpPr>
            <a:spLocks noGrp="1"/>
          </p:cNvSpPr>
          <p:nvPr>
            <p:ph idx="1"/>
          </p:nvPr>
        </p:nvSpPr>
        <p:spPr>
          <a:xfrm>
            <a:off x="395288" y="1058863"/>
            <a:ext cx="8353425" cy="3889375"/>
          </a:xfrm>
        </p:spPr>
        <p:txBody>
          <a:bodyPr>
            <a:normAutofit/>
          </a:bodyPr>
          <a:lstStyle/>
          <a:p>
            <a:pPr marL="42863" indent="0">
              <a:buFont typeface="Arial" panose="020B0604020202020204" pitchFamily="34" charset="0"/>
              <a:buNone/>
              <a:defRPr/>
            </a:pPr>
            <a:r>
              <a:rPr lang="en-US" sz="2000" b="1" i="1" dirty="0">
                <a:solidFill>
                  <a:srgbClr val="00B0F0"/>
                </a:solidFill>
              </a:rPr>
              <a:t>British Columbia Automobile Assn. v. Office and Professional Employees' International Union, Local 378</a:t>
            </a:r>
            <a:r>
              <a:rPr lang="en-US" sz="2000" b="1" dirty="0">
                <a:solidFill>
                  <a:srgbClr val="00B0F0"/>
                </a:solidFill>
              </a:rPr>
              <a:t>, </a:t>
            </a:r>
            <a:r>
              <a:rPr lang="en-US" sz="2000" dirty="0">
                <a:solidFill>
                  <a:srgbClr val="00B0F0"/>
                </a:solidFill>
              </a:rPr>
              <a:t>2001 BCSC 156 (B.C.S.C.)</a:t>
            </a:r>
          </a:p>
          <a:p>
            <a:pPr marL="0" indent="0">
              <a:buFont typeface="Arial" panose="020B0604020202020204" pitchFamily="34" charset="0"/>
              <a:buNone/>
              <a:defRPr/>
            </a:pPr>
            <a:r>
              <a:rPr lang="en-US" sz="2000" b="1" dirty="0">
                <a:solidFill>
                  <a:srgbClr val="FF0000"/>
                </a:solidFill>
              </a:rPr>
              <a:t>Second website</a:t>
            </a:r>
            <a:r>
              <a:rPr lang="en-US" sz="2000" dirty="0">
                <a:solidFill>
                  <a:srgbClr val="FF0000"/>
                </a:solidFill>
              </a:rPr>
              <a:t> </a:t>
            </a:r>
            <a:endParaRPr lang="en-CA" sz="2000" dirty="0">
              <a:solidFill>
                <a:srgbClr val="FF0000"/>
              </a:solidFill>
            </a:endParaRPr>
          </a:p>
          <a:p>
            <a:pPr>
              <a:defRPr/>
            </a:pPr>
            <a:r>
              <a:rPr lang="en-US" sz="2000" dirty="0">
                <a:solidFill>
                  <a:schemeClr val="bg1"/>
                </a:solidFill>
              </a:rPr>
              <a:t>Changes made. </a:t>
            </a:r>
            <a:endParaRPr lang="en-CA" sz="2000" dirty="0">
              <a:solidFill>
                <a:schemeClr val="bg1"/>
              </a:solidFill>
            </a:endParaRPr>
          </a:p>
          <a:p>
            <a:pPr>
              <a:defRPr/>
            </a:pPr>
            <a:r>
              <a:rPr lang="en-US" sz="2000" dirty="0">
                <a:solidFill>
                  <a:srgbClr val="FFFF00"/>
                </a:solidFill>
              </a:rPr>
              <a:t>Union removed CAA logo, changed BCAA</a:t>
            </a:r>
            <a:endParaRPr lang="en-CA" sz="2000" dirty="0">
              <a:solidFill>
                <a:srgbClr val="FFFF00"/>
              </a:solidFill>
            </a:endParaRPr>
          </a:p>
          <a:p>
            <a:pPr>
              <a:defRPr/>
            </a:pPr>
            <a:r>
              <a:rPr lang="en-US" sz="2000" dirty="0">
                <a:solidFill>
                  <a:schemeClr val="bg1"/>
                </a:solidFill>
              </a:rPr>
              <a:t>Moved Greetings message so that most of it couldn’t be seen on a standard screen</a:t>
            </a:r>
            <a:endParaRPr lang="en-CA" sz="2000" dirty="0">
              <a:solidFill>
                <a:schemeClr val="bg1"/>
              </a:solidFill>
            </a:endParaRPr>
          </a:p>
          <a:p>
            <a:pPr>
              <a:defRPr/>
            </a:pPr>
            <a:r>
              <a:rPr lang="en-US" sz="2000" b="1" dirty="0">
                <a:solidFill>
                  <a:srgbClr val="FFFF00"/>
                </a:solidFill>
              </a:rPr>
              <a:t>Passing off</a:t>
            </a:r>
            <a:r>
              <a:rPr lang="en-US" sz="2000" b="1" dirty="0">
                <a:solidFill>
                  <a:srgbClr val="FF0000"/>
                </a:solidFill>
              </a:rPr>
              <a:t>?</a:t>
            </a:r>
            <a:endParaRPr lang="en-CA" sz="2000" dirty="0">
              <a:solidFill>
                <a:srgbClr val="FF0000"/>
              </a:solidFill>
            </a:endParaRPr>
          </a:p>
          <a:p>
            <a:pPr>
              <a:defRPr/>
            </a:pPr>
            <a:r>
              <a:rPr lang="en-US" sz="2000" dirty="0">
                <a:solidFill>
                  <a:srgbClr val="FF0000"/>
                </a:solidFill>
              </a:rPr>
              <a:t>No. </a:t>
            </a:r>
            <a:r>
              <a:rPr lang="en-US" sz="2000" dirty="0">
                <a:solidFill>
                  <a:schemeClr val="bg1"/>
                </a:solidFill>
              </a:rPr>
              <a:t>Reduced possibility of confusion</a:t>
            </a:r>
            <a:endParaRPr lang="en-CA" sz="2000" dirty="0">
              <a:solidFill>
                <a:schemeClr val="bg1"/>
              </a:solidFill>
            </a:endParaRPr>
          </a:p>
          <a:p>
            <a:pPr>
              <a:defRPr/>
            </a:pPr>
            <a:endParaRPr lang="en-US" dirty="0"/>
          </a:p>
        </p:txBody>
      </p:sp>
      <p:sp>
        <p:nvSpPr>
          <p:cNvPr id="262147" name="Slide Number Placeholder 3">
            <a:extLst>
              <a:ext uri="{FF2B5EF4-FFF2-40B4-BE49-F238E27FC236}">
                <a16:creationId xmlns:a16="http://schemas.microsoft.com/office/drawing/2014/main" id="{01A1A8D0-F5EE-73EB-5B69-964EC8B10043}"/>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F4BC462-2353-0243-96D6-82051CAF81FE}" type="slidenum">
              <a:rPr lang="en-US" altLang="en-US" smtClean="0">
                <a:solidFill>
                  <a:srgbClr val="002040"/>
                </a:solidFill>
              </a:rPr>
              <a:pPr/>
              <a:t>136</a:t>
            </a:fld>
            <a:endParaRPr lang="en-US" altLang="en-US">
              <a:solidFill>
                <a:srgbClr val="002040"/>
              </a:solidFill>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BCA8571-A1CB-1D93-35BD-6CDE898858E6}"/>
              </a:ext>
            </a:extLst>
          </p:cNvPr>
          <p:cNvSpPr>
            <a:spLocks noGrp="1"/>
          </p:cNvSpPr>
          <p:nvPr>
            <p:ph type="title"/>
          </p:nvPr>
        </p:nvSpPr>
        <p:spPr>
          <a:xfrm>
            <a:off x="1485900" y="61913"/>
            <a:ext cx="6172200" cy="638175"/>
          </a:xfrm>
        </p:spPr>
        <p:txBody>
          <a:bodyPr>
            <a:normAutofit fontScale="90000"/>
          </a:bodyPr>
          <a:lstStyle/>
          <a:p>
            <a:pPr>
              <a:defRPr/>
            </a:pPr>
            <a:r>
              <a:rPr lang="en-US" b="1" dirty="0">
                <a:solidFill>
                  <a:srgbClr val="FFFF00"/>
                </a:solidFill>
              </a:rPr>
              <a:t>Passing off</a:t>
            </a:r>
          </a:p>
        </p:txBody>
      </p:sp>
      <p:sp>
        <p:nvSpPr>
          <p:cNvPr id="2" name="Content Placeholder 1">
            <a:extLst>
              <a:ext uri="{FF2B5EF4-FFF2-40B4-BE49-F238E27FC236}">
                <a16:creationId xmlns:a16="http://schemas.microsoft.com/office/drawing/2014/main" id="{8B88239A-0A89-3E0E-F0B5-0D2485964945}"/>
              </a:ext>
            </a:extLst>
          </p:cNvPr>
          <p:cNvSpPr>
            <a:spLocks noGrp="1"/>
          </p:cNvSpPr>
          <p:nvPr>
            <p:ph idx="1"/>
          </p:nvPr>
        </p:nvSpPr>
        <p:spPr>
          <a:xfrm>
            <a:off x="107950" y="771525"/>
            <a:ext cx="8856663" cy="4176713"/>
          </a:xfrm>
        </p:spPr>
        <p:txBody>
          <a:bodyPr>
            <a:noAutofit/>
          </a:bodyPr>
          <a:lstStyle/>
          <a:p>
            <a:pPr marL="42863" indent="0">
              <a:lnSpc>
                <a:spcPct val="120000"/>
              </a:lnSpc>
              <a:buFont typeface="Arial" panose="020B0604020202020204" pitchFamily="34" charset="0"/>
              <a:buNone/>
              <a:defRPr/>
            </a:pPr>
            <a:r>
              <a:rPr lang="en-US" sz="1500" b="1" i="1" dirty="0">
                <a:solidFill>
                  <a:srgbClr val="00B0F0"/>
                </a:solidFill>
              </a:rPr>
              <a:t>British Columbia Automobile Assn. v. Office and Professional Employees' International Union, Local 378</a:t>
            </a:r>
            <a:r>
              <a:rPr lang="en-US" sz="1500" b="1" dirty="0">
                <a:solidFill>
                  <a:srgbClr val="00B0F0"/>
                </a:solidFill>
              </a:rPr>
              <a:t>, </a:t>
            </a:r>
            <a:r>
              <a:rPr lang="en-US" sz="1500" dirty="0">
                <a:solidFill>
                  <a:srgbClr val="00B0F0"/>
                </a:solidFill>
              </a:rPr>
              <a:t>2001 BCSC 156 (B.C.S.C.)</a:t>
            </a:r>
          </a:p>
          <a:p>
            <a:pPr marL="0" indent="0">
              <a:lnSpc>
                <a:spcPct val="120000"/>
              </a:lnSpc>
              <a:buFont typeface="Arial" panose="020B0604020202020204" pitchFamily="34" charset="0"/>
              <a:buNone/>
              <a:defRPr/>
            </a:pPr>
            <a:r>
              <a:rPr lang="en-US" sz="1500" b="1" dirty="0">
                <a:solidFill>
                  <a:srgbClr val="FF0000"/>
                </a:solidFill>
              </a:rPr>
              <a:t>Third site</a:t>
            </a:r>
            <a:endParaRPr lang="en-CA" sz="1500" dirty="0">
              <a:solidFill>
                <a:srgbClr val="FF0000"/>
              </a:solidFill>
            </a:endParaRPr>
          </a:p>
          <a:p>
            <a:pPr>
              <a:lnSpc>
                <a:spcPct val="120000"/>
              </a:lnSpc>
              <a:defRPr/>
            </a:pPr>
            <a:r>
              <a:rPr lang="en-US" sz="1500" dirty="0">
                <a:solidFill>
                  <a:schemeClr val="bg1"/>
                </a:solidFill>
              </a:rPr>
              <a:t>Relates to the domain names </a:t>
            </a:r>
            <a:r>
              <a:rPr lang="en-US" sz="1500" i="1" dirty="0" err="1">
                <a:solidFill>
                  <a:schemeClr val="bg1"/>
                </a:solidFill>
              </a:rPr>
              <a:t>bcaaonstrike.com</a:t>
            </a:r>
            <a:r>
              <a:rPr lang="en-US" sz="1500" i="1" dirty="0">
                <a:solidFill>
                  <a:schemeClr val="bg1"/>
                </a:solidFill>
              </a:rPr>
              <a:t> </a:t>
            </a:r>
            <a:r>
              <a:rPr lang="en-US" sz="1500" dirty="0">
                <a:solidFill>
                  <a:schemeClr val="bg1"/>
                </a:solidFill>
              </a:rPr>
              <a:t>and </a:t>
            </a:r>
            <a:r>
              <a:rPr lang="en-US" sz="1500" i="1" dirty="0" err="1">
                <a:solidFill>
                  <a:schemeClr val="bg1"/>
                </a:solidFill>
              </a:rPr>
              <a:t>bcaabacktowork.com</a:t>
            </a:r>
            <a:r>
              <a:rPr lang="en-US" sz="1500" i="1" dirty="0">
                <a:solidFill>
                  <a:schemeClr val="bg1"/>
                </a:solidFill>
              </a:rPr>
              <a:t> </a:t>
            </a:r>
            <a:r>
              <a:rPr lang="en-US" sz="1500" dirty="0">
                <a:solidFill>
                  <a:schemeClr val="bg1"/>
                </a:solidFill>
              </a:rPr>
              <a:t>and the use of the meta tags</a:t>
            </a:r>
            <a:endParaRPr lang="en-CA" sz="1500" dirty="0">
              <a:solidFill>
                <a:schemeClr val="bg1"/>
              </a:solidFill>
            </a:endParaRPr>
          </a:p>
          <a:p>
            <a:pPr>
              <a:lnSpc>
                <a:spcPct val="120000"/>
              </a:lnSpc>
              <a:defRPr/>
            </a:pPr>
            <a:r>
              <a:rPr lang="en-US" sz="1500" dirty="0">
                <a:solidFill>
                  <a:srgbClr val="FF0000"/>
                </a:solidFill>
              </a:rPr>
              <a:t>Held: NO passing off</a:t>
            </a:r>
            <a:r>
              <a:rPr lang="en-US" sz="1500" dirty="0">
                <a:solidFill>
                  <a:schemeClr val="bg1"/>
                </a:solidFill>
              </a:rPr>
              <a:t>… No misrepresentation that the Union site is a site of the plaintiff, or a site that is endorsed by, affiliated with or connected to the plaintiff; Judge says there is no confusion or possibility of confusion in the minds of an internet web user that the site is associated with or the property of the BC Automobile Association.</a:t>
            </a:r>
            <a:endParaRPr lang="en-CA" sz="1500" dirty="0">
              <a:solidFill>
                <a:schemeClr val="bg1"/>
              </a:solidFill>
            </a:endParaRPr>
          </a:p>
          <a:p>
            <a:pPr>
              <a:lnSpc>
                <a:spcPct val="120000"/>
              </a:lnSpc>
              <a:defRPr/>
            </a:pPr>
            <a:r>
              <a:rPr lang="en-US" sz="1500" dirty="0" err="1">
                <a:solidFill>
                  <a:schemeClr val="bg1"/>
                </a:solidFill>
              </a:rPr>
              <a:t>Sigurdson</a:t>
            </a:r>
            <a:r>
              <a:rPr lang="en-US" sz="1500" dirty="0">
                <a:solidFill>
                  <a:schemeClr val="bg1"/>
                </a:solidFill>
              </a:rPr>
              <a:t> J. held that in the </a:t>
            </a:r>
            <a:r>
              <a:rPr lang="en-US" sz="1500" dirty="0">
                <a:solidFill>
                  <a:srgbClr val="FFFF00"/>
                </a:solidFill>
              </a:rPr>
              <a:t>context of a </a:t>
            </a:r>
            <a:r>
              <a:rPr lang="en-US" sz="1500" dirty="0" err="1">
                <a:solidFill>
                  <a:srgbClr val="FFFF00"/>
                </a:solidFill>
              </a:rPr>
              <a:t>labour</a:t>
            </a:r>
            <a:r>
              <a:rPr lang="en-US" sz="1500" dirty="0">
                <a:solidFill>
                  <a:srgbClr val="FFFF00"/>
                </a:solidFill>
              </a:rPr>
              <a:t> relations campaign</a:t>
            </a:r>
            <a:r>
              <a:rPr lang="en-US" sz="1500" dirty="0">
                <a:solidFill>
                  <a:schemeClr val="bg1"/>
                </a:solidFill>
              </a:rPr>
              <a:t>, the fact that the Union is using </a:t>
            </a:r>
            <a:r>
              <a:rPr lang="en-US" sz="1500" dirty="0">
                <a:solidFill>
                  <a:srgbClr val="FFFF00"/>
                </a:solidFill>
              </a:rPr>
              <a:t>similar meta tags and domain names </a:t>
            </a:r>
            <a:r>
              <a:rPr lang="en-US" sz="1500" dirty="0">
                <a:solidFill>
                  <a:schemeClr val="bg1"/>
                </a:solidFill>
              </a:rPr>
              <a:t>(</a:t>
            </a:r>
            <a:r>
              <a:rPr lang="en-US" sz="1500" dirty="0" err="1">
                <a:solidFill>
                  <a:schemeClr val="bg1"/>
                </a:solidFill>
              </a:rPr>
              <a:t>bcaabacktowork</a:t>
            </a:r>
            <a:r>
              <a:rPr lang="en-US" sz="1500" dirty="0">
                <a:solidFill>
                  <a:schemeClr val="bg1"/>
                </a:solidFill>
              </a:rPr>
              <a:t> v. </a:t>
            </a:r>
            <a:r>
              <a:rPr lang="en-US" sz="1500" dirty="0" err="1">
                <a:solidFill>
                  <a:schemeClr val="bg1"/>
                </a:solidFill>
              </a:rPr>
              <a:t>bcaa</a:t>
            </a:r>
            <a:r>
              <a:rPr lang="en-US" sz="1500" dirty="0">
                <a:solidFill>
                  <a:schemeClr val="bg1"/>
                </a:solidFill>
              </a:rPr>
              <a:t>) is </a:t>
            </a:r>
            <a:r>
              <a:rPr lang="en-US" sz="1500" dirty="0">
                <a:solidFill>
                  <a:srgbClr val="FFFF00"/>
                </a:solidFill>
              </a:rPr>
              <a:t>not as significant</a:t>
            </a:r>
            <a:r>
              <a:rPr lang="en-US" sz="1500" dirty="0">
                <a:solidFill>
                  <a:schemeClr val="bg1"/>
                </a:solidFill>
              </a:rPr>
              <a:t>.</a:t>
            </a:r>
            <a:r>
              <a:rPr lang="en-CA" sz="1500" dirty="0">
                <a:solidFill>
                  <a:schemeClr val="bg1"/>
                </a:solidFill>
              </a:rPr>
              <a:t> </a:t>
            </a:r>
            <a:r>
              <a:rPr lang="en-US" sz="1500" dirty="0">
                <a:solidFill>
                  <a:schemeClr val="bg1"/>
                </a:solidFill>
              </a:rPr>
              <a:t>Particularly because there is far less of a likelihood of confusion. </a:t>
            </a:r>
            <a:endParaRPr lang="en-CA" sz="1500" dirty="0">
              <a:solidFill>
                <a:schemeClr val="bg1"/>
              </a:solidFill>
            </a:endParaRPr>
          </a:p>
          <a:p>
            <a:pPr>
              <a:lnSpc>
                <a:spcPct val="120000"/>
              </a:lnSpc>
              <a:defRPr/>
            </a:pPr>
            <a:r>
              <a:rPr lang="en-US" sz="1500" dirty="0">
                <a:solidFill>
                  <a:srgbClr val="FFFF00"/>
                </a:solidFill>
              </a:rPr>
              <a:t>No evidence of actual confusion. Now, this is not a required element, but it’s a factor.</a:t>
            </a:r>
            <a:endParaRPr lang="en-CA" sz="1500" dirty="0">
              <a:solidFill>
                <a:srgbClr val="FFFF00"/>
              </a:solidFill>
            </a:endParaRPr>
          </a:p>
          <a:p>
            <a:pPr marL="0" indent="0">
              <a:lnSpc>
                <a:spcPct val="120000"/>
              </a:lnSpc>
              <a:buFont typeface="Arial" panose="020B0604020202020204" pitchFamily="34" charset="0"/>
              <a:buNone/>
              <a:defRPr/>
            </a:pPr>
            <a:r>
              <a:rPr lang="en-US" sz="1500" b="1" dirty="0">
                <a:solidFill>
                  <a:srgbClr val="FF0000"/>
                </a:solidFill>
              </a:rPr>
              <a:t>Ultimately , passing off w. first website; not 2</a:t>
            </a:r>
            <a:r>
              <a:rPr lang="en-US" sz="1500" b="1" baseline="30000" dirty="0">
                <a:solidFill>
                  <a:srgbClr val="FF0000"/>
                </a:solidFill>
              </a:rPr>
              <a:t>nd</a:t>
            </a:r>
            <a:r>
              <a:rPr lang="en-US" sz="1500" b="1" dirty="0">
                <a:solidFill>
                  <a:srgbClr val="FF0000"/>
                </a:solidFill>
              </a:rPr>
              <a:t> or 3</a:t>
            </a:r>
            <a:r>
              <a:rPr lang="en-US" sz="1500" b="1" baseline="30000" dirty="0">
                <a:solidFill>
                  <a:srgbClr val="FF0000"/>
                </a:solidFill>
              </a:rPr>
              <a:t>rd</a:t>
            </a:r>
            <a:r>
              <a:rPr lang="en-US" sz="1500" b="1" dirty="0">
                <a:solidFill>
                  <a:srgbClr val="FF0000"/>
                </a:solidFill>
              </a:rPr>
              <a:t> website.</a:t>
            </a:r>
            <a:endParaRPr lang="en-CA" sz="1500" b="1" dirty="0">
              <a:solidFill>
                <a:srgbClr val="FF0000"/>
              </a:solidFill>
            </a:endParaRPr>
          </a:p>
        </p:txBody>
      </p:sp>
      <p:sp>
        <p:nvSpPr>
          <p:cNvPr id="264195" name="Slide Number Placeholder 3">
            <a:extLst>
              <a:ext uri="{FF2B5EF4-FFF2-40B4-BE49-F238E27FC236}">
                <a16:creationId xmlns:a16="http://schemas.microsoft.com/office/drawing/2014/main" id="{AC3CCB2A-7B49-EE6A-BD93-35FF92407F8B}"/>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15E491F-83D8-7E46-BA35-701A4112AEEF}" type="slidenum">
              <a:rPr lang="en-US" altLang="en-US" smtClean="0">
                <a:solidFill>
                  <a:srgbClr val="002040"/>
                </a:solidFill>
              </a:rPr>
              <a:pPr/>
              <a:t>137</a:t>
            </a:fld>
            <a:endParaRPr lang="en-US" altLang="en-US">
              <a:solidFill>
                <a:srgbClr val="002040"/>
              </a:solidFill>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Title 5">
            <a:extLst>
              <a:ext uri="{FF2B5EF4-FFF2-40B4-BE49-F238E27FC236}">
                <a16:creationId xmlns:a16="http://schemas.microsoft.com/office/drawing/2014/main" id="{4A608979-35BB-2909-408A-DE914E30356B}"/>
              </a:ext>
            </a:extLst>
          </p:cNvPr>
          <p:cNvSpPr>
            <a:spLocks noGrp="1" noChangeArrowheads="1"/>
          </p:cNvSpPr>
          <p:nvPr>
            <p:ph type="title"/>
          </p:nvPr>
        </p:nvSpPr>
        <p:spPr bwMode="auto">
          <a:xfrm>
            <a:off x="1485900" y="61913"/>
            <a:ext cx="6172200" cy="5651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a:solidFill>
                  <a:srgbClr val="FFFF00"/>
                </a:solidFill>
              </a:rPr>
              <a:t>Passing off</a:t>
            </a:r>
          </a:p>
        </p:txBody>
      </p:sp>
      <p:sp>
        <p:nvSpPr>
          <p:cNvPr id="2" name="Content Placeholder 1">
            <a:extLst>
              <a:ext uri="{FF2B5EF4-FFF2-40B4-BE49-F238E27FC236}">
                <a16:creationId xmlns:a16="http://schemas.microsoft.com/office/drawing/2014/main" id="{4C7D3348-9627-BA7A-1E81-2BBC1050C68F}"/>
              </a:ext>
            </a:extLst>
          </p:cNvPr>
          <p:cNvSpPr>
            <a:spLocks noGrp="1"/>
          </p:cNvSpPr>
          <p:nvPr>
            <p:ph idx="1"/>
          </p:nvPr>
        </p:nvSpPr>
        <p:spPr>
          <a:xfrm>
            <a:off x="142875" y="747713"/>
            <a:ext cx="8858250" cy="4333875"/>
          </a:xfrm>
        </p:spPr>
        <p:txBody>
          <a:bodyPr>
            <a:normAutofit fontScale="62500" lnSpcReduction="20000"/>
          </a:bodyPr>
          <a:lstStyle/>
          <a:p>
            <a:pPr marL="42863" indent="0">
              <a:buFont typeface="Arial" panose="020B0604020202020204" pitchFamily="34" charset="0"/>
              <a:buNone/>
              <a:defRPr/>
            </a:pPr>
            <a:r>
              <a:rPr lang="en-US" b="1" i="1" dirty="0">
                <a:solidFill>
                  <a:srgbClr val="00B0F0"/>
                </a:solidFill>
              </a:rPr>
              <a:t>British Columbia Automobile Assn. v. Office and Professional Employees' International Union, Local 378</a:t>
            </a:r>
            <a:r>
              <a:rPr lang="en-US" b="1" dirty="0">
                <a:solidFill>
                  <a:srgbClr val="00B0F0"/>
                </a:solidFill>
              </a:rPr>
              <a:t>, </a:t>
            </a:r>
            <a:r>
              <a:rPr lang="en-US" dirty="0">
                <a:solidFill>
                  <a:srgbClr val="00B0F0"/>
                </a:solidFill>
              </a:rPr>
              <a:t>2001 BCSC 156 (B.C.S.C.)</a:t>
            </a:r>
          </a:p>
          <a:p>
            <a:pPr>
              <a:defRPr/>
            </a:pPr>
            <a:r>
              <a:rPr lang="en-US" dirty="0">
                <a:solidFill>
                  <a:schemeClr val="bg1"/>
                </a:solidFill>
              </a:rPr>
              <a:t>Three more points:</a:t>
            </a:r>
          </a:p>
          <a:p>
            <a:pPr>
              <a:buFont typeface="+mj-lt"/>
              <a:buAutoNum type="arabicPeriod"/>
              <a:defRPr/>
            </a:pPr>
            <a:r>
              <a:rPr lang="en-US" dirty="0">
                <a:solidFill>
                  <a:schemeClr val="bg1"/>
                </a:solidFill>
              </a:rPr>
              <a:t>Note </a:t>
            </a:r>
            <a:r>
              <a:rPr lang="en-US" dirty="0" err="1">
                <a:solidFill>
                  <a:schemeClr val="bg1"/>
                </a:solidFill>
              </a:rPr>
              <a:t>Sigurdson</a:t>
            </a:r>
            <a:r>
              <a:rPr lang="en-US" dirty="0">
                <a:solidFill>
                  <a:schemeClr val="bg1"/>
                </a:solidFill>
              </a:rPr>
              <a:t> J.’s statement that a </a:t>
            </a:r>
            <a:r>
              <a:rPr lang="en-US" dirty="0">
                <a:solidFill>
                  <a:srgbClr val="FFFF00"/>
                </a:solidFill>
              </a:rPr>
              <a:t>reasonable balance has to be struck between the legitimate protection of a party’s intellectual property and a citizen’s or a Union’s Charter right to freedom of expression</a:t>
            </a:r>
            <a:r>
              <a:rPr lang="en-US" dirty="0">
                <a:solidFill>
                  <a:schemeClr val="bg1"/>
                </a:solidFill>
              </a:rPr>
              <a:t>. </a:t>
            </a:r>
            <a:endParaRPr lang="en-CA" dirty="0">
              <a:solidFill>
                <a:schemeClr val="bg1"/>
              </a:solidFill>
            </a:endParaRPr>
          </a:p>
          <a:p>
            <a:pPr>
              <a:buFont typeface="+mj-lt"/>
              <a:buAutoNum type="arabicPeriod"/>
              <a:defRPr/>
            </a:pPr>
            <a:r>
              <a:rPr lang="en-US" dirty="0" err="1">
                <a:solidFill>
                  <a:schemeClr val="bg1"/>
                </a:solidFill>
              </a:rPr>
              <a:t>Sigurdson</a:t>
            </a:r>
            <a:r>
              <a:rPr lang="en-US" dirty="0">
                <a:solidFill>
                  <a:schemeClr val="bg1"/>
                </a:solidFill>
              </a:rPr>
              <a:t> J. notes that the </a:t>
            </a:r>
            <a:r>
              <a:rPr lang="en-US" dirty="0">
                <a:solidFill>
                  <a:srgbClr val="FFFF00"/>
                </a:solidFill>
              </a:rPr>
              <a:t>prominence to be given to a disclaimer must, to some extent, depend on the likelihood of a false impression </a:t>
            </a:r>
            <a:r>
              <a:rPr lang="en-US" dirty="0">
                <a:solidFill>
                  <a:schemeClr val="bg1"/>
                </a:solidFill>
              </a:rPr>
              <a:t>being conveyed to the public if there is no disclaimer. The greater the likelihood the more prominent must be the disclaimer. There will be some situations where no disclaimer will be adequate. </a:t>
            </a:r>
            <a:r>
              <a:rPr lang="en-US" b="1" dirty="0">
                <a:solidFill>
                  <a:schemeClr val="bg1"/>
                </a:solidFill>
              </a:rPr>
              <a:t> </a:t>
            </a:r>
            <a:endParaRPr lang="en-CA" dirty="0">
              <a:solidFill>
                <a:schemeClr val="bg1"/>
              </a:solidFill>
            </a:endParaRPr>
          </a:p>
          <a:p>
            <a:pPr>
              <a:buFont typeface="+mj-lt"/>
              <a:buAutoNum type="arabicPeriod"/>
              <a:defRPr/>
            </a:pPr>
            <a:r>
              <a:rPr lang="en-US" dirty="0">
                <a:solidFill>
                  <a:schemeClr val="bg1"/>
                </a:solidFill>
              </a:rPr>
              <a:t>There was </a:t>
            </a:r>
            <a:r>
              <a:rPr lang="en-US" dirty="0">
                <a:solidFill>
                  <a:srgbClr val="FFFF00"/>
                </a:solidFill>
              </a:rPr>
              <a:t>no evidence of actual confusion</a:t>
            </a:r>
            <a:r>
              <a:rPr lang="en-US" dirty="0">
                <a:solidFill>
                  <a:schemeClr val="bg1"/>
                </a:solidFill>
              </a:rPr>
              <a:t>. Now, this is not a required element, but it’s a factor.</a:t>
            </a:r>
            <a:endParaRPr lang="en-CA" dirty="0">
              <a:solidFill>
                <a:schemeClr val="bg1"/>
              </a:solidFill>
            </a:endParaRPr>
          </a:p>
          <a:p>
            <a:pPr marL="0" indent="0">
              <a:buFont typeface="Arial" panose="020B0604020202020204" pitchFamily="34" charset="0"/>
              <a:buNone/>
              <a:defRPr/>
            </a:pPr>
            <a:r>
              <a:rPr lang="en-US" b="1" dirty="0">
                <a:solidFill>
                  <a:srgbClr val="FF0000"/>
                </a:solidFill>
              </a:rPr>
              <a:t>Ultimately , passing off with respect to the first website</a:t>
            </a:r>
            <a:r>
              <a:rPr lang="en-US" b="1" dirty="0">
                <a:solidFill>
                  <a:srgbClr val="FFFF00"/>
                </a:solidFill>
              </a:rPr>
              <a:t>;</a:t>
            </a:r>
            <a:r>
              <a:rPr lang="en-US" b="1" dirty="0">
                <a:solidFill>
                  <a:srgbClr val="FF0000"/>
                </a:solidFill>
              </a:rPr>
              <a:t> not 2</a:t>
            </a:r>
            <a:r>
              <a:rPr lang="en-US" b="1" baseline="30000" dirty="0">
                <a:solidFill>
                  <a:srgbClr val="FF0000"/>
                </a:solidFill>
              </a:rPr>
              <a:t>nd</a:t>
            </a:r>
            <a:r>
              <a:rPr lang="en-US" b="1" dirty="0">
                <a:solidFill>
                  <a:srgbClr val="FF0000"/>
                </a:solidFill>
              </a:rPr>
              <a:t> or 3</a:t>
            </a:r>
            <a:r>
              <a:rPr lang="en-US" b="1" baseline="30000" dirty="0">
                <a:solidFill>
                  <a:srgbClr val="FF0000"/>
                </a:solidFill>
              </a:rPr>
              <a:t>rd</a:t>
            </a:r>
            <a:r>
              <a:rPr lang="en-US" b="1" dirty="0">
                <a:solidFill>
                  <a:srgbClr val="FF0000"/>
                </a:solidFill>
              </a:rPr>
              <a:t> website</a:t>
            </a:r>
            <a:r>
              <a:rPr lang="en-US" b="1" dirty="0">
                <a:solidFill>
                  <a:srgbClr val="FFFF00"/>
                </a:solidFill>
              </a:rPr>
              <a:t>.</a:t>
            </a:r>
            <a:endParaRPr lang="en-CA" b="1" dirty="0">
              <a:solidFill>
                <a:srgbClr val="FFFF00"/>
              </a:solidFill>
            </a:endParaRPr>
          </a:p>
        </p:txBody>
      </p:sp>
      <p:sp>
        <p:nvSpPr>
          <p:cNvPr id="266243" name="Slide Number Placeholder 3">
            <a:extLst>
              <a:ext uri="{FF2B5EF4-FFF2-40B4-BE49-F238E27FC236}">
                <a16:creationId xmlns:a16="http://schemas.microsoft.com/office/drawing/2014/main" id="{3FF8B605-2DAD-8AE6-AAE8-9DEE3F8E420D}"/>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5871C4E-915B-1B4B-9759-8AE18E66F32D}" type="slidenum">
              <a:rPr lang="en-US" altLang="en-US" smtClean="0">
                <a:solidFill>
                  <a:srgbClr val="002040"/>
                </a:solidFill>
              </a:rPr>
              <a:pPr/>
              <a:t>138</a:t>
            </a:fld>
            <a:endParaRPr lang="en-US" altLang="en-US">
              <a:solidFill>
                <a:srgbClr val="002040"/>
              </a:solidFill>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Title 1">
            <a:extLst>
              <a:ext uri="{FF2B5EF4-FFF2-40B4-BE49-F238E27FC236}">
                <a16:creationId xmlns:a16="http://schemas.microsoft.com/office/drawing/2014/main" id="{E9E83D94-43CD-33F1-8259-253AD0954A9E}"/>
              </a:ext>
            </a:extLst>
          </p:cNvPr>
          <p:cNvSpPr>
            <a:spLocks noGrp="1" noChangeArrowheads="1"/>
          </p:cNvSpPr>
          <p:nvPr>
            <p:ph type="title"/>
          </p:nvPr>
        </p:nvSpPr>
        <p:spPr bwMode="auto">
          <a:xfrm>
            <a:off x="457200" y="244475"/>
            <a:ext cx="82296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400">
                <a:solidFill>
                  <a:srgbClr val="FFFF00"/>
                </a:solidFill>
              </a:rPr>
              <a:t>Questions to Contemplate</a:t>
            </a:r>
            <a:r>
              <a:rPr lang="en-US" altLang="en-US" sz="4400">
                <a:solidFill>
                  <a:srgbClr val="FF0000"/>
                </a:solidFill>
              </a:rPr>
              <a:t>?</a:t>
            </a:r>
          </a:p>
        </p:txBody>
      </p:sp>
      <p:sp>
        <p:nvSpPr>
          <p:cNvPr id="3" name="Content Placeholder 2">
            <a:extLst>
              <a:ext uri="{FF2B5EF4-FFF2-40B4-BE49-F238E27FC236}">
                <a16:creationId xmlns:a16="http://schemas.microsoft.com/office/drawing/2014/main" id="{B1931214-540D-4ABB-40A7-7B40FE4368AA}"/>
              </a:ext>
            </a:extLst>
          </p:cNvPr>
          <p:cNvSpPr>
            <a:spLocks noGrp="1"/>
          </p:cNvSpPr>
          <p:nvPr>
            <p:ph sz="quarter" idx="10"/>
          </p:nvPr>
        </p:nvSpPr>
        <p:spPr>
          <a:xfrm>
            <a:off x="569913" y="1177925"/>
            <a:ext cx="8004175" cy="3743325"/>
          </a:xfrm>
        </p:spPr>
        <p:txBody>
          <a:bodyPr/>
          <a:lstStyle/>
          <a:p>
            <a:pPr marL="0" indent="0">
              <a:buFont typeface="Arial" panose="020B0604020202020204" pitchFamily="34" charset="0"/>
              <a:buNone/>
              <a:defRPr/>
            </a:pPr>
            <a:r>
              <a:rPr lang="en-US" sz="3200" b="1" dirty="0">
                <a:solidFill>
                  <a:schemeClr val="bg1"/>
                </a:solidFill>
              </a:rPr>
              <a:t>If protestors can picket or leaflet outside a storefront, </a:t>
            </a:r>
            <a:r>
              <a:rPr lang="en-US" sz="3200" b="1" dirty="0">
                <a:solidFill>
                  <a:srgbClr val="FFFF00"/>
                </a:solidFill>
              </a:rPr>
              <a:t>should they not be allowed to protest an online virtual storefront</a:t>
            </a:r>
            <a:r>
              <a:rPr lang="en-US" sz="3200" b="1" dirty="0">
                <a:solidFill>
                  <a:srgbClr val="FF0000"/>
                </a:solidFill>
              </a:rPr>
              <a:t>?</a:t>
            </a:r>
            <a:r>
              <a:rPr lang="en-US" sz="3200" b="1" dirty="0">
                <a:solidFill>
                  <a:schemeClr val="bg1"/>
                </a:solidFill>
              </a:rPr>
              <a:t> Is there anything wrong with a “</a:t>
            </a:r>
            <a:r>
              <a:rPr lang="en-US" sz="3200" b="1" dirty="0">
                <a:solidFill>
                  <a:srgbClr val="FFFF00"/>
                </a:solidFill>
              </a:rPr>
              <a:t>virtual picket line</a:t>
            </a:r>
            <a:r>
              <a:rPr lang="en-US" sz="3200" b="1" dirty="0">
                <a:solidFill>
                  <a:schemeClr val="bg1"/>
                </a:solidFill>
              </a:rPr>
              <a:t>”</a:t>
            </a:r>
            <a:r>
              <a:rPr lang="en-US" sz="3200" b="1" dirty="0">
                <a:solidFill>
                  <a:srgbClr val="FF0000"/>
                </a:solidFill>
              </a:rPr>
              <a:t>?</a:t>
            </a:r>
            <a:r>
              <a:rPr lang="en-US" sz="3200" b="1" dirty="0">
                <a:solidFill>
                  <a:schemeClr val="bg1"/>
                </a:solidFill>
              </a:rPr>
              <a:t> Are there particular norms that a “virtual picket line” should be obligated to adhere to</a:t>
            </a:r>
            <a:r>
              <a:rPr lang="en-US" sz="3200" b="1" dirty="0">
                <a:solidFill>
                  <a:srgbClr val="FF0000"/>
                </a:solidFill>
              </a:rPr>
              <a:t>? </a:t>
            </a:r>
            <a:endParaRPr lang="en-CA" sz="3200" dirty="0">
              <a:solidFill>
                <a:srgbClr val="FF0000"/>
              </a:solidFill>
            </a:endParaRPr>
          </a:p>
          <a:p>
            <a:pPr>
              <a:defRPr/>
            </a:pP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a:extLst>
              <a:ext uri="{FF2B5EF4-FFF2-40B4-BE49-F238E27FC236}">
                <a16:creationId xmlns:a16="http://schemas.microsoft.com/office/drawing/2014/main" id="{7CE1BD47-F3AC-DB2C-2D11-CE98BEB70858}"/>
              </a:ext>
            </a:extLst>
          </p:cNvPr>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p>
        </p:txBody>
      </p:sp>
      <p:pic>
        <p:nvPicPr>
          <p:cNvPr id="5" name="Content Placeholder 4" descr="A picture containing text&#10;&#10;Description automatically generated">
            <a:extLst>
              <a:ext uri="{FF2B5EF4-FFF2-40B4-BE49-F238E27FC236}">
                <a16:creationId xmlns:a16="http://schemas.microsoft.com/office/drawing/2014/main" id="{C515539B-05D0-824D-A107-786DC59CD963}"/>
              </a:ext>
            </a:extLst>
          </p:cNvPr>
          <p:cNvPicPr>
            <a:picLocks noGrp="1" noChangeAspect="1"/>
          </p:cNvPicPr>
          <p:nvPr>
            <p:ph idx="1"/>
          </p:nvPr>
        </p:nvPicPr>
        <p:blipFill>
          <a:blip r:embed="rId2"/>
          <a:stretch>
            <a:fillRect/>
          </a:stretch>
        </p:blipFill>
        <p:spPr/>
      </p:pic>
      <p:pic>
        <p:nvPicPr>
          <p:cNvPr id="46083" name="Picture 6" descr="A picture containing text&#10;&#10;Description automatically generated">
            <a:extLst>
              <a:ext uri="{FF2B5EF4-FFF2-40B4-BE49-F238E27FC236}">
                <a16:creationId xmlns:a16="http://schemas.microsoft.com/office/drawing/2014/main" id="{E82E91BE-B4A3-DE56-58E1-0E63C65D2A0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480445" y="1181650"/>
            <a:ext cx="2183110" cy="278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37D0DC1-2F7B-6C28-4EEB-326AFEE491A7}"/>
              </a:ext>
            </a:extLst>
          </p:cNvPr>
          <p:cNvSpPr>
            <a:spLocks noGrp="1"/>
          </p:cNvSpPr>
          <p:nvPr>
            <p:ph type="title"/>
          </p:nvPr>
        </p:nvSpPr>
        <p:spPr>
          <a:xfrm>
            <a:off x="1485900" y="61913"/>
            <a:ext cx="6172200" cy="361950"/>
          </a:xfrm>
        </p:spPr>
        <p:txBody>
          <a:bodyPr>
            <a:normAutofit fontScale="90000"/>
          </a:bodyPr>
          <a:lstStyle/>
          <a:p>
            <a:pPr>
              <a:defRPr/>
            </a:pPr>
            <a:r>
              <a:rPr lang="en-US" b="1" dirty="0">
                <a:solidFill>
                  <a:srgbClr val="FFFF00"/>
                </a:solidFill>
              </a:rPr>
              <a:t>Passing off</a:t>
            </a:r>
          </a:p>
        </p:txBody>
      </p:sp>
      <p:sp>
        <p:nvSpPr>
          <p:cNvPr id="2" name="Content Placeholder 1">
            <a:extLst>
              <a:ext uri="{FF2B5EF4-FFF2-40B4-BE49-F238E27FC236}">
                <a16:creationId xmlns:a16="http://schemas.microsoft.com/office/drawing/2014/main" id="{CD901838-FCBD-30C2-658C-2C850352ACC0}"/>
              </a:ext>
            </a:extLst>
          </p:cNvPr>
          <p:cNvSpPr>
            <a:spLocks noGrp="1"/>
          </p:cNvSpPr>
          <p:nvPr>
            <p:ph idx="1"/>
          </p:nvPr>
        </p:nvSpPr>
        <p:spPr>
          <a:xfrm>
            <a:off x="215900" y="987425"/>
            <a:ext cx="8712200" cy="4032250"/>
          </a:xfrm>
        </p:spPr>
        <p:txBody>
          <a:bodyPr>
            <a:noAutofit/>
          </a:bodyPr>
          <a:lstStyle/>
          <a:p>
            <a:pPr marL="0" indent="0">
              <a:lnSpc>
                <a:spcPct val="110000"/>
              </a:lnSpc>
              <a:buFont typeface="Arial" panose="020B0604020202020204" pitchFamily="34" charset="0"/>
              <a:buNone/>
              <a:defRPr/>
            </a:pPr>
            <a:r>
              <a:rPr lang="en-US" sz="1500" b="1" i="1" dirty="0">
                <a:solidFill>
                  <a:srgbClr val="00B0F0"/>
                </a:solidFill>
              </a:rPr>
              <a:t>British Columbia Automobile Assn. v. Office and Professional Employees' International Union, Local 378</a:t>
            </a:r>
            <a:r>
              <a:rPr lang="en-US" sz="1500" b="1" dirty="0">
                <a:solidFill>
                  <a:srgbClr val="00B0F0"/>
                </a:solidFill>
              </a:rPr>
              <a:t>, </a:t>
            </a:r>
            <a:r>
              <a:rPr lang="en-US" sz="1500" dirty="0">
                <a:solidFill>
                  <a:srgbClr val="00B0F0"/>
                </a:solidFill>
              </a:rPr>
              <a:t>2001 BCSC 156 (B.C.S.C.)</a:t>
            </a:r>
          </a:p>
          <a:p>
            <a:pPr>
              <a:lnSpc>
                <a:spcPct val="110000"/>
              </a:lnSpc>
              <a:defRPr/>
            </a:pPr>
            <a:r>
              <a:rPr lang="en-US" sz="1500" dirty="0">
                <a:solidFill>
                  <a:schemeClr val="bg1"/>
                </a:solidFill>
              </a:rPr>
              <a:t>The Court, in </a:t>
            </a:r>
            <a:r>
              <a:rPr lang="en-US" sz="1500" i="1" u="sng" dirty="0">
                <a:solidFill>
                  <a:schemeClr val="bg1"/>
                </a:solidFill>
              </a:rPr>
              <a:t>BCAA</a:t>
            </a:r>
            <a:r>
              <a:rPr lang="en-US" sz="1500" dirty="0">
                <a:solidFill>
                  <a:schemeClr val="bg1"/>
                </a:solidFill>
              </a:rPr>
              <a:t>, noted two broad categories of passing off:</a:t>
            </a:r>
            <a:endParaRPr lang="en-CA" sz="1500" dirty="0">
              <a:solidFill>
                <a:schemeClr val="bg1"/>
              </a:solidFill>
            </a:endParaRPr>
          </a:p>
          <a:p>
            <a:pPr marL="300038" lvl="1" indent="0">
              <a:lnSpc>
                <a:spcPct val="110000"/>
              </a:lnSpc>
              <a:buFont typeface="Arial" panose="020B0604020202020204" pitchFamily="34" charset="0"/>
              <a:buNone/>
              <a:defRPr/>
            </a:pPr>
            <a:r>
              <a:rPr lang="en-US" sz="1500" dirty="0">
                <a:solidFill>
                  <a:schemeClr val="bg1"/>
                </a:solidFill>
              </a:rPr>
              <a:t>1) Where competitors are engaged in a </a:t>
            </a:r>
            <a:r>
              <a:rPr lang="en-US" sz="1500" dirty="0">
                <a:solidFill>
                  <a:srgbClr val="FFFF00"/>
                </a:solidFill>
              </a:rPr>
              <a:t>common field of activity</a:t>
            </a:r>
            <a:r>
              <a:rPr lang="en-US" sz="1500" dirty="0">
                <a:solidFill>
                  <a:schemeClr val="bg1"/>
                </a:solidFill>
              </a:rPr>
              <a:t>, and the </a:t>
            </a:r>
            <a:r>
              <a:rPr lang="en-US" sz="1500" dirty="0">
                <a:solidFill>
                  <a:srgbClr val="FFFF00"/>
                </a:solidFill>
              </a:rPr>
              <a:t>Plaintiff has alleged that the Defendant has named, packaged or described its product or business in a manner likely to lead the public to believe the Defendant’s product or business is that of the Plaintiff</a:t>
            </a:r>
            <a:endParaRPr lang="en-CA" sz="1500" dirty="0">
              <a:solidFill>
                <a:srgbClr val="FFFF00"/>
              </a:solidFill>
            </a:endParaRPr>
          </a:p>
          <a:p>
            <a:pPr marL="300038" lvl="1" indent="0">
              <a:lnSpc>
                <a:spcPct val="110000"/>
              </a:lnSpc>
              <a:buFont typeface="Arial" panose="020B0604020202020204" pitchFamily="34" charset="0"/>
              <a:buNone/>
              <a:defRPr/>
            </a:pPr>
            <a:r>
              <a:rPr lang="en-US" sz="1500" dirty="0">
                <a:solidFill>
                  <a:schemeClr val="bg1"/>
                </a:solidFill>
              </a:rPr>
              <a:t>2) Where the Defendant has </a:t>
            </a:r>
            <a:r>
              <a:rPr lang="en-US" sz="1500" dirty="0">
                <a:solidFill>
                  <a:srgbClr val="FFFF00"/>
                </a:solidFill>
              </a:rPr>
              <a:t>promoted his product or business in such a way as to create the false impression that his product or business is in some way approved, authorized or endorsed by the Plaintiff </a:t>
            </a:r>
            <a:r>
              <a:rPr lang="en-US" sz="1500" dirty="0">
                <a:solidFill>
                  <a:schemeClr val="bg1"/>
                </a:solidFill>
              </a:rPr>
              <a:t>or that there is some business connection between the Defendant and the Plaintiff. In this way a Defendant may hope to “cash in” on the goodwill of the Plaintiff</a:t>
            </a:r>
            <a:endParaRPr lang="en-CA" sz="1500" dirty="0">
              <a:solidFill>
                <a:schemeClr val="bg1"/>
              </a:solidFill>
            </a:endParaRPr>
          </a:p>
          <a:p>
            <a:pPr>
              <a:lnSpc>
                <a:spcPct val="110000"/>
              </a:lnSpc>
              <a:defRPr/>
            </a:pPr>
            <a:r>
              <a:rPr lang="en-US" sz="1500" dirty="0">
                <a:solidFill>
                  <a:schemeClr val="bg1"/>
                </a:solidFill>
              </a:rPr>
              <a:t>Accordingly, a large part of the issue comes to revolve around confusion as to source:</a:t>
            </a:r>
            <a:r>
              <a:rPr lang="en-CA" sz="1500" dirty="0">
                <a:solidFill>
                  <a:schemeClr val="bg1"/>
                </a:solidFill>
              </a:rPr>
              <a:t> </a:t>
            </a:r>
            <a:r>
              <a:rPr lang="en-US" sz="1500" dirty="0">
                <a:solidFill>
                  <a:schemeClr val="bg1"/>
                </a:solidFill>
              </a:rPr>
              <a:t>Were customers confused into thinking that the OPEIU site was the BCAA site?</a:t>
            </a:r>
            <a:r>
              <a:rPr lang="en-CA" sz="1500" dirty="0">
                <a:solidFill>
                  <a:schemeClr val="bg1"/>
                </a:solidFill>
              </a:rPr>
              <a:t> Or were </a:t>
            </a:r>
            <a:r>
              <a:rPr lang="en-US" sz="1500" dirty="0">
                <a:solidFill>
                  <a:schemeClr val="bg1"/>
                </a:solidFill>
              </a:rPr>
              <a:t>customers were confused into thinking that the OPEIU site was approved, authorized or endorsed by the Plaintiff – or that there is a business connection between the Defendant and the Plaintiff (which in a sense there was).</a:t>
            </a:r>
            <a:endParaRPr lang="en-CA" sz="1500" dirty="0">
              <a:solidFill>
                <a:schemeClr val="bg1"/>
              </a:solidFill>
            </a:endParaRPr>
          </a:p>
        </p:txBody>
      </p:sp>
      <p:sp>
        <p:nvSpPr>
          <p:cNvPr id="269315" name="Slide Number Placeholder 3">
            <a:extLst>
              <a:ext uri="{FF2B5EF4-FFF2-40B4-BE49-F238E27FC236}">
                <a16:creationId xmlns:a16="http://schemas.microsoft.com/office/drawing/2014/main" id="{C7D009CD-7CC4-02D7-0757-2C090FE55E98}"/>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BD6F85D-AC8A-A647-AB73-AC4B5A0C403F}" type="slidenum">
              <a:rPr lang="en-US" altLang="en-US" smtClean="0">
                <a:solidFill>
                  <a:srgbClr val="002040"/>
                </a:solidFill>
              </a:rPr>
              <a:pPr/>
              <a:t>140</a:t>
            </a:fld>
            <a:endParaRPr lang="en-US" altLang="en-US">
              <a:solidFill>
                <a:srgbClr val="002040"/>
              </a:solidFill>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6EA2D19-97D5-8BDF-138B-C367836865BB}"/>
              </a:ext>
            </a:extLst>
          </p:cNvPr>
          <p:cNvSpPr>
            <a:spLocks noGrp="1"/>
          </p:cNvSpPr>
          <p:nvPr>
            <p:ph type="title"/>
          </p:nvPr>
        </p:nvSpPr>
        <p:spPr>
          <a:xfrm>
            <a:off x="215900" y="123825"/>
            <a:ext cx="8712200" cy="854075"/>
          </a:xfrm>
        </p:spPr>
        <p:txBody>
          <a:bodyPr>
            <a:normAutofit fontScale="90000"/>
          </a:bodyPr>
          <a:lstStyle/>
          <a:p>
            <a:pPr>
              <a:defRPr/>
            </a:pPr>
            <a:r>
              <a:rPr lang="en-US" sz="4000" b="1" dirty="0">
                <a:solidFill>
                  <a:srgbClr val="FFFF00"/>
                </a:solidFill>
              </a:rPr>
              <a:t>Passing off</a:t>
            </a:r>
            <a:r>
              <a:rPr lang="en-US" sz="4000" b="1" dirty="0">
                <a:solidFill>
                  <a:srgbClr val="FF0000"/>
                </a:solidFill>
              </a:rPr>
              <a:t>:</a:t>
            </a:r>
            <a:r>
              <a:rPr lang="en-US" sz="4000" b="1" dirty="0">
                <a:solidFill>
                  <a:srgbClr val="FFFF00"/>
                </a:solidFill>
              </a:rPr>
              <a:t> </a:t>
            </a:r>
            <a:r>
              <a:rPr lang="en-US" sz="4000" dirty="0">
                <a:solidFill>
                  <a:schemeClr val="bg1"/>
                </a:solidFill>
              </a:rPr>
              <a:t>Initial Interest Confusion </a:t>
            </a:r>
            <a:r>
              <a:rPr lang="en-US" sz="4000" dirty="0">
                <a:solidFill>
                  <a:srgbClr val="FF0000"/>
                </a:solidFill>
              </a:rPr>
              <a:t>1</a:t>
            </a:r>
          </a:p>
        </p:txBody>
      </p:sp>
      <p:sp>
        <p:nvSpPr>
          <p:cNvPr id="2" name="Content Placeholder 1">
            <a:extLst>
              <a:ext uri="{FF2B5EF4-FFF2-40B4-BE49-F238E27FC236}">
                <a16:creationId xmlns:a16="http://schemas.microsoft.com/office/drawing/2014/main" id="{C59F760C-9B4F-FEEF-B08E-75CA18603E61}"/>
              </a:ext>
            </a:extLst>
          </p:cNvPr>
          <p:cNvSpPr>
            <a:spLocks noGrp="1"/>
          </p:cNvSpPr>
          <p:nvPr>
            <p:ph idx="1"/>
          </p:nvPr>
        </p:nvSpPr>
        <p:spPr>
          <a:xfrm>
            <a:off x="269875" y="1058863"/>
            <a:ext cx="8604250" cy="4022725"/>
          </a:xfrm>
        </p:spPr>
        <p:txBody>
          <a:bodyPr>
            <a:noAutofit/>
          </a:bodyPr>
          <a:lstStyle/>
          <a:p>
            <a:pPr marL="0" indent="0">
              <a:buFont typeface="Arial" panose="020B0604020202020204" pitchFamily="34" charset="0"/>
              <a:buNone/>
              <a:defRPr/>
            </a:pPr>
            <a:r>
              <a:rPr lang="en-US" sz="1350" b="1" i="1" dirty="0">
                <a:solidFill>
                  <a:srgbClr val="00B0F0"/>
                </a:solidFill>
              </a:rPr>
              <a:t>British Columbia Automobile Assn. v. Office and Professional Employees' International Union, Local 378</a:t>
            </a:r>
            <a:r>
              <a:rPr lang="en-US" sz="1350" b="1" dirty="0">
                <a:solidFill>
                  <a:srgbClr val="00B0F0"/>
                </a:solidFill>
              </a:rPr>
              <a:t>, </a:t>
            </a:r>
            <a:r>
              <a:rPr lang="en-US" sz="1350" dirty="0">
                <a:solidFill>
                  <a:srgbClr val="00B0F0"/>
                </a:solidFill>
              </a:rPr>
              <a:t>2001 BCSC 156 (B.C.S.C.)</a:t>
            </a:r>
          </a:p>
          <a:p>
            <a:pPr>
              <a:defRPr/>
            </a:pPr>
            <a:r>
              <a:rPr lang="en-US" sz="1350" dirty="0">
                <a:solidFill>
                  <a:schemeClr val="bg1"/>
                </a:solidFill>
              </a:rPr>
              <a:t>The Court in </a:t>
            </a:r>
            <a:r>
              <a:rPr lang="en-US" sz="1350" i="1" dirty="0">
                <a:solidFill>
                  <a:srgbClr val="00B0F0"/>
                </a:solidFill>
              </a:rPr>
              <a:t>BCAA</a:t>
            </a:r>
            <a:r>
              <a:rPr lang="en-US" sz="1350" dirty="0">
                <a:solidFill>
                  <a:srgbClr val="00B0F0"/>
                </a:solidFill>
              </a:rPr>
              <a:t> </a:t>
            </a:r>
            <a:r>
              <a:rPr lang="en-US" sz="1350" dirty="0">
                <a:solidFill>
                  <a:schemeClr val="bg1"/>
                </a:solidFill>
              </a:rPr>
              <a:t>also brought up another type of confusion known “</a:t>
            </a:r>
            <a:r>
              <a:rPr lang="en-US" sz="1350" dirty="0">
                <a:solidFill>
                  <a:srgbClr val="FFFF00"/>
                </a:solidFill>
              </a:rPr>
              <a:t>initial interest confusion</a:t>
            </a:r>
            <a:r>
              <a:rPr lang="en-US" sz="1350" dirty="0">
                <a:solidFill>
                  <a:schemeClr val="bg1"/>
                </a:solidFill>
              </a:rPr>
              <a:t>” which is a somewhat controversial issue in passing off and TM law. </a:t>
            </a:r>
            <a:endParaRPr lang="en-CA" sz="1350" dirty="0"/>
          </a:p>
          <a:p>
            <a:pPr>
              <a:defRPr/>
            </a:pPr>
            <a:r>
              <a:rPr lang="en-US" sz="1350" dirty="0">
                <a:solidFill>
                  <a:schemeClr val="bg1"/>
                </a:solidFill>
              </a:rPr>
              <a:t>The “</a:t>
            </a:r>
            <a:r>
              <a:rPr lang="en-US" sz="1350" dirty="0">
                <a:solidFill>
                  <a:srgbClr val="FFFF00"/>
                </a:solidFill>
              </a:rPr>
              <a:t>initial interest confusion</a:t>
            </a:r>
            <a:r>
              <a:rPr lang="en-US" sz="1350" dirty="0">
                <a:solidFill>
                  <a:schemeClr val="bg1"/>
                </a:solidFill>
              </a:rPr>
              <a:t>” doctrine has received limited attention from Canadian courts, but a lot more attention in the U.S.</a:t>
            </a:r>
            <a:endParaRPr lang="en-CA" sz="1350" dirty="0">
              <a:solidFill>
                <a:schemeClr val="bg1"/>
              </a:solidFill>
            </a:endParaRPr>
          </a:p>
          <a:p>
            <a:pPr>
              <a:defRPr/>
            </a:pPr>
            <a:r>
              <a:rPr lang="en-US" sz="1350" dirty="0">
                <a:solidFill>
                  <a:srgbClr val="FFFF00"/>
                </a:solidFill>
              </a:rPr>
              <a:t>Initial interest confusion refers to the use of another's trade-mark in a manner calculated to capture </a:t>
            </a:r>
            <a:r>
              <a:rPr lang="en-US" sz="1350" dirty="0">
                <a:solidFill>
                  <a:srgbClr val="FF0000"/>
                </a:solidFill>
              </a:rPr>
              <a:t>initial consumer attention even though no actual sale is completed as a result of the confusion </a:t>
            </a:r>
            <a:r>
              <a:rPr lang="en-US" sz="1350" dirty="0">
                <a:solidFill>
                  <a:schemeClr val="bg1"/>
                </a:solidFill>
              </a:rPr>
              <a:t>(</a:t>
            </a:r>
            <a:r>
              <a:rPr lang="en-US" sz="1350" i="1" dirty="0">
                <a:solidFill>
                  <a:schemeClr val="bg1"/>
                </a:solidFill>
              </a:rPr>
              <a:t>Brookfield Communications Inc. v. West Coast Entertainment Corp.</a:t>
            </a:r>
            <a:r>
              <a:rPr lang="en-US" sz="1350" dirty="0">
                <a:solidFill>
                  <a:schemeClr val="bg1"/>
                </a:solidFill>
              </a:rPr>
              <a:t>, 174 F.3d 1036 (9th Cir. 1999). </a:t>
            </a:r>
            <a:endParaRPr lang="en-CA" sz="1350" dirty="0">
              <a:solidFill>
                <a:schemeClr val="bg1"/>
              </a:solidFill>
            </a:endParaRPr>
          </a:p>
          <a:p>
            <a:pPr>
              <a:defRPr/>
            </a:pPr>
            <a:r>
              <a:rPr lang="en-US" sz="1350" dirty="0">
                <a:solidFill>
                  <a:schemeClr val="bg1"/>
                </a:solidFill>
              </a:rPr>
              <a:t>This test of confusion carries with it a lower threshold than the traditional test of confusion in passing off (confusion as to source - your product is their product); confusion as to association, endorsement, approval. </a:t>
            </a:r>
            <a:endParaRPr lang="en-CA" sz="1350" dirty="0">
              <a:solidFill>
                <a:schemeClr val="bg1"/>
              </a:solidFill>
            </a:endParaRPr>
          </a:p>
          <a:p>
            <a:pPr>
              <a:defRPr/>
            </a:pPr>
            <a:r>
              <a:rPr lang="en-US" sz="1350" dirty="0">
                <a:solidFill>
                  <a:srgbClr val="FFFF00"/>
                </a:solidFill>
              </a:rPr>
              <a:t>Initial interest confusion simply considers whether the defendant's use of the plaintiff's mark evoked "initial interest” in a potential customer</a:t>
            </a:r>
            <a:r>
              <a:rPr lang="en-US" sz="1350" dirty="0">
                <a:solidFill>
                  <a:schemeClr val="bg1"/>
                </a:solidFill>
              </a:rPr>
              <a:t>, even if it did not result in a sale.</a:t>
            </a:r>
            <a:endParaRPr lang="en-CA" sz="1350" dirty="0">
              <a:solidFill>
                <a:schemeClr val="bg1"/>
              </a:solidFill>
            </a:endParaRPr>
          </a:p>
          <a:p>
            <a:pPr>
              <a:defRPr/>
            </a:pPr>
            <a:r>
              <a:rPr lang="en-US" sz="1350" dirty="0">
                <a:solidFill>
                  <a:srgbClr val="FF0000"/>
                </a:solidFill>
              </a:rPr>
              <a:t>A bit vague and amorphous</a:t>
            </a:r>
            <a:r>
              <a:rPr lang="en-US" sz="1350" dirty="0">
                <a:solidFill>
                  <a:schemeClr val="bg1"/>
                </a:solidFill>
              </a:rPr>
              <a:t>. So vague that it potentially serves as a potent weapon for keeping legitimate competitors out of the market. </a:t>
            </a:r>
            <a:endParaRPr lang="en-CA" sz="1350" dirty="0">
              <a:solidFill>
                <a:schemeClr val="bg1"/>
              </a:solidFill>
            </a:endParaRPr>
          </a:p>
          <a:p>
            <a:pPr>
              <a:lnSpc>
                <a:spcPct val="110000"/>
              </a:lnSpc>
              <a:defRPr/>
            </a:pPr>
            <a:endParaRPr lang="en-CA" sz="1200" dirty="0">
              <a:solidFill>
                <a:schemeClr val="bg1"/>
              </a:solidFill>
            </a:endParaRPr>
          </a:p>
        </p:txBody>
      </p:sp>
      <p:sp>
        <p:nvSpPr>
          <p:cNvPr id="271363" name="Slide Number Placeholder 3">
            <a:extLst>
              <a:ext uri="{FF2B5EF4-FFF2-40B4-BE49-F238E27FC236}">
                <a16:creationId xmlns:a16="http://schemas.microsoft.com/office/drawing/2014/main" id="{6AB10945-7C5E-3B5A-2D84-192A48B08C3C}"/>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AA08B02-D544-7E45-87AE-CC78517BFC4A}" type="slidenum">
              <a:rPr lang="en-US" altLang="en-US" smtClean="0">
                <a:solidFill>
                  <a:srgbClr val="002040"/>
                </a:solidFill>
              </a:rPr>
              <a:pPr/>
              <a:t>141</a:t>
            </a:fld>
            <a:endParaRPr lang="en-US" altLang="en-US">
              <a:solidFill>
                <a:srgbClr val="002040"/>
              </a:solidFill>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Title 5">
            <a:extLst>
              <a:ext uri="{FF2B5EF4-FFF2-40B4-BE49-F238E27FC236}">
                <a16:creationId xmlns:a16="http://schemas.microsoft.com/office/drawing/2014/main" id="{010D6D42-36CC-032C-D89B-A692EEAF6FB3}"/>
              </a:ext>
            </a:extLst>
          </p:cNvPr>
          <p:cNvSpPr>
            <a:spLocks noGrp="1" noChangeArrowheads="1"/>
          </p:cNvSpPr>
          <p:nvPr>
            <p:ph type="title"/>
          </p:nvPr>
        </p:nvSpPr>
        <p:spPr bwMode="auto">
          <a:xfrm>
            <a:off x="179388" y="61913"/>
            <a:ext cx="8353425" cy="7810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a:solidFill>
                  <a:srgbClr val="FFFF00"/>
                </a:solidFill>
              </a:rPr>
              <a:t>Passing off</a:t>
            </a:r>
            <a:r>
              <a:rPr lang="en-US" altLang="en-US" sz="3600" b="1">
                <a:solidFill>
                  <a:srgbClr val="FF0000"/>
                </a:solidFill>
              </a:rPr>
              <a:t>:</a:t>
            </a:r>
            <a:r>
              <a:rPr lang="en-US" altLang="en-US" sz="3600" b="1">
                <a:solidFill>
                  <a:srgbClr val="FFFF00"/>
                </a:solidFill>
              </a:rPr>
              <a:t> </a:t>
            </a:r>
            <a:r>
              <a:rPr lang="en-US" altLang="en-US" sz="3600">
                <a:solidFill>
                  <a:schemeClr val="bg1"/>
                </a:solidFill>
              </a:rPr>
              <a:t>Initial Interest Confusion </a:t>
            </a:r>
            <a:r>
              <a:rPr lang="en-US" altLang="en-US" sz="3600">
                <a:solidFill>
                  <a:srgbClr val="FF0000"/>
                </a:solidFill>
              </a:rPr>
              <a:t>2</a:t>
            </a:r>
            <a:endParaRPr lang="en-US" altLang="en-US" sz="3600" b="1">
              <a:solidFill>
                <a:srgbClr val="FF0000"/>
              </a:solidFill>
            </a:endParaRPr>
          </a:p>
        </p:txBody>
      </p:sp>
      <p:sp>
        <p:nvSpPr>
          <p:cNvPr id="2" name="Content Placeholder 1">
            <a:extLst>
              <a:ext uri="{FF2B5EF4-FFF2-40B4-BE49-F238E27FC236}">
                <a16:creationId xmlns:a16="http://schemas.microsoft.com/office/drawing/2014/main" id="{D361C8C7-20BC-55BE-1904-71EC65CAC3A6}"/>
              </a:ext>
            </a:extLst>
          </p:cNvPr>
          <p:cNvSpPr>
            <a:spLocks noGrp="1"/>
          </p:cNvSpPr>
          <p:nvPr>
            <p:ph idx="1"/>
          </p:nvPr>
        </p:nvSpPr>
        <p:spPr>
          <a:xfrm>
            <a:off x="107950" y="849313"/>
            <a:ext cx="8928100" cy="4170362"/>
          </a:xfrm>
        </p:spPr>
        <p:txBody>
          <a:bodyPr>
            <a:noAutofit/>
          </a:bodyPr>
          <a:lstStyle/>
          <a:p>
            <a:pPr marL="0" indent="0">
              <a:buFont typeface="Arial" panose="020B0604020202020204" pitchFamily="34" charset="0"/>
              <a:buNone/>
              <a:defRPr/>
            </a:pPr>
            <a:r>
              <a:rPr lang="en-US" sz="1800" b="1" i="1" dirty="0">
                <a:solidFill>
                  <a:srgbClr val="00B0F0"/>
                </a:solidFill>
              </a:rPr>
              <a:t>British Columbia Automobile Assn. v. Office and Professional Employees' International Union, Local 378</a:t>
            </a:r>
            <a:r>
              <a:rPr lang="en-US" sz="1800" b="1" dirty="0">
                <a:solidFill>
                  <a:srgbClr val="00B0F0"/>
                </a:solidFill>
              </a:rPr>
              <a:t>, </a:t>
            </a:r>
            <a:r>
              <a:rPr lang="en-US" sz="1800" dirty="0">
                <a:solidFill>
                  <a:srgbClr val="00B0F0"/>
                </a:solidFill>
              </a:rPr>
              <a:t>2001 BCSC 156 (B.C.S.C.)</a:t>
            </a:r>
          </a:p>
          <a:p>
            <a:pPr>
              <a:defRPr/>
            </a:pPr>
            <a:r>
              <a:rPr lang="en-US" sz="1800" dirty="0">
                <a:solidFill>
                  <a:schemeClr val="bg1"/>
                </a:solidFill>
              </a:rPr>
              <a:t>The </a:t>
            </a:r>
            <a:r>
              <a:rPr lang="en-US" sz="1800" dirty="0">
                <a:solidFill>
                  <a:srgbClr val="FFFF00"/>
                </a:solidFill>
              </a:rPr>
              <a:t>“</a:t>
            </a:r>
            <a:r>
              <a:rPr lang="en-US" sz="1800" dirty="0">
                <a:solidFill>
                  <a:srgbClr val="FF0000"/>
                </a:solidFill>
              </a:rPr>
              <a:t>initial confusion</a:t>
            </a:r>
            <a:r>
              <a:rPr lang="en-US" sz="1800" dirty="0">
                <a:solidFill>
                  <a:srgbClr val="FFFF00"/>
                </a:solidFill>
              </a:rPr>
              <a:t>”</a:t>
            </a:r>
            <a:r>
              <a:rPr lang="en-US" sz="1800" dirty="0">
                <a:solidFill>
                  <a:schemeClr val="bg1"/>
                </a:solidFill>
              </a:rPr>
              <a:t> </a:t>
            </a:r>
            <a:r>
              <a:rPr lang="en-US" sz="1800" dirty="0">
                <a:solidFill>
                  <a:srgbClr val="FF0000"/>
                </a:solidFill>
              </a:rPr>
              <a:t>doctrine</a:t>
            </a:r>
            <a:r>
              <a:rPr lang="en-US" sz="1800" dirty="0">
                <a:solidFill>
                  <a:schemeClr val="bg1"/>
                </a:solidFill>
              </a:rPr>
              <a:t> was expressly adopted in </a:t>
            </a:r>
            <a:r>
              <a:rPr lang="en-US" sz="1800" i="1" dirty="0">
                <a:solidFill>
                  <a:srgbClr val="00B0F0"/>
                </a:solidFill>
              </a:rPr>
              <a:t>Brookfield</a:t>
            </a:r>
            <a:r>
              <a:rPr lang="en-US" sz="1800" i="1" u="sng" dirty="0">
                <a:solidFill>
                  <a:schemeClr val="bg1"/>
                </a:solidFill>
              </a:rPr>
              <a:t> </a:t>
            </a:r>
            <a:r>
              <a:rPr lang="en-US" sz="1800" i="1" dirty="0">
                <a:solidFill>
                  <a:srgbClr val="00B0F0"/>
                </a:solidFill>
              </a:rPr>
              <a:t>Communications Inc v. West Coast Entertainment Corp </a:t>
            </a:r>
            <a:r>
              <a:rPr lang="en-US" sz="1800" dirty="0">
                <a:solidFill>
                  <a:srgbClr val="00B0F0"/>
                </a:solidFill>
              </a:rPr>
              <a:t>(9th Cir. 1999) 174 F.3d 1036, 1061-66. </a:t>
            </a:r>
          </a:p>
          <a:p>
            <a:pPr>
              <a:defRPr/>
            </a:pPr>
            <a:r>
              <a:rPr lang="en-US" sz="1800" dirty="0">
                <a:solidFill>
                  <a:schemeClr val="bg1"/>
                </a:solidFill>
              </a:rPr>
              <a:t>Case mentioned in </a:t>
            </a:r>
            <a:r>
              <a:rPr lang="en-US" sz="1800" i="1" dirty="0">
                <a:solidFill>
                  <a:srgbClr val="00B0F0"/>
                </a:solidFill>
              </a:rPr>
              <a:t>BCAA v. OPEIU</a:t>
            </a:r>
            <a:r>
              <a:rPr lang="en-US" sz="1800" dirty="0">
                <a:solidFill>
                  <a:schemeClr val="bg1"/>
                </a:solidFill>
              </a:rPr>
              <a:t>. </a:t>
            </a:r>
          </a:p>
          <a:p>
            <a:pPr>
              <a:defRPr/>
            </a:pPr>
            <a:r>
              <a:rPr lang="en-US" sz="1800" dirty="0">
                <a:solidFill>
                  <a:schemeClr val="bg1"/>
                </a:solidFill>
              </a:rPr>
              <a:t>In </a:t>
            </a:r>
            <a:r>
              <a:rPr lang="en-US" sz="1800" i="1" dirty="0">
                <a:solidFill>
                  <a:schemeClr val="bg1"/>
                </a:solidFill>
              </a:rPr>
              <a:t>Brookfield</a:t>
            </a:r>
            <a:r>
              <a:rPr lang="en-US" sz="1800" dirty="0">
                <a:solidFill>
                  <a:schemeClr val="bg1"/>
                </a:solidFill>
              </a:rPr>
              <a:t>, two online retailers with tangentially related products went to battle over the defendant's use of plaintiff's trademark in defendant's internet website "metatags." (Metatags being computerized code words that play some role in attracting internet search engines to a website.) </a:t>
            </a:r>
          </a:p>
          <a:p>
            <a:pPr>
              <a:defRPr/>
            </a:pPr>
            <a:r>
              <a:rPr lang="en-US" sz="1800" dirty="0">
                <a:solidFill>
                  <a:schemeClr val="bg1"/>
                </a:solidFill>
              </a:rPr>
              <a:t>Rather than applying a traditional analysis, </a:t>
            </a:r>
            <a:r>
              <a:rPr lang="en-US" sz="1800" dirty="0">
                <a:solidFill>
                  <a:srgbClr val="FFFF00"/>
                </a:solidFill>
              </a:rPr>
              <a:t>the court applied the Initial Interest Confusion Doctrine</a:t>
            </a:r>
            <a:r>
              <a:rPr lang="en-US" sz="1800" dirty="0">
                <a:solidFill>
                  <a:schemeClr val="bg1"/>
                </a:solidFill>
              </a:rPr>
              <a:t>, finding that the use of plaintiff's mark could result in the improper initial interest in defendant's site, and therefore trademark infringement. In so doing the Court used the following analogy</a:t>
            </a:r>
            <a:r>
              <a:rPr lang="en-US" sz="1800" dirty="0">
                <a:solidFill>
                  <a:srgbClr val="FF0000"/>
                </a:solidFill>
              </a:rPr>
              <a:t>…</a:t>
            </a:r>
            <a:endParaRPr lang="en-CA" sz="1800" dirty="0">
              <a:solidFill>
                <a:srgbClr val="FF0000"/>
              </a:solidFill>
            </a:endParaRPr>
          </a:p>
        </p:txBody>
      </p:sp>
      <p:sp>
        <p:nvSpPr>
          <p:cNvPr id="273411" name="Slide Number Placeholder 3">
            <a:extLst>
              <a:ext uri="{FF2B5EF4-FFF2-40B4-BE49-F238E27FC236}">
                <a16:creationId xmlns:a16="http://schemas.microsoft.com/office/drawing/2014/main" id="{A583F79B-6C23-460F-FA0E-691FF20CCAAD}"/>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BDE2017-4E38-1A49-8EE9-AB539316E90C}" type="slidenum">
              <a:rPr lang="en-US" altLang="en-US" smtClean="0">
                <a:solidFill>
                  <a:srgbClr val="002040"/>
                </a:solidFill>
              </a:rPr>
              <a:pPr/>
              <a:t>142</a:t>
            </a:fld>
            <a:endParaRPr lang="en-US" altLang="en-US">
              <a:solidFill>
                <a:srgbClr val="002040"/>
              </a:solidFill>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Content Placeholder 2">
            <a:extLst>
              <a:ext uri="{FF2B5EF4-FFF2-40B4-BE49-F238E27FC236}">
                <a16:creationId xmlns:a16="http://schemas.microsoft.com/office/drawing/2014/main" id="{AEDEDD40-820C-8407-62CC-06F8ED9BCF68}"/>
              </a:ext>
            </a:extLst>
          </p:cNvPr>
          <p:cNvSpPr>
            <a:spLocks noGrp="1" noChangeArrowheads="1"/>
          </p:cNvSpPr>
          <p:nvPr>
            <p:ph sz="quarter" idx="10"/>
          </p:nvPr>
        </p:nvSpPr>
        <p:spPr bwMode="auto">
          <a:xfrm>
            <a:off x="250825" y="207963"/>
            <a:ext cx="8642350" cy="4727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CA" altLang="en-US" sz="2000" i="1">
                <a:solidFill>
                  <a:srgbClr val="FFFF00"/>
                </a:solidFill>
              </a:rPr>
              <a:t>“</a:t>
            </a:r>
            <a:r>
              <a:rPr lang="en-CA" altLang="en-US" sz="2000" i="1">
                <a:solidFill>
                  <a:schemeClr val="bg1"/>
                </a:solidFill>
              </a:rPr>
              <a:t>Using another's trademark in one's metatags is much like posting a sign with another's trademark in front of one's store. Suppose West Coast's competitor (let's call it "Blockbuster") puts up a billboard on a highway reading--"West Coast Video: 2 miles ahead at Exit 7"--where West Coast is really located at Exit 8 but Blockbuster is located at Exit 7. Customers looking for West Coast's store will pull off at Exit 7 and drive around looking for it. </a:t>
            </a:r>
            <a:r>
              <a:rPr lang="en-CA" altLang="en-US" sz="2000" i="1">
                <a:solidFill>
                  <a:srgbClr val="FFFF00"/>
                </a:solidFill>
              </a:rPr>
              <a:t>Unable to locate West Coast, but seeing the Blockbuster store right by the highway entrance, they may simply rent there</a:t>
            </a:r>
            <a:r>
              <a:rPr lang="en-CA" altLang="en-US" sz="2000" i="1">
                <a:solidFill>
                  <a:schemeClr val="bg1"/>
                </a:solidFill>
              </a:rPr>
              <a:t>. Even consumers who prefer West Coast may find it not worth the trouble to continue searching for West Coast since there is a Blockbuster right there. Customers are not confused in the narrow sense: they are fully aware that they are purchasing from Blockbuster and they have no reason to believe that Blockbuster is related to, or in any way sponsored by, West Coast. Nevertheless, </a:t>
            </a:r>
            <a:r>
              <a:rPr lang="en-CA" altLang="en-US" sz="2000" i="1">
                <a:solidFill>
                  <a:srgbClr val="FFFF00"/>
                </a:solidFill>
              </a:rPr>
              <a:t>the fact that there is only initial consumer confusion does not alter the fact that Blockbuster would be misappropriating West Coast's acquired goodwil</a:t>
            </a:r>
            <a:r>
              <a:rPr lang="en-CA" altLang="en-US" sz="2000" i="1">
                <a:solidFill>
                  <a:schemeClr val="bg1"/>
                </a:solidFill>
              </a:rPr>
              <a:t>l.</a:t>
            </a:r>
            <a:r>
              <a:rPr lang="en-CA" altLang="en-US" sz="2000" i="1">
                <a:solidFill>
                  <a:srgbClr val="FFFF00"/>
                </a:solidFill>
              </a:rPr>
              <a:t>”</a:t>
            </a:r>
            <a:endParaRPr lang="en-US" altLang="en-US" sz="2000" i="1">
              <a:solidFill>
                <a:srgbClr val="FFFF00"/>
              </a:solidFill>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Title 5">
            <a:extLst>
              <a:ext uri="{FF2B5EF4-FFF2-40B4-BE49-F238E27FC236}">
                <a16:creationId xmlns:a16="http://schemas.microsoft.com/office/drawing/2014/main" id="{FD097C12-5937-5C79-0697-2750AA59AC3A}"/>
              </a:ext>
            </a:extLst>
          </p:cNvPr>
          <p:cNvSpPr>
            <a:spLocks noGrp="1" noChangeArrowheads="1"/>
          </p:cNvSpPr>
          <p:nvPr>
            <p:ph type="title"/>
          </p:nvPr>
        </p:nvSpPr>
        <p:spPr bwMode="auto">
          <a:xfrm>
            <a:off x="215900" y="123825"/>
            <a:ext cx="8712200" cy="8540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a:solidFill>
                  <a:srgbClr val="FFFF00"/>
                </a:solidFill>
              </a:rPr>
              <a:t>Passing off</a:t>
            </a:r>
            <a:r>
              <a:rPr lang="en-US" altLang="en-US" sz="3600" b="1">
                <a:solidFill>
                  <a:srgbClr val="FF0000"/>
                </a:solidFill>
              </a:rPr>
              <a:t>:</a:t>
            </a:r>
            <a:r>
              <a:rPr lang="en-US" altLang="en-US" sz="3600" b="1">
                <a:solidFill>
                  <a:srgbClr val="FFFF00"/>
                </a:solidFill>
              </a:rPr>
              <a:t> </a:t>
            </a:r>
            <a:r>
              <a:rPr lang="en-US" altLang="en-US" sz="3600">
                <a:solidFill>
                  <a:schemeClr val="bg1"/>
                </a:solidFill>
              </a:rPr>
              <a:t>Initial Interest Confusion </a:t>
            </a:r>
            <a:r>
              <a:rPr lang="en-US" altLang="en-US" sz="3600">
                <a:solidFill>
                  <a:srgbClr val="FF0000"/>
                </a:solidFill>
              </a:rPr>
              <a:t>3</a:t>
            </a:r>
            <a:endParaRPr lang="en-US" altLang="en-US" sz="3600" b="1">
              <a:solidFill>
                <a:srgbClr val="FF0000"/>
              </a:solidFill>
            </a:endParaRPr>
          </a:p>
        </p:txBody>
      </p:sp>
      <p:sp>
        <p:nvSpPr>
          <p:cNvPr id="2" name="Content Placeholder 1">
            <a:extLst>
              <a:ext uri="{FF2B5EF4-FFF2-40B4-BE49-F238E27FC236}">
                <a16:creationId xmlns:a16="http://schemas.microsoft.com/office/drawing/2014/main" id="{6D0E1F9D-FDB6-2068-119F-950B6AE20083}"/>
              </a:ext>
            </a:extLst>
          </p:cNvPr>
          <p:cNvSpPr>
            <a:spLocks noGrp="1"/>
          </p:cNvSpPr>
          <p:nvPr>
            <p:ph idx="1"/>
          </p:nvPr>
        </p:nvSpPr>
        <p:spPr>
          <a:xfrm>
            <a:off x="250825" y="1058863"/>
            <a:ext cx="8713788" cy="3960812"/>
          </a:xfrm>
        </p:spPr>
        <p:txBody>
          <a:bodyPr>
            <a:noAutofit/>
          </a:bodyPr>
          <a:lstStyle/>
          <a:p>
            <a:pPr marL="0" indent="0">
              <a:buFont typeface="Arial" panose="020B0604020202020204" pitchFamily="34" charset="0"/>
              <a:buNone/>
              <a:defRPr/>
            </a:pPr>
            <a:r>
              <a:rPr lang="en-US" sz="1800" b="1" i="1" dirty="0">
                <a:solidFill>
                  <a:srgbClr val="00B0F0"/>
                </a:solidFill>
              </a:rPr>
              <a:t>British Columbia Automobile Assn. v. Office and Professional Employees' International Union, Local 378</a:t>
            </a:r>
            <a:r>
              <a:rPr lang="en-US" sz="1800" b="1" dirty="0">
                <a:solidFill>
                  <a:srgbClr val="00B0F0"/>
                </a:solidFill>
              </a:rPr>
              <a:t>, </a:t>
            </a:r>
            <a:r>
              <a:rPr lang="en-US" sz="1800" dirty="0">
                <a:solidFill>
                  <a:srgbClr val="00B0F0"/>
                </a:solidFill>
              </a:rPr>
              <a:t>2001 BCSC 156 (B.C.S.C.)</a:t>
            </a:r>
          </a:p>
          <a:p>
            <a:pPr>
              <a:defRPr/>
            </a:pPr>
            <a:r>
              <a:rPr lang="en-US" sz="1800" dirty="0">
                <a:solidFill>
                  <a:srgbClr val="FF0000"/>
                </a:solidFill>
              </a:rPr>
              <a:t>Any issues with the analogy </a:t>
            </a:r>
            <a:r>
              <a:rPr lang="en-US" sz="1800" dirty="0">
                <a:solidFill>
                  <a:schemeClr val="bg1"/>
                </a:solidFill>
              </a:rPr>
              <a:t>in </a:t>
            </a:r>
            <a:r>
              <a:rPr lang="en-US" sz="1800" i="1" dirty="0">
                <a:solidFill>
                  <a:srgbClr val="00B0F0"/>
                </a:solidFill>
              </a:rPr>
              <a:t>Brookfield Communications Inc v. West Coast Entertainment Corp </a:t>
            </a:r>
            <a:r>
              <a:rPr lang="en-US" sz="1800" b="1" dirty="0">
                <a:solidFill>
                  <a:schemeClr val="bg1"/>
                </a:solidFill>
              </a:rPr>
              <a:t>? </a:t>
            </a:r>
          </a:p>
          <a:p>
            <a:pPr>
              <a:buFont typeface="+mj-lt"/>
              <a:buAutoNum type="arabicPeriod"/>
              <a:defRPr/>
            </a:pPr>
            <a:r>
              <a:rPr lang="en-US" sz="1800" dirty="0">
                <a:solidFill>
                  <a:srgbClr val="FFFF00"/>
                </a:solidFill>
              </a:rPr>
              <a:t>Big</a:t>
            </a:r>
            <a:r>
              <a:rPr lang="en-US" sz="1800" b="1" dirty="0">
                <a:solidFill>
                  <a:srgbClr val="FFFF00"/>
                </a:solidFill>
              </a:rPr>
              <a:t> </a:t>
            </a:r>
            <a:r>
              <a:rPr lang="en-US" sz="1800" dirty="0">
                <a:solidFill>
                  <a:srgbClr val="FFFF00"/>
                </a:solidFill>
              </a:rPr>
              <a:t>difference between driving around aimlessly looking for a video store, and simply hitting the ‘go-back’ button on your laptop. </a:t>
            </a:r>
            <a:r>
              <a:rPr lang="en-US" sz="1800" dirty="0">
                <a:solidFill>
                  <a:schemeClr val="bg1"/>
                </a:solidFill>
              </a:rPr>
              <a:t>We are accustomed to false starts on the web and are unlikely to be dissuaded when they end up at the wrong site. </a:t>
            </a:r>
          </a:p>
          <a:p>
            <a:pPr>
              <a:buFont typeface="+mj-lt"/>
              <a:buAutoNum type="arabicPeriod"/>
              <a:defRPr/>
            </a:pPr>
            <a:r>
              <a:rPr lang="en-US" sz="1800" b="1" dirty="0">
                <a:solidFill>
                  <a:srgbClr val="FFFF00"/>
                </a:solidFill>
              </a:rPr>
              <a:t>Departure from the core principal of trademark law </a:t>
            </a:r>
            <a:r>
              <a:rPr lang="en-US" sz="1800" b="1" dirty="0">
                <a:solidFill>
                  <a:schemeClr val="bg1"/>
                </a:solidFill>
              </a:rPr>
              <a:t>– finds infringement where there is </a:t>
            </a:r>
            <a:r>
              <a:rPr lang="en-US" sz="1800" b="1" dirty="0">
                <a:solidFill>
                  <a:srgbClr val="FFFF00"/>
                </a:solidFill>
              </a:rPr>
              <a:t>only a fleeting confusion </a:t>
            </a:r>
            <a:r>
              <a:rPr lang="en-US" sz="1800" b="1" dirty="0">
                <a:solidFill>
                  <a:schemeClr val="bg1"/>
                </a:solidFill>
              </a:rPr>
              <a:t>which is dispelled before any purchase. </a:t>
            </a:r>
            <a:endParaRPr lang="en-CA" sz="1800" dirty="0">
              <a:solidFill>
                <a:schemeClr val="bg1"/>
              </a:solidFill>
            </a:endParaRPr>
          </a:p>
          <a:p>
            <a:pPr>
              <a:buFont typeface="+mj-lt"/>
              <a:buAutoNum type="arabicPeriod"/>
              <a:defRPr/>
            </a:pPr>
            <a:r>
              <a:rPr lang="en-US" sz="1800" b="1" dirty="0">
                <a:solidFill>
                  <a:schemeClr val="bg1"/>
                </a:solidFill>
              </a:rPr>
              <a:t>Can there really be a </a:t>
            </a:r>
            <a:r>
              <a:rPr lang="en-US" sz="1800" b="1" dirty="0">
                <a:solidFill>
                  <a:srgbClr val="FFFF00"/>
                </a:solidFill>
              </a:rPr>
              <a:t>policy justification </a:t>
            </a:r>
            <a:r>
              <a:rPr lang="en-US" sz="1800" b="1" dirty="0">
                <a:solidFill>
                  <a:schemeClr val="bg1"/>
                </a:solidFill>
              </a:rPr>
              <a:t>for finding infringement </a:t>
            </a:r>
            <a:r>
              <a:rPr lang="en-US" sz="1800" b="1" dirty="0">
                <a:solidFill>
                  <a:srgbClr val="FF0000"/>
                </a:solidFill>
              </a:rPr>
              <a:t>where the consumer is not confused </a:t>
            </a:r>
            <a:r>
              <a:rPr lang="en-US" sz="1800" b="1" dirty="0">
                <a:solidFill>
                  <a:schemeClr val="bg1"/>
                </a:solidFill>
              </a:rPr>
              <a:t>at the time of purchase</a:t>
            </a:r>
            <a:r>
              <a:rPr lang="en-US" sz="1800" b="1" dirty="0">
                <a:solidFill>
                  <a:srgbClr val="FF0000"/>
                </a:solidFill>
              </a:rPr>
              <a:t>?</a:t>
            </a:r>
            <a:r>
              <a:rPr lang="en-US" sz="1800" b="1" dirty="0">
                <a:solidFill>
                  <a:schemeClr val="bg1"/>
                </a:solidFill>
              </a:rPr>
              <a:t> </a:t>
            </a:r>
          </a:p>
        </p:txBody>
      </p:sp>
      <p:sp>
        <p:nvSpPr>
          <p:cNvPr id="276483" name="Slide Number Placeholder 3">
            <a:extLst>
              <a:ext uri="{FF2B5EF4-FFF2-40B4-BE49-F238E27FC236}">
                <a16:creationId xmlns:a16="http://schemas.microsoft.com/office/drawing/2014/main" id="{C2E8DED6-1B94-9C11-C83F-69EAC790E69B}"/>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ECBAFD9-46AF-9E44-89A9-D0F76A47193D}" type="slidenum">
              <a:rPr lang="en-US" altLang="en-US" smtClean="0">
                <a:solidFill>
                  <a:srgbClr val="002040"/>
                </a:solidFill>
              </a:rPr>
              <a:pPr/>
              <a:t>144</a:t>
            </a:fld>
            <a:endParaRPr lang="en-US" altLang="en-US">
              <a:solidFill>
                <a:srgbClr val="002040"/>
              </a:solidFill>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Title 5">
            <a:extLst>
              <a:ext uri="{FF2B5EF4-FFF2-40B4-BE49-F238E27FC236}">
                <a16:creationId xmlns:a16="http://schemas.microsoft.com/office/drawing/2014/main" id="{8C1EB7C7-1472-F8A5-5B9D-37CD5DDF1187}"/>
              </a:ext>
            </a:extLst>
          </p:cNvPr>
          <p:cNvSpPr>
            <a:spLocks noGrp="1" noChangeArrowheads="1"/>
          </p:cNvSpPr>
          <p:nvPr>
            <p:ph type="title"/>
          </p:nvPr>
        </p:nvSpPr>
        <p:spPr bwMode="auto">
          <a:xfrm>
            <a:off x="250825" y="123825"/>
            <a:ext cx="8497888" cy="719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a:solidFill>
                  <a:srgbClr val="FFFF00"/>
                </a:solidFill>
              </a:rPr>
              <a:t>Passing off</a:t>
            </a:r>
            <a:r>
              <a:rPr lang="en-US" altLang="en-US" sz="3600" b="1">
                <a:solidFill>
                  <a:srgbClr val="FF0000"/>
                </a:solidFill>
              </a:rPr>
              <a:t>:</a:t>
            </a:r>
            <a:r>
              <a:rPr lang="en-US" altLang="en-US" sz="3600" b="1">
                <a:solidFill>
                  <a:srgbClr val="FFFF00"/>
                </a:solidFill>
              </a:rPr>
              <a:t> </a:t>
            </a:r>
            <a:r>
              <a:rPr lang="en-US" altLang="en-US" sz="3600">
                <a:solidFill>
                  <a:schemeClr val="bg1"/>
                </a:solidFill>
              </a:rPr>
              <a:t>Initial Interest Confusion </a:t>
            </a:r>
            <a:r>
              <a:rPr lang="en-US" altLang="en-US" sz="3600">
                <a:solidFill>
                  <a:srgbClr val="FF0000"/>
                </a:solidFill>
              </a:rPr>
              <a:t>4</a:t>
            </a:r>
            <a:endParaRPr lang="en-US" altLang="en-US" sz="3600" b="1">
              <a:solidFill>
                <a:srgbClr val="FF0000"/>
              </a:solidFill>
            </a:endParaRPr>
          </a:p>
        </p:txBody>
      </p:sp>
      <p:sp>
        <p:nvSpPr>
          <p:cNvPr id="2" name="Content Placeholder 1">
            <a:extLst>
              <a:ext uri="{FF2B5EF4-FFF2-40B4-BE49-F238E27FC236}">
                <a16:creationId xmlns:a16="http://schemas.microsoft.com/office/drawing/2014/main" id="{0DB5346F-F5DA-5FD7-F824-0A972CB45C98}"/>
              </a:ext>
            </a:extLst>
          </p:cNvPr>
          <p:cNvSpPr>
            <a:spLocks noGrp="1"/>
          </p:cNvSpPr>
          <p:nvPr>
            <p:ph idx="1"/>
          </p:nvPr>
        </p:nvSpPr>
        <p:spPr>
          <a:xfrm>
            <a:off x="395288" y="987425"/>
            <a:ext cx="8497887" cy="4032250"/>
          </a:xfrm>
        </p:spPr>
        <p:txBody>
          <a:bodyPr>
            <a:noAutofit/>
          </a:bodyPr>
          <a:lstStyle/>
          <a:p>
            <a:pPr marL="0" indent="0">
              <a:buFont typeface="Arial" panose="020B0604020202020204" pitchFamily="34" charset="0"/>
              <a:buNone/>
              <a:defRPr/>
            </a:pPr>
            <a:r>
              <a:rPr lang="en-US" sz="1800" b="1" i="1" dirty="0">
                <a:solidFill>
                  <a:srgbClr val="00B0F0"/>
                </a:solidFill>
              </a:rPr>
              <a:t>British Columbia Automobile Assn. v. Office and Professional Employees' International Union, Local 378</a:t>
            </a:r>
            <a:r>
              <a:rPr lang="en-US" sz="1800" b="1" dirty="0">
                <a:solidFill>
                  <a:srgbClr val="00B0F0"/>
                </a:solidFill>
              </a:rPr>
              <a:t>, </a:t>
            </a:r>
            <a:r>
              <a:rPr lang="en-US" sz="1800" dirty="0">
                <a:solidFill>
                  <a:srgbClr val="00B0F0"/>
                </a:solidFill>
              </a:rPr>
              <a:t>2001 BCSC 156 (B.C.S.C.)</a:t>
            </a:r>
          </a:p>
          <a:p>
            <a:pPr>
              <a:defRPr/>
            </a:pPr>
            <a:r>
              <a:rPr lang="en-US" sz="1800" dirty="0">
                <a:solidFill>
                  <a:srgbClr val="FFFF00"/>
                </a:solidFill>
              </a:rPr>
              <a:t>With respect to </a:t>
            </a:r>
            <a:r>
              <a:rPr lang="en-US" sz="1800" dirty="0">
                <a:solidFill>
                  <a:srgbClr val="FF0000"/>
                </a:solidFill>
              </a:rPr>
              <a:t>“</a:t>
            </a:r>
            <a:r>
              <a:rPr lang="en-US" sz="1800" dirty="0">
                <a:solidFill>
                  <a:srgbClr val="FFFF00"/>
                </a:solidFill>
              </a:rPr>
              <a:t>Initial Interest Confusion</a:t>
            </a:r>
            <a:r>
              <a:rPr lang="en-US" sz="1800" dirty="0">
                <a:solidFill>
                  <a:srgbClr val="FF0000"/>
                </a:solidFill>
              </a:rPr>
              <a:t>”</a:t>
            </a:r>
            <a:r>
              <a:rPr lang="en-US" sz="1800" dirty="0">
                <a:solidFill>
                  <a:srgbClr val="FFFF00"/>
                </a:solidFill>
              </a:rPr>
              <a:t> doctrine in </a:t>
            </a:r>
            <a:r>
              <a:rPr lang="en-US" sz="1800" i="1" dirty="0">
                <a:solidFill>
                  <a:srgbClr val="00B0F0"/>
                </a:solidFill>
              </a:rPr>
              <a:t>Brookfield Communications Inc v. West Coast Entertainment Corp </a:t>
            </a:r>
            <a:r>
              <a:rPr lang="en-US" sz="1800" b="1" i="1" dirty="0">
                <a:solidFill>
                  <a:srgbClr val="00B0F0"/>
                </a:solidFill>
              </a:rPr>
              <a:t> </a:t>
            </a:r>
            <a:r>
              <a:rPr lang="en-US" sz="1800" dirty="0">
                <a:solidFill>
                  <a:schemeClr val="bg1"/>
                </a:solidFill>
              </a:rPr>
              <a:t>isn't more information, and competition between vendors, in the consumer's best interest? Until clear policy and evaluative standard are articulated, the Doctrine can only lead to problems. </a:t>
            </a:r>
            <a:r>
              <a:rPr lang="en-US" sz="1800" b="1" dirty="0">
                <a:solidFill>
                  <a:schemeClr val="bg1"/>
                </a:solidFill>
              </a:rPr>
              <a:t>Doctrine mostly used in </a:t>
            </a:r>
            <a:r>
              <a:rPr lang="en-US" sz="1800" b="1" dirty="0">
                <a:solidFill>
                  <a:srgbClr val="FF0000"/>
                </a:solidFill>
              </a:rPr>
              <a:t>U</a:t>
            </a:r>
            <a:r>
              <a:rPr lang="en-US" sz="1800" b="1" dirty="0">
                <a:solidFill>
                  <a:schemeClr val="bg1"/>
                </a:solidFill>
              </a:rPr>
              <a:t>.S.</a:t>
            </a:r>
            <a:r>
              <a:rPr lang="en-US" sz="1800" b="1" dirty="0">
                <a:solidFill>
                  <a:srgbClr val="00B0F0"/>
                </a:solidFill>
              </a:rPr>
              <a:t>A</a:t>
            </a:r>
            <a:r>
              <a:rPr lang="en-US" sz="1800" b="1" dirty="0">
                <a:solidFill>
                  <a:srgbClr val="92D050"/>
                </a:solidFill>
              </a:rPr>
              <a:t>*</a:t>
            </a:r>
            <a:r>
              <a:rPr lang="en-US" sz="1800" b="1" dirty="0">
                <a:solidFill>
                  <a:schemeClr val="bg1"/>
                </a:solidFill>
              </a:rPr>
              <a:t>…but has been raised in </a:t>
            </a:r>
            <a:r>
              <a:rPr lang="en-US" sz="1800" b="1" dirty="0">
                <a:solidFill>
                  <a:srgbClr val="FF0000"/>
                </a:solidFill>
              </a:rPr>
              <a:t>Ca</a:t>
            </a:r>
            <a:r>
              <a:rPr lang="en-US" sz="1800" b="1" dirty="0">
                <a:solidFill>
                  <a:schemeClr val="bg1"/>
                </a:solidFill>
              </a:rPr>
              <a:t>na</a:t>
            </a:r>
            <a:r>
              <a:rPr lang="en-US" sz="1800" b="1" dirty="0">
                <a:solidFill>
                  <a:srgbClr val="FF0000"/>
                </a:solidFill>
              </a:rPr>
              <a:t>da. </a:t>
            </a:r>
            <a:r>
              <a:rPr lang="en-US" sz="1800" b="1" dirty="0">
                <a:solidFill>
                  <a:srgbClr val="FFFF00"/>
                </a:solidFill>
              </a:rPr>
              <a:t>Though mentioned in BCAA, it was not part of analysis.</a:t>
            </a:r>
            <a:endParaRPr lang="en-US" sz="1200" b="1" dirty="0">
              <a:solidFill>
                <a:schemeClr val="bg1"/>
              </a:solidFill>
            </a:endParaRPr>
          </a:p>
          <a:p>
            <a:pPr marL="0" indent="0">
              <a:buFont typeface="Arial" panose="020B0604020202020204" pitchFamily="34" charset="0"/>
              <a:buNone/>
              <a:defRPr/>
            </a:pPr>
            <a:endParaRPr lang="en-US" sz="1125" b="1" dirty="0">
              <a:solidFill>
                <a:srgbClr val="92D050"/>
              </a:solidFill>
            </a:endParaRPr>
          </a:p>
          <a:p>
            <a:pPr marL="0" indent="0">
              <a:buFont typeface="Arial" panose="020B0604020202020204" pitchFamily="34" charset="0"/>
              <a:buNone/>
              <a:defRPr/>
            </a:pPr>
            <a:r>
              <a:rPr lang="en-US" sz="1200" b="1" dirty="0">
                <a:solidFill>
                  <a:srgbClr val="92D050"/>
                </a:solidFill>
              </a:rPr>
              <a:t>*</a:t>
            </a:r>
            <a:r>
              <a:rPr lang="en-US" sz="1200" dirty="0">
                <a:solidFill>
                  <a:schemeClr val="bg1"/>
                </a:solidFill>
              </a:rPr>
              <a:t>For example, the Initial Interest Confusion Doctrine has been used to curtail parodies, (See </a:t>
            </a:r>
            <a:r>
              <a:rPr lang="en-US" sz="1200" i="1" dirty="0">
                <a:solidFill>
                  <a:schemeClr val="bg1"/>
                </a:solidFill>
              </a:rPr>
              <a:t>Dr. Seuss, supra.</a:t>
            </a:r>
            <a:r>
              <a:rPr lang="en-US" sz="1200" dirty="0">
                <a:solidFill>
                  <a:schemeClr val="bg1"/>
                </a:solidFill>
              </a:rPr>
              <a:t>) criticism about the trademark owners, (</a:t>
            </a:r>
            <a:r>
              <a:rPr lang="en-US" sz="1200" i="1" u="sng" dirty="0">
                <a:solidFill>
                  <a:schemeClr val="bg1"/>
                </a:solidFill>
              </a:rPr>
              <a:t>OBH, Inc. v. Spotlight Magazine, Inc.</a:t>
            </a:r>
            <a:r>
              <a:rPr lang="en-US" sz="1200" dirty="0">
                <a:solidFill>
                  <a:schemeClr val="bg1"/>
                </a:solidFill>
              </a:rPr>
              <a:t> (W.D.N. 4 2000) 86 F.Supp.2d 176; </a:t>
            </a:r>
            <a:r>
              <a:rPr lang="en-US" sz="1200" i="1" u="sng" dirty="0">
                <a:solidFill>
                  <a:schemeClr val="bg1"/>
                </a:solidFill>
              </a:rPr>
              <a:t>J.K. Harris &amp; Co. v. </a:t>
            </a:r>
            <a:r>
              <a:rPr lang="en-US" sz="1200" i="1" u="sng" dirty="0" err="1">
                <a:solidFill>
                  <a:schemeClr val="bg1"/>
                </a:solidFill>
              </a:rPr>
              <a:t>Kassell</a:t>
            </a:r>
            <a:r>
              <a:rPr lang="en-US" sz="1200" dirty="0">
                <a:solidFill>
                  <a:schemeClr val="bg1"/>
                </a:solidFill>
              </a:rPr>
              <a:t> (N.D. Cal. 2002) 2002 WL 1303124, </a:t>
            </a:r>
            <a:r>
              <a:rPr lang="en-US" sz="1200" dirty="0" err="1">
                <a:solidFill>
                  <a:schemeClr val="bg1"/>
                </a:solidFill>
              </a:rPr>
              <a:t>rev'd</a:t>
            </a:r>
            <a:r>
              <a:rPr lang="en-US" sz="1200" dirty="0">
                <a:solidFill>
                  <a:schemeClr val="bg1"/>
                </a:solidFill>
              </a:rPr>
              <a:t> (N.D. Cal.2003) 253 F.Supp.2d 1120)), directory information about used equipment dealers, (</a:t>
            </a:r>
            <a:r>
              <a:rPr lang="en-US" sz="1200" i="1" u="sng" dirty="0">
                <a:solidFill>
                  <a:schemeClr val="bg1"/>
                </a:solidFill>
              </a:rPr>
              <a:t>Caterpillar Inc. v. </a:t>
            </a:r>
            <a:r>
              <a:rPr lang="en-US" sz="1200" i="1" u="sng" dirty="0" err="1">
                <a:solidFill>
                  <a:schemeClr val="bg1"/>
                </a:solidFill>
              </a:rPr>
              <a:t>Telescan</a:t>
            </a:r>
            <a:r>
              <a:rPr lang="en-US" sz="1200" i="1" u="sng" dirty="0">
                <a:solidFill>
                  <a:schemeClr val="bg1"/>
                </a:solidFill>
              </a:rPr>
              <a:t> Techs</a:t>
            </a:r>
            <a:r>
              <a:rPr lang="en-US" sz="1200" i="1" dirty="0">
                <a:solidFill>
                  <a:schemeClr val="bg1"/>
                </a:solidFill>
              </a:rPr>
              <a:t>, LLC</a:t>
            </a:r>
            <a:r>
              <a:rPr lang="en-US" sz="1200" dirty="0">
                <a:solidFill>
                  <a:schemeClr val="bg1"/>
                </a:solidFill>
              </a:rPr>
              <a:t> ((C.D. Ill2002) 2000 U.S. </a:t>
            </a:r>
            <a:r>
              <a:rPr lang="en-US" sz="1200" dirty="0" err="1">
                <a:solidFill>
                  <a:schemeClr val="bg1"/>
                </a:solidFill>
              </a:rPr>
              <a:t>Dist</a:t>
            </a:r>
            <a:r>
              <a:rPr lang="en-US" sz="1200" dirty="0">
                <a:solidFill>
                  <a:schemeClr val="bg1"/>
                </a:solidFill>
              </a:rPr>
              <a:t> Lexis 3477; </a:t>
            </a:r>
            <a:r>
              <a:rPr lang="en-US" sz="1200" i="1" u="sng" dirty="0">
                <a:solidFill>
                  <a:schemeClr val="bg1"/>
                </a:solidFill>
              </a:rPr>
              <a:t>PACCAR Inc. v. </a:t>
            </a:r>
            <a:r>
              <a:rPr lang="en-US" sz="1200" i="1" u="sng" dirty="0" err="1">
                <a:solidFill>
                  <a:schemeClr val="bg1"/>
                </a:solidFill>
              </a:rPr>
              <a:t>Telescan</a:t>
            </a:r>
            <a:r>
              <a:rPr lang="en-US" sz="1200" i="1" u="sng" dirty="0">
                <a:solidFill>
                  <a:schemeClr val="bg1"/>
                </a:solidFill>
              </a:rPr>
              <a:t> Techs</a:t>
            </a:r>
            <a:r>
              <a:rPr lang="en-US" sz="1200" i="1" dirty="0">
                <a:solidFill>
                  <a:schemeClr val="bg1"/>
                </a:solidFill>
              </a:rPr>
              <a:t>, LLC</a:t>
            </a:r>
            <a:r>
              <a:rPr lang="en-US" sz="1200" dirty="0">
                <a:solidFill>
                  <a:schemeClr val="bg1"/>
                </a:solidFill>
              </a:rPr>
              <a:t> (6th Cir. 2003) 319 F.3d 246), and promotions by third party vendors of after-market servicing. See </a:t>
            </a:r>
            <a:r>
              <a:rPr lang="en-US" sz="1200" i="1" u="sng" dirty="0" err="1">
                <a:solidFill>
                  <a:schemeClr val="bg1"/>
                </a:solidFill>
              </a:rPr>
              <a:t>Promatek</a:t>
            </a:r>
            <a:r>
              <a:rPr lang="en-US" sz="1200" i="1" u="sng" dirty="0">
                <a:solidFill>
                  <a:schemeClr val="bg1"/>
                </a:solidFill>
              </a:rPr>
              <a:t> Indus. Ltd. v. </a:t>
            </a:r>
            <a:r>
              <a:rPr lang="en-US" sz="1200" i="1" u="sng" dirty="0" err="1">
                <a:solidFill>
                  <a:schemeClr val="bg1"/>
                </a:solidFill>
              </a:rPr>
              <a:t>Equitrac</a:t>
            </a:r>
            <a:r>
              <a:rPr lang="en-US" sz="1200" i="1" u="sng" dirty="0">
                <a:solidFill>
                  <a:schemeClr val="bg1"/>
                </a:solidFill>
              </a:rPr>
              <a:t> Corp.</a:t>
            </a:r>
            <a:r>
              <a:rPr lang="en-US" sz="1200" dirty="0">
                <a:solidFill>
                  <a:schemeClr val="bg1"/>
                </a:solidFill>
              </a:rPr>
              <a:t> (7th Cir. 2002) 300 F.3d 808.</a:t>
            </a:r>
            <a:endParaRPr lang="en-CA" sz="1200" dirty="0">
              <a:solidFill>
                <a:schemeClr val="bg1"/>
              </a:solidFill>
            </a:endParaRPr>
          </a:p>
          <a:p>
            <a:pPr>
              <a:defRPr/>
            </a:pPr>
            <a:endParaRPr lang="en-US" dirty="0">
              <a:solidFill>
                <a:schemeClr val="bg1"/>
              </a:solidFill>
            </a:endParaRPr>
          </a:p>
        </p:txBody>
      </p:sp>
      <p:sp>
        <p:nvSpPr>
          <p:cNvPr id="278531" name="Slide Number Placeholder 3">
            <a:extLst>
              <a:ext uri="{FF2B5EF4-FFF2-40B4-BE49-F238E27FC236}">
                <a16:creationId xmlns:a16="http://schemas.microsoft.com/office/drawing/2014/main" id="{51BEDEC7-0995-345E-C109-92CA351DA293}"/>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77D1CA1-A4AF-134B-939B-5AC61A1700DB}" type="slidenum">
              <a:rPr lang="en-US" altLang="en-US" smtClean="0">
                <a:solidFill>
                  <a:srgbClr val="002040"/>
                </a:solidFill>
              </a:rPr>
              <a:pPr/>
              <a:t>145</a:t>
            </a:fld>
            <a:endParaRPr lang="en-US" altLang="en-US">
              <a:solidFill>
                <a:srgbClr val="002040"/>
              </a:solidFill>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Title 5">
            <a:extLst>
              <a:ext uri="{FF2B5EF4-FFF2-40B4-BE49-F238E27FC236}">
                <a16:creationId xmlns:a16="http://schemas.microsoft.com/office/drawing/2014/main" id="{64530A43-2FBB-05B6-D7C0-BAA5B623C79E}"/>
              </a:ext>
            </a:extLst>
          </p:cNvPr>
          <p:cNvSpPr>
            <a:spLocks noGrp="1" noChangeArrowheads="1"/>
          </p:cNvSpPr>
          <p:nvPr>
            <p:ph type="title"/>
          </p:nvPr>
        </p:nvSpPr>
        <p:spPr bwMode="auto">
          <a:xfrm>
            <a:off x="90488" y="68263"/>
            <a:ext cx="8963025" cy="7096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a:solidFill>
                  <a:srgbClr val="FFFF00"/>
                </a:solidFill>
              </a:rPr>
              <a:t>Passing off</a:t>
            </a:r>
            <a:r>
              <a:rPr lang="en-US" altLang="en-US" sz="3600" b="1">
                <a:solidFill>
                  <a:srgbClr val="FF0000"/>
                </a:solidFill>
              </a:rPr>
              <a:t>:</a:t>
            </a:r>
            <a:r>
              <a:rPr lang="en-US" altLang="en-US" sz="3600" b="1">
                <a:solidFill>
                  <a:srgbClr val="FFFF00"/>
                </a:solidFill>
              </a:rPr>
              <a:t> </a:t>
            </a:r>
            <a:r>
              <a:rPr lang="en-US" altLang="en-US" sz="3600">
                <a:solidFill>
                  <a:schemeClr val="bg1"/>
                </a:solidFill>
              </a:rPr>
              <a:t>Initial Interest Confusion </a:t>
            </a:r>
            <a:r>
              <a:rPr lang="en-US" altLang="en-US" sz="3600">
                <a:solidFill>
                  <a:srgbClr val="FF0000"/>
                </a:solidFill>
              </a:rPr>
              <a:t>5</a:t>
            </a:r>
            <a:endParaRPr lang="en-US" altLang="en-US" sz="3600" b="1">
              <a:solidFill>
                <a:srgbClr val="FF0000"/>
              </a:solidFill>
            </a:endParaRPr>
          </a:p>
        </p:txBody>
      </p:sp>
      <p:sp>
        <p:nvSpPr>
          <p:cNvPr id="2" name="Content Placeholder 1">
            <a:extLst>
              <a:ext uri="{FF2B5EF4-FFF2-40B4-BE49-F238E27FC236}">
                <a16:creationId xmlns:a16="http://schemas.microsoft.com/office/drawing/2014/main" id="{DDD23619-8DC3-E4A4-5A18-98559376EAE0}"/>
              </a:ext>
            </a:extLst>
          </p:cNvPr>
          <p:cNvSpPr>
            <a:spLocks noGrp="1"/>
          </p:cNvSpPr>
          <p:nvPr>
            <p:ph idx="1"/>
          </p:nvPr>
        </p:nvSpPr>
        <p:spPr>
          <a:xfrm>
            <a:off x="142875" y="777875"/>
            <a:ext cx="8858250" cy="4241800"/>
          </a:xfrm>
        </p:spPr>
        <p:txBody>
          <a:bodyPr>
            <a:noAutofit/>
          </a:bodyPr>
          <a:lstStyle/>
          <a:p>
            <a:pPr marL="0" indent="0">
              <a:buFont typeface="Arial" panose="020B0604020202020204" pitchFamily="34" charset="0"/>
              <a:buNone/>
              <a:defRPr/>
            </a:pPr>
            <a:r>
              <a:rPr lang="en-US" sz="1800" b="1" i="1" dirty="0">
                <a:solidFill>
                  <a:srgbClr val="00B0F0"/>
                </a:solidFill>
              </a:rPr>
              <a:t>British Columbia Automobile Assn. v. Office and Professional Employees' International Union, Local 378</a:t>
            </a:r>
            <a:r>
              <a:rPr lang="en-US" sz="1800" b="1" dirty="0">
                <a:solidFill>
                  <a:srgbClr val="00B0F0"/>
                </a:solidFill>
              </a:rPr>
              <a:t>, </a:t>
            </a:r>
            <a:r>
              <a:rPr lang="en-US" sz="1800" dirty="0">
                <a:solidFill>
                  <a:srgbClr val="00B0F0"/>
                </a:solidFill>
              </a:rPr>
              <a:t>2001 BCSC 156 (B.C.S.C.)</a:t>
            </a:r>
          </a:p>
          <a:p>
            <a:pPr>
              <a:defRPr/>
            </a:pPr>
            <a:r>
              <a:rPr lang="en-US" sz="1800" dirty="0">
                <a:solidFill>
                  <a:schemeClr val="bg1"/>
                </a:solidFill>
              </a:rPr>
              <a:t>The </a:t>
            </a:r>
            <a:r>
              <a:rPr lang="en-US" sz="1800" dirty="0">
                <a:solidFill>
                  <a:srgbClr val="FFFF00"/>
                </a:solidFill>
              </a:rPr>
              <a:t>“</a:t>
            </a:r>
            <a:r>
              <a:rPr lang="en-US" sz="1800" dirty="0">
                <a:solidFill>
                  <a:srgbClr val="FF0000"/>
                </a:solidFill>
              </a:rPr>
              <a:t>initial confusion</a:t>
            </a:r>
            <a:r>
              <a:rPr lang="en-US" sz="1800" dirty="0">
                <a:solidFill>
                  <a:srgbClr val="FFFF00"/>
                </a:solidFill>
              </a:rPr>
              <a:t>”</a:t>
            </a:r>
            <a:r>
              <a:rPr lang="en-US" sz="1800" dirty="0">
                <a:solidFill>
                  <a:schemeClr val="bg1"/>
                </a:solidFill>
              </a:rPr>
              <a:t> </a:t>
            </a:r>
            <a:r>
              <a:rPr lang="en-US" sz="1800" dirty="0">
                <a:solidFill>
                  <a:srgbClr val="FF0000"/>
                </a:solidFill>
              </a:rPr>
              <a:t>doctrine</a:t>
            </a:r>
            <a:r>
              <a:rPr lang="en-US" sz="1800" dirty="0">
                <a:solidFill>
                  <a:schemeClr val="bg1"/>
                </a:solidFill>
              </a:rPr>
              <a:t> was expressly adopted in </a:t>
            </a:r>
            <a:r>
              <a:rPr lang="en-US" sz="1800" i="1" dirty="0">
                <a:solidFill>
                  <a:srgbClr val="00B0F0"/>
                </a:solidFill>
              </a:rPr>
              <a:t>Brookfield Communications Inc v. West Coast Entertainment Corp </a:t>
            </a:r>
            <a:r>
              <a:rPr lang="en-US" sz="1800" dirty="0">
                <a:solidFill>
                  <a:schemeClr val="bg1"/>
                </a:solidFill>
              </a:rPr>
              <a:t>(9th Cir. 1999) 174 F.3d 1036, 1061-66. </a:t>
            </a:r>
          </a:p>
          <a:p>
            <a:pPr>
              <a:defRPr/>
            </a:pPr>
            <a:r>
              <a:rPr lang="en-US" sz="1800" dirty="0">
                <a:solidFill>
                  <a:schemeClr val="bg1"/>
                </a:solidFill>
              </a:rPr>
              <a:t>Case mentioned in </a:t>
            </a:r>
            <a:r>
              <a:rPr lang="en-US" sz="1800" i="1" u="sng" dirty="0">
                <a:solidFill>
                  <a:schemeClr val="bg1"/>
                </a:solidFill>
              </a:rPr>
              <a:t>BCAA v. OPEIU</a:t>
            </a:r>
            <a:r>
              <a:rPr lang="en-US" sz="1800" dirty="0">
                <a:solidFill>
                  <a:schemeClr val="bg1"/>
                </a:solidFill>
              </a:rPr>
              <a:t>. </a:t>
            </a:r>
          </a:p>
          <a:p>
            <a:pPr>
              <a:defRPr/>
            </a:pPr>
            <a:r>
              <a:rPr lang="en-US" sz="1800" dirty="0">
                <a:solidFill>
                  <a:schemeClr val="bg1"/>
                </a:solidFill>
              </a:rPr>
              <a:t>In </a:t>
            </a:r>
            <a:r>
              <a:rPr lang="en-US" sz="1800" i="1" dirty="0">
                <a:solidFill>
                  <a:schemeClr val="bg1"/>
                </a:solidFill>
              </a:rPr>
              <a:t>Brookfield</a:t>
            </a:r>
            <a:r>
              <a:rPr lang="en-US" sz="1800" dirty="0">
                <a:solidFill>
                  <a:schemeClr val="bg1"/>
                </a:solidFill>
              </a:rPr>
              <a:t>, two online retailers with tangentially related products went to battle over the defendant's use of plaintiff's trademark in defendant's internet website "metatags." (Metatags being computerized code words that play some role in attracting internet search engines to a website.) </a:t>
            </a:r>
          </a:p>
          <a:p>
            <a:pPr>
              <a:defRPr/>
            </a:pPr>
            <a:r>
              <a:rPr lang="en-US" sz="1800" dirty="0">
                <a:solidFill>
                  <a:schemeClr val="bg1"/>
                </a:solidFill>
              </a:rPr>
              <a:t>Rather than applying a traditional analysis, </a:t>
            </a:r>
            <a:r>
              <a:rPr lang="en-US" sz="1800" dirty="0">
                <a:solidFill>
                  <a:srgbClr val="FFFF00"/>
                </a:solidFill>
              </a:rPr>
              <a:t>the court applied the Initial Interest Confusion Doctrine</a:t>
            </a:r>
            <a:r>
              <a:rPr lang="en-US" sz="1800" dirty="0">
                <a:solidFill>
                  <a:schemeClr val="bg1"/>
                </a:solidFill>
              </a:rPr>
              <a:t>, finding that the use of plaintiff's mark could result in the improper initial interest in defendant's site, and therefore trademark infringement. In so doing the Court used the following analogy…</a:t>
            </a:r>
            <a:endParaRPr lang="en-CA" sz="1800" dirty="0">
              <a:solidFill>
                <a:schemeClr val="bg1"/>
              </a:solidFill>
            </a:endParaRPr>
          </a:p>
        </p:txBody>
      </p:sp>
      <p:sp>
        <p:nvSpPr>
          <p:cNvPr id="280579" name="Slide Number Placeholder 3">
            <a:extLst>
              <a:ext uri="{FF2B5EF4-FFF2-40B4-BE49-F238E27FC236}">
                <a16:creationId xmlns:a16="http://schemas.microsoft.com/office/drawing/2014/main" id="{E90FA95D-0B7F-6CA4-7EF0-EEF41521CEED}"/>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87B730E-D064-5549-8297-2ACE130FE426}" type="slidenum">
              <a:rPr lang="en-US" altLang="en-US" smtClean="0">
                <a:solidFill>
                  <a:srgbClr val="002040"/>
                </a:solidFill>
              </a:rPr>
              <a:pPr/>
              <a:t>146</a:t>
            </a:fld>
            <a:endParaRPr lang="en-US" altLang="en-US">
              <a:solidFill>
                <a:srgbClr val="002040"/>
              </a:solidFill>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Title 5">
            <a:extLst>
              <a:ext uri="{FF2B5EF4-FFF2-40B4-BE49-F238E27FC236}">
                <a16:creationId xmlns:a16="http://schemas.microsoft.com/office/drawing/2014/main" id="{C4AD8549-5B3E-45E9-EB76-30FC0EDBCA73}"/>
              </a:ext>
            </a:extLst>
          </p:cNvPr>
          <p:cNvSpPr>
            <a:spLocks noGrp="1" noChangeArrowheads="1"/>
          </p:cNvSpPr>
          <p:nvPr>
            <p:ph type="title"/>
          </p:nvPr>
        </p:nvSpPr>
        <p:spPr bwMode="auto">
          <a:xfrm>
            <a:off x="250825" y="50800"/>
            <a:ext cx="8642350" cy="7096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a:solidFill>
                  <a:srgbClr val="FFFF00"/>
                </a:solidFill>
              </a:rPr>
              <a:t>Passing off</a:t>
            </a:r>
            <a:r>
              <a:rPr lang="en-US" altLang="en-US" sz="3600" b="1">
                <a:solidFill>
                  <a:srgbClr val="FF0000"/>
                </a:solidFill>
              </a:rPr>
              <a:t>:</a:t>
            </a:r>
            <a:r>
              <a:rPr lang="en-US" altLang="en-US" sz="3600" b="1">
                <a:solidFill>
                  <a:srgbClr val="FFFF00"/>
                </a:solidFill>
              </a:rPr>
              <a:t> </a:t>
            </a:r>
            <a:r>
              <a:rPr lang="en-US" altLang="en-US" sz="3600">
                <a:solidFill>
                  <a:schemeClr val="bg1"/>
                </a:solidFill>
              </a:rPr>
              <a:t>Initial Interest Confusion </a:t>
            </a:r>
            <a:r>
              <a:rPr lang="en-US" altLang="en-US" sz="3600">
                <a:solidFill>
                  <a:srgbClr val="FF0000"/>
                </a:solidFill>
              </a:rPr>
              <a:t>6</a:t>
            </a:r>
            <a:endParaRPr lang="en-US" altLang="en-US" sz="3600" b="1">
              <a:solidFill>
                <a:srgbClr val="FFFF00"/>
              </a:solidFill>
            </a:endParaRPr>
          </a:p>
        </p:txBody>
      </p:sp>
      <p:sp>
        <p:nvSpPr>
          <p:cNvPr id="2" name="Content Placeholder 1">
            <a:extLst>
              <a:ext uri="{FF2B5EF4-FFF2-40B4-BE49-F238E27FC236}">
                <a16:creationId xmlns:a16="http://schemas.microsoft.com/office/drawing/2014/main" id="{0F08D3AA-BDD3-7A4E-66C9-C994DE6FAC9C}"/>
              </a:ext>
            </a:extLst>
          </p:cNvPr>
          <p:cNvSpPr>
            <a:spLocks noGrp="1"/>
          </p:cNvSpPr>
          <p:nvPr>
            <p:ph idx="1"/>
          </p:nvPr>
        </p:nvSpPr>
        <p:spPr>
          <a:xfrm>
            <a:off x="179388" y="915988"/>
            <a:ext cx="8785225" cy="3527425"/>
          </a:xfrm>
        </p:spPr>
        <p:txBody>
          <a:bodyPr>
            <a:noAutofit/>
          </a:bodyPr>
          <a:lstStyle/>
          <a:p>
            <a:pPr marL="0" indent="0">
              <a:lnSpc>
                <a:spcPct val="110000"/>
              </a:lnSpc>
              <a:buFont typeface="Arial" panose="020B0604020202020204" pitchFamily="34" charset="0"/>
              <a:buNone/>
              <a:defRPr/>
            </a:pPr>
            <a:r>
              <a:rPr lang="en-US" sz="1575" b="1" i="1" dirty="0">
                <a:solidFill>
                  <a:srgbClr val="00B0F0"/>
                </a:solidFill>
              </a:rPr>
              <a:t>Law Society of British Columbia v. Canada Domain Name Exchange Corp.</a:t>
            </a:r>
            <a:r>
              <a:rPr lang="en-US" sz="1575" b="1" dirty="0">
                <a:solidFill>
                  <a:srgbClr val="00B0F0"/>
                </a:solidFill>
              </a:rPr>
              <a:t>, </a:t>
            </a:r>
            <a:r>
              <a:rPr lang="en-US" sz="1575" dirty="0">
                <a:solidFill>
                  <a:srgbClr val="00B0F0"/>
                </a:solidFill>
              </a:rPr>
              <a:t>[2002] B.C.J. No. 1909 (B.C.S.C.) </a:t>
            </a:r>
            <a:r>
              <a:rPr lang="en-US" sz="1575" dirty="0">
                <a:solidFill>
                  <a:srgbClr val="FF0000"/>
                </a:solidFill>
              </a:rPr>
              <a:t>1</a:t>
            </a:r>
          </a:p>
          <a:p>
            <a:pPr marL="0" indent="0">
              <a:lnSpc>
                <a:spcPct val="110000"/>
              </a:lnSpc>
              <a:buFont typeface="Arial" panose="020B0604020202020204" pitchFamily="34" charset="0"/>
              <a:buNone/>
              <a:defRPr/>
            </a:pPr>
            <a:r>
              <a:rPr lang="en-US" sz="1575" dirty="0">
                <a:solidFill>
                  <a:schemeClr val="bg1"/>
                </a:solidFill>
              </a:rPr>
              <a:t>Defendant resolved the domain names </a:t>
            </a:r>
            <a:r>
              <a:rPr lang="en-US" sz="1575" i="1" dirty="0" err="1">
                <a:solidFill>
                  <a:srgbClr val="FFFF00"/>
                </a:solidFill>
              </a:rPr>
              <a:t>lawsocietyofbc.ca</a:t>
            </a:r>
            <a:r>
              <a:rPr lang="en-US" sz="1575" i="1" dirty="0">
                <a:solidFill>
                  <a:srgbClr val="FFFF00"/>
                </a:solidFill>
              </a:rPr>
              <a:t> </a:t>
            </a:r>
            <a:r>
              <a:rPr lang="en-US" sz="1575" dirty="0">
                <a:solidFill>
                  <a:schemeClr val="bg1"/>
                </a:solidFill>
              </a:rPr>
              <a:t>&amp; </a:t>
            </a:r>
            <a:r>
              <a:rPr lang="en-US" sz="1575" i="1" dirty="0" err="1">
                <a:solidFill>
                  <a:srgbClr val="FFFF00"/>
                </a:solidFill>
              </a:rPr>
              <a:t>lsbc.ca</a:t>
            </a:r>
            <a:r>
              <a:rPr lang="en-US" sz="1575" i="1" dirty="0">
                <a:solidFill>
                  <a:srgbClr val="FFFF00"/>
                </a:solidFill>
              </a:rPr>
              <a:t> </a:t>
            </a:r>
            <a:r>
              <a:rPr lang="en-US" sz="1575" dirty="0">
                <a:solidFill>
                  <a:schemeClr val="bg1"/>
                </a:solidFill>
              </a:rPr>
              <a:t>to websites displaying </a:t>
            </a:r>
            <a:r>
              <a:rPr lang="en-US" sz="1575" dirty="0">
                <a:solidFill>
                  <a:srgbClr val="FFFF00"/>
                </a:solidFill>
              </a:rPr>
              <a:t>adult content</a:t>
            </a:r>
            <a:r>
              <a:rPr lang="en-US" sz="1575" dirty="0">
                <a:solidFill>
                  <a:schemeClr val="bg1"/>
                </a:solidFill>
              </a:rPr>
              <a:t>. </a:t>
            </a:r>
            <a:endParaRPr lang="en-CA" sz="1575" dirty="0">
              <a:solidFill>
                <a:schemeClr val="bg1"/>
              </a:solidFill>
            </a:endParaRPr>
          </a:p>
          <a:p>
            <a:pPr>
              <a:lnSpc>
                <a:spcPct val="110000"/>
              </a:lnSpc>
              <a:defRPr/>
            </a:pPr>
            <a:r>
              <a:rPr lang="en-US" sz="1575" dirty="0">
                <a:solidFill>
                  <a:schemeClr val="bg1"/>
                </a:solidFill>
              </a:rPr>
              <a:t>Court found Defendant had </a:t>
            </a:r>
            <a:r>
              <a:rPr lang="en-US" sz="1575" dirty="0">
                <a:solidFill>
                  <a:srgbClr val="FFFF00"/>
                </a:solidFill>
              </a:rPr>
              <a:t>used the disputed domain names to attract the public </a:t>
            </a:r>
            <a:r>
              <a:rPr lang="en-US" sz="1575" dirty="0">
                <a:solidFill>
                  <a:schemeClr val="bg1"/>
                </a:solidFill>
              </a:rPr>
              <a:t>to its websites for the purpose of generating income. </a:t>
            </a:r>
            <a:endParaRPr lang="en-CA" sz="1575" dirty="0">
              <a:solidFill>
                <a:schemeClr val="bg1"/>
              </a:solidFill>
            </a:endParaRPr>
          </a:p>
          <a:p>
            <a:pPr>
              <a:lnSpc>
                <a:spcPct val="110000"/>
              </a:lnSpc>
              <a:defRPr/>
            </a:pPr>
            <a:r>
              <a:rPr lang="en-US" sz="1575" dirty="0">
                <a:solidFill>
                  <a:srgbClr val="FF0000"/>
                </a:solidFill>
              </a:rPr>
              <a:t>The Court held there was passing off. </a:t>
            </a:r>
            <a:endParaRPr lang="en-CA" sz="1575" dirty="0">
              <a:solidFill>
                <a:srgbClr val="FF0000"/>
              </a:solidFill>
            </a:endParaRPr>
          </a:p>
          <a:p>
            <a:pPr>
              <a:lnSpc>
                <a:spcPct val="110000"/>
              </a:lnSpc>
              <a:defRPr/>
            </a:pPr>
            <a:r>
              <a:rPr lang="en-US" sz="1575" dirty="0">
                <a:solidFill>
                  <a:schemeClr val="bg1"/>
                </a:solidFill>
              </a:rPr>
              <a:t>Although there was </a:t>
            </a:r>
            <a:r>
              <a:rPr lang="en-US" sz="1575" dirty="0">
                <a:solidFill>
                  <a:srgbClr val="FF0000"/>
                </a:solidFill>
              </a:rPr>
              <a:t>no mention of initial interest confusion</a:t>
            </a:r>
            <a:r>
              <a:rPr lang="en-US" sz="1575" dirty="0">
                <a:solidFill>
                  <a:schemeClr val="bg1"/>
                </a:solidFill>
              </a:rPr>
              <a:t>, the </a:t>
            </a:r>
            <a:r>
              <a:rPr lang="en-US" sz="1575" dirty="0">
                <a:solidFill>
                  <a:srgbClr val="FFFF00"/>
                </a:solidFill>
              </a:rPr>
              <a:t>Court did find that the disputed domain names were being used to divert Internet traffic</a:t>
            </a:r>
            <a:r>
              <a:rPr lang="en-US" sz="1575" dirty="0">
                <a:solidFill>
                  <a:schemeClr val="bg1"/>
                </a:solidFill>
              </a:rPr>
              <a:t> to the Defendant's websites, the contents of which would  immediately  dispel confusion among Internet users looking for the Plaintiff Law Society</a:t>
            </a:r>
            <a:r>
              <a:rPr lang="en-US" sz="1575" dirty="0">
                <a:solidFill>
                  <a:srgbClr val="FF0000"/>
                </a:solidFill>
              </a:rPr>
              <a:t>*</a:t>
            </a:r>
            <a:r>
              <a:rPr lang="en-US" sz="1575" dirty="0">
                <a:solidFill>
                  <a:schemeClr val="bg1"/>
                </a:solidFill>
              </a:rPr>
              <a:t>. </a:t>
            </a:r>
          </a:p>
          <a:p>
            <a:pPr>
              <a:lnSpc>
                <a:spcPct val="110000"/>
              </a:lnSpc>
              <a:defRPr/>
            </a:pPr>
            <a:r>
              <a:rPr lang="en-US" sz="1575" dirty="0">
                <a:solidFill>
                  <a:schemeClr val="bg1"/>
                </a:solidFill>
              </a:rPr>
              <a:t>Finding does appear compatible with the doctrine of initial interest confusion.</a:t>
            </a:r>
            <a:endParaRPr lang="en-CA" sz="1575" dirty="0">
              <a:solidFill>
                <a:schemeClr val="bg1"/>
              </a:solidFill>
            </a:endParaRPr>
          </a:p>
        </p:txBody>
      </p:sp>
      <p:sp>
        <p:nvSpPr>
          <p:cNvPr id="282627" name="Slide Number Placeholder 3">
            <a:extLst>
              <a:ext uri="{FF2B5EF4-FFF2-40B4-BE49-F238E27FC236}">
                <a16:creationId xmlns:a16="http://schemas.microsoft.com/office/drawing/2014/main" id="{5A8DB1C7-6469-0851-3614-1BA9719D84D0}"/>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D6D5839-60E6-7243-B108-3DD6409741E2}" type="slidenum">
              <a:rPr lang="en-US" altLang="en-US" smtClean="0"/>
              <a:pPr/>
              <a:t>147</a:t>
            </a:fld>
            <a:endParaRPr lang="en-US" altLang="en-US"/>
          </a:p>
        </p:txBody>
      </p:sp>
      <p:sp>
        <p:nvSpPr>
          <p:cNvPr id="282628" name="TextBox 2">
            <a:extLst>
              <a:ext uri="{FF2B5EF4-FFF2-40B4-BE49-F238E27FC236}">
                <a16:creationId xmlns:a16="http://schemas.microsoft.com/office/drawing/2014/main" id="{F3D3BBEB-4BDA-BE42-8CC6-3BA6AFE28AEA}"/>
              </a:ext>
            </a:extLst>
          </p:cNvPr>
          <p:cNvSpPr txBox="1">
            <a:spLocks noChangeArrowheads="1"/>
          </p:cNvSpPr>
          <p:nvPr/>
        </p:nvSpPr>
        <p:spPr bwMode="auto">
          <a:xfrm>
            <a:off x="4005263" y="4659313"/>
            <a:ext cx="12779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1800">
                <a:solidFill>
                  <a:srgbClr val="FF0000"/>
                </a:solidFill>
              </a:rPr>
              <a:t>* </a:t>
            </a:r>
            <a:r>
              <a:rPr lang="en-US" altLang="en-US" sz="1800">
                <a:solidFill>
                  <a:srgbClr val="FFFF00"/>
                </a:solidFill>
              </a:rPr>
              <a:t>Ya think</a:t>
            </a:r>
            <a:r>
              <a:rPr lang="en-US" altLang="en-US" sz="1800">
                <a:solidFill>
                  <a:srgbClr val="FF0000"/>
                </a:solidFill>
              </a:rPr>
              <a:t>?</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Title 5">
            <a:extLst>
              <a:ext uri="{FF2B5EF4-FFF2-40B4-BE49-F238E27FC236}">
                <a16:creationId xmlns:a16="http://schemas.microsoft.com/office/drawing/2014/main" id="{B6284827-121B-78EF-C909-664862BB6EFC}"/>
              </a:ext>
            </a:extLst>
          </p:cNvPr>
          <p:cNvSpPr>
            <a:spLocks noGrp="1" noChangeArrowheads="1"/>
          </p:cNvSpPr>
          <p:nvPr>
            <p:ph type="title"/>
          </p:nvPr>
        </p:nvSpPr>
        <p:spPr bwMode="auto">
          <a:xfrm>
            <a:off x="179388" y="50800"/>
            <a:ext cx="8640762" cy="6381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a:solidFill>
                  <a:srgbClr val="FFFF00"/>
                </a:solidFill>
              </a:rPr>
              <a:t>Passing off</a:t>
            </a:r>
            <a:r>
              <a:rPr lang="en-US" altLang="en-US" sz="3600" b="1">
                <a:solidFill>
                  <a:srgbClr val="FF0000"/>
                </a:solidFill>
              </a:rPr>
              <a:t>:</a:t>
            </a:r>
            <a:r>
              <a:rPr lang="en-US" altLang="en-US" sz="3600" b="1">
                <a:solidFill>
                  <a:srgbClr val="FFFF00"/>
                </a:solidFill>
              </a:rPr>
              <a:t> </a:t>
            </a:r>
            <a:r>
              <a:rPr lang="en-US" altLang="en-US" sz="3600">
                <a:solidFill>
                  <a:schemeClr val="bg1"/>
                </a:solidFill>
              </a:rPr>
              <a:t>Initial Interest Confusion </a:t>
            </a:r>
            <a:r>
              <a:rPr lang="en-US" altLang="en-US" sz="3600">
                <a:solidFill>
                  <a:srgbClr val="FF0000"/>
                </a:solidFill>
              </a:rPr>
              <a:t>7</a:t>
            </a:r>
            <a:endParaRPr lang="en-US" altLang="en-US" sz="3600" b="1">
              <a:solidFill>
                <a:srgbClr val="FFFF00"/>
              </a:solidFill>
            </a:endParaRPr>
          </a:p>
        </p:txBody>
      </p:sp>
      <p:sp>
        <p:nvSpPr>
          <p:cNvPr id="2" name="Content Placeholder 1">
            <a:extLst>
              <a:ext uri="{FF2B5EF4-FFF2-40B4-BE49-F238E27FC236}">
                <a16:creationId xmlns:a16="http://schemas.microsoft.com/office/drawing/2014/main" id="{A3709B93-2CA5-525F-4739-6B32B4ABCF03}"/>
              </a:ext>
            </a:extLst>
          </p:cNvPr>
          <p:cNvSpPr>
            <a:spLocks noGrp="1"/>
          </p:cNvSpPr>
          <p:nvPr>
            <p:ph idx="1"/>
          </p:nvPr>
        </p:nvSpPr>
        <p:spPr>
          <a:xfrm>
            <a:off x="179388" y="842963"/>
            <a:ext cx="8785225" cy="4176712"/>
          </a:xfrm>
        </p:spPr>
        <p:txBody>
          <a:bodyPr>
            <a:noAutofit/>
          </a:bodyPr>
          <a:lstStyle/>
          <a:p>
            <a:pPr marL="0" indent="0">
              <a:lnSpc>
                <a:spcPct val="120000"/>
              </a:lnSpc>
              <a:buFont typeface="Arial" panose="020B0604020202020204" pitchFamily="34" charset="0"/>
              <a:buNone/>
              <a:defRPr/>
            </a:pPr>
            <a:r>
              <a:rPr lang="en-US" sz="1500" b="1" i="1" dirty="0">
                <a:solidFill>
                  <a:srgbClr val="00B0F0"/>
                </a:solidFill>
              </a:rPr>
              <a:t>Law Society of British Columbia v. Canada Domain Name Exchange Corp. </a:t>
            </a:r>
            <a:r>
              <a:rPr lang="en-US" sz="1500" dirty="0">
                <a:solidFill>
                  <a:srgbClr val="FF0000"/>
                </a:solidFill>
              </a:rPr>
              <a:t>2</a:t>
            </a:r>
          </a:p>
          <a:p>
            <a:pPr>
              <a:lnSpc>
                <a:spcPct val="120000"/>
              </a:lnSpc>
              <a:defRPr/>
            </a:pPr>
            <a:r>
              <a:rPr lang="en-US" sz="1500" dirty="0">
                <a:solidFill>
                  <a:schemeClr val="bg1"/>
                </a:solidFill>
              </a:rPr>
              <a:t>Court finds that </a:t>
            </a:r>
            <a:r>
              <a:rPr lang="en-US" sz="1500" dirty="0">
                <a:solidFill>
                  <a:srgbClr val="FFFF00"/>
                </a:solidFill>
              </a:rPr>
              <a:t>in registering the domain </a:t>
            </a:r>
            <a:r>
              <a:rPr lang="en-US" sz="1500" dirty="0">
                <a:solidFill>
                  <a:schemeClr val="bg1"/>
                </a:solidFill>
              </a:rPr>
              <a:t>name including the LSBC, </a:t>
            </a:r>
            <a:r>
              <a:rPr lang="en-US" sz="1500" dirty="0">
                <a:solidFill>
                  <a:srgbClr val="FFFF00"/>
                </a:solidFill>
              </a:rPr>
              <a:t>Defendants made a false representation that they are associated or connected with the LSBC</a:t>
            </a:r>
            <a:r>
              <a:rPr lang="en-US" sz="1500" dirty="0">
                <a:solidFill>
                  <a:schemeClr val="bg1"/>
                </a:solidFill>
              </a:rPr>
              <a:t>. </a:t>
            </a:r>
          </a:p>
          <a:p>
            <a:pPr>
              <a:lnSpc>
                <a:spcPct val="120000"/>
              </a:lnSpc>
              <a:defRPr/>
            </a:pPr>
            <a:r>
              <a:rPr lang="en-US" sz="1500" dirty="0">
                <a:solidFill>
                  <a:srgbClr val="FFFF00"/>
                </a:solidFill>
              </a:rPr>
              <a:t>Rather than </a:t>
            </a:r>
            <a:r>
              <a:rPr lang="en-US" sz="1500" dirty="0">
                <a:solidFill>
                  <a:schemeClr val="bg1"/>
                </a:solidFill>
              </a:rPr>
              <a:t>make a decision on the basis of </a:t>
            </a:r>
            <a:r>
              <a:rPr lang="en-US" sz="1500" dirty="0">
                <a:solidFill>
                  <a:srgbClr val="FFFF00"/>
                </a:solidFill>
              </a:rPr>
              <a:t>initial interest confusion</a:t>
            </a:r>
            <a:r>
              <a:rPr lang="en-US" sz="1500" dirty="0">
                <a:solidFill>
                  <a:schemeClr val="bg1"/>
                </a:solidFill>
              </a:rPr>
              <a:t>, the </a:t>
            </a:r>
            <a:r>
              <a:rPr lang="en-US" sz="1500" dirty="0">
                <a:solidFill>
                  <a:srgbClr val="FF0000"/>
                </a:solidFill>
              </a:rPr>
              <a:t>court in effect manages to fit this fact situation within the second type of passing off</a:t>
            </a:r>
            <a:r>
              <a:rPr lang="en-US" sz="1500" dirty="0">
                <a:solidFill>
                  <a:schemeClr val="bg1"/>
                </a:solidFill>
              </a:rPr>
              <a:t>, being where a Defendant has promoted his product or business in such a way as to create the false impression that their product or business is in some way approved, authorized or endorsed by the Plaintiff or that there is some business connection between the Defendant and Plaintiff.</a:t>
            </a:r>
            <a:endParaRPr lang="en-CA" sz="1500" dirty="0">
              <a:solidFill>
                <a:schemeClr val="bg1"/>
              </a:solidFill>
            </a:endParaRPr>
          </a:p>
          <a:p>
            <a:pPr>
              <a:lnSpc>
                <a:spcPct val="120000"/>
              </a:lnSpc>
              <a:defRPr/>
            </a:pPr>
            <a:r>
              <a:rPr lang="en-US" sz="1500" dirty="0">
                <a:solidFill>
                  <a:srgbClr val="FFFF00"/>
                </a:solidFill>
              </a:rPr>
              <a:t>Is the Court’s characterization somewhat tenuous</a:t>
            </a:r>
            <a:r>
              <a:rPr lang="en-US" sz="1500" dirty="0">
                <a:solidFill>
                  <a:srgbClr val="FF0000"/>
                </a:solidFill>
              </a:rPr>
              <a:t>?</a:t>
            </a:r>
            <a:r>
              <a:rPr lang="en-US" sz="1500" dirty="0">
                <a:solidFill>
                  <a:srgbClr val="FFFF00"/>
                </a:solidFill>
              </a:rPr>
              <a:t> </a:t>
            </a:r>
            <a:r>
              <a:rPr lang="en-US" sz="1500" dirty="0">
                <a:solidFill>
                  <a:schemeClr val="bg1"/>
                </a:solidFill>
              </a:rPr>
              <a:t>False representation only made at point of registration; confusion dispelled by consumers, the “test people” – as soon as they find adult content on what they thought was the Law Society site</a:t>
            </a:r>
            <a:endParaRPr lang="en-CA" sz="1500" dirty="0">
              <a:solidFill>
                <a:schemeClr val="bg1"/>
              </a:solidFill>
            </a:endParaRPr>
          </a:p>
          <a:p>
            <a:pPr>
              <a:lnSpc>
                <a:spcPct val="120000"/>
              </a:lnSpc>
              <a:defRPr/>
            </a:pPr>
            <a:r>
              <a:rPr lang="en-US" sz="1500" dirty="0">
                <a:solidFill>
                  <a:schemeClr val="bg1"/>
                </a:solidFill>
              </a:rPr>
              <a:t>Reminder that </a:t>
            </a:r>
            <a:r>
              <a:rPr lang="en-US" sz="1500" dirty="0">
                <a:solidFill>
                  <a:srgbClr val="FFFF00"/>
                </a:solidFill>
              </a:rPr>
              <a:t>initial interest confusion</a:t>
            </a:r>
            <a:r>
              <a:rPr lang="en-US" sz="1500" dirty="0">
                <a:solidFill>
                  <a:schemeClr val="bg1"/>
                </a:solidFill>
              </a:rPr>
              <a:t> hasn’t been formally accepted in Canadian courts (alluded to in </a:t>
            </a:r>
            <a:r>
              <a:rPr lang="en-US" sz="1500" i="1" u="sng" dirty="0">
                <a:solidFill>
                  <a:schemeClr val="bg1"/>
                </a:solidFill>
              </a:rPr>
              <a:t>LSBC v. CDNEC</a:t>
            </a:r>
            <a:r>
              <a:rPr lang="en-US" sz="1500" dirty="0">
                <a:solidFill>
                  <a:schemeClr val="bg1"/>
                </a:solidFill>
              </a:rPr>
              <a:t>; mentioned in </a:t>
            </a:r>
            <a:r>
              <a:rPr lang="en-US" sz="1500" i="1" u="sng" dirty="0">
                <a:solidFill>
                  <a:schemeClr val="bg1"/>
                </a:solidFill>
              </a:rPr>
              <a:t>BCAA)</a:t>
            </a:r>
            <a:r>
              <a:rPr lang="en-US" sz="1500" dirty="0">
                <a:solidFill>
                  <a:schemeClr val="bg1"/>
                </a:solidFill>
              </a:rPr>
              <a:t>. Watch for  it.</a:t>
            </a:r>
            <a:endParaRPr lang="en-CA" sz="1500" dirty="0">
              <a:solidFill>
                <a:schemeClr val="bg1"/>
              </a:solidFill>
            </a:endParaRPr>
          </a:p>
        </p:txBody>
      </p:sp>
      <p:sp>
        <p:nvSpPr>
          <p:cNvPr id="284675" name="Slide Number Placeholder 3">
            <a:extLst>
              <a:ext uri="{FF2B5EF4-FFF2-40B4-BE49-F238E27FC236}">
                <a16:creationId xmlns:a16="http://schemas.microsoft.com/office/drawing/2014/main" id="{AAAE743E-C1F4-E1AC-C28A-2CC1714E08F1}"/>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AA11853-D211-A84A-A50A-1B1679EA13CF}" type="slidenum">
              <a:rPr lang="en-US" altLang="en-US" smtClean="0"/>
              <a:pPr/>
              <a:t>148</a:t>
            </a:fld>
            <a:endParaRPr lang="en-US" altLang="en-US"/>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Title 5">
            <a:extLst>
              <a:ext uri="{FF2B5EF4-FFF2-40B4-BE49-F238E27FC236}">
                <a16:creationId xmlns:a16="http://schemas.microsoft.com/office/drawing/2014/main" id="{F4C1D994-939D-7888-CE78-EF53DED50B42}"/>
              </a:ext>
            </a:extLst>
          </p:cNvPr>
          <p:cNvSpPr>
            <a:spLocks noGrp="1" noChangeArrowheads="1"/>
          </p:cNvSpPr>
          <p:nvPr>
            <p:ph type="title"/>
          </p:nvPr>
        </p:nvSpPr>
        <p:spPr bwMode="auto">
          <a:xfrm>
            <a:off x="107950" y="61913"/>
            <a:ext cx="8567738" cy="6381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a:solidFill>
                  <a:srgbClr val="FFFF00"/>
                </a:solidFill>
              </a:rPr>
              <a:t>Passing off</a:t>
            </a:r>
            <a:r>
              <a:rPr lang="en-US" altLang="en-US" sz="3200" b="1">
                <a:solidFill>
                  <a:srgbClr val="FF0000"/>
                </a:solidFill>
              </a:rPr>
              <a:t>:</a:t>
            </a:r>
            <a:r>
              <a:rPr lang="en-US" altLang="en-US" sz="3200" b="1">
                <a:solidFill>
                  <a:srgbClr val="FFFF00"/>
                </a:solidFill>
              </a:rPr>
              <a:t> </a:t>
            </a:r>
            <a:r>
              <a:rPr lang="en-US" altLang="en-US" sz="3200">
                <a:solidFill>
                  <a:schemeClr val="bg1"/>
                </a:solidFill>
              </a:rPr>
              <a:t>Initial Interest Confusion </a:t>
            </a:r>
            <a:r>
              <a:rPr lang="en-US" altLang="en-US" sz="3600">
                <a:solidFill>
                  <a:srgbClr val="FF0000"/>
                </a:solidFill>
              </a:rPr>
              <a:t>Recap</a:t>
            </a:r>
          </a:p>
        </p:txBody>
      </p:sp>
      <p:sp>
        <p:nvSpPr>
          <p:cNvPr id="286722" name="Content Placeholder 1">
            <a:extLst>
              <a:ext uri="{FF2B5EF4-FFF2-40B4-BE49-F238E27FC236}">
                <a16:creationId xmlns:a16="http://schemas.microsoft.com/office/drawing/2014/main" id="{140DABC5-CD73-233C-B386-3BFBDECA531C}"/>
              </a:ext>
            </a:extLst>
          </p:cNvPr>
          <p:cNvSpPr>
            <a:spLocks noGrp="1" noChangeArrowheads="1"/>
          </p:cNvSpPr>
          <p:nvPr>
            <p:ph idx="1"/>
          </p:nvPr>
        </p:nvSpPr>
        <p:spPr bwMode="auto">
          <a:xfrm>
            <a:off x="250825" y="915988"/>
            <a:ext cx="8713788" cy="4032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1500">
                <a:solidFill>
                  <a:schemeClr val="bg1"/>
                </a:solidFill>
              </a:rPr>
              <a:t>The Court in </a:t>
            </a:r>
            <a:r>
              <a:rPr lang="en-US" altLang="en-US" sz="1500" i="1">
                <a:solidFill>
                  <a:srgbClr val="00B0F0"/>
                </a:solidFill>
              </a:rPr>
              <a:t>BCAA</a:t>
            </a:r>
            <a:r>
              <a:rPr lang="en-US" altLang="en-US" sz="1500">
                <a:solidFill>
                  <a:srgbClr val="00B0F0"/>
                </a:solidFill>
              </a:rPr>
              <a:t> </a:t>
            </a:r>
            <a:r>
              <a:rPr lang="en-US" altLang="en-US" sz="1500">
                <a:solidFill>
                  <a:schemeClr val="bg1"/>
                </a:solidFill>
              </a:rPr>
              <a:t> brought up another type of confusion known “</a:t>
            </a:r>
            <a:r>
              <a:rPr lang="en-US" altLang="en-US" sz="1500">
                <a:solidFill>
                  <a:srgbClr val="FFFF00"/>
                </a:solidFill>
              </a:rPr>
              <a:t>initial interest confusion</a:t>
            </a:r>
            <a:r>
              <a:rPr lang="en-US" altLang="en-US" sz="1500">
                <a:solidFill>
                  <a:schemeClr val="bg1"/>
                </a:solidFill>
              </a:rPr>
              <a:t>” which is a somewhat controversial issue in passing off and TM law. </a:t>
            </a:r>
            <a:endParaRPr lang="en-CA" altLang="en-US" sz="1500"/>
          </a:p>
          <a:p>
            <a:r>
              <a:rPr lang="en-US" altLang="en-US" sz="1500">
                <a:solidFill>
                  <a:schemeClr val="bg1"/>
                </a:solidFill>
              </a:rPr>
              <a:t>The “</a:t>
            </a:r>
            <a:r>
              <a:rPr lang="en-US" altLang="en-US" sz="1500">
                <a:solidFill>
                  <a:srgbClr val="FFFF00"/>
                </a:solidFill>
              </a:rPr>
              <a:t>initial interest confusion</a:t>
            </a:r>
            <a:r>
              <a:rPr lang="en-US" altLang="en-US" sz="1500">
                <a:solidFill>
                  <a:schemeClr val="bg1"/>
                </a:solidFill>
              </a:rPr>
              <a:t>” doctrine has received limited attention from Canadian courts, but a lot more attention in the U.S.</a:t>
            </a:r>
            <a:endParaRPr lang="en-CA" altLang="en-US" sz="1500">
              <a:solidFill>
                <a:schemeClr val="bg1"/>
              </a:solidFill>
            </a:endParaRPr>
          </a:p>
          <a:p>
            <a:r>
              <a:rPr lang="en-US" altLang="en-US" sz="1500">
                <a:solidFill>
                  <a:srgbClr val="FFFF00"/>
                </a:solidFill>
              </a:rPr>
              <a:t>Initial interest confusion refers to the use of another's trade-mark in a manner calculated to capture </a:t>
            </a:r>
            <a:r>
              <a:rPr lang="en-US" altLang="en-US" sz="1500">
                <a:solidFill>
                  <a:srgbClr val="FF0000"/>
                </a:solidFill>
              </a:rPr>
              <a:t>initial consumer attention even though no actual sale is completed as a result of the confusion </a:t>
            </a:r>
            <a:r>
              <a:rPr lang="en-US" altLang="en-US" sz="1500">
                <a:solidFill>
                  <a:schemeClr val="bg1"/>
                </a:solidFill>
              </a:rPr>
              <a:t>(</a:t>
            </a:r>
            <a:r>
              <a:rPr lang="en-US" altLang="en-US" sz="1500" i="1">
                <a:solidFill>
                  <a:schemeClr val="bg1"/>
                </a:solidFill>
              </a:rPr>
              <a:t>Brookfield Communications Inc. v. West Coast Entertainment Corp.</a:t>
            </a:r>
            <a:r>
              <a:rPr lang="en-US" altLang="en-US" sz="1500">
                <a:solidFill>
                  <a:schemeClr val="bg1"/>
                </a:solidFill>
              </a:rPr>
              <a:t>, 174 F.3d 1036 (9th Cir. 1999). </a:t>
            </a:r>
            <a:endParaRPr lang="en-CA" altLang="en-US" sz="1500">
              <a:solidFill>
                <a:schemeClr val="bg1"/>
              </a:solidFill>
            </a:endParaRPr>
          </a:p>
          <a:p>
            <a:r>
              <a:rPr lang="en-US" altLang="en-US" sz="1500">
                <a:solidFill>
                  <a:srgbClr val="FF0000"/>
                </a:solidFill>
              </a:rPr>
              <a:t>This test of confusion carries with it a lower threshold than the traditional test of confusion in passing off </a:t>
            </a:r>
            <a:r>
              <a:rPr lang="en-US" altLang="en-US" sz="1500">
                <a:solidFill>
                  <a:schemeClr val="bg1"/>
                </a:solidFill>
              </a:rPr>
              <a:t>(confusion as to source - your product is their product); </a:t>
            </a:r>
            <a:r>
              <a:rPr lang="en-US" altLang="en-US" sz="1500">
                <a:solidFill>
                  <a:srgbClr val="FFFF00"/>
                </a:solidFill>
              </a:rPr>
              <a:t>confusion as to association, endorsement, approval</a:t>
            </a:r>
            <a:r>
              <a:rPr lang="en-US" altLang="en-US" sz="1500">
                <a:solidFill>
                  <a:schemeClr val="bg1"/>
                </a:solidFill>
              </a:rPr>
              <a:t>. </a:t>
            </a:r>
            <a:endParaRPr lang="en-CA" altLang="en-US" sz="1500">
              <a:solidFill>
                <a:schemeClr val="bg1"/>
              </a:solidFill>
            </a:endParaRPr>
          </a:p>
          <a:p>
            <a:r>
              <a:rPr lang="en-US" altLang="en-US" sz="1500">
                <a:solidFill>
                  <a:srgbClr val="FFFF00"/>
                </a:solidFill>
              </a:rPr>
              <a:t>Initial interest confusion simply considers whether the defendant's use of the plaintiff's mark evoked </a:t>
            </a:r>
            <a:r>
              <a:rPr lang="en-US" altLang="en-US" sz="1500">
                <a:solidFill>
                  <a:srgbClr val="FF0000"/>
                </a:solidFill>
              </a:rPr>
              <a:t>“</a:t>
            </a:r>
            <a:r>
              <a:rPr lang="en-US" altLang="en-US" sz="1500">
                <a:solidFill>
                  <a:srgbClr val="FFFF00"/>
                </a:solidFill>
              </a:rPr>
              <a:t>initial interest</a:t>
            </a:r>
            <a:r>
              <a:rPr lang="en-US" altLang="en-US" sz="1500">
                <a:solidFill>
                  <a:srgbClr val="FF0000"/>
                </a:solidFill>
              </a:rPr>
              <a:t>”</a:t>
            </a:r>
            <a:r>
              <a:rPr lang="en-US" altLang="en-US" sz="1500">
                <a:solidFill>
                  <a:srgbClr val="FFFF00"/>
                </a:solidFill>
              </a:rPr>
              <a:t> in a potential customer</a:t>
            </a:r>
            <a:r>
              <a:rPr lang="en-US" altLang="en-US" sz="1500">
                <a:solidFill>
                  <a:schemeClr val="bg1"/>
                </a:solidFill>
              </a:rPr>
              <a:t>, even if it did not result in a sale.</a:t>
            </a:r>
            <a:endParaRPr lang="en-CA" altLang="en-US" sz="1500">
              <a:solidFill>
                <a:schemeClr val="bg1"/>
              </a:solidFill>
            </a:endParaRPr>
          </a:p>
          <a:p>
            <a:r>
              <a:rPr lang="en-US" altLang="en-US" sz="1500">
                <a:solidFill>
                  <a:srgbClr val="FF0000"/>
                </a:solidFill>
              </a:rPr>
              <a:t>A bit vague and amorphous</a:t>
            </a:r>
            <a:r>
              <a:rPr lang="en-US" altLang="en-US" sz="1500">
                <a:solidFill>
                  <a:schemeClr val="bg1"/>
                </a:solidFill>
              </a:rPr>
              <a:t>. So vague that it potentially serves as a potent weapon for keeping legitimate competitors out of the market. </a:t>
            </a:r>
          </a:p>
          <a:p>
            <a:r>
              <a:rPr lang="en-US" altLang="en-US" sz="1500" b="1">
                <a:solidFill>
                  <a:srgbClr val="FF0000"/>
                </a:solidFill>
              </a:rPr>
              <a:t>Does this possible doctrine expand passing off too much</a:t>
            </a:r>
            <a:r>
              <a:rPr lang="en-US" altLang="en-US" sz="1500" b="1">
                <a:solidFill>
                  <a:srgbClr val="FFFF00"/>
                </a:solidFill>
              </a:rPr>
              <a:t>?</a:t>
            </a:r>
            <a:endParaRPr lang="en-CA" altLang="en-US" sz="1500" b="1">
              <a:solidFill>
                <a:srgbClr val="FFFF00"/>
              </a:solidFill>
            </a:endParaRPr>
          </a:p>
          <a:p>
            <a:pPr>
              <a:lnSpc>
                <a:spcPct val="110000"/>
              </a:lnSpc>
            </a:pPr>
            <a:endParaRPr lang="en-CA" altLang="en-US" sz="1200">
              <a:solidFill>
                <a:schemeClr val="bg1"/>
              </a:solidFill>
            </a:endParaRPr>
          </a:p>
        </p:txBody>
      </p:sp>
      <p:sp>
        <p:nvSpPr>
          <p:cNvPr id="286723" name="Slide Number Placeholder 3">
            <a:extLst>
              <a:ext uri="{FF2B5EF4-FFF2-40B4-BE49-F238E27FC236}">
                <a16:creationId xmlns:a16="http://schemas.microsoft.com/office/drawing/2014/main" id="{E6CE7148-3059-3001-4EFB-4C10E727A0E2}"/>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C2BA9FA-412F-BE4F-9042-0290DA3EA115}" type="slidenum">
              <a:rPr lang="en-US" altLang="en-US" smtClean="0"/>
              <a:pPr/>
              <a:t>149</a:t>
            </a:fld>
            <a:endParaRPr lang="en-US"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a:extLst>
              <a:ext uri="{FF2B5EF4-FFF2-40B4-BE49-F238E27FC236}">
                <a16:creationId xmlns:a16="http://schemas.microsoft.com/office/drawing/2014/main" id="{5C30A375-5FC6-D3FC-8F22-7E80ED573D71}"/>
              </a:ext>
            </a:extLst>
          </p:cNvPr>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p>
        </p:txBody>
      </p:sp>
      <p:pic>
        <p:nvPicPr>
          <p:cNvPr id="5" name="Content Placeholder 4" descr="Graphical user interface, text, application, email&#10;&#10;Description automatically generated">
            <a:extLst>
              <a:ext uri="{FF2B5EF4-FFF2-40B4-BE49-F238E27FC236}">
                <a16:creationId xmlns:a16="http://schemas.microsoft.com/office/drawing/2014/main" id="{834E7352-0E1E-98DA-40E3-E550887F19D2}"/>
              </a:ext>
            </a:extLst>
          </p:cNvPr>
          <p:cNvPicPr>
            <a:picLocks noGrp="1" noChangeAspect="1"/>
          </p:cNvPicPr>
          <p:nvPr>
            <p:ph idx="1"/>
          </p:nvPr>
        </p:nvPicPr>
        <p:blipFill>
          <a:blip r:embed="rId2"/>
          <a:stretch>
            <a:fillRect/>
          </a:stretch>
        </p:blipFill>
        <p:spPr/>
      </p:pic>
      <p:pic>
        <p:nvPicPr>
          <p:cNvPr id="47107" name="Picture 6" descr="Graphical user interface, text, application, email&#10;&#10;Description automatically generated">
            <a:extLst>
              <a:ext uri="{FF2B5EF4-FFF2-40B4-BE49-F238E27FC236}">
                <a16:creationId xmlns:a16="http://schemas.microsoft.com/office/drawing/2014/main" id="{517B3C99-C2AD-53A6-D690-26F10EC6387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33588" y="987425"/>
            <a:ext cx="5076825"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E813D493-96F8-1A48-E20D-5A66804B9ED8}"/>
                  </a:ext>
                </a:extLst>
              </p14:cNvPr>
              <p14:cNvContentPartPr/>
              <p14:nvPr/>
            </p14:nvContentPartPr>
            <p14:xfrm>
              <a:off x="2033571" y="1635646"/>
              <a:ext cx="927360" cy="565920"/>
            </p14:xfrm>
          </p:contentPart>
        </mc:Choice>
        <mc:Fallback xmlns="">
          <p:pic>
            <p:nvPicPr>
              <p:cNvPr id="8" name="Ink 7">
                <a:extLst>
                  <a:ext uri="{FF2B5EF4-FFF2-40B4-BE49-F238E27FC236}">
                    <a16:creationId xmlns:a16="http://schemas.microsoft.com/office/drawing/2014/main" id="{E813D493-96F8-1A48-E20D-5A66804B9ED8}"/>
                  </a:ext>
                </a:extLst>
              </p:cNvPr>
              <p:cNvPicPr/>
              <p:nvPr/>
            </p:nvPicPr>
            <p:blipFill>
              <a:blip r:embed="rId5"/>
              <a:stretch>
                <a:fillRect/>
              </a:stretch>
            </p:blipFill>
            <p:spPr>
              <a:xfrm>
                <a:off x="2024571" y="1626646"/>
                <a:ext cx="945000" cy="583560"/>
              </a:xfrm>
              <a:prstGeom prst="rect">
                <a:avLst/>
              </a:prstGeom>
            </p:spPr>
          </p:pic>
        </mc:Fallback>
      </mc:AlternateContent>
      <p:sp>
        <p:nvSpPr>
          <p:cNvPr id="47109" name="TextBox 8">
            <a:extLst>
              <a:ext uri="{FF2B5EF4-FFF2-40B4-BE49-F238E27FC236}">
                <a16:creationId xmlns:a16="http://schemas.microsoft.com/office/drawing/2014/main" id="{E49E9837-0F6A-A515-BAF0-8669332F20A0}"/>
              </a:ext>
            </a:extLst>
          </p:cNvPr>
          <p:cNvSpPr txBox="1">
            <a:spLocks noChangeArrowheads="1"/>
          </p:cNvSpPr>
          <p:nvPr/>
        </p:nvSpPr>
        <p:spPr bwMode="auto">
          <a:xfrm>
            <a:off x="2768600" y="77788"/>
            <a:ext cx="3606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000">
                <a:solidFill>
                  <a:srgbClr val="FFFF00"/>
                </a:solidFill>
              </a:rPr>
              <a:t>Adding Images</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C2F2A-2ADA-AC4D-C9E0-7174EED50CE8}"/>
              </a:ext>
            </a:extLst>
          </p:cNvPr>
          <p:cNvSpPr>
            <a:spLocks noGrp="1"/>
          </p:cNvSpPr>
          <p:nvPr>
            <p:ph type="title"/>
          </p:nvPr>
        </p:nvSpPr>
        <p:spPr>
          <a:xfrm>
            <a:off x="287338" y="123825"/>
            <a:ext cx="8569325" cy="625475"/>
          </a:xfrm>
        </p:spPr>
        <p:txBody>
          <a:bodyPr>
            <a:normAutofit fontScale="90000"/>
          </a:bodyPr>
          <a:lstStyle/>
          <a:p>
            <a:pPr>
              <a:defRPr/>
            </a:pPr>
            <a:r>
              <a:rPr lang="en-US" sz="3300" b="1" dirty="0">
                <a:solidFill>
                  <a:srgbClr val="FFFF00"/>
                </a:solidFill>
              </a:rPr>
              <a:t>Passing off</a:t>
            </a:r>
            <a:r>
              <a:rPr lang="en-US" sz="3300" b="1" dirty="0">
                <a:solidFill>
                  <a:srgbClr val="FF0000"/>
                </a:solidFill>
              </a:rPr>
              <a:t>:</a:t>
            </a:r>
            <a:r>
              <a:rPr lang="en-US" sz="3300" b="1" dirty="0">
                <a:solidFill>
                  <a:srgbClr val="FFFF00"/>
                </a:solidFill>
              </a:rPr>
              <a:t> </a:t>
            </a:r>
            <a:r>
              <a:rPr lang="en-US" altLang="en-US" sz="3300" dirty="0">
                <a:solidFill>
                  <a:schemeClr val="bg1"/>
                </a:solidFill>
              </a:rPr>
              <a:t>Initial interest confusion </a:t>
            </a:r>
            <a:r>
              <a:rPr lang="en-US" altLang="en-US" sz="3300" dirty="0">
                <a:solidFill>
                  <a:srgbClr val="FF0000"/>
                </a:solidFill>
              </a:rPr>
              <a:t>SUMMARY</a:t>
            </a:r>
            <a:br>
              <a:rPr lang="en-US" altLang="en-US" dirty="0">
                <a:solidFill>
                  <a:srgbClr val="FF0000"/>
                </a:solidFill>
              </a:rPr>
            </a:br>
            <a:endParaRPr lang="en-US" b="1" dirty="0">
              <a:solidFill>
                <a:srgbClr val="FFFF00"/>
              </a:solidFill>
            </a:endParaRPr>
          </a:p>
        </p:txBody>
      </p:sp>
      <p:sp>
        <p:nvSpPr>
          <p:cNvPr id="288770" name="Content Placeholder 2">
            <a:extLst>
              <a:ext uri="{FF2B5EF4-FFF2-40B4-BE49-F238E27FC236}">
                <a16:creationId xmlns:a16="http://schemas.microsoft.com/office/drawing/2014/main" id="{B445D1B2-04BC-FCD5-59F6-DDE34EFAAF02}"/>
              </a:ext>
            </a:extLst>
          </p:cNvPr>
          <p:cNvSpPr>
            <a:spLocks noGrp="1" noChangeArrowheads="1"/>
          </p:cNvSpPr>
          <p:nvPr>
            <p:ph idx="1"/>
          </p:nvPr>
        </p:nvSpPr>
        <p:spPr bwMode="auto">
          <a:xfrm>
            <a:off x="201613" y="915988"/>
            <a:ext cx="8640762" cy="3927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800">
                <a:solidFill>
                  <a:schemeClr val="bg1"/>
                </a:solidFill>
              </a:rPr>
              <a:t>Refers to the </a:t>
            </a:r>
            <a:r>
              <a:rPr lang="en-US" altLang="en-US" sz="2800">
                <a:solidFill>
                  <a:srgbClr val="FFFF00"/>
                </a:solidFill>
              </a:rPr>
              <a:t>use of another's trade-mark in a manner calculated to capture initial consumer attention</a:t>
            </a:r>
            <a:r>
              <a:rPr lang="en-US" altLang="en-US" sz="2800">
                <a:solidFill>
                  <a:schemeClr val="bg1"/>
                </a:solidFill>
              </a:rPr>
              <a:t> </a:t>
            </a:r>
            <a:r>
              <a:rPr lang="en-US" altLang="en-US" sz="2800">
                <a:solidFill>
                  <a:srgbClr val="FF0000"/>
                </a:solidFill>
              </a:rPr>
              <a:t>even though no actual sale is completed</a:t>
            </a:r>
            <a:r>
              <a:rPr lang="en-US" altLang="en-US" sz="2800">
                <a:solidFill>
                  <a:schemeClr val="bg1"/>
                </a:solidFill>
              </a:rPr>
              <a:t> as a result of the confusion </a:t>
            </a:r>
          </a:p>
          <a:p>
            <a:r>
              <a:rPr lang="en-US" altLang="en-US" sz="2800">
                <a:solidFill>
                  <a:schemeClr val="bg1"/>
                </a:solidFill>
              </a:rPr>
              <a:t>Can serve as a </a:t>
            </a:r>
            <a:r>
              <a:rPr lang="en-US" altLang="en-US" sz="2800">
                <a:solidFill>
                  <a:srgbClr val="FFFF00"/>
                </a:solidFill>
              </a:rPr>
              <a:t>potent weapon for keeping legitimate competitors out </a:t>
            </a:r>
            <a:r>
              <a:rPr lang="en-US" altLang="en-US" sz="2800">
                <a:solidFill>
                  <a:schemeClr val="bg1"/>
                </a:solidFill>
              </a:rPr>
              <a:t>of the market</a:t>
            </a:r>
          </a:p>
          <a:p>
            <a:r>
              <a:rPr lang="en-US" altLang="en-US" sz="2800">
                <a:solidFill>
                  <a:schemeClr val="bg1"/>
                </a:solidFill>
              </a:rPr>
              <a:t>Limited attention in Canada; much more in US</a:t>
            </a:r>
          </a:p>
          <a:p>
            <a:r>
              <a:rPr lang="en-US" altLang="en-US" sz="2800">
                <a:solidFill>
                  <a:schemeClr val="bg1"/>
                </a:solidFill>
              </a:rPr>
              <a:t>Should it be allowed or discouraged in </a:t>
            </a:r>
            <a:r>
              <a:rPr lang="en-US" altLang="en-US" sz="2800">
                <a:solidFill>
                  <a:srgbClr val="FF0000"/>
                </a:solidFill>
              </a:rPr>
              <a:t>Ca</a:t>
            </a:r>
            <a:r>
              <a:rPr lang="en-US" altLang="en-US" sz="2800">
                <a:solidFill>
                  <a:schemeClr val="bg1"/>
                </a:solidFill>
              </a:rPr>
              <a:t>na</a:t>
            </a:r>
            <a:r>
              <a:rPr lang="en-US" altLang="en-US" sz="2800">
                <a:solidFill>
                  <a:srgbClr val="FF0000"/>
                </a:solidFill>
              </a:rPr>
              <a:t>da</a:t>
            </a:r>
            <a:r>
              <a:rPr lang="en-US" altLang="en-US" sz="2800">
                <a:solidFill>
                  <a:srgbClr val="FFFF00"/>
                </a:solidFill>
              </a:rPr>
              <a:t>?</a:t>
            </a:r>
          </a:p>
          <a:p>
            <a:endParaRPr lang="en-US" altLang="en-US"/>
          </a:p>
        </p:txBody>
      </p:sp>
      <p:sp>
        <p:nvSpPr>
          <p:cNvPr id="288771" name="Slide Number Placeholder 3">
            <a:extLst>
              <a:ext uri="{FF2B5EF4-FFF2-40B4-BE49-F238E27FC236}">
                <a16:creationId xmlns:a16="http://schemas.microsoft.com/office/drawing/2014/main" id="{A3ED23AE-EABC-B016-5252-354DB434D1E2}"/>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8080A05-CD43-7347-9C22-BFAC8297AD35}" type="slidenum">
              <a:rPr lang="en-US" altLang="en-US" smtClean="0"/>
              <a:pPr/>
              <a:t>150</a:t>
            </a:fld>
            <a:endParaRPr lang="en-US" altLang="en-US"/>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CBF02B-F11F-9837-3DF7-4A29540A29AC}"/>
              </a:ext>
            </a:extLst>
          </p:cNvPr>
          <p:cNvSpPr>
            <a:spLocks noGrp="1"/>
          </p:cNvSpPr>
          <p:nvPr>
            <p:ph sz="quarter" idx="10"/>
          </p:nvPr>
        </p:nvSpPr>
        <p:spPr>
          <a:xfrm>
            <a:off x="1485900" y="838200"/>
            <a:ext cx="6172200" cy="3455988"/>
          </a:xfrm>
        </p:spPr>
        <p:txBody>
          <a:bodyPr>
            <a:normAutofit lnSpcReduction="10000"/>
          </a:bodyPr>
          <a:lstStyle/>
          <a:p>
            <a:pPr marL="0" indent="0" algn="ctr">
              <a:buFont typeface="Arial" panose="020B0604020202020204" pitchFamily="34" charset="0"/>
              <a:buNone/>
              <a:defRPr/>
            </a:pPr>
            <a:r>
              <a:rPr lang="en-US" sz="6600" dirty="0">
                <a:solidFill>
                  <a:srgbClr val="92D050"/>
                </a:solidFill>
              </a:rPr>
              <a:t>QUESTIONS</a:t>
            </a:r>
            <a:r>
              <a:rPr lang="en-US" sz="6600" dirty="0">
                <a:solidFill>
                  <a:srgbClr val="FF0000"/>
                </a:solidFill>
              </a:rPr>
              <a:t>?</a:t>
            </a:r>
          </a:p>
          <a:p>
            <a:pPr marL="0" indent="0" algn="ctr">
              <a:buFont typeface="Arial" panose="020B0604020202020204" pitchFamily="34" charset="0"/>
              <a:buNone/>
              <a:defRPr/>
            </a:pPr>
            <a:r>
              <a:rPr lang="en-US" sz="6600" dirty="0">
                <a:solidFill>
                  <a:srgbClr val="FFFF00"/>
                </a:solidFill>
              </a:rPr>
              <a:t>THOUGHTS</a:t>
            </a:r>
            <a:r>
              <a:rPr lang="en-US" sz="6600" dirty="0">
                <a:solidFill>
                  <a:srgbClr val="FF0000"/>
                </a:solidFill>
              </a:rPr>
              <a:t>?</a:t>
            </a:r>
          </a:p>
          <a:p>
            <a:pPr marL="0" indent="0" algn="ctr">
              <a:buFont typeface="Arial" panose="020B0604020202020204" pitchFamily="34" charset="0"/>
              <a:buNone/>
              <a:defRPr/>
            </a:pPr>
            <a:r>
              <a:rPr lang="en-US" sz="6600" dirty="0">
                <a:solidFill>
                  <a:srgbClr val="FFFFFF"/>
                </a:solidFill>
              </a:rPr>
              <a:t> DISCUSSION</a:t>
            </a:r>
            <a:r>
              <a:rPr lang="en-US" sz="6600" dirty="0">
                <a:solidFill>
                  <a:srgbClr val="FF0000"/>
                </a:solidFill>
              </a:rPr>
              <a: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Title 1">
            <a:extLst>
              <a:ext uri="{FF2B5EF4-FFF2-40B4-BE49-F238E27FC236}">
                <a16:creationId xmlns:a16="http://schemas.microsoft.com/office/drawing/2014/main" id="{C9F8FAC4-F49C-6D86-BDA8-A0A69BF4E9C5}"/>
              </a:ext>
            </a:extLst>
          </p:cNvPr>
          <p:cNvSpPr>
            <a:spLocks noGrp="1" noChangeArrowheads="1"/>
          </p:cNvSpPr>
          <p:nvPr>
            <p:ph type="title"/>
          </p:nvPr>
        </p:nvSpPr>
        <p:spPr bwMode="auto">
          <a:xfrm>
            <a:off x="1525588" y="115888"/>
            <a:ext cx="6132512"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000">
                <a:solidFill>
                  <a:srgbClr val="FFFF00"/>
                </a:solidFill>
              </a:rPr>
              <a:t>Pause</a:t>
            </a:r>
          </a:p>
        </p:txBody>
      </p:sp>
      <p:pic>
        <p:nvPicPr>
          <p:cNvPr id="290818" name="Content Placeholder 3" descr="Crystal_Project_pause-queue.png">
            <a:extLst>
              <a:ext uri="{FF2B5EF4-FFF2-40B4-BE49-F238E27FC236}">
                <a16:creationId xmlns:a16="http://schemas.microsoft.com/office/drawing/2014/main" id="{EBBA09CA-6D69-E17B-99C9-249DAD0985E7}"/>
              </a:ext>
            </a:extLst>
          </p:cNvPr>
          <p:cNvPicPr>
            <a:picLocks noGrp="1" noChangeAspect="1" noChangeArrowheads="1"/>
          </p:cNvPicPr>
          <p:nvPr>
            <p:ph sz="quarter" idx="10"/>
          </p:nvPr>
        </p:nvPicPr>
        <p:blipFill>
          <a:blip r:embed="rId2" cstate="screen">
            <a:extLst>
              <a:ext uri="{28A0092B-C50C-407E-A947-70E740481C1C}">
                <a14:useLocalDpi xmlns:a14="http://schemas.microsoft.com/office/drawing/2010/main"/>
              </a:ext>
            </a:extLst>
          </a:blip>
          <a:srcRect l="1729" r="296"/>
          <a:stretch>
            <a:fillRect/>
          </a:stretch>
        </p:blipFill>
        <p:spPr bwMode="auto">
          <a:xfrm>
            <a:off x="3038475" y="1331913"/>
            <a:ext cx="3067050" cy="31321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0819" name="Content Placeholder 3" descr="Crystal_Project_pause-queue.png">
            <a:extLst>
              <a:ext uri="{FF2B5EF4-FFF2-40B4-BE49-F238E27FC236}">
                <a16:creationId xmlns:a16="http://schemas.microsoft.com/office/drawing/2014/main" id="{C5FAB21D-A6D6-FBF9-F596-C9E341A59B4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l="1729" r="296"/>
          <a:stretch>
            <a:fillRect/>
          </a:stretch>
        </p:blipFill>
        <p:spPr bwMode="auto">
          <a:xfrm>
            <a:off x="3033713" y="1331913"/>
            <a:ext cx="30670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Title 1">
            <a:extLst>
              <a:ext uri="{FF2B5EF4-FFF2-40B4-BE49-F238E27FC236}">
                <a16:creationId xmlns:a16="http://schemas.microsoft.com/office/drawing/2014/main" id="{B2F4C5E6-6AD1-BE3E-D170-BACA76B4339C}"/>
              </a:ext>
            </a:extLst>
          </p:cNvPr>
          <p:cNvSpPr>
            <a:spLocks noGrp="1" noChangeArrowheads="1"/>
          </p:cNvSpPr>
          <p:nvPr>
            <p:ph type="title"/>
          </p:nvPr>
        </p:nvSpPr>
        <p:spPr bwMode="auto">
          <a:xfrm>
            <a:off x="1485900" y="84138"/>
            <a:ext cx="61722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solidFill>
                  <a:srgbClr val="FFFF00"/>
                </a:solidFill>
              </a:rPr>
              <a:t>On with the show</a:t>
            </a:r>
            <a:r>
              <a:rPr lang="en-US" altLang="en-US">
                <a:solidFill>
                  <a:srgbClr val="FF0000"/>
                </a:solidFill>
              </a:rPr>
              <a:t>…</a:t>
            </a:r>
          </a:p>
        </p:txBody>
      </p:sp>
      <p:pic>
        <p:nvPicPr>
          <p:cNvPr id="291842" name="Picture 2">
            <a:extLst>
              <a:ext uri="{FF2B5EF4-FFF2-40B4-BE49-F238E27FC236}">
                <a16:creationId xmlns:a16="http://schemas.microsoft.com/office/drawing/2014/main" id="{A989CF68-42AB-E79A-B13E-1E84014FE5C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11400" y="1155700"/>
            <a:ext cx="452120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Title 5">
            <a:extLst>
              <a:ext uri="{FF2B5EF4-FFF2-40B4-BE49-F238E27FC236}">
                <a16:creationId xmlns:a16="http://schemas.microsoft.com/office/drawing/2014/main" id="{2F31617F-2E26-6D48-F031-52DC93A9274A}"/>
              </a:ext>
            </a:extLst>
          </p:cNvPr>
          <p:cNvSpPr>
            <a:spLocks noGrp="1" noChangeArrowheads="1"/>
          </p:cNvSpPr>
          <p:nvPr>
            <p:ph type="title"/>
          </p:nvPr>
        </p:nvSpPr>
        <p:spPr bwMode="auto">
          <a:xfrm>
            <a:off x="1485900" y="50800"/>
            <a:ext cx="6172200" cy="774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Passing off</a:t>
            </a:r>
            <a:r>
              <a:rPr lang="en-US" altLang="en-US" b="1">
                <a:solidFill>
                  <a:schemeClr val="bg1"/>
                </a:solidFill>
              </a:rPr>
              <a:t>: </a:t>
            </a:r>
            <a:r>
              <a:rPr lang="en-US" altLang="en-US">
                <a:solidFill>
                  <a:srgbClr val="FF0000"/>
                </a:solidFill>
              </a:rPr>
              <a:t>Damage</a:t>
            </a:r>
          </a:p>
        </p:txBody>
      </p:sp>
      <p:sp>
        <p:nvSpPr>
          <p:cNvPr id="2" name="Content Placeholder 1">
            <a:extLst>
              <a:ext uri="{FF2B5EF4-FFF2-40B4-BE49-F238E27FC236}">
                <a16:creationId xmlns:a16="http://schemas.microsoft.com/office/drawing/2014/main" id="{293263D3-16AE-4A25-46F3-CE95AFC7584D}"/>
              </a:ext>
            </a:extLst>
          </p:cNvPr>
          <p:cNvSpPr>
            <a:spLocks noGrp="1"/>
          </p:cNvSpPr>
          <p:nvPr>
            <p:ph idx="1"/>
          </p:nvPr>
        </p:nvSpPr>
        <p:spPr>
          <a:xfrm>
            <a:off x="544513" y="1131888"/>
            <a:ext cx="8054975" cy="3475037"/>
          </a:xfrm>
        </p:spPr>
        <p:txBody>
          <a:bodyPr>
            <a:noAutofit/>
          </a:bodyPr>
          <a:lstStyle/>
          <a:p>
            <a:pPr>
              <a:defRPr/>
            </a:pPr>
            <a:r>
              <a:rPr lang="en-US" sz="2400" dirty="0">
                <a:solidFill>
                  <a:srgbClr val="FFFF00"/>
                </a:solidFill>
              </a:rPr>
              <a:t>Several types </a:t>
            </a:r>
            <a:r>
              <a:rPr lang="en-US" sz="2400" dirty="0">
                <a:solidFill>
                  <a:schemeClr val="bg1"/>
                </a:solidFill>
              </a:rPr>
              <a:t>of possible damage in the context of a passing off action …  </a:t>
            </a:r>
            <a:endParaRPr lang="en-CA" sz="2400" dirty="0">
              <a:solidFill>
                <a:schemeClr val="bg1"/>
              </a:solidFill>
            </a:endParaRPr>
          </a:p>
          <a:p>
            <a:pPr>
              <a:defRPr/>
            </a:pPr>
            <a:r>
              <a:rPr lang="en-US" sz="2400" dirty="0">
                <a:solidFill>
                  <a:srgbClr val="FFFF00"/>
                </a:solidFill>
              </a:rPr>
              <a:t>Loss of goodwill and reputation </a:t>
            </a:r>
            <a:endParaRPr lang="en-CA" sz="2400" dirty="0">
              <a:solidFill>
                <a:srgbClr val="FFFF00"/>
              </a:solidFill>
            </a:endParaRPr>
          </a:p>
          <a:p>
            <a:pPr>
              <a:defRPr/>
            </a:pPr>
            <a:r>
              <a:rPr lang="en-US" sz="2400" dirty="0">
                <a:solidFill>
                  <a:schemeClr val="bg1"/>
                </a:solidFill>
              </a:rPr>
              <a:t>Where a </a:t>
            </a:r>
            <a:r>
              <a:rPr lang="en-US" sz="2400" dirty="0">
                <a:solidFill>
                  <a:srgbClr val="FFFF00"/>
                </a:solidFill>
              </a:rPr>
              <a:t>competitor passes off an inferior product</a:t>
            </a:r>
            <a:r>
              <a:rPr lang="en-US" sz="2400" dirty="0">
                <a:solidFill>
                  <a:schemeClr val="bg1"/>
                </a:solidFill>
              </a:rPr>
              <a:t> as the plaintiff’s product. </a:t>
            </a:r>
            <a:r>
              <a:rPr lang="en-US" sz="2400" dirty="0">
                <a:solidFill>
                  <a:srgbClr val="FF0000"/>
                </a:solidFill>
              </a:rPr>
              <a:t>Dissatisfied customers</a:t>
            </a:r>
            <a:r>
              <a:rPr lang="en-US" sz="2400" dirty="0">
                <a:solidFill>
                  <a:schemeClr val="bg1"/>
                </a:solidFill>
              </a:rPr>
              <a:t> who think they have purchased from the plaintiff may decide never to purchase from them again, and to tell their friends not to. </a:t>
            </a:r>
            <a:endParaRPr lang="en-CA" sz="2400" dirty="0">
              <a:solidFill>
                <a:schemeClr val="bg1"/>
              </a:solidFill>
            </a:endParaRPr>
          </a:p>
          <a:p>
            <a:pPr marL="0" indent="0">
              <a:buFont typeface="Arial" panose="020B0604020202020204" pitchFamily="34" charset="0"/>
              <a:buNone/>
              <a:defRPr/>
            </a:pPr>
            <a:endParaRPr lang="en-US" sz="2025" dirty="0">
              <a:solidFill>
                <a:schemeClr val="bg1"/>
              </a:solidFill>
              <a:latin typeface="+mj-lt"/>
            </a:endParaRPr>
          </a:p>
        </p:txBody>
      </p:sp>
      <p:sp>
        <p:nvSpPr>
          <p:cNvPr id="292867" name="Slide Number Placeholder 3">
            <a:extLst>
              <a:ext uri="{FF2B5EF4-FFF2-40B4-BE49-F238E27FC236}">
                <a16:creationId xmlns:a16="http://schemas.microsoft.com/office/drawing/2014/main" id="{135C7459-026F-22FD-DFD8-BEB6899DC2E6}"/>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7C48BA7-696B-1E41-B000-EADD046BDC34}" type="slidenum">
              <a:rPr lang="en-US" altLang="en-US" smtClean="0"/>
              <a:pPr/>
              <a:t>154</a:t>
            </a:fld>
            <a:endParaRPr lang="en-US" altLang="en-US"/>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AFB510-28D4-33BA-7F3C-A69642DA4873}"/>
              </a:ext>
            </a:extLst>
          </p:cNvPr>
          <p:cNvSpPr>
            <a:spLocks noGrp="1"/>
          </p:cNvSpPr>
          <p:nvPr>
            <p:ph sz="quarter" idx="10"/>
          </p:nvPr>
        </p:nvSpPr>
        <p:spPr>
          <a:xfrm>
            <a:off x="1485900" y="838200"/>
            <a:ext cx="6172200" cy="3455988"/>
          </a:xfrm>
        </p:spPr>
        <p:txBody>
          <a:bodyPr>
            <a:normAutofit lnSpcReduction="10000"/>
          </a:bodyPr>
          <a:lstStyle/>
          <a:p>
            <a:pPr marL="0" indent="0" algn="ctr">
              <a:buFont typeface="Arial" panose="020B0604020202020204" pitchFamily="34" charset="0"/>
              <a:buNone/>
              <a:defRPr/>
            </a:pPr>
            <a:r>
              <a:rPr lang="en-US" sz="6600" dirty="0">
                <a:solidFill>
                  <a:srgbClr val="92D050"/>
                </a:solidFill>
              </a:rPr>
              <a:t>QUESTIONS</a:t>
            </a:r>
            <a:r>
              <a:rPr lang="en-US" sz="6600" dirty="0">
                <a:solidFill>
                  <a:srgbClr val="FF0000"/>
                </a:solidFill>
              </a:rPr>
              <a:t>?</a:t>
            </a:r>
          </a:p>
          <a:p>
            <a:pPr marL="0" indent="0" algn="ctr">
              <a:buFont typeface="Arial" panose="020B0604020202020204" pitchFamily="34" charset="0"/>
              <a:buNone/>
              <a:defRPr/>
            </a:pPr>
            <a:r>
              <a:rPr lang="en-US" sz="6600" dirty="0">
                <a:solidFill>
                  <a:srgbClr val="FFFF00"/>
                </a:solidFill>
              </a:rPr>
              <a:t>THOUGHTS</a:t>
            </a:r>
            <a:r>
              <a:rPr lang="en-US" sz="6600" dirty="0">
                <a:solidFill>
                  <a:srgbClr val="FF0000"/>
                </a:solidFill>
              </a:rPr>
              <a:t>?</a:t>
            </a:r>
          </a:p>
          <a:p>
            <a:pPr marL="0" indent="0" algn="ctr">
              <a:buFont typeface="Arial" panose="020B0604020202020204" pitchFamily="34" charset="0"/>
              <a:buNone/>
              <a:defRPr/>
            </a:pPr>
            <a:r>
              <a:rPr lang="en-US" sz="6600" dirty="0">
                <a:solidFill>
                  <a:srgbClr val="FFFFFF"/>
                </a:solidFill>
              </a:rPr>
              <a:t> DISCUSSION</a:t>
            </a:r>
            <a:r>
              <a:rPr lang="en-US" sz="6600" dirty="0">
                <a:solidFill>
                  <a:srgbClr val="FF0000"/>
                </a:solidFill>
              </a:rPr>
              <a:t>?</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Title 1">
            <a:extLst>
              <a:ext uri="{FF2B5EF4-FFF2-40B4-BE49-F238E27FC236}">
                <a16:creationId xmlns:a16="http://schemas.microsoft.com/office/drawing/2014/main" id="{5904D9AC-186D-6D6D-D74A-343994061A71}"/>
              </a:ext>
            </a:extLst>
          </p:cNvPr>
          <p:cNvSpPr>
            <a:spLocks noGrp="1" noChangeArrowheads="1"/>
          </p:cNvSpPr>
          <p:nvPr>
            <p:ph type="title"/>
          </p:nvPr>
        </p:nvSpPr>
        <p:spPr bwMode="auto">
          <a:xfrm>
            <a:off x="1525588" y="115888"/>
            <a:ext cx="6132512"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000">
                <a:solidFill>
                  <a:srgbClr val="FFFF00"/>
                </a:solidFill>
              </a:rPr>
              <a:t>Pause</a:t>
            </a:r>
          </a:p>
        </p:txBody>
      </p:sp>
      <p:pic>
        <p:nvPicPr>
          <p:cNvPr id="304130" name="Content Placeholder 3" descr="Crystal_Project_pause-queue.png">
            <a:extLst>
              <a:ext uri="{FF2B5EF4-FFF2-40B4-BE49-F238E27FC236}">
                <a16:creationId xmlns:a16="http://schemas.microsoft.com/office/drawing/2014/main" id="{B9A9AE2B-5B7A-BB0E-B363-F8B9712FF89D}"/>
              </a:ext>
            </a:extLst>
          </p:cNvPr>
          <p:cNvPicPr>
            <a:picLocks noGrp="1" noChangeAspect="1" noChangeArrowheads="1"/>
          </p:cNvPicPr>
          <p:nvPr>
            <p:ph sz="quarter" idx="10"/>
          </p:nvPr>
        </p:nvPicPr>
        <p:blipFill>
          <a:blip r:embed="rId2" cstate="screen">
            <a:extLst>
              <a:ext uri="{28A0092B-C50C-407E-A947-70E740481C1C}">
                <a14:useLocalDpi xmlns:a14="http://schemas.microsoft.com/office/drawing/2010/main"/>
              </a:ext>
            </a:extLst>
          </a:blip>
          <a:srcRect l="1729" r="296"/>
          <a:stretch>
            <a:fillRect/>
          </a:stretch>
        </p:blipFill>
        <p:spPr bwMode="auto">
          <a:xfrm>
            <a:off x="3038475" y="1331913"/>
            <a:ext cx="3067050" cy="31321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4131" name="Content Placeholder 3" descr="Crystal_Project_pause-queue.png">
            <a:extLst>
              <a:ext uri="{FF2B5EF4-FFF2-40B4-BE49-F238E27FC236}">
                <a16:creationId xmlns:a16="http://schemas.microsoft.com/office/drawing/2014/main" id="{11BB0AA7-5E63-573B-48B7-635F2297BD3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l="1729" r="296"/>
          <a:stretch>
            <a:fillRect/>
          </a:stretch>
        </p:blipFill>
        <p:spPr bwMode="auto">
          <a:xfrm>
            <a:off x="3033713" y="1331913"/>
            <a:ext cx="30670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1105" name="Picture 2">
            <a:extLst>
              <a:ext uri="{FF2B5EF4-FFF2-40B4-BE49-F238E27FC236}">
                <a16:creationId xmlns:a16="http://schemas.microsoft.com/office/drawing/2014/main" id="{D70ABF32-0A12-6A1F-CCDA-08EFA67271F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90750" y="762000"/>
            <a:ext cx="4762500"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C8C1E8-E69E-BEB0-532D-B132D441015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01130" y="675636"/>
            <a:ext cx="6741740" cy="3792228"/>
          </a:xfrm>
          <a:prstGeom prst="rect">
            <a:avLst/>
          </a:prstGeom>
        </p:spPr>
      </p:pic>
    </p:spTree>
    <p:extLst>
      <p:ext uri="{BB962C8B-B14F-4D97-AF65-F5344CB8AC3E}">
        <p14:creationId xmlns:p14="http://schemas.microsoft.com/office/powerpoint/2010/main" val="187592892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09" name="Picture 2">
            <a:extLst>
              <a:ext uri="{FF2B5EF4-FFF2-40B4-BE49-F238E27FC236}">
                <a16:creationId xmlns:a16="http://schemas.microsoft.com/office/drawing/2014/main" id="{8266FB87-7A70-826B-FC5F-2F28877A266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90750" y="976313"/>
            <a:ext cx="4762500"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a:extLst>
              <a:ext uri="{FF2B5EF4-FFF2-40B4-BE49-F238E27FC236}">
                <a16:creationId xmlns:a16="http://schemas.microsoft.com/office/drawing/2014/main" id="{724B18C5-3E13-DDB2-C331-B3C696BF7C38}"/>
              </a:ext>
            </a:extLst>
          </p:cNvPr>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p>
        </p:txBody>
      </p:sp>
      <p:pic>
        <p:nvPicPr>
          <p:cNvPr id="5" name="Content Placeholder 4" descr="Graphical user interface, application&#10;&#10;Description automatically generated">
            <a:extLst>
              <a:ext uri="{FF2B5EF4-FFF2-40B4-BE49-F238E27FC236}">
                <a16:creationId xmlns:a16="http://schemas.microsoft.com/office/drawing/2014/main" id="{1E83280F-C416-0914-0B42-EE7029E9B09A}"/>
              </a:ext>
            </a:extLst>
          </p:cNvPr>
          <p:cNvPicPr>
            <a:picLocks noGrp="1" noChangeAspect="1"/>
          </p:cNvPicPr>
          <p:nvPr>
            <p:ph idx="1"/>
          </p:nvPr>
        </p:nvPicPr>
        <p:blipFill>
          <a:blip r:embed="rId2"/>
          <a:stretch>
            <a:fillRect/>
          </a:stretch>
        </p:blipFill>
        <p:spPr/>
      </p:pic>
      <p:pic>
        <p:nvPicPr>
          <p:cNvPr id="48131" name="Picture 6" descr="Graphical user interface, application&#10;&#10;Description automatically generated">
            <a:extLst>
              <a:ext uri="{FF2B5EF4-FFF2-40B4-BE49-F238E27FC236}">
                <a16:creationId xmlns:a16="http://schemas.microsoft.com/office/drawing/2014/main" id="{4D71698A-569C-998D-1550-19E0AB7A674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62163" y="520700"/>
            <a:ext cx="5019675"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4B96ADBB-0628-4034-7B58-2D95A2E9E456}"/>
                  </a:ext>
                </a:extLst>
              </p14:cNvPr>
              <p14:cNvContentPartPr/>
              <p14:nvPr/>
            </p14:nvContentPartPr>
            <p14:xfrm>
              <a:off x="5053372" y="2922380"/>
              <a:ext cx="1798560" cy="1087920"/>
            </p14:xfrm>
          </p:contentPart>
        </mc:Choice>
        <mc:Fallback xmlns="">
          <p:pic>
            <p:nvPicPr>
              <p:cNvPr id="8" name="Ink 7">
                <a:extLst>
                  <a:ext uri="{FF2B5EF4-FFF2-40B4-BE49-F238E27FC236}">
                    <a16:creationId xmlns:a16="http://schemas.microsoft.com/office/drawing/2014/main" id="{4B96ADBB-0628-4034-7B58-2D95A2E9E456}"/>
                  </a:ext>
                </a:extLst>
              </p:cNvPr>
              <p:cNvPicPr/>
              <p:nvPr/>
            </p:nvPicPr>
            <p:blipFill>
              <a:blip r:embed="rId5"/>
              <a:stretch>
                <a:fillRect/>
              </a:stretch>
            </p:blipFill>
            <p:spPr>
              <a:xfrm>
                <a:off x="5044370" y="2913380"/>
                <a:ext cx="1816204" cy="1105560"/>
              </a:xfrm>
              <a:prstGeom prst="rect">
                <a:avLst/>
              </a:prstGeom>
            </p:spPr>
          </p:pic>
        </mc:Fallback>
      </mc:AlternateContent>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4" descr="A screenshot of a social media post&#10;&#10;Description automatically generated">
            <a:extLst>
              <a:ext uri="{FF2B5EF4-FFF2-40B4-BE49-F238E27FC236}">
                <a16:creationId xmlns:a16="http://schemas.microsoft.com/office/drawing/2014/main" id="{71EB4C4D-1B36-CED7-A094-C32615F01A0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543300" y="2101850"/>
            <a:ext cx="2057400" cy="282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02" name="TextBox 2">
            <a:extLst>
              <a:ext uri="{FF2B5EF4-FFF2-40B4-BE49-F238E27FC236}">
                <a16:creationId xmlns:a16="http://schemas.microsoft.com/office/drawing/2014/main" id="{25A9EAD7-CA09-FCEF-984F-CB48A8F4780E}"/>
              </a:ext>
            </a:extLst>
          </p:cNvPr>
          <p:cNvSpPr txBox="1">
            <a:spLocks noChangeArrowheads="1"/>
          </p:cNvSpPr>
          <p:nvPr/>
        </p:nvSpPr>
        <p:spPr bwMode="auto">
          <a:xfrm>
            <a:off x="3646488" y="1203325"/>
            <a:ext cx="18510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3600" b="1">
                <a:solidFill>
                  <a:srgbClr val="FFFF00"/>
                </a:solidFill>
              </a:rPr>
              <a:t>Patents</a:t>
            </a:r>
            <a:endParaRPr lang="en-US" altLang="en-US" sz="3600"/>
          </a:p>
        </p:txBody>
      </p:sp>
      <p:sp>
        <p:nvSpPr>
          <p:cNvPr id="358403" name="TextBox 3">
            <a:extLst>
              <a:ext uri="{FF2B5EF4-FFF2-40B4-BE49-F238E27FC236}">
                <a16:creationId xmlns:a16="http://schemas.microsoft.com/office/drawing/2014/main" id="{22EA18BB-F059-E7D3-EF0F-0BBF11D0B79B}"/>
              </a:ext>
            </a:extLst>
          </p:cNvPr>
          <p:cNvSpPr txBox="1">
            <a:spLocks noChangeArrowheads="1"/>
          </p:cNvSpPr>
          <p:nvPr/>
        </p:nvSpPr>
        <p:spPr bwMode="auto">
          <a:xfrm>
            <a:off x="2817813" y="285750"/>
            <a:ext cx="35083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800" b="1">
                <a:solidFill>
                  <a:schemeClr val="bg1"/>
                </a:solidFill>
                <a:latin typeface="Apple Chancery" panose="03020702040506060504" pitchFamily="66" charset="-79"/>
                <a:cs typeface="Apple Chancery" panose="03020702040506060504" pitchFamily="66" charset="-79"/>
              </a:rPr>
              <a:t>Coming Soon</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Content Placeholder 2">
            <a:extLst>
              <a:ext uri="{FF2B5EF4-FFF2-40B4-BE49-F238E27FC236}">
                <a16:creationId xmlns:a16="http://schemas.microsoft.com/office/drawing/2014/main" id="{BB8BC7D8-D660-2BB4-8502-F2703174475A}"/>
              </a:ext>
            </a:extLst>
          </p:cNvPr>
          <p:cNvSpPr>
            <a:spLocks noGrp="1" noChangeArrowheads="1"/>
          </p:cNvSpPr>
          <p:nvPr>
            <p:ph sz="quarter" idx="10"/>
          </p:nvPr>
        </p:nvSpPr>
        <p:spPr bwMode="auto">
          <a:xfrm>
            <a:off x="1495425" y="446088"/>
            <a:ext cx="6172200" cy="39909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defTabSz="685800">
              <a:spcBef>
                <a:spcPct val="0"/>
              </a:spcBef>
              <a:buFont typeface="Arial" panose="020B0604020202020204" pitchFamily="34" charset="0"/>
              <a:buNone/>
            </a:pPr>
            <a:r>
              <a:rPr lang="en-US" altLang="en-US" sz="7800" dirty="0">
                <a:solidFill>
                  <a:srgbClr val="FFFF00"/>
                </a:solidFill>
                <a:latin typeface="Apple Chancery" panose="03020702040506060504" pitchFamily="66" charset="-79"/>
                <a:cs typeface="Apple Chancery" panose="03020702040506060504" pitchFamily="66" charset="-79"/>
              </a:rPr>
              <a:t>SEE YOU IN TWO WEEKS</a:t>
            </a:r>
            <a:r>
              <a:rPr lang="en-US" altLang="en-US" sz="7800" dirty="0">
                <a:solidFill>
                  <a:srgbClr val="FF0000"/>
                </a:solidFill>
                <a:latin typeface="Apple Chancery" panose="03020702040506060504" pitchFamily="66" charset="-79"/>
                <a:cs typeface="Apple Chancery" panose="03020702040506060504" pitchFamily="66" charset="-79"/>
              </a:rPr>
              <a: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EDE12-C7AB-DBDF-4A24-EC7CC38E93DA}"/>
              </a:ext>
            </a:extLst>
          </p:cNvPr>
          <p:cNvSpPr>
            <a:spLocks noGrp="1"/>
          </p:cNvSpPr>
          <p:nvPr>
            <p:ph type="title"/>
          </p:nvPr>
        </p:nvSpPr>
        <p:spPr>
          <a:xfrm>
            <a:off x="1143000" y="4763"/>
            <a:ext cx="6858000" cy="938212"/>
          </a:xfrm>
        </p:spPr>
        <p:txBody>
          <a:bodyPr>
            <a:noAutofit/>
          </a:bodyPr>
          <a:lstStyle/>
          <a:p>
            <a:pPr>
              <a:defRPr/>
            </a:pPr>
            <a:r>
              <a:rPr lang="en-US" sz="3600" b="1" dirty="0">
                <a:solidFill>
                  <a:srgbClr val="FFFF00"/>
                </a:solidFill>
                <a:latin typeface="+mn-lt"/>
                <a:cs typeface="Times New Roman"/>
              </a:rPr>
              <a:t>  </a:t>
            </a:r>
            <a:r>
              <a:rPr lang="en-US" b="1" dirty="0">
                <a:solidFill>
                  <a:srgbClr val="FFFF00"/>
                </a:solidFill>
                <a:latin typeface="+mn-lt"/>
                <a:cs typeface="Times New Roman"/>
              </a:rPr>
              <a:t>Always include a cat picture</a:t>
            </a:r>
          </a:p>
        </p:txBody>
      </p:sp>
      <p:sp>
        <p:nvSpPr>
          <p:cNvPr id="319490" name="Content Placeholder 2">
            <a:extLst>
              <a:ext uri="{FF2B5EF4-FFF2-40B4-BE49-F238E27FC236}">
                <a16:creationId xmlns:a16="http://schemas.microsoft.com/office/drawing/2014/main" id="{389E4392-E3D4-6891-8F5C-3277E530A17A}"/>
              </a:ext>
            </a:extLst>
          </p:cNvPr>
          <p:cNvSpPr>
            <a:spLocks noGrp="1" noChangeArrowheads="1"/>
          </p:cNvSpPr>
          <p:nvPr>
            <p:ph sz="quarter" idx="10"/>
          </p:nvPr>
        </p:nvSpPr>
        <p:spPr bwMode="auto">
          <a:xfrm>
            <a:off x="1485900" y="942975"/>
            <a:ext cx="6172200" cy="33512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US" altLang="en-US" sz="2400" b="1">
                <a:solidFill>
                  <a:schemeClr val="bg1"/>
                </a:solidFill>
                <a:cs typeface="Times New Roman" panose="02020603050405020304" pitchFamily="18" charset="0"/>
              </a:rPr>
              <a:t>          </a:t>
            </a:r>
            <a:endParaRPr lang="en-US" altLang="en-US" sz="2400">
              <a:solidFill>
                <a:schemeClr val="bg1"/>
              </a:solidFill>
              <a:cs typeface="Times New Roman" panose="02020603050405020304" pitchFamily="18" charset="0"/>
            </a:endParaRPr>
          </a:p>
          <a:p>
            <a:pPr marL="0" indent="0">
              <a:buFont typeface="Arial" panose="020B0604020202020204" pitchFamily="34" charset="0"/>
              <a:buNone/>
            </a:pPr>
            <a:r>
              <a:rPr lang="en-US" altLang="en-US"/>
              <a:t> </a:t>
            </a:r>
          </a:p>
        </p:txBody>
      </p:sp>
      <p:pic>
        <p:nvPicPr>
          <p:cNvPr id="319491" name="Content Placeholder 3" descr="cat-1382015906Wuw.jpg">
            <a:extLst>
              <a:ext uri="{FF2B5EF4-FFF2-40B4-BE49-F238E27FC236}">
                <a16:creationId xmlns:a16="http://schemas.microsoft.com/office/drawing/2014/main" id="{7E82CE1C-87F4-EDA2-1CD4-3A906BC6CF1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l="-99" r="-270"/>
          <a:stretch>
            <a:fillRect/>
          </a:stretch>
        </p:blipFill>
        <p:spPr bwMode="auto">
          <a:xfrm>
            <a:off x="2120900" y="1055688"/>
            <a:ext cx="4911725"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AC10AD-B80C-FFA3-BC00-B05188113EB3}"/>
              </a:ext>
            </a:extLst>
          </p:cNvPr>
          <p:cNvSpPr>
            <a:spLocks noGrp="1"/>
          </p:cNvSpPr>
          <p:nvPr>
            <p:ph sz="quarter" idx="10"/>
          </p:nvPr>
        </p:nvSpPr>
        <p:spPr>
          <a:xfrm>
            <a:off x="1485900" y="1651000"/>
            <a:ext cx="6172200" cy="2643188"/>
          </a:xfrm>
        </p:spPr>
        <p:txBody>
          <a:bodyPr/>
          <a:lstStyle/>
          <a:p>
            <a:pPr marL="0" indent="0" algn="ctr">
              <a:buFont typeface="Arial" panose="020B0604020202020204" pitchFamily="34" charset="0"/>
              <a:buNone/>
              <a:defRPr/>
            </a:pPr>
            <a:r>
              <a:rPr lang="en-CA" i="1" dirty="0">
                <a:solidFill>
                  <a:schemeClr val="bg1"/>
                </a:solidFill>
              </a:rPr>
              <a:t>In learning you will teach</a:t>
            </a:r>
          </a:p>
          <a:p>
            <a:pPr marL="0" indent="0" algn="ctr">
              <a:buFont typeface="Arial" panose="020B0604020202020204" pitchFamily="34" charset="0"/>
              <a:buNone/>
              <a:defRPr/>
            </a:pPr>
            <a:r>
              <a:rPr lang="en-CA" i="1" dirty="0">
                <a:solidFill>
                  <a:schemeClr val="bg1"/>
                </a:solidFill>
              </a:rPr>
              <a:t>And in teaching you will learn</a:t>
            </a:r>
          </a:p>
          <a:p>
            <a:pPr marL="0" indent="0" algn="ctr">
              <a:buFont typeface="Arial" panose="020B0604020202020204" pitchFamily="34" charset="0"/>
              <a:buNone/>
              <a:defRPr/>
            </a:pPr>
            <a:endParaRPr lang="en-US" dirty="0"/>
          </a:p>
          <a:p>
            <a:pPr marL="0" indent="0" algn="ctr">
              <a:buFont typeface="Arial" panose="020B0604020202020204" pitchFamily="34" charset="0"/>
              <a:buNone/>
              <a:defRPr/>
            </a:pPr>
            <a:r>
              <a:rPr lang="en-CA" dirty="0">
                <a:solidFill>
                  <a:schemeClr val="bg1">
                    <a:lumMod val="65000"/>
                  </a:schemeClr>
                </a:solidFill>
              </a:rPr>
              <a:t>Phil Collins' </a:t>
            </a:r>
            <a:r>
              <a:rPr lang="en-CA" i="1" dirty="0">
                <a:solidFill>
                  <a:schemeClr val="bg1">
                    <a:lumMod val="65000"/>
                  </a:schemeClr>
                </a:solidFill>
              </a:rPr>
              <a:t>Son of Man  </a:t>
            </a:r>
            <a:r>
              <a:rPr lang="en-CA" dirty="0">
                <a:solidFill>
                  <a:schemeClr val="bg1">
                    <a:lumMod val="65000"/>
                  </a:schemeClr>
                </a:solidFill>
              </a:rPr>
              <a:t>(1999)</a:t>
            </a:r>
            <a:endParaRPr lang="en-US" dirty="0">
              <a:solidFill>
                <a:schemeClr val="bg1">
                  <a:lumMod val="65000"/>
                </a:schemeClr>
              </a:solidFill>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a:extLst>
              <a:ext uri="{FF2B5EF4-FFF2-40B4-BE49-F238E27FC236}">
                <a16:creationId xmlns:a16="http://schemas.microsoft.com/office/drawing/2014/main" id="{32173DBE-9DDB-1142-C030-41275E84907F}"/>
              </a:ext>
            </a:extLst>
          </p:cNvPr>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p>
        </p:txBody>
      </p:sp>
      <p:pic>
        <p:nvPicPr>
          <p:cNvPr id="5" name="Content Placeholder 4" descr="Graphical user interface, text, application, email&#10;&#10;Description automatically generated">
            <a:extLst>
              <a:ext uri="{FF2B5EF4-FFF2-40B4-BE49-F238E27FC236}">
                <a16:creationId xmlns:a16="http://schemas.microsoft.com/office/drawing/2014/main" id="{93CA1E23-2F44-8FED-8D3C-07234C3A91D7}"/>
              </a:ext>
            </a:extLst>
          </p:cNvPr>
          <p:cNvPicPr>
            <a:picLocks noGrp="1" noChangeAspect="1"/>
          </p:cNvPicPr>
          <p:nvPr>
            <p:ph idx="1"/>
          </p:nvPr>
        </p:nvPicPr>
        <p:blipFill>
          <a:blip r:embed="rId2"/>
          <a:stretch>
            <a:fillRect/>
          </a:stretch>
        </p:blipFill>
        <p:spPr/>
      </p:pic>
      <p:pic>
        <p:nvPicPr>
          <p:cNvPr id="49155" name="Picture 6" descr="Graphical user interface, text, application, email&#10;&#10;Description automatically generated">
            <a:extLst>
              <a:ext uri="{FF2B5EF4-FFF2-40B4-BE49-F238E27FC236}">
                <a16:creationId xmlns:a16="http://schemas.microsoft.com/office/drawing/2014/main" id="{15313E6C-8793-A30F-F6A8-D85D7BB1F5C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12938" y="1063625"/>
            <a:ext cx="5318125" cy="39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DBC2C15E-92CC-2621-4DEF-3A87A55DD54A}"/>
                  </a:ext>
                </a:extLst>
              </p14:cNvPr>
              <p14:cNvContentPartPr/>
              <p14:nvPr/>
            </p14:nvContentPartPr>
            <p14:xfrm>
              <a:off x="4307016" y="2067694"/>
              <a:ext cx="326880" cy="387360"/>
            </p14:xfrm>
          </p:contentPart>
        </mc:Choice>
        <mc:Fallback xmlns="">
          <p:pic>
            <p:nvPicPr>
              <p:cNvPr id="8" name="Ink 7">
                <a:extLst>
                  <a:ext uri="{FF2B5EF4-FFF2-40B4-BE49-F238E27FC236}">
                    <a16:creationId xmlns:a16="http://schemas.microsoft.com/office/drawing/2014/main" id="{DBC2C15E-92CC-2621-4DEF-3A87A55DD54A}"/>
                  </a:ext>
                </a:extLst>
              </p:cNvPr>
              <p:cNvPicPr/>
              <p:nvPr/>
            </p:nvPicPr>
            <p:blipFill>
              <a:blip r:embed="rId5"/>
              <a:stretch>
                <a:fillRect/>
              </a:stretch>
            </p:blipFill>
            <p:spPr>
              <a:xfrm>
                <a:off x="4298016" y="2058694"/>
                <a:ext cx="344520" cy="405000"/>
              </a:xfrm>
              <a:prstGeom prst="rect">
                <a:avLst/>
              </a:prstGeom>
            </p:spPr>
          </p:pic>
        </mc:Fallback>
      </mc:AlternateContent>
      <p:sp>
        <p:nvSpPr>
          <p:cNvPr id="49157" name="TextBox 8">
            <a:extLst>
              <a:ext uri="{FF2B5EF4-FFF2-40B4-BE49-F238E27FC236}">
                <a16:creationId xmlns:a16="http://schemas.microsoft.com/office/drawing/2014/main" id="{AF545F95-3BB2-7008-A206-059C064D68E1}"/>
              </a:ext>
            </a:extLst>
          </p:cNvPr>
          <p:cNvSpPr txBox="1">
            <a:spLocks noChangeArrowheads="1"/>
          </p:cNvSpPr>
          <p:nvPr/>
        </p:nvSpPr>
        <p:spPr bwMode="auto">
          <a:xfrm>
            <a:off x="2743200" y="163513"/>
            <a:ext cx="312102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000">
                <a:solidFill>
                  <a:srgbClr val="FFFF00"/>
                </a:solidFill>
              </a:rPr>
              <a:t>Adding Links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a:extLst>
              <a:ext uri="{FF2B5EF4-FFF2-40B4-BE49-F238E27FC236}">
                <a16:creationId xmlns:a16="http://schemas.microsoft.com/office/drawing/2014/main" id="{478D0664-343D-0DFF-C667-D7F32CE7D6D1}"/>
              </a:ext>
            </a:extLst>
          </p:cNvPr>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p>
        </p:txBody>
      </p:sp>
      <p:pic>
        <p:nvPicPr>
          <p:cNvPr id="5" name="Content Placeholder 4" descr="Graphical user interface, text, application, email&#10;&#10;Description automatically generated">
            <a:extLst>
              <a:ext uri="{FF2B5EF4-FFF2-40B4-BE49-F238E27FC236}">
                <a16:creationId xmlns:a16="http://schemas.microsoft.com/office/drawing/2014/main" id="{82809F9F-4B05-CE77-18E3-39B232FD1035}"/>
              </a:ext>
            </a:extLst>
          </p:cNvPr>
          <p:cNvPicPr>
            <a:picLocks noGrp="1" noChangeAspect="1"/>
          </p:cNvPicPr>
          <p:nvPr>
            <p:ph idx="1"/>
          </p:nvPr>
        </p:nvPicPr>
        <p:blipFill>
          <a:blip r:embed="rId2"/>
          <a:stretch>
            <a:fillRect/>
          </a:stretch>
        </p:blipFill>
        <p:spPr/>
      </p:pic>
      <p:pic>
        <p:nvPicPr>
          <p:cNvPr id="50179" name="Picture 6" descr="Graphical user interface, text, application, email&#10;&#10;Description automatically generated">
            <a:extLst>
              <a:ext uri="{FF2B5EF4-FFF2-40B4-BE49-F238E27FC236}">
                <a16:creationId xmlns:a16="http://schemas.microsoft.com/office/drawing/2014/main" id="{64C7001F-440C-670A-2503-3497CAE46C4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06550" y="609600"/>
            <a:ext cx="59309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A38C6C72-BCF4-17FD-5120-89E3C76B015F}"/>
                  </a:ext>
                </a:extLst>
              </p14:cNvPr>
              <p14:cNvContentPartPr/>
              <p14:nvPr/>
            </p14:nvContentPartPr>
            <p14:xfrm>
              <a:off x="4876252" y="3198500"/>
              <a:ext cx="438840" cy="758520"/>
            </p14:xfrm>
          </p:contentPart>
        </mc:Choice>
        <mc:Fallback xmlns="">
          <p:pic>
            <p:nvPicPr>
              <p:cNvPr id="8" name="Ink 7">
                <a:extLst>
                  <a:ext uri="{FF2B5EF4-FFF2-40B4-BE49-F238E27FC236}">
                    <a16:creationId xmlns:a16="http://schemas.microsoft.com/office/drawing/2014/main" id="{A38C6C72-BCF4-17FD-5120-89E3C76B015F}"/>
                  </a:ext>
                </a:extLst>
              </p:cNvPr>
              <p:cNvPicPr/>
              <p:nvPr/>
            </p:nvPicPr>
            <p:blipFill>
              <a:blip r:embed="rId4"/>
              <a:stretch>
                <a:fillRect/>
              </a:stretch>
            </p:blipFill>
            <p:spPr>
              <a:xfrm>
                <a:off x="4867259" y="3189500"/>
                <a:ext cx="456466" cy="776160"/>
              </a:xfrm>
              <a:prstGeom prst="rect">
                <a:avLst/>
              </a:prstGeom>
            </p:spPr>
          </p:pic>
        </mc:Fallback>
      </mc:AlternateContent>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a:extLst>
              <a:ext uri="{FF2B5EF4-FFF2-40B4-BE49-F238E27FC236}">
                <a16:creationId xmlns:a16="http://schemas.microsoft.com/office/drawing/2014/main" id="{6157DFAF-6B3D-A654-7BBF-89E208824658}"/>
              </a:ext>
            </a:extLst>
          </p:cNvPr>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p>
        </p:txBody>
      </p:sp>
      <p:pic>
        <p:nvPicPr>
          <p:cNvPr id="6" name="Content Placeholder 5" descr="Graphical user interface, text, application&#10;&#10;Description automatically generated">
            <a:extLst>
              <a:ext uri="{FF2B5EF4-FFF2-40B4-BE49-F238E27FC236}">
                <a16:creationId xmlns:a16="http://schemas.microsoft.com/office/drawing/2014/main" id="{6F581744-9F23-50E1-7CCB-C339824E46D1}"/>
              </a:ext>
            </a:extLst>
          </p:cNvPr>
          <p:cNvPicPr>
            <a:picLocks noGrp="1" noChangeAspect="1"/>
          </p:cNvPicPr>
          <p:nvPr>
            <p:ph idx="1"/>
          </p:nvPr>
        </p:nvPicPr>
        <p:blipFill>
          <a:blip r:embed="rId2"/>
          <a:stretch>
            <a:fillRect/>
          </a:stretch>
        </p:blipFill>
        <p:spPr/>
      </p:pic>
      <p:sp>
        <p:nvSpPr>
          <p:cNvPr id="51203" name="TextBox 3">
            <a:extLst>
              <a:ext uri="{FF2B5EF4-FFF2-40B4-BE49-F238E27FC236}">
                <a16:creationId xmlns:a16="http://schemas.microsoft.com/office/drawing/2014/main" id="{64D8376C-81BD-985A-49F8-310C559B5DEB}"/>
              </a:ext>
            </a:extLst>
          </p:cNvPr>
          <p:cNvSpPr txBox="1">
            <a:spLocks noChangeArrowheads="1"/>
          </p:cNvSpPr>
          <p:nvPr/>
        </p:nvSpPr>
        <p:spPr bwMode="auto">
          <a:xfrm>
            <a:off x="1412875" y="0"/>
            <a:ext cx="63182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000">
                <a:solidFill>
                  <a:srgbClr val="FFFF00"/>
                </a:solidFill>
              </a:rPr>
              <a:t>Adding a </a:t>
            </a:r>
            <a:r>
              <a:rPr lang="en-US" altLang="en-US" sz="4000">
                <a:solidFill>
                  <a:srgbClr val="FF0000"/>
                </a:solidFill>
              </a:rPr>
              <a:t>“</a:t>
            </a:r>
            <a:r>
              <a:rPr lang="en-US" altLang="en-US" sz="4000">
                <a:solidFill>
                  <a:schemeClr val="bg1"/>
                </a:solidFill>
              </a:rPr>
              <a:t>Featured Image</a:t>
            </a:r>
            <a:r>
              <a:rPr lang="en-US" altLang="en-US" sz="4000">
                <a:solidFill>
                  <a:srgbClr val="FF0000"/>
                </a:solidFill>
              </a:rPr>
              <a:t>”</a:t>
            </a:r>
            <a:endParaRPr lang="en-US" altLang="en-US" sz="4000">
              <a:solidFill>
                <a:srgbClr val="FFFF00"/>
              </a:solidFill>
            </a:endParaRPr>
          </a:p>
        </p:txBody>
      </p:sp>
      <p:pic>
        <p:nvPicPr>
          <p:cNvPr id="51204" name="Picture 7" descr="Graphical user interface, text, application&#10;&#10;Description automatically generated">
            <a:extLst>
              <a:ext uri="{FF2B5EF4-FFF2-40B4-BE49-F238E27FC236}">
                <a16:creationId xmlns:a16="http://schemas.microsoft.com/office/drawing/2014/main" id="{530AF53B-5D3D-5AFA-8A59-EAA77EF6823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46513" y="708025"/>
            <a:ext cx="145097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02360C97-3E53-1431-C797-426ED2695BB0}"/>
                  </a:ext>
                </a:extLst>
              </p14:cNvPr>
              <p14:cNvContentPartPr/>
              <p14:nvPr/>
            </p14:nvContentPartPr>
            <p14:xfrm>
              <a:off x="3802372" y="4372460"/>
              <a:ext cx="1469520" cy="639000"/>
            </p14:xfrm>
          </p:contentPart>
        </mc:Choice>
        <mc:Fallback xmlns="">
          <p:pic>
            <p:nvPicPr>
              <p:cNvPr id="9" name="Ink 8">
                <a:extLst>
                  <a:ext uri="{FF2B5EF4-FFF2-40B4-BE49-F238E27FC236}">
                    <a16:creationId xmlns:a16="http://schemas.microsoft.com/office/drawing/2014/main" id="{02360C97-3E53-1431-C797-426ED2695BB0}"/>
                  </a:ext>
                </a:extLst>
              </p:cNvPr>
              <p:cNvPicPr/>
              <p:nvPr/>
            </p:nvPicPr>
            <p:blipFill>
              <a:blip r:embed="rId5"/>
              <a:stretch>
                <a:fillRect/>
              </a:stretch>
            </p:blipFill>
            <p:spPr>
              <a:xfrm>
                <a:off x="3793374" y="4363460"/>
                <a:ext cx="1487156" cy="656640"/>
              </a:xfrm>
              <a:prstGeom prst="rect">
                <a:avLst/>
              </a:prstGeom>
            </p:spPr>
          </p:pic>
        </mc:Fallback>
      </mc:AlternateContent>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a:extLst>
              <a:ext uri="{FF2B5EF4-FFF2-40B4-BE49-F238E27FC236}">
                <a16:creationId xmlns:a16="http://schemas.microsoft.com/office/drawing/2014/main" id="{A720D290-03DB-93D4-30FF-7115FABA20C8}"/>
              </a:ext>
            </a:extLst>
          </p:cNvPr>
          <p:cNvSpPr>
            <a:spLocks noGrp="1" noChangeArrowheads="1"/>
          </p:cNvSpPr>
          <p:nvPr>
            <p:ph type="title"/>
          </p:nvPr>
        </p:nvSpPr>
        <p:spPr bwMode="auto">
          <a:xfrm>
            <a:off x="1485900" y="103188"/>
            <a:ext cx="61722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solidFill>
                  <a:srgbClr val="FFFF00"/>
                </a:solidFill>
              </a:rPr>
              <a:t>Special Guest Speaker</a:t>
            </a:r>
            <a:endParaRPr lang="en-US" altLang="en-US" dirty="0">
              <a:solidFill>
                <a:srgbClr val="FF0000"/>
              </a:solidFill>
            </a:endParaRPr>
          </a:p>
        </p:txBody>
      </p:sp>
      <p:pic>
        <p:nvPicPr>
          <p:cNvPr id="84994" name="Picture 2">
            <a:extLst>
              <a:ext uri="{FF2B5EF4-FFF2-40B4-BE49-F238E27FC236}">
                <a16:creationId xmlns:a16="http://schemas.microsoft.com/office/drawing/2014/main" id="{BFF5D190-11BE-A5DB-768C-027FA838278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45867" y="1059582"/>
            <a:ext cx="5252265" cy="3592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a:extLst>
              <a:ext uri="{FF2B5EF4-FFF2-40B4-BE49-F238E27FC236}">
                <a16:creationId xmlns:a16="http://schemas.microsoft.com/office/drawing/2014/main" id="{ED7CA378-5DD3-F904-1765-C8608D9C9ECF}"/>
              </a:ext>
            </a:extLst>
          </p:cNvPr>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p>
        </p:txBody>
      </p:sp>
      <p:pic>
        <p:nvPicPr>
          <p:cNvPr id="5" name="Content Placeholder 4" descr="Graphical user interface, text, application, email&#10;&#10;Description automatically generated">
            <a:extLst>
              <a:ext uri="{FF2B5EF4-FFF2-40B4-BE49-F238E27FC236}">
                <a16:creationId xmlns:a16="http://schemas.microsoft.com/office/drawing/2014/main" id="{2A8A57DE-A6F2-588B-C3CD-12C33323E726}"/>
              </a:ext>
            </a:extLst>
          </p:cNvPr>
          <p:cNvPicPr>
            <a:picLocks noGrp="1" noChangeAspect="1"/>
          </p:cNvPicPr>
          <p:nvPr>
            <p:ph idx="1"/>
          </p:nvPr>
        </p:nvPicPr>
        <p:blipFill>
          <a:blip r:embed="rId2"/>
          <a:stretch>
            <a:fillRect/>
          </a:stretch>
        </p:blipFill>
        <p:spPr/>
      </p:pic>
      <p:pic>
        <p:nvPicPr>
          <p:cNvPr id="52227" name="Picture 6" descr="Graphical user interface, text, application, email&#10;&#10;Description automatically generated">
            <a:extLst>
              <a:ext uri="{FF2B5EF4-FFF2-40B4-BE49-F238E27FC236}">
                <a16:creationId xmlns:a16="http://schemas.microsoft.com/office/drawing/2014/main" id="{6908A39E-B839-7352-6378-A46DD7046D6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66850" y="273050"/>
            <a:ext cx="6210300" cy="459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a:extLst>
              <a:ext uri="{FF2B5EF4-FFF2-40B4-BE49-F238E27FC236}">
                <a16:creationId xmlns:a16="http://schemas.microsoft.com/office/drawing/2014/main" id="{3741651E-0C4D-3B26-81AE-AD3CEFD60213}"/>
              </a:ext>
            </a:extLst>
          </p:cNvPr>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p>
        </p:txBody>
      </p:sp>
      <p:pic>
        <p:nvPicPr>
          <p:cNvPr id="6" name="Content Placeholder 5" descr="Graphical user interface, text, application&#10;&#10;Description automatically generated">
            <a:extLst>
              <a:ext uri="{FF2B5EF4-FFF2-40B4-BE49-F238E27FC236}">
                <a16:creationId xmlns:a16="http://schemas.microsoft.com/office/drawing/2014/main" id="{C7283534-5B8D-234B-F186-0B6538861C1D}"/>
              </a:ext>
            </a:extLst>
          </p:cNvPr>
          <p:cNvPicPr>
            <a:picLocks noGrp="1" noChangeAspect="1"/>
          </p:cNvPicPr>
          <p:nvPr>
            <p:ph idx="1"/>
          </p:nvPr>
        </p:nvPicPr>
        <p:blipFill>
          <a:blip r:embed="rId2"/>
          <a:stretch>
            <a:fillRect/>
          </a:stretch>
        </p:blipFill>
        <p:spPr/>
      </p:pic>
      <p:sp>
        <p:nvSpPr>
          <p:cNvPr id="53251" name="TextBox 3">
            <a:extLst>
              <a:ext uri="{FF2B5EF4-FFF2-40B4-BE49-F238E27FC236}">
                <a16:creationId xmlns:a16="http://schemas.microsoft.com/office/drawing/2014/main" id="{9430372C-F9FB-5976-7819-87EE19CDDA79}"/>
              </a:ext>
            </a:extLst>
          </p:cNvPr>
          <p:cNvSpPr txBox="1">
            <a:spLocks noChangeArrowheads="1"/>
          </p:cNvSpPr>
          <p:nvPr/>
        </p:nvSpPr>
        <p:spPr bwMode="auto">
          <a:xfrm>
            <a:off x="2368550" y="268288"/>
            <a:ext cx="440690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000">
                <a:solidFill>
                  <a:srgbClr val="FFFF00"/>
                </a:solidFill>
              </a:rPr>
              <a:t>Setting Categories</a:t>
            </a:r>
          </a:p>
        </p:txBody>
      </p:sp>
      <p:pic>
        <p:nvPicPr>
          <p:cNvPr id="53252" name="Picture 9" descr="Graphical user interface, application&#10;&#10;Description automatically generated">
            <a:extLst>
              <a:ext uri="{FF2B5EF4-FFF2-40B4-BE49-F238E27FC236}">
                <a16:creationId xmlns:a16="http://schemas.microsoft.com/office/drawing/2014/main" id="{036F2F3B-032B-F54E-1323-228A137F13C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0" y="1492250"/>
            <a:ext cx="3048000"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11" name="Ink 10">
                <a:extLst>
                  <a:ext uri="{FF2B5EF4-FFF2-40B4-BE49-F238E27FC236}">
                    <a16:creationId xmlns:a16="http://schemas.microsoft.com/office/drawing/2014/main" id="{B1C90350-5156-E209-DC1F-AF74250FE302}"/>
                  </a:ext>
                </a:extLst>
              </p14:cNvPr>
              <p14:cNvContentPartPr/>
              <p14:nvPr/>
            </p14:nvContentPartPr>
            <p14:xfrm>
              <a:off x="3238972" y="2459060"/>
              <a:ext cx="1778400" cy="534600"/>
            </p14:xfrm>
          </p:contentPart>
        </mc:Choice>
        <mc:Fallback xmlns="">
          <p:pic>
            <p:nvPicPr>
              <p:cNvPr id="11" name="Ink 10">
                <a:extLst>
                  <a:ext uri="{FF2B5EF4-FFF2-40B4-BE49-F238E27FC236}">
                    <a16:creationId xmlns:a16="http://schemas.microsoft.com/office/drawing/2014/main" id="{B1C90350-5156-E209-DC1F-AF74250FE302}"/>
                  </a:ext>
                </a:extLst>
              </p:cNvPr>
              <p:cNvPicPr/>
              <p:nvPr/>
            </p:nvPicPr>
            <p:blipFill>
              <a:blip r:embed="rId5"/>
              <a:stretch>
                <a:fillRect/>
              </a:stretch>
            </p:blipFill>
            <p:spPr>
              <a:xfrm>
                <a:off x="3229972" y="2450060"/>
                <a:ext cx="1796040" cy="552240"/>
              </a:xfrm>
              <a:prstGeom prst="rect">
                <a:avLst/>
              </a:prstGeom>
            </p:spPr>
          </p:pic>
        </mc:Fallback>
      </mc:AlternateContent>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26B096-0293-C72C-26A0-D02BEE17F47E}"/>
              </a:ext>
            </a:extLst>
          </p:cNvPr>
          <p:cNvSpPr>
            <a:spLocks noGrp="1"/>
          </p:cNvSpPr>
          <p:nvPr>
            <p:ph sz="quarter" idx="10"/>
          </p:nvPr>
        </p:nvSpPr>
        <p:spPr>
          <a:xfrm>
            <a:off x="1485900" y="987425"/>
            <a:ext cx="6172200" cy="3379788"/>
          </a:xfrm>
        </p:spPr>
        <p:txBody>
          <a:bodyPr>
            <a:normAutofit fontScale="92500" lnSpcReduction="10000"/>
          </a:bodyPr>
          <a:lstStyle/>
          <a:p>
            <a:pPr marL="0" indent="0" algn="ctr">
              <a:buFont typeface="Arial" panose="020B0604020202020204" pitchFamily="34" charset="0"/>
              <a:buNone/>
              <a:defRPr/>
            </a:pPr>
            <a:r>
              <a:rPr lang="en-US" sz="5400" dirty="0">
                <a:solidFill>
                  <a:schemeClr val="bg1"/>
                </a:solidFill>
                <a:latin typeface="Apple Chancery" panose="03020702040506060504" pitchFamily="66" charset="-79"/>
                <a:cs typeface="Apple Chancery" panose="03020702040506060504" pitchFamily="66" charset="-79"/>
              </a:rPr>
              <a:t>Thank you for </a:t>
            </a:r>
          </a:p>
          <a:p>
            <a:pPr marL="0" indent="0" algn="ctr">
              <a:buFont typeface="Arial" panose="020B0604020202020204" pitchFamily="34" charset="0"/>
              <a:buNone/>
              <a:defRPr/>
            </a:pPr>
            <a:r>
              <a:rPr lang="en-US" sz="5400" dirty="0">
                <a:solidFill>
                  <a:schemeClr val="bg1"/>
                </a:solidFill>
                <a:latin typeface="Apple Chancery" panose="03020702040506060504" pitchFamily="66" charset="-79"/>
                <a:cs typeface="Apple Chancery" panose="03020702040506060504" pitchFamily="66" charset="-79"/>
              </a:rPr>
              <a:t>your bios</a:t>
            </a:r>
            <a:r>
              <a:rPr lang="en-US" sz="5400" dirty="0">
                <a:solidFill>
                  <a:srgbClr val="FFFF00"/>
                </a:solidFill>
                <a:latin typeface="Apple Chancery" panose="03020702040506060504" pitchFamily="66" charset="-79"/>
                <a:cs typeface="Apple Chancery" panose="03020702040506060504" pitchFamily="66" charset="-79"/>
              </a:rPr>
              <a:t>.</a:t>
            </a:r>
            <a:r>
              <a:rPr lang="en-US" sz="5400" dirty="0">
                <a:solidFill>
                  <a:schemeClr val="bg1"/>
                </a:solidFill>
                <a:latin typeface="Apple Chancery" panose="03020702040506060504" pitchFamily="66" charset="-79"/>
                <a:cs typeface="Apple Chancery" panose="03020702040506060504" pitchFamily="66" charset="-79"/>
              </a:rPr>
              <a:t> </a:t>
            </a:r>
            <a:r>
              <a:rPr lang="en-US" sz="5400" dirty="0">
                <a:solidFill>
                  <a:srgbClr val="FF0000"/>
                </a:solidFill>
                <a:latin typeface="Apple Chancery" panose="03020702040506060504" pitchFamily="66" charset="-79"/>
                <a:cs typeface="Apple Chancery" panose="03020702040506060504" pitchFamily="66" charset="-79"/>
              </a:rPr>
              <a:t>&amp;</a:t>
            </a:r>
            <a:r>
              <a:rPr lang="en-US" sz="5400" dirty="0">
                <a:solidFill>
                  <a:schemeClr val="bg1"/>
                </a:solidFill>
                <a:latin typeface="Apple Chancery" panose="03020702040506060504" pitchFamily="66" charset="-79"/>
                <a:cs typeface="Apple Chancery" panose="03020702040506060504" pitchFamily="66" charset="-79"/>
              </a:rPr>
              <a:t> favorite I</a:t>
            </a:r>
            <a:r>
              <a:rPr lang="en-US" sz="5400" dirty="0">
                <a:solidFill>
                  <a:srgbClr val="FF0000"/>
                </a:solidFill>
                <a:latin typeface="Apple Chancery" panose="03020702040506060504" pitchFamily="66" charset="-79"/>
                <a:cs typeface="Apple Chancery" panose="03020702040506060504" pitchFamily="66" charset="-79"/>
              </a:rPr>
              <a:t>.</a:t>
            </a:r>
            <a:r>
              <a:rPr lang="en-US" sz="5400" dirty="0">
                <a:solidFill>
                  <a:schemeClr val="bg1"/>
                </a:solidFill>
                <a:latin typeface="Apple Chancery" panose="03020702040506060504" pitchFamily="66" charset="-79"/>
                <a:cs typeface="Apple Chancery" panose="03020702040506060504" pitchFamily="66" charset="-79"/>
              </a:rPr>
              <a:t>P</a:t>
            </a:r>
            <a:r>
              <a:rPr lang="en-US" sz="5400" dirty="0">
                <a:solidFill>
                  <a:srgbClr val="FF0000"/>
                </a:solidFill>
                <a:latin typeface="Apple Chancery" panose="03020702040506060504" pitchFamily="66" charset="-79"/>
                <a:cs typeface="Apple Chancery" panose="03020702040506060504" pitchFamily="66" charset="-79"/>
              </a:rPr>
              <a:t>.</a:t>
            </a:r>
            <a:r>
              <a:rPr lang="en-US" sz="5400" dirty="0">
                <a:solidFill>
                  <a:srgbClr val="FFFF00"/>
                </a:solidFill>
                <a:latin typeface="Apple Chancery" panose="03020702040506060504" pitchFamily="66" charset="-79"/>
                <a:cs typeface="Apple Chancery" panose="03020702040506060504" pitchFamily="66" charset="-79"/>
              </a:rPr>
              <a:t>’</a:t>
            </a:r>
            <a:r>
              <a:rPr lang="en-US" sz="5400" dirty="0">
                <a:solidFill>
                  <a:schemeClr val="bg1"/>
                </a:solidFill>
                <a:latin typeface="Apple Chancery" panose="03020702040506060504" pitchFamily="66" charset="-79"/>
                <a:cs typeface="Apple Chancery" panose="03020702040506060504" pitchFamily="66" charset="-79"/>
              </a:rPr>
              <a:t>s</a:t>
            </a:r>
          </a:p>
          <a:p>
            <a:pPr marL="0" indent="0" algn="ctr">
              <a:buFont typeface="Arial" panose="020B0604020202020204" pitchFamily="34" charset="0"/>
              <a:buNone/>
              <a:defRPr/>
            </a:pPr>
            <a:r>
              <a:rPr lang="en-US" sz="5400" dirty="0">
                <a:solidFill>
                  <a:srgbClr val="FFFF00"/>
                </a:solidFill>
                <a:latin typeface="Apple Chancery" panose="03020702040506060504" pitchFamily="66" charset="-79"/>
                <a:cs typeface="Apple Chancery" panose="03020702040506060504" pitchFamily="66" charset="-79"/>
              </a:rPr>
              <a:t>Much appreciated</a:t>
            </a:r>
            <a:r>
              <a:rPr lang="en-US" sz="5400" dirty="0">
                <a:solidFill>
                  <a:schemeClr val="bg1"/>
                </a:solidFill>
                <a:latin typeface="Apple Chancery" panose="03020702040506060504" pitchFamily="66" charset="-79"/>
                <a:cs typeface="Apple Chancery" panose="03020702040506060504" pitchFamily="66" charset="-79"/>
              </a:rPr>
              <a:t>.</a:t>
            </a:r>
          </a:p>
        </p:txBody>
      </p:sp>
    </p:spTree>
    <p:extLst>
      <p:ext uri="{BB962C8B-B14F-4D97-AF65-F5344CB8AC3E}">
        <p14:creationId xmlns:p14="http://schemas.microsoft.com/office/powerpoint/2010/main" val="22003163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a:extLst>
              <a:ext uri="{FF2B5EF4-FFF2-40B4-BE49-F238E27FC236}">
                <a16:creationId xmlns:a16="http://schemas.microsoft.com/office/drawing/2014/main" id="{35B1EB72-FEB2-A02D-E55B-E9D7EA6A3D76}"/>
              </a:ext>
            </a:extLst>
          </p:cNvPr>
          <p:cNvSpPr>
            <a:spLocks noGrp="1" noChangeArrowheads="1"/>
          </p:cNvSpPr>
          <p:nvPr>
            <p:ph type="title"/>
          </p:nvPr>
        </p:nvSpPr>
        <p:spPr bwMode="auto">
          <a:xfrm>
            <a:off x="1485900" y="176213"/>
            <a:ext cx="61722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solidFill>
                  <a:schemeClr val="bg1"/>
                </a:solidFill>
              </a:rPr>
              <a:t>Let’s talk about</a:t>
            </a:r>
            <a:r>
              <a:rPr lang="en-US" altLang="en-US">
                <a:solidFill>
                  <a:srgbClr val="FF0000"/>
                </a:solidFill>
              </a:rPr>
              <a:t>…</a:t>
            </a:r>
          </a:p>
        </p:txBody>
      </p:sp>
      <p:sp>
        <p:nvSpPr>
          <p:cNvPr id="3" name="TextBox 2">
            <a:extLst>
              <a:ext uri="{FF2B5EF4-FFF2-40B4-BE49-F238E27FC236}">
                <a16:creationId xmlns:a16="http://schemas.microsoft.com/office/drawing/2014/main" id="{7642C2F6-318D-0DA5-7554-7C5724722864}"/>
              </a:ext>
            </a:extLst>
          </p:cNvPr>
          <p:cNvSpPr txBox="1"/>
          <p:nvPr/>
        </p:nvSpPr>
        <p:spPr>
          <a:xfrm>
            <a:off x="3491880" y="938213"/>
            <a:ext cx="3034862" cy="2308324"/>
          </a:xfrm>
          <a:prstGeom prst="rect">
            <a:avLst/>
          </a:prstGeom>
          <a:noFill/>
        </p:spPr>
        <p:txBody>
          <a:bodyPr>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7200" b="0" i="0" u="none" strike="noStrike" kern="1200" cap="none" spc="0" normalizeH="0" baseline="0" noProof="0" dirty="0">
                <a:ln>
                  <a:noFill/>
                </a:ln>
                <a:solidFill>
                  <a:srgbClr val="002040"/>
                </a:solidFill>
                <a:effectLst/>
                <a:highlight>
                  <a:srgbClr val="FFFF00"/>
                </a:highlight>
                <a:uLnTx/>
                <a:uFillTx/>
                <a:latin typeface="Arial" panose="020B0604020202020204" pitchFamily="34" charset="0"/>
                <a:ea typeface="MS PGothic" panose="020B0600070205080204" pitchFamily="34" charset="-128"/>
                <a:cs typeface="+mn-cs"/>
              </a:rPr>
              <a:t>The 30%</a:t>
            </a:r>
          </a:p>
        </p:txBody>
      </p:sp>
      <p:sp>
        <p:nvSpPr>
          <p:cNvPr id="39939" name="TextBox 1">
            <a:extLst>
              <a:ext uri="{FF2B5EF4-FFF2-40B4-BE49-F238E27FC236}">
                <a16:creationId xmlns:a16="http://schemas.microsoft.com/office/drawing/2014/main" id="{F47D62BB-8ED4-B1EC-A294-96CE35368008}"/>
              </a:ext>
            </a:extLst>
          </p:cNvPr>
          <p:cNvSpPr txBox="1">
            <a:spLocks noChangeArrowheads="1"/>
          </p:cNvSpPr>
          <p:nvPr/>
        </p:nvSpPr>
        <p:spPr bwMode="auto">
          <a:xfrm>
            <a:off x="2200275" y="3508375"/>
            <a:ext cx="47434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CA" altLang="en-US" sz="2400" b="1" i="0" u="none" strike="noStrike" kern="1200" cap="none" spc="0" normalizeH="0" baseline="0" noProof="0">
                <a:ln>
                  <a:noFill/>
                </a:ln>
                <a:solidFill>
                  <a:srgbClr val="FFFFFF"/>
                </a:solidFill>
                <a:effectLst/>
                <a:uLnTx/>
                <a:uFillTx/>
                <a:latin typeface="Droid Sans"/>
                <a:ea typeface="MS PGothic" panose="020B0600070205080204" pitchFamily="34" charset="-128"/>
                <a:cs typeface="+mn-cs"/>
              </a:rPr>
              <a:t>Paper</a:t>
            </a:r>
            <a:r>
              <a:rPr kumimoji="0" lang="en-CA" altLang="en-US" sz="2400" b="1" i="0" u="none" strike="noStrike" kern="1200" cap="none" spc="0" normalizeH="0" baseline="0" noProof="0">
                <a:ln>
                  <a:noFill/>
                </a:ln>
                <a:solidFill>
                  <a:srgbClr val="FF0000"/>
                </a:solidFill>
                <a:effectLst/>
                <a:uLnTx/>
                <a:uFillTx/>
                <a:latin typeface="Droid Sans"/>
                <a:ea typeface="MS PGothic" panose="020B0600070205080204" pitchFamily="34" charset="-128"/>
                <a:cs typeface="+mn-cs"/>
              </a:rPr>
              <a:t>/</a:t>
            </a:r>
            <a:r>
              <a:rPr kumimoji="0" lang="en-CA" altLang="en-US" sz="2400" b="1" i="0" u="none" strike="noStrike" kern="1200" cap="none" spc="0" normalizeH="0" baseline="0" noProof="0">
                <a:ln>
                  <a:noFill/>
                </a:ln>
                <a:solidFill>
                  <a:srgbClr val="FFFFFF"/>
                </a:solidFill>
                <a:effectLst/>
                <a:uLnTx/>
                <a:uFillTx/>
                <a:latin typeface="Droid Sans"/>
                <a:ea typeface="MS PGothic" panose="020B0600070205080204" pitchFamily="34" charset="-128"/>
                <a:cs typeface="+mn-cs"/>
              </a:rPr>
              <a:t>Presentation</a:t>
            </a:r>
            <a:r>
              <a:rPr kumimoji="0" lang="en-CA" altLang="en-US" sz="2400" b="1" i="0" u="none" strike="noStrike" kern="1200" cap="none" spc="0" normalizeH="0" baseline="0" noProof="0">
                <a:ln>
                  <a:noFill/>
                </a:ln>
                <a:solidFill>
                  <a:srgbClr val="FF0000"/>
                </a:solidFill>
                <a:effectLst/>
                <a:uLnTx/>
                <a:uFillTx/>
                <a:latin typeface="Droid Sans"/>
                <a:ea typeface="MS PGothic" panose="020B0600070205080204" pitchFamily="34" charset="-128"/>
                <a:cs typeface="+mn-cs"/>
              </a:rPr>
              <a:t>/</a:t>
            </a:r>
            <a:r>
              <a:rPr kumimoji="0" lang="en-CA" altLang="en-US" sz="2400" b="1" i="0" u="none" strike="noStrike" kern="1200" cap="none" spc="0" normalizeH="0" baseline="0" noProof="0">
                <a:ln>
                  <a:noFill/>
                </a:ln>
                <a:solidFill>
                  <a:srgbClr val="FFFFFF"/>
                </a:solidFill>
                <a:effectLst/>
                <a:uLnTx/>
                <a:uFillTx/>
                <a:latin typeface="Droid Sans"/>
                <a:ea typeface="MS PGothic" panose="020B0600070205080204" pitchFamily="34" charset="-128"/>
                <a:cs typeface="+mn-cs"/>
              </a:rPr>
              <a:t>Post </a:t>
            </a:r>
            <a:r>
              <a:rPr kumimoji="0" lang="en-CA" altLang="en-US" sz="2400" b="1" i="0" u="none" strike="noStrike" kern="1200" cap="none" spc="0" normalizeH="0" baseline="0" noProof="0">
                <a:ln>
                  <a:noFill/>
                </a:ln>
                <a:solidFill>
                  <a:srgbClr val="FF0000"/>
                </a:solidFill>
                <a:effectLst/>
                <a:uLnTx/>
                <a:uFillTx/>
                <a:latin typeface="Droid Sans"/>
                <a:ea typeface="MS PGothic" panose="020B0600070205080204" pitchFamily="34" charset="-128"/>
                <a:cs typeface="+mn-cs"/>
              </a:rPr>
              <a:t>=</a:t>
            </a:r>
            <a:r>
              <a:rPr kumimoji="0" lang="en-CA" altLang="en-US" sz="2400" b="1" i="0" u="none" strike="noStrike" kern="1200" cap="none" spc="0" normalizeH="0" baseline="0" noProof="0">
                <a:ln>
                  <a:noFill/>
                </a:ln>
                <a:solidFill>
                  <a:srgbClr val="FFFFFF"/>
                </a:solidFill>
                <a:effectLst/>
                <a:uLnTx/>
                <a:uFillTx/>
                <a:latin typeface="Droid Sans"/>
                <a:ea typeface="MS PGothic" panose="020B0600070205080204" pitchFamily="34" charset="-128"/>
                <a:cs typeface="+mn-cs"/>
              </a:rPr>
              <a:t> 20</a:t>
            </a:r>
            <a:r>
              <a:rPr kumimoji="0" lang="en-CA" altLang="en-US" sz="2400" b="1" i="0" u="none" strike="noStrike" kern="1200" cap="none" spc="0" normalizeH="0" baseline="0" noProof="0">
                <a:ln>
                  <a:noFill/>
                </a:ln>
                <a:solidFill>
                  <a:srgbClr val="FF0000"/>
                </a:solidFill>
                <a:effectLst/>
                <a:uLnTx/>
                <a:uFillTx/>
                <a:latin typeface="Droid Sans"/>
                <a:ea typeface="MS PGothic" panose="020B0600070205080204" pitchFamily="34" charset="-128"/>
                <a:cs typeface="+mn-cs"/>
              </a:rPr>
              <a:t>%</a:t>
            </a:r>
            <a:endParaRPr kumimoji="0" lang="en-US" altLang="en-US" sz="2400" b="0"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endParaRPr>
          </a:p>
        </p:txBody>
      </p:sp>
      <p:sp>
        <p:nvSpPr>
          <p:cNvPr id="39940" name="TextBox 3">
            <a:extLst>
              <a:ext uri="{FF2B5EF4-FFF2-40B4-BE49-F238E27FC236}">
                <a16:creationId xmlns:a16="http://schemas.microsoft.com/office/drawing/2014/main" id="{AA89442B-EFB3-0CCF-C3BE-D6D238B49EE8}"/>
              </a:ext>
            </a:extLst>
          </p:cNvPr>
          <p:cNvSpPr txBox="1">
            <a:spLocks noChangeArrowheads="1"/>
          </p:cNvSpPr>
          <p:nvPr/>
        </p:nvSpPr>
        <p:spPr bwMode="auto">
          <a:xfrm>
            <a:off x="2987675" y="4186238"/>
            <a:ext cx="30495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CA" altLang="en-US" sz="2400" b="1" i="0" u="none" strike="noStrike" kern="1200" cap="none" spc="0" normalizeH="0" baseline="0" noProof="0">
                <a:ln>
                  <a:noFill/>
                </a:ln>
                <a:solidFill>
                  <a:srgbClr val="FFFFFF"/>
                </a:solidFill>
                <a:effectLst/>
                <a:uLnTx/>
                <a:uFillTx/>
                <a:latin typeface="Droid Sans"/>
                <a:ea typeface="MS PGothic" panose="020B0600070205080204" pitchFamily="34" charset="-128"/>
                <a:cs typeface="+mn-cs"/>
              </a:rPr>
              <a:t>Participation </a:t>
            </a:r>
            <a:r>
              <a:rPr kumimoji="0" lang="en-CA" altLang="en-US" sz="2400" b="1" i="0" u="none" strike="noStrike" kern="1200" cap="none" spc="0" normalizeH="0" baseline="0" noProof="0">
                <a:ln>
                  <a:noFill/>
                </a:ln>
                <a:solidFill>
                  <a:srgbClr val="FF0000"/>
                </a:solidFill>
                <a:effectLst/>
                <a:uLnTx/>
                <a:uFillTx/>
                <a:latin typeface="Droid Sans"/>
                <a:ea typeface="MS PGothic" panose="020B0600070205080204" pitchFamily="34" charset="-128"/>
                <a:cs typeface="+mn-cs"/>
              </a:rPr>
              <a:t>=</a:t>
            </a:r>
            <a:r>
              <a:rPr kumimoji="0" lang="en-CA" altLang="en-US" sz="2400" b="1" i="0" u="none" strike="noStrike" kern="1200" cap="none" spc="0" normalizeH="0" baseline="0" noProof="0">
                <a:ln>
                  <a:noFill/>
                </a:ln>
                <a:solidFill>
                  <a:srgbClr val="FFFFFF"/>
                </a:solidFill>
                <a:effectLst/>
                <a:uLnTx/>
                <a:uFillTx/>
                <a:latin typeface="Droid Sans"/>
                <a:ea typeface="MS PGothic" panose="020B0600070205080204" pitchFamily="34" charset="-128"/>
                <a:cs typeface="+mn-cs"/>
              </a:rPr>
              <a:t> 10</a:t>
            </a:r>
            <a:r>
              <a:rPr kumimoji="0" lang="en-CA" altLang="en-US" sz="2400" b="1" i="0" u="none" strike="noStrike" kern="1200" cap="none" spc="0" normalizeH="0" baseline="0" noProof="0">
                <a:ln>
                  <a:noFill/>
                </a:ln>
                <a:solidFill>
                  <a:srgbClr val="FF0000"/>
                </a:solidFill>
                <a:effectLst/>
                <a:uLnTx/>
                <a:uFillTx/>
                <a:latin typeface="Droid Sans"/>
                <a:ea typeface="MS PGothic" panose="020B0600070205080204" pitchFamily="34" charset="-128"/>
                <a:cs typeface="+mn-cs"/>
              </a:rPr>
              <a:t>%</a:t>
            </a:r>
            <a:endParaRPr kumimoji="0" lang="en-US" altLang="en-US" sz="2400" b="0"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3">
            <a:extLst>
              <a:ext uri="{FF2B5EF4-FFF2-40B4-BE49-F238E27FC236}">
                <a16:creationId xmlns:a16="http://schemas.microsoft.com/office/drawing/2014/main" id="{F7F8B7EE-7352-FE0D-C881-DBF3A75F8DB5}"/>
              </a:ext>
            </a:extLst>
          </p:cNvPr>
          <p:cNvSpPr>
            <a:spLocks noGrp="1" noChangeArrowheads="1"/>
          </p:cNvSpPr>
          <p:nvPr>
            <p:ph type="title"/>
          </p:nvPr>
        </p:nvSpPr>
        <p:spPr bwMode="auto">
          <a:xfrm>
            <a:off x="457200" y="244475"/>
            <a:ext cx="82296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a:solidFill>
                  <a:srgbClr val="FFFF00"/>
                </a:solidFill>
              </a:rPr>
              <a:t>20</a:t>
            </a:r>
            <a:r>
              <a:rPr lang="en-US" altLang="en-US" sz="3600" b="1">
                <a:solidFill>
                  <a:srgbClr val="FF0000"/>
                </a:solidFill>
              </a:rPr>
              <a:t>%</a:t>
            </a:r>
            <a:r>
              <a:rPr lang="en-US" altLang="en-US" sz="3600" b="1">
                <a:solidFill>
                  <a:srgbClr val="00B0F0"/>
                </a:solidFill>
              </a:rPr>
              <a:t> </a:t>
            </a:r>
            <a:r>
              <a:rPr lang="en-US" altLang="en-US" sz="3600" b="1">
                <a:solidFill>
                  <a:schemeClr val="bg1"/>
                </a:solidFill>
              </a:rPr>
              <a:t>=</a:t>
            </a:r>
            <a:r>
              <a:rPr lang="en-US" altLang="en-US" sz="3600" b="1">
                <a:solidFill>
                  <a:srgbClr val="00B0F0"/>
                </a:solidFill>
              </a:rPr>
              <a:t> a modest proposal</a:t>
            </a:r>
            <a:r>
              <a:rPr lang="en-US" altLang="en-US" sz="3600" b="1">
                <a:solidFill>
                  <a:srgbClr val="FF0000"/>
                </a:solidFill>
              </a:rPr>
              <a:t>…</a:t>
            </a:r>
          </a:p>
        </p:txBody>
      </p:sp>
      <p:sp>
        <p:nvSpPr>
          <p:cNvPr id="3" name="Content Placeholder 2">
            <a:extLst>
              <a:ext uri="{FF2B5EF4-FFF2-40B4-BE49-F238E27FC236}">
                <a16:creationId xmlns:a16="http://schemas.microsoft.com/office/drawing/2014/main" id="{9095AE32-97DA-D980-A8F1-E5004C04E784}"/>
              </a:ext>
            </a:extLst>
          </p:cNvPr>
          <p:cNvSpPr>
            <a:spLocks noGrp="1"/>
          </p:cNvSpPr>
          <p:nvPr>
            <p:ph sz="quarter" idx="10"/>
          </p:nvPr>
        </p:nvSpPr>
        <p:spPr>
          <a:xfrm>
            <a:off x="457200" y="1055688"/>
            <a:ext cx="8229600" cy="3676650"/>
          </a:xfrm>
        </p:spPr>
        <p:txBody>
          <a:bodyPr>
            <a:normAutofit fontScale="92500"/>
          </a:bodyPr>
          <a:lstStyle/>
          <a:p>
            <a:pPr marL="0" indent="0">
              <a:buFont typeface="Arial" panose="020B0604020202020204" pitchFamily="34" charset="0"/>
              <a:buNone/>
              <a:defRPr/>
            </a:pPr>
            <a:endParaRPr lang="en-US" dirty="0"/>
          </a:p>
          <a:p>
            <a:pPr>
              <a:defRPr/>
            </a:pPr>
            <a:r>
              <a:rPr lang="en-US" sz="3225" dirty="0">
                <a:solidFill>
                  <a:schemeClr val="bg1"/>
                </a:solidFill>
              </a:rPr>
              <a:t>750</a:t>
            </a:r>
            <a:r>
              <a:rPr lang="en-US" sz="3225" dirty="0">
                <a:solidFill>
                  <a:srgbClr val="00B0F0"/>
                </a:solidFill>
              </a:rPr>
              <a:t>-</a:t>
            </a:r>
            <a:r>
              <a:rPr lang="en-US" sz="3225" dirty="0">
                <a:solidFill>
                  <a:schemeClr val="bg1"/>
                </a:solidFill>
              </a:rPr>
              <a:t>1000 words </a:t>
            </a:r>
            <a:r>
              <a:rPr lang="en-US" sz="3225" dirty="0">
                <a:solidFill>
                  <a:srgbClr val="00B0F0"/>
                </a:solidFill>
              </a:rPr>
              <a:t>(</a:t>
            </a:r>
            <a:r>
              <a:rPr lang="en-US" sz="3225" dirty="0">
                <a:solidFill>
                  <a:schemeClr val="bg1"/>
                </a:solidFill>
              </a:rPr>
              <a:t>or equivalent</a:t>
            </a:r>
            <a:r>
              <a:rPr lang="en-US" sz="3225" dirty="0">
                <a:solidFill>
                  <a:srgbClr val="00B0F0"/>
                </a:solidFill>
              </a:rPr>
              <a:t>)</a:t>
            </a:r>
            <a:r>
              <a:rPr lang="en-US" sz="3225" dirty="0">
                <a:solidFill>
                  <a:schemeClr val="bg1"/>
                </a:solidFill>
              </a:rPr>
              <a:t> per person </a:t>
            </a:r>
          </a:p>
          <a:p>
            <a:pPr>
              <a:defRPr/>
            </a:pPr>
            <a:r>
              <a:rPr lang="en-US" sz="3225" dirty="0">
                <a:solidFill>
                  <a:schemeClr val="bg1"/>
                </a:solidFill>
              </a:rPr>
              <a:t>written</a:t>
            </a:r>
            <a:r>
              <a:rPr lang="en-US" sz="3225" dirty="0">
                <a:solidFill>
                  <a:srgbClr val="00B0F0"/>
                </a:solidFill>
              </a:rPr>
              <a:t>,</a:t>
            </a:r>
            <a:r>
              <a:rPr lang="en-US" sz="3225" dirty="0">
                <a:solidFill>
                  <a:schemeClr val="bg1"/>
                </a:solidFill>
              </a:rPr>
              <a:t> video</a:t>
            </a:r>
            <a:r>
              <a:rPr lang="en-US" sz="3225" dirty="0">
                <a:solidFill>
                  <a:srgbClr val="00B0F0"/>
                </a:solidFill>
              </a:rPr>
              <a:t>, </a:t>
            </a:r>
            <a:r>
              <a:rPr lang="en-US" sz="3225" dirty="0">
                <a:solidFill>
                  <a:schemeClr val="bg1"/>
                </a:solidFill>
              </a:rPr>
              <a:t>podcast</a:t>
            </a:r>
            <a:r>
              <a:rPr lang="en-US" sz="3225" dirty="0">
                <a:solidFill>
                  <a:srgbClr val="00B0F0"/>
                </a:solidFill>
              </a:rPr>
              <a:t>,</a:t>
            </a:r>
            <a:r>
              <a:rPr lang="en-US" sz="3225" dirty="0">
                <a:solidFill>
                  <a:schemeClr val="bg1"/>
                </a:solidFill>
              </a:rPr>
              <a:t> in-class presentation </a:t>
            </a:r>
            <a:r>
              <a:rPr lang="en-US" sz="3225" dirty="0">
                <a:solidFill>
                  <a:srgbClr val="FFFF00"/>
                </a:solidFill>
              </a:rPr>
              <a:t>(</a:t>
            </a:r>
            <a:r>
              <a:rPr lang="en-US" sz="3225" dirty="0">
                <a:solidFill>
                  <a:srgbClr val="00B0F0"/>
                </a:solidFill>
              </a:rPr>
              <a:t>?</a:t>
            </a:r>
            <a:r>
              <a:rPr lang="en-US" sz="3225" dirty="0">
                <a:solidFill>
                  <a:srgbClr val="FFFF00"/>
                </a:solidFill>
              </a:rPr>
              <a:t>)</a:t>
            </a:r>
            <a:r>
              <a:rPr lang="en-US" sz="3225" dirty="0">
                <a:solidFill>
                  <a:srgbClr val="00B0F0"/>
                </a:solidFill>
              </a:rPr>
              <a:t>,</a:t>
            </a:r>
            <a:r>
              <a:rPr lang="en-US" sz="3225" dirty="0">
                <a:solidFill>
                  <a:schemeClr val="bg1"/>
                </a:solidFill>
              </a:rPr>
              <a:t> </a:t>
            </a:r>
            <a:r>
              <a:rPr lang="en-US" sz="3225" i="1" dirty="0">
                <a:solidFill>
                  <a:schemeClr val="bg1"/>
                </a:solidFill>
              </a:rPr>
              <a:t>interpretive dance</a:t>
            </a:r>
          </a:p>
          <a:p>
            <a:pPr>
              <a:defRPr/>
            </a:pPr>
            <a:r>
              <a:rPr lang="en-US" sz="3225" dirty="0">
                <a:solidFill>
                  <a:schemeClr val="bg1"/>
                </a:solidFill>
              </a:rPr>
              <a:t>Website or not</a:t>
            </a:r>
          </a:p>
          <a:p>
            <a:pPr>
              <a:defRPr/>
            </a:pPr>
            <a:r>
              <a:rPr lang="en-US" sz="3225" dirty="0">
                <a:solidFill>
                  <a:schemeClr val="bg1"/>
                </a:solidFill>
              </a:rPr>
              <a:t>Groups or individually</a:t>
            </a:r>
          </a:p>
          <a:p>
            <a:pPr>
              <a:defRPr/>
            </a:pPr>
            <a:r>
              <a:rPr lang="en-US" sz="3225" dirty="0">
                <a:solidFill>
                  <a:srgbClr val="FFFF00"/>
                </a:solidFill>
              </a:rPr>
              <a:t>LLM Students </a:t>
            </a:r>
            <a:r>
              <a:rPr lang="en-US" sz="3225" dirty="0">
                <a:solidFill>
                  <a:srgbClr val="00B0F0"/>
                </a:solidFill>
              </a:rPr>
              <a:t>–</a:t>
            </a:r>
            <a:r>
              <a:rPr lang="en-US" sz="3225" dirty="0">
                <a:solidFill>
                  <a:schemeClr val="bg1"/>
                </a:solidFill>
              </a:rPr>
              <a:t> </a:t>
            </a:r>
            <a:r>
              <a:rPr lang="en-US" sz="3225" dirty="0">
                <a:solidFill>
                  <a:srgbClr val="FF0000"/>
                </a:solidFill>
              </a:rPr>
              <a:t>one extra</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BFBFBF"/>
        </a:solidFill>
        <a:effectLst/>
      </p:bgPr>
    </p:bg>
    <p:spTree>
      <p:nvGrpSpPr>
        <p:cNvPr id="1" name=""/>
        <p:cNvGrpSpPr/>
        <p:nvPr/>
      </p:nvGrpSpPr>
      <p:grpSpPr>
        <a:xfrm>
          <a:off x="0" y="0"/>
          <a:ext cx="0" cy="0"/>
          <a:chOff x="0" y="0"/>
          <a:chExt cx="0" cy="0"/>
        </a:xfrm>
      </p:grpSpPr>
      <p:sp>
        <p:nvSpPr>
          <p:cNvPr id="39937" name="TextBox 1">
            <a:extLst>
              <a:ext uri="{FF2B5EF4-FFF2-40B4-BE49-F238E27FC236}">
                <a16:creationId xmlns:a16="http://schemas.microsoft.com/office/drawing/2014/main" id="{2547460B-4918-CD54-7298-F9E67799965A}"/>
              </a:ext>
            </a:extLst>
          </p:cNvPr>
          <p:cNvSpPr txBox="1">
            <a:spLocks noChangeArrowheads="1"/>
          </p:cNvSpPr>
          <p:nvPr/>
        </p:nvSpPr>
        <p:spPr bwMode="auto">
          <a:xfrm>
            <a:off x="1187450" y="987425"/>
            <a:ext cx="6769100" cy="2800350"/>
          </a:xfrm>
          <a:prstGeom prst="rect">
            <a:avLst/>
          </a:prstGeom>
          <a:noFill/>
          <a:ln>
            <a:noFill/>
          </a:ln>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mn-cs"/>
              </a:rPr>
              <a:t>DUE</a:t>
            </a:r>
            <a:r>
              <a:rPr kumimoji="0" lang="en-US" altLang="en-US" sz="4400" b="0" i="0" u="none" strike="noStrike" kern="1200" cap="none" spc="0" normalizeH="0" baseline="0" noProof="0" dirty="0">
                <a:ln>
                  <a:noFill/>
                </a:ln>
                <a:solidFill>
                  <a:srgbClr val="00B0F0"/>
                </a:solidFill>
                <a:effectLst/>
                <a:uLnTx/>
                <a:uFillTx/>
                <a:latin typeface="Arial" panose="020B0604020202020204" pitchFamily="34" charset="0"/>
                <a:ea typeface="MS PGothic" panose="020B0600070205080204" pitchFamily="34" charset="-128"/>
                <a:cs typeface="+mn-cs"/>
              </a:rPr>
              <a:t>  </a:t>
            </a:r>
            <a:r>
              <a:rPr kumimoji="0" lang="en-US" altLang="en-US" sz="4400" b="0" i="0" u="none" strike="noStrike" kern="1200" cap="none" spc="0" normalizeH="0" baseline="0" noProof="0" dirty="0">
                <a:ln>
                  <a:noFill/>
                </a:ln>
                <a:solidFill>
                  <a:srgbClr val="0070C0"/>
                </a:solidFill>
                <a:effectLst/>
                <a:uLnTx/>
                <a:uFillTx/>
                <a:latin typeface="Arial" panose="020B0604020202020204" pitchFamily="34" charset="0"/>
                <a:ea typeface="MS PGothic" panose="020B0600070205080204" pitchFamily="34" charset="-128"/>
                <a:cs typeface="+mn-cs"/>
              </a:rPr>
              <a:t>11</a:t>
            </a:r>
            <a:r>
              <a:rPr kumimoji="0" lang="en-US" altLang="en-US" sz="4400" b="0" i="0" u="none" strike="noStrike" kern="120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mn-cs"/>
              </a:rPr>
              <a:t>:</a:t>
            </a:r>
            <a:r>
              <a:rPr kumimoji="0" lang="en-US" altLang="en-US" sz="4400" b="0" i="0" u="none" strike="noStrike" kern="1200" cap="none" spc="0" normalizeH="0" baseline="0" noProof="0" dirty="0">
                <a:ln>
                  <a:noFill/>
                </a:ln>
                <a:solidFill>
                  <a:srgbClr val="0070C0"/>
                </a:solidFill>
                <a:effectLst/>
                <a:uLnTx/>
                <a:uFillTx/>
                <a:latin typeface="Arial" panose="020B0604020202020204" pitchFamily="34" charset="0"/>
                <a:ea typeface="MS PGothic" panose="020B0600070205080204" pitchFamily="34" charset="-128"/>
                <a:cs typeface="+mn-cs"/>
              </a:rPr>
              <a:t>59</a:t>
            </a:r>
            <a:r>
              <a:rPr kumimoji="0" lang="en-US" altLang="en-US" sz="4400" b="0" i="0" u="none" strike="noStrike" kern="120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mn-cs"/>
              </a:rPr>
              <a:t>:</a:t>
            </a:r>
            <a:r>
              <a:rPr kumimoji="0" lang="en-US" altLang="en-US" sz="4400" b="0" i="0" u="none" strike="noStrike" kern="1200" cap="none" spc="0" normalizeH="0" baseline="0" noProof="0" dirty="0">
                <a:ln>
                  <a:noFill/>
                </a:ln>
                <a:solidFill>
                  <a:srgbClr val="0070C0"/>
                </a:solidFill>
                <a:effectLst/>
                <a:uLnTx/>
                <a:uFillTx/>
                <a:latin typeface="Arial" panose="020B0604020202020204" pitchFamily="34" charset="0"/>
                <a:ea typeface="MS PGothic" panose="020B0600070205080204" pitchFamily="34" charset="-128"/>
                <a:cs typeface="+mn-cs"/>
              </a:rPr>
              <a:t>59 PM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a:ln>
                  <a:noFill/>
                </a:ln>
                <a:solidFill>
                  <a:srgbClr val="0070C0"/>
                </a:solidFill>
                <a:effectLst/>
                <a:uLnTx/>
                <a:uFillTx/>
                <a:latin typeface="Arial" panose="020B0604020202020204" pitchFamily="34" charset="0"/>
                <a:ea typeface="MS PGothic" panose="020B0600070205080204" pitchFamily="34" charset="-128"/>
                <a:cs typeface="+mn-cs"/>
              </a:rPr>
              <a:t>LAST DAY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a:ln>
                  <a:noFill/>
                </a:ln>
                <a:solidFill>
                  <a:srgbClr val="0070C0"/>
                </a:solidFill>
                <a:effectLst/>
                <a:uLnTx/>
                <a:uFillTx/>
                <a:latin typeface="Arial" panose="020B0604020202020204" pitchFamily="34" charset="0"/>
                <a:ea typeface="MS PGothic" panose="020B0600070205080204" pitchFamily="34" charset="-128"/>
                <a:cs typeface="+mn-cs"/>
              </a:rPr>
              <a:t>OF THE TERM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a:ln>
                  <a:noFill/>
                </a:ln>
                <a:solidFill>
                  <a:srgbClr val="D0DCDF">
                    <a:lumMod val="10000"/>
                  </a:srgbClr>
                </a:solidFill>
                <a:effectLst/>
                <a:uLnTx/>
                <a:uFillTx/>
                <a:latin typeface="Arial" panose="020B0604020202020204" pitchFamily="34" charset="0"/>
                <a:ea typeface="MS PGothic" panose="020B0600070205080204" pitchFamily="34" charset="-128"/>
                <a:cs typeface="+mn-cs"/>
              </a:rPr>
              <a:t>(</a:t>
            </a:r>
            <a:r>
              <a:rPr kumimoji="0" lang="en-US" altLang="en-US" sz="4400" b="0" i="0" u="none" strike="noStrike" kern="120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mn-cs"/>
              </a:rPr>
              <a:t>END OF EXAM PERIOD</a:t>
            </a:r>
            <a:r>
              <a:rPr kumimoji="0" lang="en-US" altLang="en-US" sz="4400" b="0" i="0" u="none" strike="noStrike" kern="1200" cap="none" spc="0" normalizeH="0" baseline="0" noProof="0" dirty="0">
                <a:ln>
                  <a:noFill/>
                </a:ln>
                <a:solidFill>
                  <a:srgbClr val="D0DCDF">
                    <a:lumMod val="10000"/>
                  </a:srgbClr>
                </a:solidFill>
                <a:effectLst/>
                <a:uLnTx/>
                <a:uFillTx/>
                <a:latin typeface="Arial" panose="020B0604020202020204" pitchFamily="34" charset="0"/>
                <a:ea typeface="MS PGothic" panose="020B0600070205080204" pitchFamily="34" charset="-128"/>
                <a:cs typeface="+mn-cs"/>
              </a:rPr>
              <a: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extBox 1">
            <a:extLst>
              <a:ext uri="{FF2B5EF4-FFF2-40B4-BE49-F238E27FC236}">
                <a16:creationId xmlns:a16="http://schemas.microsoft.com/office/drawing/2014/main" id="{853FF53C-528F-2F61-153D-8919855CA851}"/>
              </a:ext>
            </a:extLst>
          </p:cNvPr>
          <p:cNvSpPr txBox="1">
            <a:spLocks noChangeArrowheads="1"/>
          </p:cNvSpPr>
          <p:nvPr/>
        </p:nvSpPr>
        <p:spPr bwMode="auto">
          <a:xfrm>
            <a:off x="1465263" y="987425"/>
            <a:ext cx="6213475"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HOWEVER</a:t>
            </a:r>
            <a:r>
              <a:rPr kumimoji="0" lang="en-US" altLang="en-US" sz="36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a:t>
            </a:r>
            <a:r>
              <a:rPr kumimoji="0" lang="en-US" altLang="en-US" sz="3600" b="1"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ENCOURAGE POSTING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BEFORE END OF CLASSES</a:t>
            </a:r>
            <a:br>
              <a:rPr kumimoji="0" lang="en-US" altLang="en-US" sz="36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br>
            <a:r>
              <a:rPr kumimoji="0" lang="en-US" altLang="en-US" sz="3600" b="1"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a:t>
            </a:r>
            <a:r>
              <a:rPr kumimoji="0" lang="en-US" altLang="en-US" sz="36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YOUR </a:t>
            </a:r>
            <a:r>
              <a:rPr kumimoji="0" lang="en-US" altLang="en-US" sz="36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CLASSMATES</a:t>
            </a:r>
            <a:r>
              <a:rPr kumimoji="0" lang="en-US" altLang="en-US" sz="36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WILL </a:t>
            </a:r>
            <a:r>
              <a:rPr kumimoji="0" lang="en-US" altLang="en-US" sz="36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BENEFIT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a:extLst>
              <a:ext uri="{FF2B5EF4-FFF2-40B4-BE49-F238E27FC236}">
                <a16:creationId xmlns:a16="http://schemas.microsoft.com/office/drawing/2014/main" id="{89CBC732-2712-E2A1-2104-C3E64475BA29}"/>
              </a:ext>
            </a:extLst>
          </p:cNvPr>
          <p:cNvSpPr>
            <a:spLocks noGrp="1" noChangeArrowheads="1"/>
          </p:cNvSpPr>
          <p:nvPr>
            <p:ph type="title"/>
          </p:nvPr>
        </p:nvSpPr>
        <p:spPr bwMode="auto">
          <a:xfrm>
            <a:off x="1485900" y="95250"/>
            <a:ext cx="6172200" cy="762000"/>
          </a:xfrm>
          <a:prstGeom prst="rect">
            <a:avLst/>
          </a:prstGeom>
        </p:spPr>
        <p:txBody>
          <a:bodyPr vert="horz" wrap="square" lIns="91440" tIns="45720" rIns="91440" bIns="45720" numCol="1" anchor="t" anchorCtr="0" compatLnSpc="1">
            <a:prstTxWarp prst="textNoShape">
              <a:avLst/>
            </a:prstTxWarp>
            <a:normAutofit fontScale="90000"/>
          </a:bodyPr>
          <a:lstStyle/>
          <a:p>
            <a:pPr>
              <a:defRPr/>
            </a:pPr>
            <a:br>
              <a:rPr lang="en-CA" altLang="en-US" sz="3300" b="1">
                <a:solidFill>
                  <a:srgbClr val="FFFF00"/>
                </a:solidFill>
              </a:rPr>
            </a:br>
            <a:br>
              <a:rPr lang="en-CA" altLang="en-US" sz="3300">
                <a:solidFill>
                  <a:srgbClr val="FFFF00"/>
                </a:solidFill>
              </a:rPr>
            </a:br>
            <a:endParaRPr lang="en-US" altLang="en-US" sz="3300">
              <a:solidFill>
                <a:srgbClr val="FFFF00"/>
              </a:solidFill>
            </a:endParaRPr>
          </a:p>
        </p:txBody>
      </p:sp>
      <p:sp>
        <p:nvSpPr>
          <p:cNvPr id="46082" name="Content Placeholder 2">
            <a:extLst>
              <a:ext uri="{FF2B5EF4-FFF2-40B4-BE49-F238E27FC236}">
                <a16:creationId xmlns:a16="http://schemas.microsoft.com/office/drawing/2014/main" id="{A1F1B37C-2170-7F28-3651-84C34B2DB693}"/>
              </a:ext>
            </a:extLst>
          </p:cNvPr>
          <p:cNvSpPr>
            <a:spLocks noGrp="1" noChangeArrowheads="1"/>
          </p:cNvSpPr>
          <p:nvPr>
            <p:ph sz="quarter" idx="10"/>
          </p:nvPr>
        </p:nvSpPr>
        <p:spPr bwMode="auto">
          <a:xfrm>
            <a:off x="1485900" y="1150938"/>
            <a:ext cx="6172200" cy="2841625"/>
          </a:xfrm>
          <a:prstGeom prst="rect">
            <a:avLst/>
          </a:prstGeom>
        </p:spPr>
        <p:txBody>
          <a:bodyPr vert="horz" wrap="square" lIns="91440" tIns="45720" rIns="91440" bIns="45720" numCol="1" anchor="t" anchorCtr="0" compatLnSpc="1">
            <a:prstTxWarp prst="textNoShape">
              <a:avLst/>
            </a:prstTxWarp>
            <a:normAutofit fontScale="85000" lnSpcReduction="20000"/>
          </a:bodyPr>
          <a:lstStyle/>
          <a:p>
            <a:pPr marL="0" indent="0" algn="ctr">
              <a:buFont typeface="Arial" panose="020B0604020202020204" pitchFamily="34" charset="0"/>
              <a:buNone/>
              <a:defRPr/>
            </a:pPr>
            <a:r>
              <a:rPr lang="en-CA" altLang="en-US" sz="7200" b="1" dirty="0">
                <a:solidFill>
                  <a:srgbClr val="FFFF00"/>
                </a:solidFill>
              </a:rPr>
              <a:t>Additional</a:t>
            </a:r>
          </a:p>
          <a:p>
            <a:pPr marL="0" indent="0" algn="ctr">
              <a:buFont typeface="Arial" panose="020B0604020202020204" pitchFamily="34" charset="0"/>
              <a:buNone/>
              <a:defRPr/>
            </a:pPr>
            <a:r>
              <a:rPr lang="en-CA" altLang="en-US" sz="7200" b="1" dirty="0">
                <a:solidFill>
                  <a:srgbClr val="FFFF00"/>
                </a:solidFill>
              </a:rPr>
              <a:t>Evaluation</a:t>
            </a:r>
          </a:p>
          <a:p>
            <a:pPr marL="0" indent="0" algn="ctr">
              <a:buFont typeface="Arial" panose="020B0604020202020204" pitchFamily="34" charset="0"/>
              <a:buNone/>
              <a:defRPr/>
            </a:pPr>
            <a:r>
              <a:rPr lang="en-CA" altLang="en-US" sz="3000" b="1" dirty="0">
                <a:solidFill>
                  <a:srgbClr val="FF0000"/>
                </a:solidFill>
              </a:rPr>
              <a:t>(</a:t>
            </a:r>
            <a:r>
              <a:rPr lang="en-CA" altLang="en-US" sz="3000" b="1" dirty="0">
                <a:solidFill>
                  <a:schemeClr val="bg1"/>
                </a:solidFill>
              </a:rPr>
              <a:t>LLM students</a:t>
            </a:r>
            <a:r>
              <a:rPr lang="en-CA" altLang="en-US" sz="3000" b="1" dirty="0">
                <a:solidFill>
                  <a:srgbClr val="FF0000"/>
                </a:solidFill>
              </a:rPr>
              <a:t>)</a:t>
            </a:r>
            <a:r>
              <a:rPr lang="en-CA" altLang="en-US" sz="7200" b="1" dirty="0">
                <a:solidFill>
                  <a:srgbClr val="FFFF00"/>
                </a:solidFill>
              </a:rPr>
              <a:t> </a:t>
            </a:r>
            <a:endParaRPr lang="en-US" altLang="en-US" sz="72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Title 1">
            <a:extLst>
              <a:ext uri="{FF2B5EF4-FFF2-40B4-BE49-F238E27FC236}">
                <a16:creationId xmlns:a16="http://schemas.microsoft.com/office/drawing/2014/main" id="{4D1EDE7B-A190-811A-4B57-939C4004B2B0}"/>
              </a:ext>
            </a:extLst>
          </p:cNvPr>
          <p:cNvSpPr>
            <a:spLocks noGrp="1" noChangeArrowheads="1"/>
          </p:cNvSpPr>
          <p:nvPr>
            <p:ph type="title"/>
          </p:nvPr>
        </p:nvSpPr>
        <p:spPr bwMode="auto">
          <a:xfrm>
            <a:off x="833438" y="123825"/>
            <a:ext cx="7477125" cy="1079500"/>
          </a:xfrm>
          <a:prstGeom prst="rect">
            <a:avLst/>
          </a:prstGeom>
        </p:spPr>
        <p:txBody>
          <a:bodyPr vert="horz" wrap="square" lIns="91440" tIns="45720" rIns="91440" bIns="45720" numCol="1" anchor="t" anchorCtr="0" compatLnSpc="1">
            <a:prstTxWarp prst="textNoShape">
              <a:avLst/>
            </a:prstTxWarp>
            <a:normAutofit fontScale="90000"/>
          </a:bodyPr>
          <a:lstStyle/>
          <a:p>
            <a:pPr>
              <a:defRPr/>
            </a:pPr>
            <a:r>
              <a:rPr lang="en-CA" altLang="en-US" sz="3300" b="1">
                <a:solidFill>
                  <a:srgbClr val="FFFF00"/>
                </a:solidFill>
              </a:rPr>
              <a:t>LLMCL</a:t>
            </a:r>
            <a:r>
              <a:rPr lang="en-CA" altLang="en-US" sz="3300" b="1">
                <a:solidFill>
                  <a:schemeClr val="bg1"/>
                </a:solidFill>
              </a:rPr>
              <a:t> Students Registered in the Class as such</a:t>
            </a:r>
            <a:r>
              <a:rPr lang="en-CA" altLang="en-US" sz="3300" b="1">
                <a:solidFill>
                  <a:srgbClr val="FF0000"/>
                </a:solidFill>
              </a:rPr>
              <a:t>:</a:t>
            </a:r>
            <a:r>
              <a:rPr lang="en-CA" altLang="en-US" sz="3300" b="1">
                <a:solidFill>
                  <a:schemeClr val="bg1"/>
                </a:solidFill>
              </a:rPr>
              <a:t>  Additional Task </a:t>
            </a:r>
            <a:r>
              <a:rPr lang="en-CA" altLang="en-US" sz="3300" b="1">
                <a:solidFill>
                  <a:srgbClr val="FFFF00"/>
                </a:solidFill>
              </a:rPr>
              <a:t> </a:t>
            </a:r>
            <a:br>
              <a:rPr lang="en-US" altLang="en-US" sz="3300"/>
            </a:br>
            <a:br>
              <a:rPr lang="en-CA" altLang="en-US" sz="3300">
                <a:solidFill>
                  <a:srgbClr val="FFFF00"/>
                </a:solidFill>
              </a:rPr>
            </a:br>
            <a:endParaRPr lang="en-US" altLang="en-US" sz="3300">
              <a:solidFill>
                <a:srgbClr val="FFFF00"/>
              </a:solidFill>
            </a:endParaRPr>
          </a:p>
        </p:txBody>
      </p:sp>
      <p:sp>
        <p:nvSpPr>
          <p:cNvPr id="45058" name="TextBox 4">
            <a:extLst>
              <a:ext uri="{FF2B5EF4-FFF2-40B4-BE49-F238E27FC236}">
                <a16:creationId xmlns:a16="http://schemas.microsoft.com/office/drawing/2014/main" id="{54A27730-3137-24B7-0AEE-FECA47E9C060}"/>
              </a:ext>
            </a:extLst>
          </p:cNvPr>
          <p:cNvSpPr txBox="1">
            <a:spLocks noChangeArrowheads="1"/>
          </p:cNvSpPr>
          <p:nvPr/>
        </p:nvSpPr>
        <p:spPr bwMode="auto">
          <a:xfrm>
            <a:off x="647700" y="1708150"/>
            <a:ext cx="7848600"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CA" altLang="en-US" sz="5400" b="1"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750 </a:t>
            </a:r>
            <a:r>
              <a:rPr kumimoji="0" lang="en-CA" altLang="en-US" sz="5400" b="1"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a:t>
            </a:r>
            <a:r>
              <a:rPr kumimoji="0" lang="en-CA" altLang="en-US" sz="5400" b="1"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 1000 word post </a:t>
            </a:r>
            <a:r>
              <a:rPr kumimoji="0" lang="en-CA" altLang="en-US" sz="5400" b="1"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a:t>
            </a:r>
            <a:r>
              <a:rPr kumimoji="0" lang="en-CA" altLang="en-US" sz="5400" b="1"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or email</a:t>
            </a:r>
            <a:r>
              <a:rPr kumimoji="0" lang="en-CA" altLang="en-US" sz="5400" b="1"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CA" altLang="en-US" sz="54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extBox 1">
            <a:extLst>
              <a:ext uri="{FF2B5EF4-FFF2-40B4-BE49-F238E27FC236}">
                <a16:creationId xmlns:a16="http://schemas.microsoft.com/office/drawing/2014/main" id="{92BF3B24-75CB-F795-3904-6E0B1A692536}"/>
              </a:ext>
            </a:extLst>
          </p:cNvPr>
          <p:cNvSpPr txBox="1">
            <a:spLocks noChangeArrowheads="1"/>
          </p:cNvSpPr>
          <p:nvPr/>
        </p:nvSpPr>
        <p:spPr bwMode="auto">
          <a:xfrm>
            <a:off x="1127125" y="1058863"/>
            <a:ext cx="6889750"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54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Please use</a:t>
            </a:r>
            <a:r>
              <a:rPr kumimoji="0" lang="en-US" altLang="en-US" sz="5400" b="0"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5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hlinkClick r:id="rId2"/>
              </a:rPr>
              <a:t>Jfestinger@telus.net</a:t>
            </a:r>
            <a:endParaRPr kumimoji="0" lang="en-US" altLang="en-US" sz="5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5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hlinkClick r:id="rId3"/>
              </a:rPr>
              <a:t>jon.festinger@ubc.ca</a:t>
            </a:r>
            <a:r>
              <a:rPr kumimoji="0" lang="en-US" altLang="en-US" sz="5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rPr>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FD68FDF-253A-7D1D-6A64-6054BA713D05}"/>
              </a:ext>
            </a:extLst>
          </p:cNvPr>
          <p:cNvSpPr txBox="1"/>
          <p:nvPr/>
        </p:nvSpPr>
        <p:spPr>
          <a:xfrm>
            <a:off x="1978981" y="116327"/>
            <a:ext cx="5186035" cy="1200329"/>
          </a:xfrm>
          <a:prstGeom prst="rect">
            <a:avLst/>
          </a:prstGeom>
          <a:noFill/>
        </p:spPr>
        <p:txBody>
          <a:bodyPr wrap="none" rtlCol="0">
            <a:spAutoFit/>
          </a:bodyPr>
          <a:lstStyle/>
          <a:p>
            <a:pPr algn="ctr"/>
            <a:r>
              <a:rPr lang="en-US" sz="3600" dirty="0">
                <a:solidFill>
                  <a:srgbClr val="FFFF00"/>
                </a:solidFill>
              </a:rPr>
              <a:t>Prof</a:t>
            </a:r>
            <a:r>
              <a:rPr lang="en-US" sz="3600" dirty="0">
                <a:solidFill>
                  <a:srgbClr val="FF0000"/>
                </a:solidFill>
              </a:rPr>
              <a:t>.</a:t>
            </a:r>
            <a:r>
              <a:rPr lang="en-US" sz="3600" dirty="0">
                <a:solidFill>
                  <a:srgbClr val="FFFF00"/>
                </a:solidFill>
              </a:rPr>
              <a:t> Graham Reynolds</a:t>
            </a:r>
          </a:p>
          <a:p>
            <a:pPr algn="ctr"/>
            <a:r>
              <a:rPr lang="en-US" sz="3600" dirty="0">
                <a:solidFill>
                  <a:schemeClr val="bg1"/>
                </a:solidFill>
              </a:rPr>
              <a:t>on Indigenous Copyright</a:t>
            </a:r>
          </a:p>
        </p:txBody>
      </p:sp>
      <p:pic>
        <p:nvPicPr>
          <p:cNvPr id="4" name="Picture 3" descr="A person in a suit&#10;&#10;Description automatically generated">
            <a:extLst>
              <a:ext uri="{FF2B5EF4-FFF2-40B4-BE49-F238E27FC236}">
                <a16:creationId xmlns:a16="http://schemas.microsoft.com/office/drawing/2014/main" id="{4CF978CF-4E2B-C333-8695-02A14CA28A3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69920" y="1394933"/>
            <a:ext cx="5204159" cy="3625089"/>
          </a:xfrm>
          <a:prstGeom prst="rect">
            <a:avLst/>
          </a:prstGeom>
        </p:spPr>
      </p:pic>
    </p:spTree>
    <p:extLst>
      <p:ext uri="{BB962C8B-B14F-4D97-AF65-F5344CB8AC3E}">
        <p14:creationId xmlns:p14="http://schemas.microsoft.com/office/powerpoint/2010/main" val="12791144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7106" name="TextBox 2">
            <a:extLst>
              <a:ext uri="{FF2B5EF4-FFF2-40B4-BE49-F238E27FC236}">
                <a16:creationId xmlns:a16="http://schemas.microsoft.com/office/drawing/2014/main" id="{CBA4329B-CC7D-A248-7ADD-BE236A812D08}"/>
              </a:ext>
            </a:extLst>
          </p:cNvPr>
          <p:cNvSpPr txBox="1">
            <a:spLocks noChangeArrowheads="1"/>
          </p:cNvSpPr>
          <p:nvPr/>
        </p:nvSpPr>
        <p:spPr bwMode="auto">
          <a:xfrm>
            <a:off x="1619250" y="1509713"/>
            <a:ext cx="6391275" cy="21240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Past Presentations mostly all on the course website</a:t>
            </a:r>
            <a:r>
              <a:rPr kumimoji="0" lang="en-US" altLang="en-US" sz="4400" b="1"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3">
            <a:extLst>
              <a:ext uri="{FF2B5EF4-FFF2-40B4-BE49-F238E27FC236}">
                <a16:creationId xmlns:a16="http://schemas.microsoft.com/office/drawing/2014/main" id="{3AFF4FDD-E237-AA39-6E7E-369C4C6212B7}"/>
              </a:ext>
            </a:extLst>
          </p:cNvPr>
          <p:cNvSpPr>
            <a:spLocks noGrp="1" noChangeArrowheads="1"/>
          </p:cNvSpPr>
          <p:nvPr>
            <p:ph type="title"/>
          </p:nvPr>
        </p:nvSpPr>
        <p:spPr bwMode="auto">
          <a:xfrm>
            <a:off x="457200" y="123825"/>
            <a:ext cx="82296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a:solidFill>
                  <a:srgbClr val="FFFF00"/>
                </a:solidFill>
              </a:rPr>
              <a:t>The 10</a:t>
            </a:r>
            <a:r>
              <a:rPr lang="en-US" altLang="en-US" sz="3600" b="1">
                <a:solidFill>
                  <a:srgbClr val="FF0000"/>
                </a:solidFill>
              </a:rPr>
              <a:t>%</a:t>
            </a:r>
          </a:p>
        </p:txBody>
      </p:sp>
      <p:sp>
        <p:nvSpPr>
          <p:cNvPr id="3" name="Content Placeholder 2">
            <a:extLst>
              <a:ext uri="{FF2B5EF4-FFF2-40B4-BE49-F238E27FC236}">
                <a16:creationId xmlns:a16="http://schemas.microsoft.com/office/drawing/2014/main" id="{6F8DE9E4-C976-8260-A4EB-7C1E33DD7055}"/>
              </a:ext>
            </a:extLst>
          </p:cNvPr>
          <p:cNvSpPr>
            <a:spLocks noGrp="1"/>
          </p:cNvSpPr>
          <p:nvPr>
            <p:ph sz="quarter" idx="10"/>
          </p:nvPr>
        </p:nvSpPr>
        <p:spPr>
          <a:xfrm>
            <a:off x="457200" y="1055688"/>
            <a:ext cx="8229600" cy="3676650"/>
          </a:xfrm>
        </p:spPr>
        <p:txBody>
          <a:bodyPr>
            <a:normAutofit lnSpcReduction="10000"/>
          </a:bodyPr>
          <a:lstStyle/>
          <a:p>
            <a:pPr marL="0" indent="0">
              <a:buFont typeface="Arial" panose="020B0604020202020204" pitchFamily="34" charset="0"/>
              <a:buNone/>
              <a:defRPr/>
            </a:pPr>
            <a:r>
              <a:rPr lang="en-CA" sz="3600" dirty="0">
                <a:solidFill>
                  <a:srgbClr val="FFFF00"/>
                </a:solidFill>
                <a:latin typeface="Droid Sans"/>
              </a:rPr>
              <a:t>Participation is broadly defined includes any or all</a:t>
            </a:r>
            <a:r>
              <a:rPr lang="en-CA" sz="3600" dirty="0">
                <a:solidFill>
                  <a:srgbClr val="FF0000"/>
                </a:solidFill>
                <a:latin typeface="Droid Sans"/>
              </a:rPr>
              <a:t>:</a:t>
            </a:r>
          </a:p>
          <a:p>
            <a:pPr>
              <a:defRPr/>
            </a:pPr>
            <a:r>
              <a:rPr lang="en-CA" sz="3600" dirty="0">
                <a:solidFill>
                  <a:schemeClr val="bg1"/>
                </a:solidFill>
                <a:latin typeface="Droid Sans"/>
              </a:rPr>
              <a:t>class contributions however made</a:t>
            </a:r>
          </a:p>
          <a:p>
            <a:pPr>
              <a:defRPr/>
            </a:pPr>
            <a:r>
              <a:rPr lang="en-CA" sz="3600" dirty="0">
                <a:solidFill>
                  <a:schemeClr val="bg1"/>
                </a:solidFill>
                <a:latin typeface="Droid Sans"/>
              </a:rPr>
              <a:t>website contributions</a:t>
            </a:r>
          </a:p>
          <a:p>
            <a:pPr>
              <a:defRPr/>
            </a:pPr>
            <a:r>
              <a:rPr lang="en-CA" sz="3600" dirty="0">
                <a:solidFill>
                  <a:schemeClr val="bg1"/>
                </a:solidFill>
                <a:latin typeface="Droid Sans"/>
              </a:rPr>
              <a:t>email or other discussions with Instructor</a:t>
            </a:r>
          </a:p>
          <a:p>
            <a:pPr marL="0" indent="0">
              <a:buFont typeface="Arial" panose="020B0604020202020204" pitchFamily="34" charset="0"/>
              <a:buNone/>
              <a:defRPr/>
            </a:pPr>
            <a:endParaRPr lang="en-US" sz="3225" dirty="0">
              <a:solidFill>
                <a:srgbClr val="FF0000"/>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a:extLst>
              <a:ext uri="{FF2B5EF4-FFF2-40B4-BE49-F238E27FC236}">
                <a16:creationId xmlns:a16="http://schemas.microsoft.com/office/drawing/2014/main" id="{70EB6E35-8E20-77FB-B034-F129142F7C7E}"/>
              </a:ext>
            </a:extLst>
          </p:cNvPr>
          <p:cNvSpPr>
            <a:spLocks noGrp="1" noChangeArrowheads="1"/>
          </p:cNvSpPr>
          <p:nvPr>
            <p:ph type="title"/>
          </p:nvPr>
        </p:nvSpPr>
        <p:spPr bwMode="auto">
          <a:xfrm>
            <a:off x="1485900" y="0"/>
            <a:ext cx="6172200" cy="12112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300" b="1">
                <a:solidFill>
                  <a:srgbClr val="FFFF00"/>
                </a:solidFill>
              </a:rPr>
              <a:t>Anything </a:t>
            </a:r>
            <a:r>
              <a:rPr lang="en-US" altLang="en-US" sz="3300" b="1">
                <a:solidFill>
                  <a:schemeClr val="bg1"/>
                </a:solidFill>
              </a:rPr>
              <a:t>&amp;</a:t>
            </a:r>
            <a:r>
              <a:rPr lang="en-US" altLang="en-US" sz="3300" b="1">
                <a:solidFill>
                  <a:srgbClr val="FFFF00"/>
                </a:solidFill>
              </a:rPr>
              <a:t> everything </a:t>
            </a:r>
            <a:r>
              <a:rPr lang="en-US" altLang="en-US" sz="3300" b="1">
                <a:solidFill>
                  <a:srgbClr val="92D050"/>
                </a:solidFill>
              </a:rPr>
              <a:t>can be done via email</a:t>
            </a:r>
            <a:r>
              <a:rPr lang="en-US" altLang="en-US" sz="3300" b="1">
                <a:solidFill>
                  <a:srgbClr val="FFFF00"/>
                </a:solidFill>
              </a:rPr>
              <a:t> if you prefer</a:t>
            </a:r>
          </a:p>
        </p:txBody>
      </p:sp>
      <p:pic>
        <p:nvPicPr>
          <p:cNvPr id="6" name="Content Placeholder 5">
            <a:extLst>
              <a:ext uri="{FF2B5EF4-FFF2-40B4-BE49-F238E27FC236}">
                <a16:creationId xmlns:a16="http://schemas.microsoft.com/office/drawing/2014/main" id="{6B301EBB-E35D-BE28-923D-7B3BD6080CB1}"/>
              </a:ext>
            </a:extLst>
          </p:cNvPr>
          <p:cNvPicPr>
            <a:picLocks noGrp="1" noChangeAspect="1"/>
          </p:cNvPicPr>
          <p:nvPr>
            <p:ph sz="quarter" idx="10"/>
          </p:nvPr>
        </p:nvPicPr>
        <p:blipFill>
          <a:blip r:embed="rId2"/>
          <a:stretch>
            <a:fillRect/>
          </a:stretch>
        </p:blipFill>
        <p:spPr>
          <a:xfrm>
            <a:off x="2541588" y="1549400"/>
            <a:ext cx="4060825" cy="2538413"/>
          </a:xfrm>
        </p:spPr>
      </p:pic>
      <p:pic>
        <p:nvPicPr>
          <p:cNvPr id="59395" name="Content Placeholder 5">
            <a:extLst>
              <a:ext uri="{FF2B5EF4-FFF2-40B4-BE49-F238E27FC236}">
                <a16:creationId xmlns:a16="http://schemas.microsoft.com/office/drawing/2014/main" id="{E4CA1B69-0C0F-06EC-5776-D6AF6D50709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63725" y="1492250"/>
            <a:ext cx="5416550"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a:extLst>
              <a:ext uri="{FF2B5EF4-FFF2-40B4-BE49-F238E27FC236}">
                <a16:creationId xmlns:a16="http://schemas.microsoft.com/office/drawing/2014/main" id="{B18D8E5D-500C-1F2F-6DCA-3BE751EE441D}"/>
              </a:ext>
            </a:extLst>
          </p:cNvPr>
          <p:cNvSpPr>
            <a:spLocks noGrp="1" noChangeArrowheads="1"/>
          </p:cNvSpPr>
          <p:nvPr>
            <p:ph type="title"/>
          </p:nvPr>
        </p:nvSpPr>
        <p:spPr bwMode="auto">
          <a:xfrm>
            <a:off x="457200" y="244475"/>
            <a:ext cx="82296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Final</a:t>
            </a:r>
            <a:r>
              <a:rPr lang="en-US" altLang="en-US" b="1"/>
              <a:t> </a:t>
            </a:r>
            <a:r>
              <a:rPr lang="en-US" altLang="en-US" b="1">
                <a:solidFill>
                  <a:srgbClr val="FFFF00"/>
                </a:solidFill>
              </a:rPr>
              <a:t>Exam </a:t>
            </a:r>
            <a:endParaRPr lang="en-US" altLang="en-US" b="1">
              <a:solidFill>
                <a:srgbClr val="FF0000"/>
              </a:solidFill>
            </a:endParaRPr>
          </a:p>
        </p:txBody>
      </p:sp>
      <p:sp>
        <p:nvSpPr>
          <p:cNvPr id="3" name="Content Placeholder 2">
            <a:extLst>
              <a:ext uri="{FF2B5EF4-FFF2-40B4-BE49-F238E27FC236}">
                <a16:creationId xmlns:a16="http://schemas.microsoft.com/office/drawing/2014/main" id="{54FD25CB-CA2C-F68C-3370-08D944DA4779}"/>
              </a:ext>
            </a:extLst>
          </p:cNvPr>
          <p:cNvSpPr>
            <a:spLocks noGrp="1"/>
          </p:cNvSpPr>
          <p:nvPr>
            <p:ph sz="quarter" idx="10"/>
          </p:nvPr>
        </p:nvSpPr>
        <p:spPr>
          <a:xfrm>
            <a:off x="1485900" y="1214438"/>
            <a:ext cx="6311900" cy="3149600"/>
          </a:xfrm>
        </p:spPr>
        <p:txBody>
          <a:bodyPr>
            <a:normAutofit fontScale="62500" lnSpcReduction="20000"/>
          </a:bodyPr>
          <a:lstStyle/>
          <a:p>
            <a:pPr algn="ctr">
              <a:lnSpc>
                <a:spcPct val="120000"/>
              </a:lnSpc>
              <a:defRPr/>
            </a:pPr>
            <a:r>
              <a:rPr lang="en-US" sz="4275" dirty="0">
                <a:solidFill>
                  <a:schemeClr val="bg1"/>
                </a:solidFill>
              </a:rPr>
              <a:t>Tuesday</a:t>
            </a:r>
            <a:r>
              <a:rPr lang="en-US" sz="4275" dirty="0">
                <a:solidFill>
                  <a:srgbClr val="FF0000"/>
                </a:solidFill>
              </a:rPr>
              <a:t>,</a:t>
            </a:r>
            <a:r>
              <a:rPr lang="en-US" sz="4275" dirty="0">
                <a:solidFill>
                  <a:schemeClr val="bg1"/>
                </a:solidFill>
              </a:rPr>
              <a:t> </a:t>
            </a:r>
            <a:r>
              <a:rPr lang="en-US" sz="4275" dirty="0">
                <a:solidFill>
                  <a:srgbClr val="FFFF00"/>
                </a:solidFill>
              </a:rPr>
              <a:t>December 19</a:t>
            </a:r>
            <a:r>
              <a:rPr lang="en-US" sz="4275" dirty="0">
                <a:solidFill>
                  <a:srgbClr val="FF0000"/>
                </a:solidFill>
              </a:rPr>
              <a:t>,</a:t>
            </a:r>
            <a:r>
              <a:rPr lang="en-US" sz="4275" dirty="0">
                <a:solidFill>
                  <a:srgbClr val="FFFF00"/>
                </a:solidFill>
              </a:rPr>
              <a:t> 2023 </a:t>
            </a:r>
          </a:p>
          <a:p>
            <a:pPr marL="0" indent="0" algn="ctr">
              <a:lnSpc>
                <a:spcPct val="120000"/>
              </a:lnSpc>
              <a:buFont typeface="Arial" panose="020B0604020202020204" pitchFamily="34" charset="0"/>
              <a:buNone/>
              <a:defRPr/>
            </a:pPr>
            <a:r>
              <a:rPr lang="en-US" sz="4275" dirty="0">
                <a:solidFill>
                  <a:schemeClr val="bg1"/>
                </a:solidFill>
              </a:rPr>
              <a:t>@ </a:t>
            </a:r>
            <a:r>
              <a:rPr lang="en-US" sz="4275" dirty="0">
                <a:solidFill>
                  <a:srgbClr val="FFFF00"/>
                </a:solidFill>
              </a:rPr>
              <a:t>9 AM </a:t>
            </a:r>
            <a:r>
              <a:rPr lang="en-US" sz="4275" dirty="0">
                <a:solidFill>
                  <a:schemeClr val="bg1"/>
                </a:solidFill>
              </a:rPr>
              <a:t>PST</a:t>
            </a:r>
          </a:p>
          <a:p>
            <a:pPr algn="ctr">
              <a:lnSpc>
                <a:spcPct val="120000"/>
              </a:lnSpc>
              <a:defRPr/>
            </a:pPr>
            <a:r>
              <a:rPr lang="en-CA" sz="4275" dirty="0">
                <a:solidFill>
                  <a:schemeClr val="bg1"/>
                </a:solidFill>
              </a:rPr>
              <a:t>422</a:t>
            </a:r>
            <a:r>
              <a:rPr lang="en-CA" sz="4275" dirty="0">
                <a:solidFill>
                  <a:srgbClr val="FF0000"/>
                </a:solidFill>
              </a:rPr>
              <a:t>.</a:t>
            </a:r>
            <a:r>
              <a:rPr lang="en-CA" sz="4275" dirty="0">
                <a:solidFill>
                  <a:schemeClr val="bg1"/>
                </a:solidFill>
              </a:rPr>
              <a:t>001</a:t>
            </a:r>
            <a:r>
              <a:rPr lang="en-CA" sz="4275" dirty="0">
                <a:solidFill>
                  <a:srgbClr val="FF0000"/>
                </a:solidFill>
              </a:rPr>
              <a:t>/</a:t>
            </a:r>
            <a:r>
              <a:rPr lang="en-CA" sz="4275" dirty="0">
                <a:solidFill>
                  <a:schemeClr val="bg1"/>
                </a:solidFill>
              </a:rPr>
              <a:t>570C</a:t>
            </a:r>
            <a:r>
              <a:rPr lang="en-CA" sz="4275" dirty="0">
                <a:solidFill>
                  <a:srgbClr val="FF0000"/>
                </a:solidFill>
              </a:rPr>
              <a:t>.</a:t>
            </a:r>
            <a:r>
              <a:rPr lang="en-CA" sz="4275" dirty="0">
                <a:solidFill>
                  <a:schemeClr val="bg1"/>
                </a:solidFill>
              </a:rPr>
              <a:t>001 INTELLECTUAL PROPERTY </a:t>
            </a:r>
          </a:p>
          <a:p>
            <a:pPr algn="ctr">
              <a:lnSpc>
                <a:spcPct val="120000"/>
              </a:lnSpc>
              <a:defRPr/>
            </a:pPr>
            <a:r>
              <a:rPr lang="en-CA" sz="4275" dirty="0">
                <a:solidFill>
                  <a:schemeClr val="bg1"/>
                </a:solidFill>
              </a:rPr>
              <a:t>Computers </a:t>
            </a:r>
            <a:r>
              <a:rPr lang="en-CA" sz="4275" dirty="0">
                <a:solidFill>
                  <a:srgbClr val="FF0000"/>
                </a:solidFill>
              </a:rPr>
              <a:t>=</a:t>
            </a:r>
            <a:r>
              <a:rPr lang="en-CA" sz="4275" dirty="0">
                <a:solidFill>
                  <a:schemeClr val="bg1"/>
                </a:solidFill>
              </a:rPr>
              <a:t> Room </a:t>
            </a:r>
            <a:r>
              <a:rPr lang="en-CA" sz="4275" dirty="0">
                <a:solidFill>
                  <a:srgbClr val="FFFF00"/>
                </a:solidFill>
              </a:rPr>
              <a:t>?</a:t>
            </a:r>
            <a:r>
              <a:rPr lang="en-CA" sz="4275" dirty="0">
                <a:solidFill>
                  <a:schemeClr val="bg1"/>
                </a:solidFill>
              </a:rPr>
              <a:t> </a:t>
            </a:r>
          </a:p>
          <a:p>
            <a:pPr algn="ctr">
              <a:lnSpc>
                <a:spcPct val="120000"/>
              </a:lnSpc>
              <a:defRPr/>
            </a:pPr>
            <a:r>
              <a:rPr lang="en-CA" sz="4275" dirty="0">
                <a:solidFill>
                  <a:schemeClr val="bg1"/>
                </a:solidFill>
              </a:rPr>
              <a:t>Hand-writers </a:t>
            </a:r>
            <a:r>
              <a:rPr lang="en-CA" sz="4275" dirty="0">
                <a:solidFill>
                  <a:srgbClr val="FF0000"/>
                </a:solidFill>
              </a:rPr>
              <a:t>=</a:t>
            </a:r>
            <a:r>
              <a:rPr lang="en-CA" sz="4275" dirty="0">
                <a:solidFill>
                  <a:schemeClr val="bg1"/>
                </a:solidFill>
              </a:rPr>
              <a:t> Room </a:t>
            </a:r>
            <a:r>
              <a:rPr lang="en-CA" sz="4275" dirty="0">
                <a:solidFill>
                  <a:srgbClr val="FFFF00"/>
                </a:solidFill>
              </a:rPr>
              <a:t>?</a:t>
            </a:r>
            <a:endParaRPr lang="en-US" sz="4275" dirty="0">
              <a:solidFill>
                <a:srgbClr val="FFFF00"/>
              </a:solidFill>
            </a:endParaRPr>
          </a:p>
          <a:p>
            <a:pPr algn="ctr">
              <a:defRPr/>
            </a:pPr>
            <a:endParaRPr lang="en-US" sz="4500" dirty="0">
              <a:solidFill>
                <a:schemeClr val="bg1"/>
              </a:solidFill>
            </a:endParaRPr>
          </a:p>
        </p:txBody>
      </p:sp>
    </p:spTree>
    <p:extLst>
      <p:ext uri="{BB962C8B-B14F-4D97-AF65-F5344CB8AC3E}">
        <p14:creationId xmlns:p14="http://schemas.microsoft.com/office/powerpoint/2010/main" val="14165240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extBox 1">
            <a:extLst>
              <a:ext uri="{FF2B5EF4-FFF2-40B4-BE49-F238E27FC236}">
                <a16:creationId xmlns:a16="http://schemas.microsoft.com/office/drawing/2014/main" id="{E4523C31-C4EE-C031-0C36-A81E8F3B7A4D}"/>
              </a:ext>
            </a:extLst>
          </p:cNvPr>
          <p:cNvSpPr txBox="1">
            <a:spLocks noChangeArrowheads="1"/>
          </p:cNvSpPr>
          <p:nvPr/>
        </p:nvSpPr>
        <p:spPr bwMode="auto">
          <a:xfrm>
            <a:off x="344488" y="1909763"/>
            <a:ext cx="84550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4000">
                <a:solidFill>
                  <a:srgbClr val="FFFF00"/>
                </a:solidFill>
              </a:rPr>
              <a:t>Zoom </a:t>
            </a:r>
            <a:r>
              <a:rPr lang="en-US" altLang="en-US" sz="4000">
                <a:solidFill>
                  <a:srgbClr val="FF0000"/>
                </a:solidFill>
              </a:rPr>
              <a:t>Q&amp;A </a:t>
            </a:r>
            <a:r>
              <a:rPr lang="en-US" altLang="en-US" sz="4000">
                <a:solidFill>
                  <a:srgbClr val="FFFF00"/>
                </a:solidFill>
              </a:rPr>
              <a:t>Sessions</a:t>
            </a:r>
          </a:p>
          <a:p>
            <a:pPr algn="ctr"/>
            <a:r>
              <a:rPr lang="en-US" altLang="en-US" sz="4000">
                <a:solidFill>
                  <a:srgbClr val="FF0000"/>
                </a:solidFill>
              </a:rPr>
              <a:t>(</a:t>
            </a:r>
            <a:r>
              <a:rPr lang="en-US" altLang="en-US" sz="4000">
                <a:solidFill>
                  <a:schemeClr val="bg1"/>
                </a:solidFill>
              </a:rPr>
              <a:t>Study Groups Preferred If Possible</a:t>
            </a:r>
            <a:r>
              <a:rPr lang="en-US" altLang="en-US" sz="4000">
                <a:solidFill>
                  <a:srgbClr val="FF0000"/>
                </a:solidFill>
              </a:rPr>
              <a:t>)</a:t>
            </a:r>
          </a:p>
        </p:txBody>
      </p:sp>
    </p:spTree>
    <p:extLst>
      <p:ext uri="{BB962C8B-B14F-4D97-AF65-F5344CB8AC3E}">
        <p14:creationId xmlns:p14="http://schemas.microsoft.com/office/powerpoint/2010/main" val="24009474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1888CD-F0AF-2917-8CDE-E361D19A1877}"/>
              </a:ext>
            </a:extLst>
          </p:cNvPr>
          <p:cNvSpPr>
            <a:spLocks noGrp="1"/>
          </p:cNvSpPr>
          <p:nvPr>
            <p:ph sz="quarter" idx="10"/>
          </p:nvPr>
        </p:nvSpPr>
        <p:spPr>
          <a:xfrm>
            <a:off x="1485900" y="838200"/>
            <a:ext cx="6172200" cy="3455988"/>
          </a:xfrm>
        </p:spPr>
        <p:txBody>
          <a:bodyPr>
            <a:normAutofit lnSpcReduction="10000"/>
          </a:bodyPr>
          <a:lstStyle/>
          <a:p>
            <a:pPr marL="0" indent="0" algn="ctr">
              <a:buFont typeface="Arial" panose="020B0604020202020204" pitchFamily="34" charset="0"/>
              <a:buNone/>
              <a:defRPr/>
            </a:pPr>
            <a:r>
              <a:rPr lang="en-US" sz="6600" dirty="0">
                <a:solidFill>
                  <a:srgbClr val="92D050"/>
                </a:solidFill>
              </a:rPr>
              <a:t>QUESTIONS</a:t>
            </a:r>
            <a:r>
              <a:rPr lang="en-US" sz="6600" dirty="0">
                <a:solidFill>
                  <a:srgbClr val="FF0000"/>
                </a:solidFill>
              </a:rPr>
              <a:t>?</a:t>
            </a:r>
          </a:p>
          <a:p>
            <a:pPr marL="0" indent="0" algn="ctr">
              <a:buFont typeface="Arial" panose="020B0604020202020204" pitchFamily="34" charset="0"/>
              <a:buNone/>
              <a:defRPr/>
            </a:pPr>
            <a:r>
              <a:rPr lang="en-US" sz="6600" dirty="0">
                <a:solidFill>
                  <a:srgbClr val="FFFF00"/>
                </a:solidFill>
              </a:rPr>
              <a:t>THOUGHTS</a:t>
            </a:r>
            <a:r>
              <a:rPr lang="en-US" sz="6600" dirty="0">
                <a:solidFill>
                  <a:srgbClr val="FF0000"/>
                </a:solidFill>
              </a:rPr>
              <a:t>?</a:t>
            </a:r>
          </a:p>
          <a:p>
            <a:pPr marL="0" indent="0" algn="ctr">
              <a:buFont typeface="Arial" panose="020B0604020202020204" pitchFamily="34" charset="0"/>
              <a:buNone/>
              <a:defRPr/>
            </a:pPr>
            <a:r>
              <a:rPr lang="en-US" sz="6600" dirty="0">
                <a:solidFill>
                  <a:srgbClr val="FFFFFF"/>
                </a:solidFill>
              </a:rPr>
              <a:t> DISCUSSION</a:t>
            </a:r>
            <a:r>
              <a:rPr lang="en-US" sz="6600" dirty="0">
                <a:solidFill>
                  <a:srgbClr val="FF0000"/>
                </a:solidFill>
              </a:rPr>
              <a:t>?</a:t>
            </a:r>
          </a:p>
        </p:txBody>
      </p:sp>
    </p:spTree>
    <p:extLst>
      <p:ext uri="{BB962C8B-B14F-4D97-AF65-F5344CB8AC3E}">
        <p14:creationId xmlns:p14="http://schemas.microsoft.com/office/powerpoint/2010/main" val="33004400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a:extLst>
              <a:ext uri="{FF2B5EF4-FFF2-40B4-BE49-F238E27FC236}">
                <a16:creationId xmlns:a16="http://schemas.microsoft.com/office/drawing/2014/main" id="{AFCE1AED-4CDF-7AC0-5EDC-F502746FF12D}"/>
              </a:ext>
            </a:extLst>
          </p:cNvPr>
          <p:cNvSpPr>
            <a:spLocks noGrp="1" noChangeArrowheads="1"/>
          </p:cNvSpPr>
          <p:nvPr>
            <p:ph type="title"/>
          </p:nvPr>
        </p:nvSpPr>
        <p:spPr bwMode="auto">
          <a:xfrm>
            <a:off x="1525588" y="115888"/>
            <a:ext cx="6132512"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000">
                <a:solidFill>
                  <a:srgbClr val="FFFF00"/>
                </a:solidFill>
              </a:rPr>
              <a:t>Pause</a:t>
            </a:r>
          </a:p>
        </p:txBody>
      </p:sp>
      <p:pic>
        <p:nvPicPr>
          <p:cNvPr id="4" name="Content Placeholder 3" descr="Crystal_Project_pause-queue.png">
            <a:extLst>
              <a:ext uri="{FF2B5EF4-FFF2-40B4-BE49-F238E27FC236}">
                <a16:creationId xmlns:a16="http://schemas.microsoft.com/office/drawing/2014/main" id="{C0DBFEC8-9823-BACA-DF52-2B5E3C37FAD7}"/>
              </a:ext>
            </a:extLst>
          </p:cNvPr>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l="1729" r="296"/>
          <a:stretch/>
        </p:blipFill>
        <p:spPr>
          <a:xfrm>
            <a:off x="3038475" y="1331913"/>
            <a:ext cx="3067050" cy="3132137"/>
          </a:xfrm>
        </p:spPr>
      </p:pic>
      <p:pic>
        <p:nvPicPr>
          <p:cNvPr id="87043" name="Content Placeholder 3" descr="Crystal_Project_pause-queue.png">
            <a:extLst>
              <a:ext uri="{FF2B5EF4-FFF2-40B4-BE49-F238E27FC236}">
                <a16:creationId xmlns:a16="http://schemas.microsoft.com/office/drawing/2014/main" id="{1EED4356-7720-E82A-D099-B0A99AC36AA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l="1729" r="296"/>
          <a:stretch>
            <a:fillRect/>
          </a:stretch>
        </p:blipFill>
        <p:spPr bwMode="auto">
          <a:xfrm>
            <a:off x="3033713" y="1331913"/>
            <a:ext cx="30670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40422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TextBox 1">
            <a:extLst>
              <a:ext uri="{FF2B5EF4-FFF2-40B4-BE49-F238E27FC236}">
                <a16:creationId xmlns:a16="http://schemas.microsoft.com/office/drawing/2014/main" id="{CD06953E-8598-DE13-5CCD-5958D37AF12D}"/>
              </a:ext>
            </a:extLst>
          </p:cNvPr>
          <p:cNvSpPr txBox="1">
            <a:spLocks noChangeArrowheads="1"/>
          </p:cNvSpPr>
          <p:nvPr/>
        </p:nvSpPr>
        <p:spPr bwMode="auto">
          <a:xfrm>
            <a:off x="2182813" y="339725"/>
            <a:ext cx="47783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6000" b="0" i="0" u="none" strike="noStrike" kern="1200" cap="none" spc="0" normalizeH="0" baseline="0" noProof="0">
                <a:ln>
                  <a:noFill/>
                </a:ln>
                <a:solidFill>
                  <a:srgbClr val="FFFFFF"/>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Random Notes</a:t>
            </a:r>
          </a:p>
        </p:txBody>
      </p:sp>
      <p:pic>
        <p:nvPicPr>
          <p:cNvPr id="142338" name="Picture 4">
            <a:extLst>
              <a:ext uri="{FF2B5EF4-FFF2-40B4-BE49-F238E27FC236}">
                <a16:creationId xmlns:a16="http://schemas.microsoft.com/office/drawing/2014/main" id="{2F6EB971-2CE8-7605-9FC6-E8794858C9F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114675" y="1708150"/>
            <a:ext cx="2914650" cy="291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book&#10;&#10;Description automatically generated">
            <a:extLst>
              <a:ext uri="{FF2B5EF4-FFF2-40B4-BE49-F238E27FC236}">
                <a16:creationId xmlns:a16="http://schemas.microsoft.com/office/drawing/2014/main" id="{9E749C3B-9AC7-A866-F184-EE3C56E62B8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94218" y="1203598"/>
            <a:ext cx="3955564" cy="3643150"/>
          </a:xfrm>
          <a:prstGeom prst="rect">
            <a:avLst/>
          </a:prstGeom>
        </p:spPr>
      </p:pic>
      <p:sp>
        <p:nvSpPr>
          <p:cNvPr id="2" name="TextBox 1">
            <a:extLst>
              <a:ext uri="{FF2B5EF4-FFF2-40B4-BE49-F238E27FC236}">
                <a16:creationId xmlns:a16="http://schemas.microsoft.com/office/drawing/2014/main" id="{92A06CB9-8177-45AB-698E-DA83579690ED}"/>
              </a:ext>
            </a:extLst>
          </p:cNvPr>
          <p:cNvSpPr txBox="1"/>
          <p:nvPr/>
        </p:nvSpPr>
        <p:spPr>
          <a:xfrm>
            <a:off x="2601749" y="123478"/>
            <a:ext cx="3940502" cy="707886"/>
          </a:xfrm>
          <a:prstGeom prst="rect">
            <a:avLst/>
          </a:prstGeom>
          <a:noFill/>
        </p:spPr>
        <p:txBody>
          <a:bodyPr wrap="none" rtlCol="0">
            <a:spAutoFit/>
          </a:bodyPr>
          <a:lstStyle/>
          <a:p>
            <a:r>
              <a:rPr lang="en-US" sz="4000" b="1" dirty="0">
                <a:solidFill>
                  <a:srgbClr val="FFFF00"/>
                </a:solidFill>
              </a:rPr>
              <a:t>Any Thoughts</a:t>
            </a:r>
            <a:r>
              <a:rPr lang="en-US" sz="4000" b="1" dirty="0">
                <a:solidFill>
                  <a:srgbClr val="FF0000"/>
                </a:solidFill>
              </a:rPr>
              <a:t>?</a:t>
            </a:r>
          </a:p>
        </p:txBody>
      </p:sp>
    </p:spTree>
    <p:extLst>
      <p:ext uri="{BB962C8B-B14F-4D97-AF65-F5344CB8AC3E}">
        <p14:creationId xmlns:p14="http://schemas.microsoft.com/office/powerpoint/2010/main" val="42533396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ext on a page&#10;&#10;Description automatically generated">
            <a:extLst>
              <a:ext uri="{FF2B5EF4-FFF2-40B4-BE49-F238E27FC236}">
                <a16:creationId xmlns:a16="http://schemas.microsoft.com/office/drawing/2014/main" id="{AFADB3F2-0A01-4BE0-10FE-BE4764D98B7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30542" y="167674"/>
            <a:ext cx="5882916" cy="4808152"/>
          </a:xfrm>
          <a:prstGeom prst="rect">
            <a:avLst/>
          </a:prstGeom>
        </p:spPr>
      </p:pic>
    </p:spTree>
    <p:extLst>
      <p:ext uri="{BB962C8B-B14F-4D97-AF65-F5344CB8AC3E}">
        <p14:creationId xmlns:p14="http://schemas.microsoft.com/office/powerpoint/2010/main" val="39276961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112B52-7BCC-8AB2-8E5E-4E043AF9AD37}"/>
              </a:ext>
            </a:extLst>
          </p:cNvPr>
          <p:cNvSpPr>
            <a:spLocks noGrp="1"/>
          </p:cNvSpPr>
          <p:nvPr>
            <p:ph sz="quarter" idx="10"/>
          </p:nvPr>
        </p:nvSpPr>
        <p:spPr>
          <a:xfrm>
            <a:off x="1240972" y="1459851"/>
            <a:ext cx="6656423" cy="2834749"/>
          </a:xfrm>
        </p:spPr>
        <p:txBody>
          <a:bodyPr/>
          <a:lstStyle/>
          <a:p>
            <a:pPr marL="0" indent="0" algn="ctr">
              <a:buFont typeface="Arial" panose="020B0604020202020204" pitchFamily="34" charset="0"/>
              <a:buNone/>
              <a:defRPr/>
            </a:pPr>
            <a:r>
              <a:rPr lang="en-US" sz="10875"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Logistics</a:t>
            </a:r>
            <a:endParaRPr lang="en-US" sz="10875"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text&#10;&#10;Description automatically generated">
            <a:extLst>
              <a:ext uri="{FF2B5EF4-FFF2-40B4-BE49-F238E27FC236}">
                <a16:creationId xmlns:a16="http://schemas.microsoft.com/office/drawing/2014/main" id="{F0A39FC1-D899-2D05-32D1-E8F01DAE6B2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34902" y="153632"/>
            <a:ext cx="5674196" cy="4836235"/>
          </a:xfrm>
          <a:prstGeom prst="rect">
            <a:avLst/>
          </a:prstGeom>
        </p:spPr>
      </p:pic>
    </p:spTree>
    <p:extLst>
      <p:ext uri="{BB962C8B-B14F-4D97-AF65-F5344CB8AC3E}">
        <p14:creationId xmlns:p14="http://schemas.microsoft.com/office/powerpoint/2010/main" val="26503886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text&#10;&#10;Description automatically generated">
            <a:extLst>
              <a:ext uri="{FF2B5EF4-FFF2-40B4-BE49-F238E27FC236}">
                <a16:creationId xmlns:a16="http://schemas.microsoft.com/office/drawing/2014/main" id="{951FB37D-D53B-357C-8A77-C32E84622EB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98198" y="277763"/>
            <a:ext cx="3947603" cy="4587974"/>
          </a:xfrm>
          <a:prstGeom prst="rect">
            <a:avLst/>
          </a:prstGeom>
        </p:spPr>
      </p:pic>
    </p:spTree>
    <p:extLst>
      <p:ext uri="{BB962C8B-B14F-4D97-AF65-F5344CB8AC3E}">
        <p14:creationId xmlns:p14="http://schemas.microsoft.com/office/powerpoint/2010/main" val="42438268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ext on a page&#10;&#10;Description automatically generated">
            <a:extLst>
              <a:ext uri="{FF2B5EF4-FFF2-40B4-BE49-F238E27FC236}">
                <a16:creationId xmlns:a16="http://schemas.microsoft.com/office/drawing/2014/main" id="{D5073349-A719-E585-C997-3A66DBC55C6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54448" y="204228"/>
            <a:ext cx="5835104" cy="4735043"/>
          </a:xfrm>
          <a:prstGeom prst="rect">
            <a:avLst/>
          </a:prstGeom>
        </p:spPr>
      </p:pic>
    </p:spTree>
    <p:extLst>
      <p:ext uri="{BB962C8B-B14F-4D97-AF65-F5344CB8AC3E}">
        <p14:creationId xmlns:p14="http://schemas.microsoft.com/office/powerpoint/2010/main" val="5024087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1888CD-F0AF-2917-8CDE-E361D19A1877}"/>
              </a:ext>
            </a:extLst>
          </p:cNvPr>
          <p:cNvSpPr>
            <a:spLocks noGrp="1"/>
          </p:cNvSpPr>
          <p:nvPr>
            <p:ph sz="quarter" idx="10"/>
          </p:nvPr>
        </p:nvSpPr>
        <p:spPr>
          <a:xfrm>
            <a:off x="1485900" y="838200"/>
            <a:ext cx="6172200" cy="3455988"/>
          </a:xfrm>
        </p:spPr>
        <p:txBody>
          <a:bodyPr>
            <a:normAutofit lnSpcReduction="10000"/>
          </a:bodyPr>
          <a:lstStyle/>
          <a:p>
            <a:pPr marL="0" indent="0" algn="ctr">
              <a:buFont typeface="Arial" panose="020B0604020202020204" pitchFamily="34" charset="0"/>
              <a:buNone/>
              <a:defRPr/>
            </a:pPr>
            <a:r>
              <a:rPr lang="en-US" sz="6600" dirty="0">
                <a:solidFill>
                  <a:srgbClr val="92D050"/>
                </a:solidFill>
              </a:rPr>
              <a:t>QUESTIONS</a:t>
            </a:r>
            <a:r>
              <a:rPr lang="en-US" sz="6600" dirty="0">
                <a:solidFill>
                  <a:srgbClr val="FF0000"/>
                </a:solidFill>
              </a:rPr>
              <a:t>?</a:t>
            </a:r>
          </a:p>
          <a:p>
            <a:pPr marL="0" indent="0" algn="ctr">
              <a:buFont typeface="Arial" panose="020B0604020202020204" pitchFamily="34" charset="0"/>
              <a:buNone/>
              <a:defRPr/>
            </a:pPr>
            <a:r>
              <a:rPr lang="en-US" sz="6600" dirty="0">
                <a:solidFill>
                  <a:srgbClr val="FFFF00"/>
                </a:solidFill>
              </a:rPr>
              <a:t>THOUGHTS</a:t>
            </a:r>
            <a:r>
              <a:rPr lang="en-US" sz="6600" dirty="0">
                <a:solidFill>
                  <a:srgbClr val="FF0000"/>
                </a:solidFill>
              </a:rPr>
              <a:t>?</a:t>
            </a:r>
          </a:p>
          <a:p>
            <a:pPr marL="0" indent="0" algn="ctr">
              <a:buFont typeface="Arial" panose="020B0604020202020204" pitchFamily="34" charset="0"/>
              <a:buNone/>
              <a:defRPr/>
            </a:pPr>
            <a:r>
              <a:rPr lang="en-US" sz="6600" dirty="0">
                <a:solidFill>
                  <a:srgbClr val="FFFFFF"/>
                </a:solidFill>
              </a:rPr>
              <a:t> DISCUSSION</a:t>
            </a:r>
            <a:r>
              <a:rPr lang="en-US" sz="6600" dirty="0">
                <a:solidFill>
                  <a:srgbClr val="FF0000"/>
                </a:solidFill>
              </a:rPr>
              <a:t>?</a:t>
            </a:r>
          </a:p>
        </p:txBody>
      </p:sp>
    </p:spTree>
    <p:extLst>
      <p:ext uri="{BB962C8B-B14F-4D97-AF65-F5344CB8AC3E}">
        <p14:creationId xmlns:p14="http://schemas.microsoft.com/office/powerpoint/2010/main" val="1295625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2" descr="Graphical user interface, text, application, email&#10;&#10;Description automatically generated">
            <a:extLst>
              <a:ext uri="{FF2B5EF4-FFF2-40B4-BE49-F238E27FC236}">
                <a16:creationId xmlns:a16="http://schemas.microsoft.com/office/drawing/2014/main" id="{203B0E9D-4541-9303-63C2-56896925FFA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392363" y="250825"/>
            <a:ext cx="4359275"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9385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2" descr="Table&#10;&#10;Description automatically generated">
            <a:extLst>
              <a:ext uri="{FF2B5EF4-FFF2-40B4-BE49-F238E27FC236}">
                <a16:creationId xmlns:a16="http://schemas.microsoft.com/office/drawing/2014/main" id="{258FA484-87B1-4743-D1F3-E5CA4BA8EE28}"/>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619250" y="261938"/>
            <a:ext cx="6170613" cy="461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50955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1B2E10-1497-49B2-A92E-94DDE76383ED}"/>
              </a:ext>
            </a:extLst>
          </p:cNvPr>
          <p:cNvPicPr>
            <a:picLocks noChangeAspect="1"/>
          </p:cNvPicPr>
          <p:nvPr/>
        </p:nvPicPr>
        <p:blipFill>
          <a:blip r:embed="rId2"/>
          <a:stretch>
            <a:fillRect/>
          </a:stretch>
        </p:blipFill>
        <p:spPr>
          <a:xfrm>
            <a:off x="1397000" y="527050"/>
            <a:ext cx="6350000" cy="4089400"/>
          </a:xfrm>
          <a:prstGeom prst="rect">
            <a:avLst/>
          </a:prstGeom>
        </p:spPr>
      </p:pic>
    </p:spTree>
    <p:extLst>
      <p:ext uri="{BB962C8B-B14F-4D97-AF65-F5344CB8AC3E}">
        <p14:creationId xmlns:p14="http://schemas.microsoft.com/office/powerpoint/2010/main" val="28651929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63D2CF-AE15-B863-DF78-49DC374FC970}"/>
              </a:ext>
            </a:extLst>
          </p:cNvPr>
          <p:cNvPicPr>
            <a:picLocks noChangeAspect="1"/>
          </p:cNvPicPr>
          <p:nvPr/>
        </p:nvPicPr>
        <p:blipFill>
          <a:blip r:embed="rId2"/>
          <a:stretch>
            <a:fillRect/>
          </a:stretch>
        </p:blipFill>
        <p:spPr>
          <a:xfrm>
            <a:off x="1203991" y="325288"/>
            <a:ext cx="6736017" cy="4492924"/>
          </a:xfrm>
          <a:prstGeom prst="rect">
            <a:avLst/>
          </a:prstGeom>
        </p:spPr>
      </p:pic>
    </p:spTree>
    <p:extLst>
      <p:ext uri="{BB962C8B-B14F-4D97-AF65-F5344CB8AC3E}">
        <p14:creationId xmlns:p14="http://schemas.microsoft.com/office/powerpoint/2010/main" val="8908320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website&#10;&#10;Description automatically generated">
            <a:extLst>
              <a:ext uri="{FF2B5EF4-FFF2-40B4-BE49-F238E27FC236}">
                <a16:creationId xmlns:a16="http://schemas.microsoft.com/office/drawing/2014/main" id="{93AC6364-243F-5C85-88E0-00C277D67F3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46585" y="241759"/>
            <a:ext cx="5650829" cy="4659982"/>
          </a:xfrm>
          <a:prstGeom prst="rect">
            <a:avLst/>
          </a:prstGeom>
        </p:spPr>
      </p:pic>
    </p:spTree>
    <p:extLst>
      <p:ext uri="{BB962C8B-B14F-4D97-AF65-F5344CB8AC3E}">
        <p14:creationId xmlns:p14="http://schemas.microsoft.com/office/powerpoint/2010/main" val="14675739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text&#10;&#10;Description automatically generated">
            <a:extLst>
              <a:ext uri="{FF2B5EF4-FFF2-40B4-BE49-F238E27FC236}">
                <a16:creationId xmlns:a16="http://schemas.microsoft.com/office/drawing/2014/main" id="{76B3411E-8E2A-6B92-66CD-BDC494F33FB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76550" y="164037"/>
            <a:ext cx="4790899" cy="4815426"/>
          </a:xfrm>
          <a:prstGeom prst="rect">
            <a:avLst/>
          </a:prstGeom>
        </p:spPr>
      </p:pic>
    </p:spTree>
    <p:extLst>
      <p:ext uri="{BB962C8B-B14F-4D97-AF65-F5344CB8AC3E}">
        <p14:creationId xmlns:p14="http://schemas.microsoft.com/office/powerpoint/2010/main" val="18336857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E5707D-EAD1-DE32-9035-81F43A380565}"/>
              </a:ext>
            </a:extLst>
          </p:cNvPr>
          <p:cNvSpPr txBox="1"/>
          <p:nvPr/>
        </p:nvSpPr>
        <p:spPr>
          <a:xfrm>
            <a:off x="195417" y="267494"/>
            <a:ext cx="8753165" cy="646331"/>
          </a:xfrm>
          <a:prstGeom prst="rect">
            <a:avLst/>
          </a:prstGeom>
          <a:noFill/>
        </p:spPr>
        <p:txBody>
          <a:bodyPr wrap="none" rtlCol="0">
            <a:spAutoFit/>
          </a:bodyPr>
          <a:lstStyle/>
          <a:p>
            <a:r>
              <a:rPr lang="en-US" sz="3600" b="1" dirty="0">
                <a:solidFill>
                  <a:srgbClr val="FFFF00"/>
                </a:solidFill>
                <a:latin typeface="Times New Roman" panose="02020603050405020304" pitchFamily="18" charset="0"/>
                <a:cs typeface="Times New Roman" panose="02020603050405020304" pitchFamily="18" charset="0"/>
              </a:rPr>
              <a:t>On Course Website </a:t>
            </a:r>
            <a:r>
              <a:rPr lang="en-US" sz="3200" dirty="0">
                <a:solidFill>
                  <a:srgbClr val="FF0000"/>
                </a:solidFill>
                <a:latin typeface="Times New Roman" panose="02020603050405020304" pitchFamily="18" charset="0"/>
                <a:cs typeface="Times New Roman" panose="02020603050405020304" pitchFamily="18" charset="0"/>
              </a:rPr>
              <a:t>(</a:t>
            </a:r>
            <a:r>
              <a:rPr lang="en-US" sz="3200" dirty="0">
                <a:solidFill>
                  <a:schemeClr val="bg1"/>
                </a:solidFill>
                <a:latin typeface="Times New Roman" panose="02020603050405020304" pitchFamily="18" charset="0"/>
                <a:cs typeface="Times New Roman" panose="02020603050405020304" pitchFamily="18" charset="0"/>
              </a:rPr>
              <a:t>includes all of </a:t>
            </a:r>
            <a:r>
              <a:rPr lang="en-US" sz="3200" dirty="0">
                <a:solidFill>
                  <a:srgbClr val="FFFF00"/>
                </a:solidFill>
                <a:latin typeface="Times New Roman" panose="02020603050405020304" pitchFamily="18" charset="0"/>
                <a:cs typeface="Times New Roman" panose="02020603050405020304" pitchFamily="18" charset="0"/>
              </a:rPr>
              <a:t>Trademarks</a:t>
            </a:r>
            <a:r>
              <a:rPr lang="en-US" sz="3200" dirty="0">
                <a:solidFill>
                  <a:srgbClr val="FF0000"/>
                </a:solidFill>
                <a:latin typeface="Times New Roman" panose="02020603050405020304" pitchFamily="18" charset="0"/>
                <a:cs typeface="Times New Roman" panose="02020603050405020304" pitchFamily="18" charset="0"/>
              </a:rPr>
              <a:t>)</a:t>
            </a:r>
          </a:p>
        </p:txBody>
      </p:sp>
      <p:pic>
        <p:nvPicPr>
          <p:cNvPr id="4" name="Picture 3" descr="A blue background with white text and cartoon character&#10;&#10;Description automatically generated">
            <a:extLst>
              <a:ext uri="{FF2B5EF4-FFF2-40B4-BE49-F238E27FC236}">
                <a16:creationId xmlns:a16="http://schemas.microsoft.com/office/drawing/2014/main" id="{1F2BE7CD-1721-A4AE-9692-494591AE611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39652" y="1131590"/>
            <a:ext cx="5864696" cy="3298892"/>
          </a:xfrm>
          <a:prstGeom prst="rect">
            <a:avLst/>
          </a:prstGeom>
        </p:spPr>
      </p:pic>
    </p:spTree>
    <p:extLst>
      <p:ext uri="{BB962C8B-B14F-4D97-AF65-F5344CB8AC3E}">
        <p14:creationId xmlns:p14="http://schemas.microsoft.com/office/powerpoint/2010/main" val="10320058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text&#10;&#10;Description automatically generated">
            <a:extLst>
              <a:ext uri="{FF2B5EF4-FFF2-40B4-BE49-F238E27FC236}">
                <a16:creationId xmlns:a16="http://schemas.microsoft.com/office/drawing/2014/main" id="{6C61B62C-DF67-A0FE-2AE6-011571E08FD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26041" y="222982"/>
            <a:ext cx="5091918" cy="4697535"/>
          </a:xfrm>
          <a:prstGeom prst="rect">
            <a:avLst/>
          </a:prstGeom>
        </p:spPr>
      </p:pic>
    </p:spTree>
    <p:extLst>
      <p:ext uri="{BB962C8B-B14F-4D97-AF65-F5344CB8AC3E}">
        <p14:creationId xmlns:p14="http://schemas.microsoft.com/office/powerpoint/2010/main" val="2596116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website&#10;&#10;Description automatically generated">
            <a:extLst>
              <a:ext uri="{FF2B5EF4-FFF2-40B4-BE49-F238E27FC236}">
                <a16:creationId xmlns:a16="http://schemas.microsoft.com/office/drawing/2014/main" id="{E34E82B6-2267-ABD4-1FF7-6D83FBA8B60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34973" y="114368"/>
            <a:ext cx="3474053" cy="4914763"/>
          </a:xfrm>
          <a:prstGeom prst="rect">
            <a:avLst/>
          </a:prstGeom>
        </p:spPr>
      </p:pic>
    </p:spTree>
    <p:extLst>
      <p:ext uri="{BB962C8B-B14F-4D97-AF65-F5344CB8AC3E}">
        <p14:creationId xmlns:p14="http://schemas.microsoft.com/office/powerpoint/2010/main" val="36301207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DB4571-A965-81F8-43C2-6D9DA70B9104}"/>
              </a:ext>
            </a:extLst>
          </p:cNvPr>
          <p:cNvSpPr txBox="1"/>
          <p:nvPr/>
        </p:nvSpPr>
        <p:spPr>
          <a:xfrm>
            <a:off x="287524" y="432703"/>
            <a:ext cx="8568952" cy="4585871"/>
          </a:xfrm>
          <a:prstGeom prst="rect">
            <a:avLst/>
          </a:prstGeom>
          <a:noFill/>
        </p:spPr>
        <p:txBody>
          <a:bodyPr wrap="square" rtlCol="0">
            <a:spAutoFit/>
          </a:bodyPr>
          <a:lstStyle/>
          <a:p>
            <a:r>
              <a:rPr lang="en-CA" sz="3400" i="1" dirty="0">
                <a:solidFill>
                  <a:srgbClr val="FFFF00"/>
                </a:solidFill>
              </a:rPr>
              <a:t>“</a:t>
            </a:r>
            <a:r>
              <a:rPr lang="en-CA" sz="3400" i="1" dirty="0">
                <a:solidFill>
                  <a:schemeClr val="bg1"/>
                </a:solidFill>
              </a:rPr>
              <a:t>In this case</a:t>
            </a:r>
            <a:r>
              <a:rPr lang="en-CA" sz="3400" i="1" dirty="0">
                <a:solidFill>
                  <a:srgbClr val="FF0000"/>
                </a:solidFill>
              </a:rPr>
              <a:t>,</a:t>
            </a:r>
            <a:r>
              <a:rPr lang="en-CA" sz="3400" i="1" dirty="0">
                <a:solidFill>
                  <a:schemeClr val="bg1"/>
                </a:solidFill>
              </a:rPr>
              <a:t> however</a:t>
            </a:r>
            <a:r>
              <a:rPr lang="en-CA" sz="3400" i="1" dirty="0">
                <a:solidFill>
                  <a:srgbClr val="FF0000"/>
                </a:solidFill>
              </a:rPr>
              <a:t>,</a:t>
            </a:r>
            <a:r>
              <a:rPr lang="en-CA" sz="3400" i="1" dirty="0">
                <a:solidFill>
                  <a:schemeClr val="bg1"/>
                </a:solidFill>
              </a:rPr>
              <a:t> Goldsmith’s </a:t>
            </a:r>
          </a:p>
          <a:p>
            <a:r>
              <a:rPr lang="en-CA" sz="3400" i="1" dirty="0">
                <a:solidFill>
                  <a:schemeClr val="bg1"/>
                </a:solidFill>
              </a:rPr>
              <a:t>photograph of Prince</a:t>
            </a:r>
            <a:r>
              <a:rPr lang="en-CA" sz="3400" i="1" dirty="0">
                <a:solidFill>
                  <a:srgbClr val="FF0000"/>
                </a:solidFill>
              </a:rPr>
              <a:t>,</a:t>
            </a:r>
            <a:r>
              <a:rPr lang="en-CA" sz="3400" i="1" dirty="0">
                <a:solidFill>
                  <a:schemeClr val="bg1"/>
                </a:solidFill>
              </a:rPr>
              <a:t> and AWF</a:t>
            </a:r>
            <a:r>
              <a:rPr lang="en-CA" sz="3400" i="1" dirty="0">
                <a:solidFill>
                  <a:srgbClr val="FF0000"/>
                </a:solidFill>
              </a:rPr>
              <a:t>’</a:t>
            </a:r>
            <a:r>
              <a:rPr lang="en-CA" sz="3400" i="1" dirty="0">
                <a:solidFill>
                  <a:schemeClr val="bg1"/>
                </a:solidFill>
              </a:rPr>
              <a:t>s copying use of the photograph in an image licensed to a special edition magazine devoted to Prince</a:t>
            </a:r>
            <a:r>
              <a:rPr lang="en-CA" sz="3400" i="1" dirty="0">
                <a:solidFill>
                  <a:srgbClr val="FF0000"/>
                </a:solidFill>
              </a:rPr>
              <a:t>,</a:t>
            </a:r>
            <a:r>
              <a:rPr lang="en-CA" sz="3400" i="1" dirty="0">
                <a:solidFill>
                  <a:schemeClr val="bg1"/>
                </a:solidFill>
              </a:rPr>
              <a:t> </a:t>
            </a:r>
            <a:r>
              <a:rPr lang="en-CA" sz="3400" i="1" dirty="0">
                <a:solidFill>
                  <a:srgbClr val="FFFF00"/>
                </a:solidFill>
              </a:rPr>
              <a:t>share substantially the same commercial purpose</a:t>
            </a:r>
            <a:r>
              <a:rPr lang="en-CA" sz="3400" i="1" dirty="0">
                <a:solidFill>
                  <a:srgbClr val="FF0000"/>
                </a:solidFill>
              </a:rPr>
              <a:t>.</a:t>
            </a:r>
            <a:r>
              <a:rPr lang="en-CA" sz="3400" i="1" dirty="0">
                <a:solidFill>
                  <a:schemeClr val="bg1"/>
                </a:solidFill>
              </a:rPr>
              <a:t> AWF has offered no other persuasive justification for its </a:t>
            </a:r>
          </a:p>
          <a:p>
            <a:r>
              <a:rPr lang="en-CA" sz="3400" i="1" dirty="0">
                <a:solidFill>
                  <a:schemeClr val="bg1"/>
                </a:solidFill>
              </a:rPr>
              <a:t>unauthorized use of the photograph</a:t>
            </a:r>
            <a:r>
              <a:rPr lang="en-CA" sz="3400" i="1" dirty="0">
                <a:solidFill>
                  <a:srgbClr val="FF0000"/>
                </a:solidFill>
              </a:rPr>
              <a:t>.</a:t>
            </a:r>
            <a:r>
              <a:rPr lang="en-CA" sz="3400" i="1" dirty="0">
                <a:solidFill>
                  <a:srgbClr val="FFFF00"/>
                </a:solidFill>
              </a:rPr>
              <a:t>” </a:t>
            </a:r>
            <a:r>
              <a:rPr lang="en-CA" sz="3400" i="1" dirty="0">
                <a:solidFill>
                  <a:srgbClr val="00B0F0"/>
                </a:solidFill>
              </a:rPr>
              <a:t>*</a:t>
            </a:r>
          </a:p>
          <a:p>
            <a:r>
              <a:rPr lang="en-CA" sz="2000" dirty="0">
                <a:solidFill>
                  <a:srgbClr val="00B0F0"/>
                </a:solidFill>
              </a:rPr>
              <a:t>                                                                                          * </a:t>
            </a:r>
            <a:r>
              <a:rPr lang="en-CA" sz="2000" dirty="0">
                <a:solidFill>
                  <a:srgbClr val="FFFF00"/>
                </a:solidFill>
              </a:rPr>
              <a:t>From headnote</a:t>
            </a:r>
            <a:endParaRPr lang="en-US" sz="2000" dirty="0">
              <a:solidFill>
                <a:srgbClr val="FFFF00"/>
              </a:solidFill>
            </a:endParaRPr>
          </a:p>
        </p:txBody>
      </p:sp>
    </p:spTree>
    <p:extLst>
      <p:ext uri="{BB962C8B-B14F-4D97-AF65-F5344CB8AC3E}">
        <p14:creationId xmlns:p14="http://schemas.microsoft.com/office/powerpoint/2010/main" val="35267978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058EB5-7274-BB68-A105-3F31498CAB9C}"/>
              </a:ext>
            </a:extLst>
          </p:cNvPr>
          <p:cNvSpPr>
            <a:spLocks noGrp="1"/>
          </p:cNvSpPr>
          <p:nvPr>
            <p:ph sz="quarter" idx="10"/>
          </p:nvPr>
        </p:nvSpPr>
        <p:spPr>
          <a:xfrm>
            <a:off x="1485900" y="838200"/>
            <a:ext cx="6172200" cy="3455988"/>
          </a:xfrm>
        </p:spPr>
        <p:txBody>
          <a:bodyPr>
            <a:normAutofit lnSpcReduction="10000"/>
          </a:bodyPr>
          <a:lstStyle/>
          <a:p>
            <a:pPr marL="0" indent="0" algn="ctr">
              <a:buFont typeface="Arial" panose="020B0604020202020204" pitchFamily="34" charset="0"/>
              <a:buNone/>
              <a:defRPr/>
            </a:pPr>
            <a:r>
              <a:rPr lang="en-US" sz="6600" dirty="0">
                <a:solidFill>
                  <a:srgbClr val="92D050"/>
                </a:solidFill>
              </a:rPr>
              <a:t>QUESTIONS</a:t>
            </a:r>
            <a:r>
              <a:rPr lang="en-US" sz="6600" dirty="0">
                <a:solidFill>
                  <a:srgbClr val="FF0000"/>
                </a:solidFill>
              </a:rPr>
              <a:t>?</a:t>
            </a:r>
          </a:p>
          <a:p>
            <a:pPr marL="0" indent="0" algn="ctr">
              <a:buFont typeface="Arial" panose="020B0604020202020204" pitchFamily="34" charset="0"/>
              <a:buNone/>
              <a:defRPr/>
            </a:pPr>
            <a:r>
              <a:rPr lang="en-US" sz="6600" dirty="0">
                <a:solidFill>
                  <a:srgbClr val="FFFF00"/>
                </a:solidFill>
              </a:rPr>
              <a:t>THOUGHTS</a:t>
            </a:r>
            <a:r>
              <a:rPr lang="en-US" sz="6600" dirty="0">
                <a:solidFill>
                  <a:srgbClr val="FF0000"/>
                </a:solidFill>
              </a:rPr>
              <a:t>?</a:t>
            </a:r>
          </a:p>
          <a:p>
            <a:pPr marL="0" indent="0" algn="ctr">
              <a:buFont typeface="Arial" panose="020B0604020202020204" pitchFamily="34" charset="0"/>
              <a:buNone/>
              <a:defRPr/>
            </a:pPr>
            <a:r>
              <a:rPr lang="en-US" sz="6600" dirty="0">
                <a:solidFill>
                  <a:srgbClr val="FFFFFF"/>
                </a:solidFill>
              </a:rPr>
              <a:t> DISCUSSION</a:t>
            </a:r>
            <a:r>
              <a:rPr lang="en-US" sz="6600" dirty="0">
                <a:solidFill>
                  <a:srgbClr val="FF0000"/>
                </a:solidFill>
              </a:rPr>
              <a:t>?</a:t>
            </a:r>
          </a:p>
        </p:txBody>
      </p:sp>
    </p:spTree>
    <p:extLst>
      <p:ext uri="{BB962C8B-B14F-4D97-AF65-F5344CB8AC3E}">
        <p14:creationId xmlns:p14="http://schemas.microsoft.com/office/powerpoint/2010/main" val="26262371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a:extLst>
              <a:ext uri="{FF2B5EF4-FFF2-40B4-BE49-F238E27FC236}">
                <a16:creationId xmlns:a16="http://schemas.microsoft.com/office/drawing/2014/main" id="{AFCE1AED-4CDF-7AC0-5EDC-F502746FF12D}"/>
              </a:ext>
            </a:extLst>
          </p:cNvPr>
          <p:cNvSpPr>
            <a:spLocks noGrp="1" noChangeArrowheads="1"/>
          </p:cNvSpPr>
          <p:nvPr>
            <p:ph type="title"/>
          </p:nvPr>
        </p:nvSpPr>
        <p:spPr bwMode="auto">
          <a:xfrm>
            <a:off x="1525588" y="115888"/>
            <a:ext cx="6132512"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000">
                <a:solidFill>
                  <a:srgbClr val="FFFF00"/>
                </a:solidFill>
              </a:rPr>
              <a:t>Pause</a:t>
            </a:r>
          </a:p>
        </p:txBody>
      </p:sp>
      <p:pic>
        <p:nvPicPr>
          <p:cNvPr id="4" name="Content Placeholder 3" descr="Crystal_Project_pause-queue.png">
            <a:extLst>
              <a:ext uri="{FF2B5EF4-FFF2-40B4-BE49-F238E27FC236}">
                <a16:creationId xmlns:a16="http://schemas.microsoft.com/office/drawing/2014/main" id="{C0DBFEC8-9823-BACA-DF52-2B5E3C37FAD7}"/>
              </a:ext>
            </a:extLst>
          </p:cNvPr>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l="1729" r="296"/>
          <a:stretch/>
        </p:blipFill>
        <p:spPr>
          <a:xfrm>
            <a:off x="3038475" y="1331913"/>
            <a:ext cx="3067050" cy="3132137"/>
          </a:xfrm>
        </p:spPr>
      </p:pic>
      <p:pic>
        <p:nvPicPr>
          <p:cNvPr id="87043" name="Content Placeholder 3" descr="Crystal_Project_pause-queue.png">
            <a:extLst>
              <a:ext uri="{FF2B5EF4-FFF2-40B4-BE49-F238E27FC236}">
                <a16:creationId xmlns:a16="http://schemas.microsoft.com/office/drawing/2014/main" id="{1EED4356-7720-E82A-D099-B0A99AC36AA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l="1729" r="296"/>
          <a:stretch>
            <a:fillRect/>
          </a:stretch>
        </p:blipFill>
        <p:spPr bwMode="auto">
          <a:xfrm>
            <a:off x="3033713" y="1331913"/>
            <a:ext cx="30670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72186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1">
            <a:extLst>
              <a:ext uri="{FF2B5EF4-FFF2-40B4-BE49-F238E27FC236}">
                <a16:creationId xmlns:a16="http://schemas.microsoft.com/office/drawing/2014/main" id="{B5D66B44-98E4-29E8-2E49-C831063CB52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20813" y="1347788"/>
            <a:ext cx="6302375"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8" name="TextBox 2">
            <a:extLst>
              <a:ext uri="{FF2B5EF4-FFF2-40B4-BE49-F238E27FC236}">
                <a16:creationId xmlns:a16="http://schemas.microsoft.com/office/drawing/2014/main" id="{2817B321-98F7-4252-DBC6-EEA6A85D83B3}"/>
              </a:ext>
            </a:extLst>
          </p:cNvPr>
          <p:cNvSpPr txBox="1">
            <a:spLocks noChangeArrowheads="1"/>
          </p:cNvSpPr>
          <p:nvPr/>
        </p:nvSpPr>
        <p:spPr bwMode="auto">
          <a:xfrm>
            <a:off x="1798644" y="267494"/>
            <a:ext cx="554671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000" dirty="0">
                <a:solidFill>
                  <a:srgbClr val="00B0F0"/>
                </a:solidFill>
              </a:rPr>
              <a:t>Where we have been</a:t>
            </a:r>
            <a:r>
              <a:rPr lang="en-US" altLang="en-US" sz="4000" dirty="0">
                <a:solidFill>
                  <a:srgbClr val="FF0000"/>
                </a:solidFill>
              </a:rPr>
              <a:t>…</a:t>
            </a:r>
          </a:p>
        </p:txBody>
      </p:sp>
    </p:spTree>
    <p:extLst>
      <p:ext uri="{BB962C8B-B14F-4D97-AF65-F5344CB8AC3E}">
        <p14:creationId xmlns:p14="http://schemas.microsoft.com/office/powerpoint/2010/main" val="28736825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93B73-38EB-89B9-40FA-2C5431B411B6}"/>
              </a:ext>
            </a:extLst>
          </p:cNvPr>
          <p:cNvSpPr>
            <a:spLocks noGrp="1"/>
          </p:cNvSpPr>
          <p:nvPr>
            <p:ph type="title"/>
          </p:nvPr>
        </p:nvSpPr>
        <p:spPr>
          <a:xfrm>
            <a:off x="1485899" y="114286"/>
            <a:ext cx="6172200" cy="959074"/>
          </a:xfrm>
        </p:spPr>
        <p:txBody>
          <a:bodyPr>
            <a:noAutofit/>
          </a:bodyPr>
          <a:lstStyle/>
          <a:p>
            <a:pP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“Passing Off”</a:t>
            </a:r>
          </a:p>
        </p:txBody>
      </p:sp>
      <p:pic>
        <p:nvPicPr>
          <p:cNvPr id="508931" name="Picture 4" descr="A hockey game in the snow&#10;&#10;Description automatically generated">
            <a:extLst>
              <a:ext uri="{FF2B5EF4-FFF2-40B4-BE49-F238E27FC236}">
                <a16:creationId xmlns:a16="http://schemas.microsoft.com/office/drawing/2014/main" id="{A06EC49A-C091-40FF-7B77-E7E7EF1F787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77429" y="1275606"/>
            <a:ext cx="5989141" cy="2903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8932" name="TextBox 5">
            <a:extLst>
              <a:ext uri="{FF2B5EF4-FFF2-40B4-BE49-F238E27FC236}">
                <a16:creationId xmlns:a16="http://schemas.microsoft.com/office/drawing/2014/main" id="{E1C4F838-4B01-8320-C556-4281452F845D}"/>
              </a:ext>
            </a:extLst>
          </p:cNvPr>
          <p:cNvSpPr txBox="1">
            <a:spLocks noChangeArrowheads="1"/>
          </p:cNvSpPr>
          <p:nvPr/>
        </p:nvSpPr>
        <p:spPr bwMode="auto">
          <a:xfrm>
            <a:off x="4572000" y="4357688"/>
            <a:ext cx="24876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1200">
                <a:solidFill>
                  <a:srgbClr val="FFFF00"/>
                </a:solidFill>
              </a:rPr>
              <a:t>The Golden Goal </a:t>
            </a:r>
            <a:r>
              <a:rPr lang="en-US" altLang="en-US" sz="1200">
                <a:solidFill>
                  <a:srgbClr val="FF0000"/>
                </a:solidFill>
              </a:rPr>
              <a:t>– </a:t>
            </a:r>
            <a:r>
              <a:rPr lang="en-US" altLang="en-US" sz="1200">
                <a:solidFill>
                  <a:srgbClr val="FFFF00"/>
                </a:solidFill>
              </a:rPr>
              <a:t>Jerome Iginla </a:t>
            </a:r>
          </a:p>
          <a:p>
            <a:pPr algn="ctr"/>
            <a:r>
              <a:rPr lang="en-US" altLang="en-US" sz="1200">
                <a:solidFill>
                  <a:srgbClr val="FFFF00"/>
                </a:solidFill>
              </a:rPr>
              <a:t>passing off to Sidney Crosby</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Title 1">
            <a:extLst>
              <a:ext uri="{FF2B5EF4-FFF2-40B4-BE49-F238E27FC236}">
                <a16:creationId xmlns:a16="http://schemas.microsoft.com/office/drawing/2014/main" id="{C9336331-6E00-ED27-112E-F8DC4A783C6B}"/>
              </a:ext>
            </a:extLst>
          </p:cNvPr>
          <p:cNvSpPr>
            <a:spLocks noGrp="1" noChangeArrowheads="1"/>
          </p:cNvSpPr>
          <p:nvPr>
            <p:ph type="ctrTitle"/>
          </p:nvPr>
        </p:nvSpPr>
        <p:spPr bwMode="auto">
          <a:xfrm>
            <a:off x="827088" y="1998663"/>
            <a:ext cx="7489825"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sz="2800">
                <a:solidFill>
                  <a:schemeClr val="bg1"/>
                </a:solidFill>
              </a:rPr>
              <a:t>From</a:t>
            </a:r>
            <a:r>
              <a:rPr lang="en-US" altLang="en-US" sz="2800">
                <a:solidFill>
                  <a:srgbClr val="FFFF00"/>
                </a:solidFill>
              </a:rPr>
              <a:t> Copyright </a:t>
            </a:r>
            <a:r>
              <a:rPr lang="en-US" altLang="en-US" sz="2800">
                <a:solidFill>
                  <a:schemeClr val="bg1"/>
                </a:solidFill>
              </a:rPr>
              <a:t>to </a:t>
            </a:r>
            <a:r>
              <a:rPr lang="en-US" altLang="en-US" sz="2800">
                <a:solidFill>
                  <a:srgbClr val="92D050"/>
                </a:solidFill>
              </a:rPr>
              <a:t>Passing Off</a:t>
            </a:r>
            <a:r>
              <a:rPr lang="en-US" altLang="en-US" sz="2800">
                <a:solidFill>
                  <a:srgbClr val="FF0000"/>
                </a:solidFill>
              </a:rPr>
              <a:t>/</a:t>
            </a:r>
            <a:r>
              <a:rPr lang="en-US" altLang="en-US" sz="2800">
                <a:solidFill>
                  <a:srgbClr val="92D050"/>
                </a:solidFill>
              </a:rPr>
              <a:t>Trademarks</a:t>
            </a:r>
          </a:p>
        </p:txBody>
      </p:sp>
      <p:sp>
        <p:nvSpPr>
          <p:cNvPr id="323586" name="Subtitle 2">
            <a:extLst>
              <a:ext uri="{FF2B5EF4-FFF2-40B4-BE49-F238E27FC236}">
                <a16:creationId xmlns:a16="http://schemas.microsoft.com/office/drawing/2014/main" id="{EBB83511-5673-776B-E61A-468C2341C3A4}"/>
              </a:ext>
            </a:extLst>
          </p:cNvPr>
          <p:cNvSpPr>
            <a:spLocks noGrp="1" noChangeArrowheads="1"/>
          </p:cNvSpPr>
          <p:nvPr>
            <p:ph type="subTitle" idx="1"/>
          </p:nvPr>
        </p:nvSpPr>
        <p:spPr bwMode="auto">
          <a:xfrm>
            <a:off x="719138" y="3021013"/>
            <a:ext cx="7705725" cy="896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lgn="ctr"/>
            <a:r>
              <a:rPr lang="en-US" altLang="en-US" sz="2800">
                <a:solidFill>
                  <a:schemeClr val="bg1"/>
                </a:solidFill>
              </a:rPr>
              <a:t>From </a:t>
            </a:r>
            <a:r>
              <a:rPr lang="en-US" altLang="en-US" sz="2800">
                <a:solidFill>
                  <a:srgbClr val="FFFF00"/>
                </a:solidFill>
              </a:rPr>
              <a:t>Protecting Creativity </a:t>
            </a:r>
            <a:r>
              <a:rPr lang="en-US" altLang="en-US" sz="2800">
                <a:solidFill>
                  <a:schemeClr val="bg1"/>
                </a:solidFill>
              </a:rPr>
              <a:t>to </a:t>
            </a:r>
            <a:r>
              <a:rPr lang="en-US" altLang="en-US" sz="2800">
                <a:solidFill>
                  <a:srgbClr val="92D050"/>
                </a:solidFill>
              </a:rPr>
              <a:t>Protecting Use</a:t>
            </a:r>
          </a:p>
        </p:txBody>
      </p:sp>
      <p:sp>
        <p:nvSpPr>
          <p:cNvPr id="323587" name="TextBox 3">
            <a:extLst>
              <a:ext uri="{FF2B5EF4-FFF2-40B4-BE49-F238E27FC236}">
                <a16:creationId xmlns:a16="http://schemas.microsoft.com/office/drawing/2014/main" id="{EFC17E22-C0D1-2F2B-E441-28414135D2CC}"/>
              </a:ext>
            </a:extLst>
          </p:cNvPr>
          <p:cNvSpPr txBox="1">
            <a:spLocks noChangeArrowheads="1"/>
          </p:cNvSpPr>
          <p:nvPr/>
        </p:nvSpPr>
        <p:spPr bwMode="auto">
          <a:xfrm>
            <a:off x="2771775" y="711200"/>
            <a:ext cx="5699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6000">
                <a:solidFill>
                  <a:srgbClr val="FFFF00"/>
                </a:solidFill>
              </a:rPr>
              <a:t>©</a:t>
            </a:r>
          </a:p>
        </p:txBody>
      </p:sp>
      <p:sp>
        <p:nvSpPr>
          <p:cNvPr id="323588" name="TextBox 4">
            <a:extLst>
              <a:ext uri="{FF2B5EF4-FFF2-40B4-BE49-F238E27FC236}">
                <a16:creationId xmlns:a16="http://schemas.microsoft.com/office/drawing/2014/main" id="{AE13533E-C3F6-BB21-2D69-23C5C280E5AA}"/>
              </a:ext>
            </a:extLst>
          </p:cNvPr>
          <p:cNvSpPr txBox="1">
            <a:spLocks noChangeArrowheads="1"/>
          </p:cNvSpPr>
          <p:nvPr/>
        </p:nvSpPr>
        <p:spPr bwMode="auto">
          <a:xfrm>
            <a:off x="5345113" y="711200"/>
            <a:ext cx="914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6000">
                <a:solidFill>
                  <a:srgbClr val="92D050"/>
                </a:solidFill>
              </a:rPr>
              <a:t>™</a:t>
            </a:r>
            <a:r>
              <a:rPr lang="en-US" altLang="en-US" sz="6000">
                <a:solidFill>
                  <a:srgbClr val="FF0000"/>
                </a:solidFill>
              </a:rPr>
              <a:t>*</a:t>
            </a:r>
          </a:p>
        </p:txBody>
      </p:sp>
      <p:sp>
        <p:nvSpPr>
          <p:cNvPr id="323589" name="TextBox 5">
            <a:extLst>
              <a:ext uri="{FF2B5EF4-FFF2-40B4-BE49-F238E27FC236}">
                <a16:creationId xmlns:a16="http://schemas.microsoft.com/office/drawing/2014/main" id="{FC76E6B5-FCF3-0A9A-13B5-595FDE27A9D0}"/>
              </a:ext>
            </a:extLst>
          </p:cNvPr>
          <p:cNvSpPr txBox="1">
            <a:spLocks noChangeArrowheads="1"/>
          </p:cNvSpPr>
          <p:nvPr/>
        </p:nvSpPr>
        <p:spPr bwMode="auto">
          <a:xfrm>
            <a:off x="5003800" y="4300538"/>
            <a:ext cx="31067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a:solidFill>
                  <a:srgbClr val="FF0000"/>
                </a:solidFill>
              </a:rPr>
              <a:t>*</a:t>
            </a:r>
            <a:r>
              <a:rPr lang="en-US" altLang="en-US">
                <a:solidFill>
                  <a:srgbClr val="92D050"/>
                </a:solidFill>
              </a:rPr>
              <a:t>not official but useful</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TextBox 3">
            <a:extLst>
              <a:ext uri="{FF2B5EF4-FFF2-40B4-BE49-F238E27FC236}">
                <a16:creationId xmlns:a16="http://schemas.microsoft.com/office/drawing/2014/main" id="{476F4BDE-F69B-74DA-A630-6BB159E1277A}"/>
              </a:ext>
            </a:extLst>
          </p:cNvPr>
          <p:cNvSpPr txBox="1">
            <a:spLocks noChangeArrowheads="1"/>
          </p:cNvSpPr>
          <p:nvPr/>
        </p:nvSpPr>
        <p:spPr bwMode="auto">
          <a:xfrm>
            <a:off x="2249488" y="123825"/>
            <a:ext cx="4572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4800" b="1">
                <a:solidFill>
                  <a:srgbClr val="FFFF00"/>
                </a:solidFill>
              </a:rPr>
              <a:t>Passing off</a:t>
            </a:r>
            <a:endParaRPr lang="en-US" altLang="en-US" sz="4800"/>
          </a:p>
        </p:txBody>
      </p:sp>
      <p:sp>
        <p:nvSpPr>
          <p:cNvPr id="324610" name="TextBox 5">
            <a:extLst>
              <a:ext uri="{FF2B5EF4-FFF2-40B4-BE49-F238E27FC236}">
                <a16:creationId xmlns:a16="http://schemas.microsoft.com/office/drawing/2014/main" id="{60BE41E7-2246-4BC7-4C71-EED8078341E2}"/>
              </a:ext>
            </a:extLst>
          </p:cNvPr>
          <p:cNvSpPr txBox="1">
            <a:spLocks noChangeArrowheads="1"/>
          </p:cNvSpPr>
          <p:nvPr/>
        </p:nvSpPr>
        <p:spPr bwMode="auto">
          <a:xfrm>
            <a:off x="323850" y="987425"/>
            <a:ext cx="8424863"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3600" b="1">
                <a:solidFill>
                  <a:schemeClr val="bg1"/>
                </a:solidFill>
              </a:rPr>
              <a:t>Three (</a:t>
            </a:r>
            <a:r>
              <a:rPr lang="en-US" altLang="en-US" sz="3600" b="1">
                <a:solidFill>
                  <a:srgbClr val="FF0000"/>
                </a:solidFill>
              </a:rPr>
              <a:t>3</a:t>
            </a:r>
            <a:r>
              <a:rPr lang="en-US" altLang="en-US" sz="3600" b="1">
                <a:solidFill>
                  <a:schemeClr val="bg1"/>
                </a:solidFill>
              </a:rPr>
              <a:t>) necessary components of </a:t>
            </a:r>
          </a:p>
          <a:p>
            <a:r>
              <a:rPr lang="en-US" altLang="en-US" sz="3600" b="1">
                <a:solidFill>
                  <a:schemeClr val="bg1"/>
                </a:solidFill>
              </a:rPr>
              <a:t>a passing-off action</a:t>
            </a:r>
            <a:r>
              <a:rPr lang="en-US" altLang="en-US" sz="3600" b="1">
                <a:solidFill>
                  <a:srgbClr val="FF0000"/>
                </a:solidFill>
              </a:rPr>
              <a:t>:</a:t>
            </a:r>
          </a:p>
          <a:p>
            <a:pPr lvl="1"/>
            <a:r>
              <a:rPr lang="en-US" altLang="en-US" sz="3600">
                <a:solidFill>
                  <a:schemeClr val="bg1"/>
                </a:solidFill>
              </a:rPr>
              <a:t>1. The existence of </a:t>
            </a:r>
            <a:r>
              <a:rPr lang="en-US" altLang="en-US" sz="3600">
                <a:solidFill>
                  <a:srgbClr val="FFFF00"/>
                </a:solidFill>
              </a:rPr>
              <a:t>goodwill </a:t>
            </a:r>
            <a:r>
              <a:rPr lang="en-US" altLang="en-US" sz="3600">
                <a:solidFill>
                  <a:srgbClr val="FF0000"/>
                </a:solidFill>
              </a:rPr>
              <a:t>+</a:t>
            </a:r>
          </a:p>
          <a:p>
            <a:pPr lvl="1"/>
            <a:r>
              <a:rPr lang="en-US" altLang="en-US" sz="3600">
                <a:solidFill>
                  <a:schemeClr val="bg1"/>
                </a:solidFill>
              </a:rPr>
              <a:t>2. </a:t>
            </a:r>
            <a:r>
              <a:rPr lang="en-US" altLang="en-US" sz="3600">
                <a:solidFill>
                  <a:srgbClr val="FFFF00"/>
                </a:solidFill>
              </a:rPr>
              <a:t>Deception</a:t>
            </a:r>
            <a:r>
              <a:rPr lang="en-US" altLang="en-US" sz="3600">
                <a:solidFill>
                  <a:schemeClr val="bg1"/>
                </a:solidFill>
              </a:rPr>
              <a:t> of the public due to a </a:t>
            </a:r>
          </a:p>
          <a:p>
            <a:pPr lvl="1"/>
            <a:r>
              <a:rPr lang="en-US" altLang="en-US" sz="3600">
                <a:solidFill>
                  <a:schemeClr val="bg1"/>
                </a:solidFill>
              </a:rPr>
              <a:t>misrepresentation </a:t>
            </a:r>
            <a:r>
              <a:rPr lang="en-US" altLang="en-US" sz="3600">
                <a:solidFill>
                  <a:srgbClr val="FF0000"/>
                </a:solidFill>
              </a:rPr>
              <a:t>+</a:t>
            </a:r>
          </a:p>
          <a:p>
            <a:pPr lvl="1"/>
            <a:r>
              <a:rPr lang="en-US" altLang="en-US" sz="3600">
                <a:solidFill>
                  <a:schemeClr val="bg1"/>
                </a:solidFill>
              </a:rPr>
              <a:t>3. Actual or potential </a:t>
            </a:r>
            <a:r>
              <a:rPr lang="en-US" altLang="en-US" sz="3600">
                <a:solidFill>
                  <a:srgbClr val="FFFF00"/>
                </a:solidFill>
              </a:rPr>
              <a:t>damage</a:t>
            </a:r>
            <a:r>
              <a:rPr lang="en-US" altLang="en-US" sz="3600">
                <a:solidFill>
                  <a:schemeClr val="bg1"/>
                </a:solidFill>
              </a:rPr>
              <a:t> to the </a:t>
            </a:r>
          </a:p>
          <a:p>
            <a:pPr lvl="1"/>
            <a:r>
              <a:rPr lang="en-US" altLang="en-US" sz="3600">
                <a:solidFill>
                  <a:schemeClr val="bg1"/>
                </a:solidFill>
              </a:rPr>
              <a:t>plaintiff</a:t>
            </a:r>
          </a:p>
          <a:p>
            <a:endParaRPr lang="en-US" alt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Title 1">
            <a:extLst>
              <a:ext uri="{FF2B5EF4-FFF2-40B4-BE49-F238E27FC236}">
                <a16:creationId xmlns:a16="http://schemas.microsoft.com/office/drawing/2014/main" id="{C3DB8D54-9451-5CAA-DE07-EF26278DAF13}"/>
              </a:ext>
            </a:extLst>
          </p:cNvPr>
          <p:cNvSpPr>
            <a:spLocks noGrp="1" noChangeArrowheads="1"/>
          </p:cNvSpPr>
          <p:nvPr>
            <p:ph type="title"/>
          </p:nvPr>
        </p:nvSpPr>
        <p:spPr bwMode="auto">
          <a:xfrm>
            <a:off x="1157288" y="90488"/>
            <a:ext cx="6829425" cy="8286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b="1">
                <a:solidFill>
                  <a:srgbClr val="92D050"/>
                </a:solidFill>
              </a:rPr>
              <a:t>Conceptual Framework</a:t>
            </a:r>
            <a:r>
              <a:rPr lang="en-US" altLang="en-US" sz="4000" b="1">
                <a:solidFill>
                  <a:srgbClr val="FFFF00"/>
                </a:solidFill>
              </a:rPr>
              <a:t>s</a:t>
            </a:r>
          </a:p>
        </p:txBody>
      </p:sp>
      <p:sp>
        <p:nvSpPr>
          <p:cNvPr id="330754" name="Content Placeholder 2">
            <a:extLst>
              <a:ext uri="{FF2B5EF4-FFF2-40B4-BE49-F238E27FC236}">
                <a16:creationId xmlns:a16="http://schemas.microsoft.com/office/drawing/2014/main" id="{C3D68513-998B-3152-5ED6-2CD59A679786}"/>
              </a:ext>
            </a:extLst>
          </p:cNvPr>
          <p:cNvSpPr>
            <a:spLocks noGrp="1" noChangeArrowheads="1"/>
          </p:cNvSpPr>
          <p:nvPr>
            <p:ph sz="quarter" idx="10"/>
          </p:nvPr>
        </p:nvSpPr>
        <p:spPr bwMode="auto">
          <a:xfrm>
            <a:off x="395288" y="1058863"/>
            <a:ext cx="8353425" cy="39973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400">
                <a:solidFill>
                  <a:schemeClr val="bg1"/>
                </a:solidFill>
              </a:rPr>
              <a:t>Think </a:t>
            </a:r>
            <a:r>
              <a:rPr lang="en-US" altLang="en-US" sz="2400">
                <a:solidFill>
                  <a:srgbClr val="FFFF00"/>
                </a:solidFill>
              </a:rPr>
              <a:t>“</a:t>
            </a:r>
            <a:r>
              <a:rPr lang="en-US" altLang="en-US" sz="2400">
                <a:solidFill>
                  <a:srgbClr val="FF0000"/>
                </a:solidFill>
              </a:rPr>
              <a:t>the marketplace</a:t>
            </a:r>
            <a:r>
              <a:rPr lang="en-US" altLang="en-US" sz="2400">
                <a:solidFill>
                  <a:srgbClr val="FFFF00"/>
                </a:solidFill>
              </a:rPr>
              <a:t>” </a:t>
            </a:r>
          </a:p>
          <a:p>
            <a:r>
              <a:rPr lang="en-US" altLang="en-US" sz="2400">
                <a:solidFill>
                  <a:schemeClr val="bg1"/>
                </a:solidFill>
              </a:rPr>
              <a:t>Think </a:t>
            </a:r>
            <a:r>
              <a:rPr lang="en-US" altLang="en-US" sz="2400">
                <a:solidFill>
                  <a:srgbClr val="FFFF00"/>
                </a:solidFill>
              </a:rPr>
              <a:t>BRANDS</a:t>
            </a:r>
          </a:p>
          <a:p>
            <a:r>
              <a:rPr lang="en-US" altLang="en-US" sz="2400">
                <a:solidFill>
                  <a:schemeClr val="bg1"/>
                </a:solidFill>
              </a:rPr>
              <a:t>Associate </a:t>
            </a:r>
            <a:r>
              <a:rPr lang="en-US" altLang="en-US" sz="2400">
                <a:solidFill>
                  <a:srgbClr val="FFFF00"/>
                </a:solidFill>
              </a:rPr>
              <a:t>BRANDS</a:t>
            </a:r>
            <a:r>
              <a:rPr lang="en-US" altLang="en-US" sz="2400">
                <a:solidFill>
                  <a:schemeClr val="bg1"/>
                </a:solidFill>
              </a:rPr>
              <a:t> with </a:t>
            </a:r>
            <a:r>
              <a:rPr lang="en-US" altLang="en-US" sz="2400">
                <a:solidFill>
                  <a:srgbClr val="FFFF00"/>
                </a:solidFill>
              </a:rPr>
              <a:t>REPUTATION </a:t>
            </a:r>
            <a:r>
              <a:rPr lang="en-US" altLang="en-US" sz="2400">
                <a:solidFill>
                  <a:schemeClr val="bg1"/>
                </a:solidFill>
              </a:rPr>
              <a:t>(“goodwill”)</a:t>
            </a:r>
          </a:p>
          <a:p>
            <a:r>
              <a:rPr lang="en-US" altLang="en-US" sz="2400">
                <a:solidFill>
                  <a:srgbClr val="FFFF00"/>
                </a:solidFill>
              </a:rPr>
              <a:t>“</a:t>
            </a:r>
            <a:r>
              <a:rPr lang="en-US" altLang="en-US" sz="2400">
                <a:solidFill>
                  <a:srgbClr val="92D050"/>
                </a:solidFill>
              </a:rPr>
              <a:t>USE</a:t>
            </a:r>
            <a:r>
              <a:rPr lang="en-US" altLang="en-US" sz="2400">
                <a:solidFill>
                  <a:srgbClr val="FFFF00"/>
                </a:solidFill>
              </a:rPr>
              <a:t>” </a:t>
            </a:r>
            <a:r>
              <a:rPr lang="en-US" altLang="en-US" sz="2400">
                <a:solidFill>
                  <a:schemeClr val="bg1"/>
                </a:solidFill>
              </a:rPr>
              <a:t>is the </a:t>
            </a:r>
            <a:r>
              <a:rPr lang="en-US" altLang="en-US" sz="2400">
                <a:solidFill>
                  <a:srgbClr val="FFFF00"/>
                </a:solidFill>
              </a:rPr>
              <a:t>key concept </a:t>
            </a:r>
            <a:r>
              <a:rPr lang="en-US" altLang="en-US" sz="2400">
                <a:solidFill>
                  <a:schemeClr val="bg1"/>
                </a:solidFill>
              </a:rPr>
              <a:t>in both passing off &amp; trademarks</a:t>
            </a:r>
          </a:p>
          <a:p>
            <a:r>
              <a:rPr lang="en-US" altLang="en-US" sz="2400">
                <a:solidFill>
                  <a:srgbClr val="FFFF00"/>
                </a:solidFill>
              </a:rPr>
              <a:t>“</a:t>
            </a:r>
            <a:r>
              <a:rPr lang="en-US" altLang="en-US" sz="2400">
                <a:solidFill>
                  <a:srgbClr val="92D050"/>
                </a:solidFill>
              </a:rPr>
              <a:t>Use It or </a:t>
            </a:r>
            <a:r>
              <a:rPr lang="en-US" altLang="en-US" sz="2400" i="1">
                <a:solidFill>
                  <a:srgbClr val="92D050"/>
                </a:solidFill>
              </a:rPr>
              <a:t>Lose It</a:t>
            </a:r>
            <a:r>
              <a:rPr lang="en-US" altLang="en-US" sz="2400">
                <a:solidFill>
                  <a:srgbClr val="FFFF00"/>
                </a:solidFill>
              </a:rPr>
              <a:t>”</a:t>
            </a:r>
            <a:r>
              <a:rPr lang="en-US" altLang="en-US" sz="2400">
                <a:solidFill>
                  <a:schemeClr val="bg1"/>
                </a:solidFill>
              </a:rPr>
              <a:t> </a:t>
            </a:r>
            <a:r>
              <a:rPr lang="en-US" altLang="en-US" sz="2400">
                <a:solidFill>
                  <a:srgbClr val="FF0000"/>
                </a:solidFill>
              </a:rPr>
              <a:t>=</a:t>
            </a:r>
            <a:r>
              <a:rPr lang="en-US" altLang="en-US" sz="2400">
                <a:solidFill>
                  <a:schemeClr val="bg1"/>
                </a:solidFill>
              </a:rPr>
              <a:t> historical, </a:t>
            </a:r>
            <a:r>
              <a:rPr lang="en-US" altLang="en-US" sz="2400">
                <a:solidFill>
                  <a:srgbClr val="FFFF00"/>
                </a:solidFill>
              </a:rPr>
              <a:t>underlying concept</a:t>
            </a:r>
            <a:r>
              <a:rPr lang="en-US" altLang="en-US" sz="2400">
                <a:solidFill>
                  <a:schemeClr val="bg1"/>
                </a:solidFill>
              </a:rPr>
              <a:t>  (not quite as literal anymore in Canada per recent Trademark reform)</a:t>
            </a:r>
          </a:p>
          <a:p>
            <a:r>
              <a:rPr lang="en-US" altLang="en-US" sz="2400">
                <a:solidFill>
                  <a:srgbClr val="FFFF00"/>
                </a:solidFill>
              </a:rPr>
              <a:t>Not</a:t>
            </a:r>
            <a:r>
              <a:rPr lang="en-US" altLang="en-US" sz="2400">
                <a:solidFill>
                  <a:schemeClr val="bg1"/>
                </a:solidFill>
              </a:rPr>
              <a:t> as </a:t>
            </a:r>
            <a:r>
              <a:rPr lang="en-US" altLang="en-US" sz="2400">
                <a:solidFill>
                  <a:srgbClr val="FFFF00"/>
                </a:solidFill>
              </a:rPr>
              <a:t>overtly</a:t>
            </a:r>
            <a:r>
              <a:rPr lang="en-US" altLang="en-US" sz="2400">
                <a:solidFill>
                  <a:schemeClr val="bg1"/>
                </a:solidFill>
              </a:rPr>
              <a:t> about “</a:t>
            </a:r>
            <a:r>
              <a:rPr lang="en-US" altLang="en-US" sz="2400">
                <a:solidFill>
                  <a:srgbClr val="FFFF00"/>
                </a:solidFill>
              </a:rPr>
              <a:t>intellectual effort</a:t>
            </a:r>
            <a:r>
              <a:rPr lang="en-US" altLang="en-US" sz="2400">
                <a:solidFill>
                  <a:schemeClr val="bg1"/>
                </a:solidFill>
              </a:rPr>
              <a:t>” as copyright</a:t>
            </a:r>
          </a:p>
          <a:p>
            <a:r>
              <a:rPr lang="en-US" altLang="en-US" sz="2400">
                <a:solidFill>
                  <a:srgbClr val="FF0000"/>
                </a:solidFill>
              </a:rPr>
              <a:t>No</a:t>
            </a:r>
            <a:r>
              <a:rPr lang="en-US" altLang="en-US" sz="2400">
                <a:solidFill>
                  <a:schemeClr val="bg1"/>
                </a:solidFill>
              </a:rPr>
              <a:t> “</a:t>
            </a:r>
            <a:r>
              <a:rPr lang="en-US" altLang="en-US" sz="2400">
                <a:solidFill>
                  <a:srgbClr val="FFFF00"/>
                </a:solidFill>
              </a:rPr>
              <a:t>Public Domain</a:t>
            </a:r>
            <a:r>
              <a:rPr lang="en-US" altLang="en-US" sz="2400">
                <a:solidFill>
                  <a:schemeClr val="bg1"/>
                </a:solidFill>
              </a:rPr>
              <a:t>” per se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112B52-7BCC-8AB2-8E5E-4E043AF9AD37}"/>
              </a:ext>
            </a:extLst>
          </p:cNvPr>
          <p:cNvSpPr>
            <a:spLocks noGrp="1"/>
          </p:cNvSpPr>
          <p:nvPr>
            <p:ph sz="quarter" idx="10"/>
          </p:nvPr>
        </p:nvSpPr>
        <p:spPr>
          <a:xfrm>
            <a:off x="251520" y="411510"/>
            <a:ext cx="8496944" cy="4320480"/>
          </a:xfrm>
        </p:spPr>
        <p:txBody>
          <a:bodyPr>
            <a:normAutofit fontScale="55000" lnSpcReduction="20000"/>
          </a:bodyPr>
          <a:lstStyle/>
          <a:p>
            <a:pPr marL="0" indent="0" algn="ctr">
              <a:buFont typeface="Arial" panose="020B0604020202020204" pitchFamily="34" charset="0"/>
              <a:buNone/>
              <a:defRPr/>
            </a:pPr>
            <a:r>
              <a:rPr lang="en-US" sz="10875"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NO CLASS NEXT WEEK</a:t>
            </a:r>
          </a:p>
          <a:p>
            <a:pPr marL="0" indent="0" algn="ctr">
              <a:buFont typeface="Arial" panose="020B0604020202020204" pitchFamily="34" charset="0"/>
              <a:buNone/>
              <a:defRPr/>
            </a:pPr>
            <a:r>
              <a:rPr lang="en-US" sz="10875"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Monday, Nov.13 = </a:t>
            </a:r>
          </a:p>
          <a:p>
            <a:pPr marL="0" indent="0" algn="ctr">
              <a:buFont typeface="Arial" panose="020B0604020202020204" pitchFamily="34" charset="0"/>
              <a:buNone/>
              <a:defRPr/>
            </a:pPr>
            <a:r>
              <a:rPr lang="en-US" sz="10875"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Remembrance Day +</a:t>
            </a:r>
          </a:p>
          <a:p>
            <a:pPr marL="0" indent="0" algn="ctr">
              <a:buFont typeface="Arial" panose="020B0604020202020204" pitchFamily="34" charset="0"/>
              <a:buNone/>
              <a:defRPr/>
            </a:pPr>
            <a:r>
              <a:rPr lang="en-US" sz="10875"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Fall Term Break</a:t>
            </a:r>
            <a:endParaRPr lang="en-US" sz="10875" dirty="0"/>
          </a:p>
        </p:txBody>
      </p:sp>
    </p:spTree>
    <p:extLst>
      <p:ext uri="{BB962C8B-B14F-4D97-AF65-F5344CB8AC3E}">
        <p14:creationId xmlns:p14="http://schemas.microsoft.com/office/powerpoint/2010/main" val="5213305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427AFDF-BA30-905D-EC43-680E7624230A}"/>
              </a:ext>
            </a:extLst>
          </p:cNvPr>
          <p:cNvSpPr>
            <a:spLocks noGrp="1"/>
          </p:cNvSpPr>
          <p:nvPr>
            <p:ph type="title"/>
          </p:nvPr>
        </p:nvSpPr>
        <p:spPr>
          <a:xfrm>
            <a:off x="1485900" y="71438"/>
            <a:ext cx="6172200" cy="581025"/>
          </a:xfrm>
        </p:spPr>
        <p:txBody>
          <a:bodyPr>
            <a:normAutofit fontScale="90000"/>
          </a:bodyPr>
          <a:lstStyle/>
          <a:p>
            <a:pPr>
              <a:defRPr/>
            </a:pPr>
            <a:r>
              <a:rPr lang="en-US" b="1" dirty="0">
                <a:solidFill>
                  <a:srgbClr val="FFFF00"/>
                </a:solidFill>
              </a:rPr>
              <a:t>Passing off</a:t>
            </a:r>
          </a:p>
        </p:txBody>
      </p:sp>
      <p:sp>
        <p:nvSpPr>
          <p:cNvPr id="2" name="Content Placeholder 1">
            <a:extLst>
              <a:ext uri="{FF2B5EF4-FFF2-40B4-BE49-F238E27FC236}">
                <a16:creationId xmlns:a16="http://schemas.microsoft.com/office/drawing/2014/main" id="{ED09BB25-E972-9451-1AE1-EA463F973261}"/>
              </a:ext>
            </a:extLst>
          </p:cNvPr>
          <p:cNvSpPr>
            <a:spLocks noGrp="1"/>
          </p:cNvSpPr>
          <p:nvPr>
            <p:ph idx="1"/>
          </p:nvPr>
        </p:nvSpPr>
        <p:spPr>
          <a:xfrm>
            <a:off x="233363" y="949325"/>
            <a:ext cx="8677275" cy="4105275"/>
          </a:xfrm>
        </p:spPr>
        <p:txBody>
          <a:bodyPr>
            <a:normAutofit fontScale="92500"/>
          </a:bodyPr>
          <a:lstStyle/>
          <a:p>
            <a:pPr>
              <a:lnSpc>
                <a:spcPct val="110000"/>
              </a:lnSpc>
              <a:defRPr/>
            </a:pPr>
            <a:r>
              <a:rPr lang="en-US" sz="2000" dirty="0">
                <a:solidFill>
                  <a:srgbClr val="FFFF00"/>
                </a:solidFill>
              </a:rPr>
              <a:t>Tort action </a:t>
            </a:r>
            <a:r>
              <a:rPr lang="en-US" sz="2000" dirty="0">
                <a:solidFill>
                  <a:schemeClr val="bg1"/>
                </a:solidFill>
              </a:rPr>
              <a:t>available in certain circumstances of unfair competition</a:t>
            </a:r>
          </a:p>
          <a:p>
            <a:pPr>
              <a:lnSpc>
                <a:spcPct val="110000"/>
              </a:lnSpc>
              <a:defRPr/>
            </a:pPr>
            <a:r>
              <a:rPr lang="en-CA" sz="2000" b="1" dirty="0">
                <a:solidFill>
                  <a:srgbClr val="FF0000"/>
                </a:solidFill>
              </a:rPr>
              <a:t>Common Law </a:t>
            </a:r>
            <a:r>
              <a:rPr lang="en-CA" sz="2000" dirty="0">
                <a:solidFill>
                  <a:srgbClr val="FFFF00"/>
                </a:solidFill>
              </a:rPr>
              <a:t>(</a:t>
            </a:r>
            <a:r>
              <a:rPr lang="en-CA" sz="2000" dirty="0">
                <a:solidFill>
                  <a:schemeClr val="bg1"/>
                </a:solidFill>
              </a:rPr>
              <a:t>where no statute</a:t>
            </a:r>
            <a:r>
              <a:rPr lang="en-CA" sz="2000" dirty="0">
                <a:solidFill>
                  <a:srgbClr val="FFFF00"/>
                </a:solidFill>
              </a:rPr>
              <a:t>)</a:t>
            </a:r>
          </a:p>
          <a:p>
            <a:pPr>
              <a:lnSpc>
                <a:spcPct val="110000"/>
              </a:lnSpc>
              <a:defRPr/>
            </a:pPr>
            <a:r>
              <a:rPr lang="en-CA" sz="2000" dirty="0">
                <a:solidFill>
                  <a:srgbClr val="FF0000"/>
                </a:solidFill>
              </a:rPr>
              <a:t>Both</a:t>
            </a:r>
            <a:r>
              <a:rPr lang="en-CA" sz="2000" dirty="0">
                <a:solidFill>
                  <a:schemeClr val="bg1"/>
                </a:solidFill>
              </a:rPr>
              <a:t> a </a:t>
            </a:r>
            <a:r>
              <a:rPr lang="en-CA" sz="2000" dirty="0">
                <a:solidFill>
                  <a:srgbClr val="FFFF00"/>
                </a:solidFill>
              </a:rPr>
              <a:t>common law tort </a:t>
            </a:r>
            <a:r>
              <a:rPr lang="en-CA" sz="2000" dirty="0">
                <a:solidFill>
                  <a:schemeClr val="bg1"/>
                </a:solidFill>
              </a:rPr>
              <a:t>and a </a:t>
            </a:r>
            <a:r>
              <a:rPr lang="en-CA" sz="2000" dirty="0">
                <a:solidFill>
                  <a:srgbClr val="FFFF00"/>
                </a:solidFill>
              </a:rPr>
              <a:t>statutory cause of action under the Canadian Trade-marks Act</a:t>
            </a:r>
            <a:r>
              <a:rPr lang="en-CA" sz="2000" dirty="0">
                <a:solidFill>
                  <a:schemeClr val="bg1"/>
                </a:solidFill>
              </a:rPr>
              <a:t>  </a:t>
            </a:r>
          </a:p>
          <a:p>
            <a:pPr>
              <a:lnSpc>
                <a:spcPct val="110000"/>
              </a:lnSpc>
              <a:defRPr/>
            </a:pPr>
            <a:r>
              <a:rPr lang="en-US" sz="2000" dirty="0">
                <a:solidFill>
                  <a:srgbClr val="FFFF00"/>
                </a:solidFill>
              </a:rPr>
              <a:t>No one may pass off their </a:t>
            </a:r>
            <a:r>
              <a:rPr lang="en-US" sz="2000" dirty="0">
                <a:solidFill>
                  <a:srgbClr val="FF0000"/>
                </a:solidFill>
              </a:rPr>
              <a:t>goods</a:t>
            </a:r>
            <a:r>
              <a:rPr lang="en-US" sz="2000" dirty="0">
                <a:solidFill>
                  <a:srgbClr val="FFFF00"/>
                </a:solidFill>
              </a:rPr>
              <a:t> as those of another</a:t>
            </a:r>
          </a:p>
          <a:p>
            <a:pPr>
              <a:lnSpc>
                <a:spcPct val="110000"/>
              </a:lnSpc>
              <a:defRPr/>
            </a:pPr>
            <a:r>
              <a:rPr lang="en-US" sz="2000" dirty="0">
                <a:solidFill>
                  <a:schemeClr val="bg1"/>
                </a:solidFill>
              </a:rPr>
              <a:t>General remedy for two categories of deception in the commercial context:</a:t>
            </a:r>
          </a:p>
          <a:p>
            <a:pPr marL="685800" lvl="1" indent="-342900">
              <a:lnSpc>
                <a:spcPct val="110000"/>
              </a:lnSpc>
              <a:buFont typeface="+mj-lt"/>
              <a:buAutoNum type="arabicPeriod"/>
              <a:defRPr/>
            </a:pPr>
            <a:r>
              <a:rPr lang="en-US" sz="2000" dirty="0">
                <a:solidFill>
                  <a:schemeClr val="bg1"/>
                </a:solidFill>
              </a:rPr>
              <a:t>Company B </a:t>
            </a:r>
            <a:r>
              <a:rPr lang="en-US" sz="2000" dirty="0">
                <a:solidFill>
                  <a:srgbClr val="FFFF00"/>
                </a:solidFill>
              </a:rPr>
              <a:t>represents products as being </a:t>
            </a:r>
            <a:r>
              <a:rPr lang="en-US" sz="2000" dirty="0">
                <a:solidFill>
                  <a:schemeClr val="bg1"/>
                </a:solidFill>
              </a:rPr>
              <a:t>those of Company A </a:t>
            </a:r>
            <a:r>
              <a:rPr lang="en-US" sz="2000" dirty="0">
                <a:solidFill>
                  <a:srgbClr val="FFFF00"/>
                </a:solidFill>
              </a:rPr>
              <a:t>to take advantage of </a:t>
            </a:r>
            <a:r>
              <a:rPr lang="en-US" sz="2000" dirty="0">
                <a:solidFill>
                  <a:schemeClr val="bg1"/>
                </a:solidFill>
              </a:rPr>
              <a:t>Company A</a:t>
            </a:r>
            <a:r>
              <a:rPr lang="ja-JP" altLang="en-US" sz="2000" dirty="0">
                <a:solidFill>
                  <a:schemeClr val="bg1"/>
                </a:solidFill>
              </a:rPr>
              <a:t>’</a:t>
            </a:r>
            <a:r>
              <a:rPr lang="en-US" sz="2000" dirty="0">
                <a:solidFill>
                  <a:schemeClr val="bg1"/>
                </a:solidFill>
              </a:rPr>
              <a:t>s </a:t>
            </a:r>
            <a:r>
              <a:rPr lang="en-US" sz="2000" dirty="0">
                <a:solidFill>
                  <a:srgbClr val="FFFF00"/>
                </a:solidFill>
              </a:rPr>
              <a:t>goodwill and reputation </a:t>
            </a:r>
            <a:r>
              <a:rPr lang="en-US" sz="2000" dirty="0">
                <a:solidFill>
                  <a:schemeClr val="bg1"/>
                </a:solidFill>
              </a:rPr>
              <a:t>e.g. </a:t>
            </a:r>
            <a:r>
              <a:rPr lang="en-US" sz="2000" dirty="0">
                <a:solidFill>
                  <a:srgbClr val="FF0000"/>
                </a:solidFill>
              </a:rPr>
              <a:t>Coke v. Cola Joe</a:t>
            </a:r>
          </a:p>
          <a:p>
            <a:pPr marL="685800" lvl="1" indent="-342900">
              <a:lnSpc>
                <a:spcPct val="110000"/>
              </a:lnSpc>
              <a:buFont typeface="+mj-lt"/>
              <a:buAutoNum type="arabicPeriod"/>
              <a:defRPr/>
            </a:pPr>
            <a:r>
              <a:rPr lang="en-US" sz="2000" dirty="0">
                <a:solidFill>
                  <a:srgbClr val="FFFF00"/>
                </a:solidFill>
              </a:rPr>
              <a:t>Goods of Trader A supplied </a:t>
            </a:r>
            <a:r>
              <a:rPr lang="en-US" sz="2000" dirty="0">
                <a:solidFill>
                  <a:schemeClr val="bg1"/>
                </a:solidFill>
              </a:rPr>
              <a:t>to party who has </a:t>
            </a:r>
            <a:r>
              <a:rPr lang="en-US" sz="2000" dirty="0">
                <a:solidFill>
                  <a:srgbClr val="FFFF00"/>
                </a:solidFill>
              </a:rPr>
              <a:t>ordered goods of Trader B</a:t>
            </a:r>
            <a:r>
              <a:rPr lang="en-US" sz="2000" dirty="0">
                <a:solidFill>
                  <a:schemeClr val="bg1"/>
                </a:solidFill>
              </a:rPr>
              <a:t>. Purchasing party led to believe they have received goods of Trader B.</a:t>
            </a:r>
          </a:p>
          <a:p>
            <a:pPr>
              <a:defRPr/>
            </a:pPr>
            <a:endParaRPr lang="en-US" dirty="0"/>
          </a:p>
        </p:txBody>
      </p:sp>
      <p:sp>
        <p:nvSpPr>
          <p:cNvPr id="331779" name="Slide Number Placeholder 3">
            <a:extLst>
              <a:ext uri="{FF2B5EF4-FFF2-40B4-BE49-F238E27FC236}">
                <a16:creationId xmlns:a16="http://schemas.microsoft.com/office/drawing/2014/main" id="{8C788456-F1FD-0C2A-72BC-A63D50D39B1A}"/>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A17EA08-11E2-334E-8A20-6A8A9A541948}" type="slidenum">
              <a:rPr lang="en-US" altLang="en-US" smtClean="0"/>
              <a:pPr/>
              <a:t>60</a:t>
            </a:fld>
            <a:endParaRPr lang="en-US" alt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TextBox 1">
            <a:extLst>
              <a:ext uri="{FF2B5EF4-FFF2-40B4-BE49-F238E27FC236}">
                <a16:creationId xmlns:a16="http://schemas.microsoft.com/office/drawing/2014/main" id="{AB34F9DD-65FD-16CD-6C99-2360094EC714}"/>
              </a:ext>
            </a:extLst>
          </p:cNvPr>
          <p:cNvSpPr txBox="1">
            <a:spLocks noChangeArrowheads="1"/>
          </p:cNvSpPr>
          <p:nvPr/>
        </p:nvSpPr>
        <p:spPr bwMode="auto">
          <a:xfrm>
            <a:off x="1858963" y="123825"/>
            <a:ext cx="54260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000" b="1">
                <a:solidFill>
                  <a:srgbClr val="FFFF00"/>
                </a:solidFill>
              </a:rPr>
              <a:t>Passing off</a:t>
            </a:r>
            <a:r>
              <a:rPr lang="en-US" altLang="en-US" sz="4000" b="1">
                <a:solidFill>
                  <a:srgbClr val="FF0000"/>
                </a:solidFill>
              </a:rPr>
              <a:t>:</a:t>
            </a:r>
            <a:r>
              <a:rPr lang="en-US" altLang="en-US" sz="4000" b="1">
                <a:solidFill>
                  <a:schemeClr val="bg1"/>
                </a:solidFill>
              </a:rPr>
              <a:t> Goodwill</a:t>
            </a:r>
            <a:endParaRPr lang="en-US" altLang="en-US" sz="4000"/>
          </a:p>
        </p:txBody>
      </p:sp>
      <p:sp>
        <p:nvSpPr>
          <p:cNvPr id="4" name="TextBox 3">
            <a:extLst>
              <a:ext uri="{FF2B5EF4-FFF2-40B4-BE49-F238E27FC236}">
                <a16:creationId xmlns:a16="http://schemas.microsoft.com/office/drawing/2014/main" id="{0AE2EE15-D642-2558-96F8-0F66CE006A97}"/>
              </a:ext>
            </a:extLst>
          </p:cNvPr>
          <p:cNvSpPr txBox="1"/>
          <p:nvPr/>
        </p:nvSpPr>
        <p:spPr>
          <a:xfrm>
            <a:off x="142875" y="1131888"/>
            <a:ext cx="8858250" cy="3784600"/>
          </a:xfrm>
          <a:prstGeom prst="rect">
            <a:avLst/>
          </a:prstGeom>
          <a:noFill/>
        </p:spPr>
        <p:txBody>
          <a:bodyPr>
            <a:spAutoFit/>
          </a:bodyPr>
          <a:lstStyle/>
          <a:p>
            <a:pPr>
              <a:defRPr/>
            </a:pPr>
            <a:r>
              <a:rPr lang="en-US" sz="3000" b="1" dirty="0">
                <a:solidFill>
                  <a:srgbClr val="FFFF00"/>
                </a:solidFill>
                <a:latin typeface="Arial" charset="0"/>
              </a:rPr>
              <a:t>Goodwill</a:t>
            </a:r>
          </a:p>
          <a:p>
            <a:pPr marL="342900" indent="-342900">
              <a:buFont typeface="Arial" panose="020B0604020202020204" pitchFamily="34" charset="0"/>
              <a:buChar char="•"/>
              <a:defRPr/>
            </a:pPr>
            <a:r>
              <a:rPr lang="en-US" sz="3000" dirty="0">
                <a:solidFill>
                  <a:schemeClr val="bg1"/>
                </a:solidFill>
                <a:latin typeface="Arial" charset="0"/>
              </a:rPr>
              <a:t>The </a:t>
            </a:r>
            <a:r>
              <a:rPr lang="en-US" sz="3000" dirty="0">
                <a:solidFill>
                  <a:srgbClr val="FFFF00"/>
                </a:solidFill>
                <a:latin typeface="Arial" charset="0"/>
              </a:rPr>
              <a:t>benefit and advantage of the good name, reputation, and connection of a business</a:t>
            </a:r>
          </a:p>
          <a:p>
            <a:pPr marL="342900" indent="-342900">
              <a:buFont typeface="Arial" panose="020B0604020202020204" pitchFamily="34" charset="0"/>
              <a:buChar char="•"/>
              <a:defRPr/>
            </a:pPr>
            <a:r>
              <a:rPr lang="en-US" sz="3000" dirty="0">
                <a:solidFill>
                  <a:schemeClr val="bg1"/>
                </a:solidFill>
                <a:latin typeface="Arial" charset="0"/>
              </a:rPr>
              <a:t>Where the trade-mark or get-up is associated in the mind of the purchasing public with the plaintiff's goods, or with one trade source. </a:t>
            </a:r>
          </a:p>
          <a:p>
            <a:pPr marL="342900" indent="-342900">
              <a:buFont typeface="Arial" panose="020B0604020202020204" pitchFamily="34" charset="0"/>
              <a:buChar char="•"/>
              <a:defRPr/>
            </a:pPr>
            <a:r>
              <a:rPr lang="en-US" sz="3000" dirty="0">
                <a:solidFill>
                  <a:schemeClr val="bg1"/>
                </a:solidFill>
                <a:latin typeface="Arial" charset="0"/>
              </a:rPr>
              <a:t>Get-up: The whole visible external appearance of goods</a:t>
            </a:r>
            <a:endParaRPr lang="en-US" sz="3000" dirty="0">
              <a:solidFill>
                <a:schemeClr val="bg1"/>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8982784-8982-99CA-2AA3-FBB287B60F5E}"/>
              </a:ext>
            </a:extLst>
          </p:cNvPr>
          <p:cNvSpPr>
            <a:spLocks noGrp="1"/>
          </p:cNvSpPr>
          <p:nvPr>
            <p:ph type="title"/>
          </p:nvPr>
        </p:nvSpPr>
        <p:spPr>
          <a:xfrm>
            <a:off x="1485900" y="79375"/>
            <a:ext cx="6172200" cy="650875"/>
          </a:xfrm>
        </p:spPr>
        <p:txBody>
          <a:bodyPr>
            <a:normAutofit fontScale="90000"/>
          </a:bodyPr>
          <a:lstStyle/>
          <a:p>
            <a:pPr>
              <a:defRPr/>
            </a:pPr>
            <a:r>
              <a:rPr lang="en-US" b="1" dirty="0">
                <a:solidFill>
                  <a:srgbClr val="FFFF00"/>
                </a:solidFill>
              </a:rPr>
              <a:t>Passing off</a:t>
            </a:r>
          </a:p>
        </p:txBody>
      </p:sp>
      <p:sp>
        <p:nvSpPr>
          <p:cNvPr id="339970" name="Content Placeholder 1">
            <a:extLst>
              <a:ext uri="{FF2B5EF4-FFF2-40B4-BE49-F238E27FC236}">
                <a16:creationId xmlns:a16="http://schemas.microsoft.com/office/drawing/2014/main" id="{7D5DA6AE-A22E-7B7E-0C80-6A839EB16AFC}"/>
              </a:ext>
            </a:extLst>
          </p:cNvPr>
          <p:cNvSpPr>
            <a:spLocks noGrp="1" noChangeArrowheads="1"/>
          </p:cNvSpPr>
          <p:nvPr>
            <p:ph idx="1"/>
          </p:nvPr>
        </p:nvSpPr>
        <p:spPr bwMode="auto">
          <a:xfrm>
            <a:off x="250825" y="1058863"/>
            <a:ext cx="8497888" cy="40052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000">
                <a:solidFill>
                  <a:schemeClr val="bg1"/>
                </a:solidFill>
              </a:rPr>
              <a:t>Note is that </a:t>
            </a:r>
            <a:r>
              <a:rPr lang="en-US" altLang="en-US" sz="2000">
                <a:solidFill>
                  <a:srgbClr val="FFFF00"/>
                </a:solidFill>
              </a:rPr>
              <a:t>passing off </a:t>
            </a:r>
            <a:r>
              <a:rPr lang="en-US" altLang="en-US" sz="2000">
                <a:solidFill>
                  <a:schemeClr val="bg1"/>
                </a:solidFill>
              </a:rPr>
              <a:t>is </a:t>
            </a:r>
            <a:r>
              <a:rPr lang="en-US" altLang="en-US" sz="2000">
                <a:solidFill>
                  <a:srgbClr val="FF0000"/>
                </a:solidFill>
              </a:rPr>
              <a:t>generally </a:t>
            </a:r>
            <a:r>
              <a:rPr lang="en-US" altLang="en-US" sz="2000">
                <a:solidFill>
                  <a:schemeClr val="bg1"/>
                </a:solidFill>
              </a:rPr>
              <a:t>seen as an </a:t>
            </a:r>
            <a:r>
              <a:rPr lang="en-US" altLang="en-US" sz="2000">
                <a:solidFill>
                  <a:srgbClr val="FFFF00"/>
                </a:solidFill>
              </a:rPr>
              <a:t>action available between commercial competitors</a:t>
            </a:r>
            <a:r>
              <a:rPr lang="en-US" altLang="en-US" sz="2000">
                <a:solidFill>
                  <a:schemeClr val="bg1"/>
                </a:solidFill>
              </a:rPr>
              <a:t>. </a:t>
            </a:r>
            <a:endParaRPr lang="en-CA" altLang="en-US" sz="2000">
              <a:solidFill>
                <a:schemeClr val="bg1"/>
              </a:solidFill>
            </a:endParaRPr>
          </a:p>
          <a:p>
            <a:r>
              <a:rPr lang="en-US" altLang="en-US" sz="2000">
                <a:solidFill>
                  <a:schemeClr val="bg1"/>
                </a:solidFill>
              </a:rPr>
              <a:t>The Supreme Court of Canada, however, in</a:t>
            </a:r>
            <a:r>
              <a:rPr lang="en-CA" altLang="en-US" sz="2000">
                <a:solidFill>
                  <a:schemeClr val="bg1"/>
                </a:solidFill>
              </a:rPr>
              <a:t> </a:t>
            </a:r>
            <a:r>
              <a:rPr lang="en-CA" altLang="en-US" sz="2000" i="1">
                <a:solidFill>
                  <a:srgbClr val="00B0F0"/>
                </a:solidFill>
              </a:rPr>
              <a:t>Ciba‑Geigy Canada Ltd. v. Apotex Inc</a:t>
            </a:r>
            <a:r>
              <a:rPr lang="en-CA" altLang="en-US" sz="2000">
                <a:solidFill>
                  <a:srgbClr val="00B0F0"/>
                </a:solidFill>
              </a:rPr>
              <a:t>., </a:t>
            </a:r>
            <a:r>
              <a:rPr lang="en-CA" altLang="en-US" sz="2000">
                <a:solidFill>
                  <a:schemeClr val="bg1"/>
                </a:solidFill>
              </a:rPr>
              <a:t>[1992] 3 S.C.R. 12</a:t>
            </a:r>
            <a:r>
              <a:rPr lang="en-US" altLang="en-US" sz="2000">
                <a:solidFill>
                  <a:schemeClr val="bg1"/>
                </a:solidFill>
              </a:rPr>
              <a:t> </a:t>
            </a:r>
            <a:r>
              <a:rPr lang="en-US" altLang="en-US" sz="2000">
                <a:solidFill>
                  <a:srgbClr val="FFFF00"/>
                </a:solidFill>
              </a:rPr>
              <a:t>emphasized that there is a consumer protection dimension to the tort</a:t>
            </a:r>
            <a:r>
              <a:rPr lang="en-US" altLang="en-US" sz="2000">
                <a:solidFill>
                  <a:schemeClr val="bg1"/>
                </a:solidFill>
              </a:rPr>
              <a:t>. Gonthier J. notes that </a:t>
            </a:r>
            <a:r>
              <a:rPr lang="en-US" altLang="en-US" sz="2000">
                <a:solidFill>
                  <a:srgbClr val="FFFF00"/>
                </a:solidFill>
              </a:rPr>
              <a:t>however one looks at the passing-off action, its purpose is clearly to protect </a:t>
            </a:r>
            <a:r>
              <a:rPr lang="en-US" altLang="en-US" sz="2000" u="sng">
                <a:solidFill>
                  <a:srgbClr val="FF0000"/>
                </a:solidFill>
              </a:rPr>
              <a:t>all persons</a:t>
            </a:r>
            <a:r>
              <a:rPr lang="en-US" altLang="en-US" sz="2000">
                <a:solidFill>
                  <a:srgbClr val="FF0000"/>
                </a:solidFill>
              </a:rPr>
              <a:t> </a:t>
            </a:r>
            <a:r>
              <a:rPr lang="en-US" altLang="en-US" sz="2000">
                <a:solidFill>
                  <a:srgbClr val="FFFF00"/>
                </a:solidFill>
              </a:rPr>
              <a:t>affected by the product</a:t>
            </a:r>
            <a:r>
              <a:rPr lang="en-US" altLang="en-US" sz="2000">
                <a:solidFill>
                  <a:schemeClr val="bg1"/>
                </a:solidFill>
              </a:rPr>
              <a:t>.</a:t>
            </a:r>
            <a:endParaRPr lang="en-CA" altLang="en-US" sz="2000">
              <a:solidFill>
                <a:schemeClr val="bg1"/>
              </a:solidFill>
            </a:endParaRPr>
          </a:p>
          <a:p>
            <a:r>
              <a:rPr lang="en-US" altLang="en-US" sz="2000">
                <a:solidFill>
                  <a:schemeClr val="bg1"/>
                </a:solidFill>
              </a:rPr>
              <a:t>“All persons” being the competitor and the </a:t>
            </a:r>
            <a:r>
              <a:rPr lang="en-US" altLang="en-US" sz="2000">
                <a:solidFill>
                  <a:srgbClr val="FFFF00"/>
                </a:solidFill>
              </a:rPr>
              <a:t>people who buy the product </a:t>
            </a:r>
            <a:endParaRPr lang="en-CA" altLang="en-US" sz="2000">
              <a:solidFill>
                <a:srgbClr val="FFFF00"/>
              </a:solidFill>
            </a:endParaRPr>
          </a:p>
          <a:p>
            <a:r>
              <a:rPr lang="en-US" altLang="en-US" sz="2000">
                <a:solidFill>
                  <a:srgbClr val="FFFF00"/>
                </a:solidFill>
              </a:rPr>
              <a:t>“People” </a:t>
            </a:r>
            <a:r>
              <a:rPr lang="en-US" altLang="en-US" sz="2000">
                <a:solidFill>
                  <a:schemeClr val="bg1"/>
                </a:solidFill>
              </a:rPr>
              <a:t>who buy the product includes the </a:t>
            </a:r>
            <a:r>
              <a:rPr lang="en-US" altLang="en-US" sz="2000">
                <a:solidFill>
                  <a:srgbClr val="FFFF00"/>
                </a:solidFill>
              </a:rPr>
              <a:t>first person </a:t>
            </a:r>
            <a:r>
              <a:rPr lang="en-US" altLang="en-US" sz="2000">
                <a:solidFill>
                  <a:schemeClr val="bg1"/>
                </a:solidFill>
              </a:rPr>
              <a:t>who buys the product [who may be a wholesaler], all other </a:t>
            </a:r>
            <a:r>
              <a:rPr lang="en-US" altLang="en-US" sz="2000">
                <a:solidFill>
                  <a:srgbClr val="FFFF00"/>
                </a:solidFill>
              </a:rPr>
              <a:t>intermediate purchasers</a:t>
            </a:r>
            <a:r>
              <a:rPr lang="en-US" altLang="en-US" sz="2000">
                <a:solidFill>
                  <a:schemeClr val="bg1"/>
                </a:solidFill>
              </a:rPr>
              <a:t>, and the </a:t>
            </a:r>
            <a:r>
              <a:rPr lang="en-US" altLang="en-US" sz="2000">
                <a:solidFill>
                  <a:srgbClr val="FFFF00"/>
                </a:solidFill>
              </a:rPr>
              <a:t>ultimate consumer</a:t>
            </a:r>
            <a:r>
              <a:rPr lang="en-US" altLang="en-US" sz="2000">
                <a:solidFill>
                  <a:schemeClr val="bg1"/>
                </a:solidFill>
              </a:rPr>
              <a:t>. </a:t>
            </a:r>
            <a:endParaRPr lang="en-CA" altLang="en-US" sz="2000">
              <a:solidFill>
                <a:schemeClr val="bg1"/>
              </a:solidFill>
            </a:endParaRPr>
          </a:p>
          <a:p>
            <a:endParaRPr lang="en-US" altLang="en-US"/>
          </a:p>
        </p:txBody>
      </p:sp>
      <p:sp>
        <p:nvSpPr>
          <p:cNvPr id="339971" name="Slide Number Placeholder 3">
            <a:extLst>
              <a:ext uri="{FF2B5EF4-FFF2-40B4-BE49-F238E27FC236}">
                <a16:creationId xmlns:a16="http://schemas.microsoft.com/office/drawing/2014/main" id="{06C40D14-EEA6-0E51-B4D8-1F0662174F5E}"/>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16013E6-EE09-E540-8888-51E5A38F66F9}" type="slidenum">
              <a:rPr lang="en-US" altLang="en-US" smtClean="0"/>
              <a:pPr/>
              <a:t>62</a:t>
            </a:fld>
            <a:endParaRPr lang="en-US" altLang="en-U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Title 1">
            <a:extLst>
              <a:ext uri="{FF2B5EF4-FFF2-40B4-BE49-F238E27FC236}">
                <a16:creationId xmlns:a16="http://schemas.microsoft.com/office/drawing/2014/main" id="{F154BB07-6D7D-BEEE-49E3-0EC634E53617}"/>
              </a:ext>
            </a:extLst>
          </p:cNvPr>
          <p:cNvSpPr>
            <a:spLocks noGrp="1" noChangeArrowheads="1"/>
          </p:cNvSpPr>
          <p:nvPr>
            <p:ph type="title"/>
          </p:nvPr>
        </p:nvSpPr>
        <p:spPr bwMode="auto">
          <a:xfrm>
            <a:off x="611188" y="173038"/>
            <a:ext cx="7705725" cy="7429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CA" altLang="en-US" sz="3200" i="1">
                <a:solidFill>
                  <a:srgbClr val="00B0F0"/>
                </a:solidFill>
              </a:rPr>
              <a:t>Ciba‑Geigy Canada Ltd. v. Apotex Inc</a:t>
            </a:r>
            <a:r>
              <a:rPr lang="en-CA" altLang="en-US" sz="3200">
                <a:solidFill>
                  <a:srgbClr val="FFFF00"/>
                </a:solidFill>
              </a:rPr>
              <a:t>.</a:t>
            </a:r>
            <a:endParaRPr lang="en-US" altLang="en-US" sz="3200">
              <a:solidFill>
                <a:srgbClr val="FFFF00"/>
              </a:solidFill>
            </a:endParaRPr>
          </a:p>
        </p:txBody>
      </p:sp>
      <p:sp>
        <p:nvSpPr>
          <p:cNvPr id="343042" name="Content Placeholder 2">
            <a:extLst>
              <a:ext uri="{FF2B5EF4-FFF2-40B4-BE49-F238E27FC236}">
                <a16:creationId xmlns:a16="http://schemas.microsoft.com/office/drawing/2014/main" id="{9FBA921E-866F-8DC8-A596-19AF47C62CE4}"/>
              </a:ext>
            </a:extLst>
          </p:cNvPr>
          <p:cNvSpPr>
            <a:spLocks noGrp="1" noChangeArrowheads="1"/>
          </p:cNvSpPr>
          <p:nvPr>
            <p:ph sz="quarter" idx="10"/>
          </p:nvPr>
        </p:nvSpPr>
        <p:spPr bwMode="auto">
          <a:xfrm>
            <a:off x="503238" y="1058863"/>
            <a:ext cx="8137525" cy="36798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US" altLang="en-US" sz="2400">
                <a:solidFill>
                  <a:srgbClr val="FFFF00"/>
                </a:solidFill>
              </a:rPr>
              <a:t>Core Issue</a:t>
            </a:r>
            <a:r>
              <a:rPr lang="en-US" altLang="en-US" sz="2400">
                <a:solidFill>
                  <a:srgbClr val="FF0000"/>
                </a:solidFill>
              </a:rPr>
              <a:t>: </a:t>
            </a:r>
            <a:r>
              <a:rPr lang="en-US" altLang="en-US" sz="2400">
                <a:solidFill>
                  <a:schemeClr val="bg1"/>
                </a:solidFill>
              </a:rPr>
              <a:t>W</a:t>
            </a:r>
            <a:r>
              <a:rPr lang="en-CA" altLang="en-US" sz="2400">
                <a:solidFill>
                  <a:schemeClr val="bg1"/>
                </a:solidFill>
              </a:rPr>
              <a:t>hether, in a passing‑off action dealing with the get‑up of a prescription drug, </a:t>
            </a:r>
            <a:r>
              <a:rPr lang="en-CA" altLang="en-US" sz="2400">
                <a:solidFill>
                  <a:srgbClr val="FF0000"/>
                </a:solidFill>
              </a:rPr>
              <a:t>the public affected by the risk of confusion </a:t>
            </a:r>
            <a:r>
              <a:rPr lang="en-CA" altLang="en-US" sz="2400">
                <a:solidFill>
                  <a:srgbClr val="FFFF00"/>
                </a:solidFill>
              </a:rPr>
              <a:t>includes not only health care professionals but also </a:t>
            </a:r>
            <a:r>
              <a:rPr lang="en-CA" altLang="en-US" sz="2400">
                <a:solidFill>
                  <a:srgbClr val="FF0000"/>
                </a:solidFill>
              </a:rPr>
              <a:t>the patients </a:t>
            </a:r>
            <a:r>
              <a:rPr lang="en-CA" altLang="en-US" sz="2400">
                <a:solidFill>
                  <a:schemeClr val="bg1"/>
                </a:solidFill>
              </a:rPr>
              <a:t>who consume the drugs? </a:t>
            </a:r>
          </a:p>
          <a:p>
            <a:pPr marL="0" indent="0">
              <a:buFont typeface="Arial" panose="020B0604020202020204" pitchFamily="34" charset="0"/>
              <a:buNone/>
            </a:pPr>
            <a:r>
              <a:rPr lang="en-CA" altLang="en-US" sz="2400">
                <a:solidFill>
                  <a:srgbClr val="FFFF00"/>
                </a:solidFill>
              </a:rPr>
              <a:t>If so</a:t>
            </a:r>
            <a:r>
              <a:rPr lang="en-CA" altLang="en-US" sz="2400">
                <a:solidFill>
                  <a:srgbClr val="FF0000"/>
                </a:solidFill>
              </a:rPr>
              <a:t>:</a:t>
            </a:r>
            <a:r>
              <a:rPr lang="en-CA" altLang="en-US" sz="2400">
                <a:solidFill>
                  <a:schemeClr val="bg1"/>
                </a:solidFill>
              </a:rPr>
              <a:t> Appellants Ciba-Geigy Canada Ltd. who brought the original passing off action would succeed in appeal.</a:t>
            </a:r>
          </a:p>
          <a:p>
            <a:pPr marL="0" indent="0">
              <a:buFont typeface="Arial" panose="020B0604020202020204" pitchFamily="34" charset="0"/>
              <a:buNone/>
            </a:pPr>
            <a:r>
              <a:rPr lang="en-CA" altLang="en-US" sz="2400">
                <a:solidFill>
                  <a:srgbClr val="FFFF00"/>
                </a:solidFill>
              </a:rPr>
              <a:t>Finding</a:t>
            </a:r>
            <a:r>
              <a:rPr lang="en-CA" altLang="en-US" sz="2400">
                <a:solidFill>
                  <a:srgbClr val="FF0000"/>
                </a:solidFill>
              </a:rPr>
              <a:t>: </a:t>
            </a:r>
            <a:r>
              <a:rPr lang="en-CA" altLang="en-US" sz="2400">
                <a:solidFill>
                  <a:srgbClr val="FFFF00"/>
                </a:solidFill>
              </a:rPr>
              <a:t>The </a:t>
            </a:r>
            <a:r>
              <a:rPr lang="en-CA" altLang="en-US" sz="2400">
                <a:solidFill>
                  <a:srgbClr val="FF0000"/>
                </a:solidFill>
              </a:rPr>
              <a:t>patient</a:t>
            </a:r>
            <a:r>
              <a:rPr lang="en-CA" altLang="en-US" sz="2400">
                <a:solidFill>
                  <a:srgbClr val="FFFF00"/>
                </a:solidFill>
              </a:rPr>
              <a:t> who uses the product is also </a:t>
            </a:r>
            <a:r>
              <a:rPr lang="en-CA" altLang="en-US" sz="2400">
                <a:solidFill>
                  <a:srgbClr val="FF0000"/>
                </a:solidFill>
              </a:rPr>
              <a:t>included</a:t>
            </a:r>
            <a:r>
              <a:rPr lang="en-CA" altLang="en-US" sz="2400">
                <a:solidFill>
                  <a:srgbClr val="FFFF00"/>
                </a:solidFill>
              </a:rPr>
              <a:t> in </a:t>
            </a:r>
            <a:r>
              <a:rPr lang="en-CA" altLang="en-US" sz="2400">
                <a:solidFill>
                  <a:schemeClr val="bg1"/>
                </a:solidFill>
              </a:rPr>
              <a:t>“</a:t>
            </a:r>
            <a:r>
              <a:rPr lang="en-CA" altLang="en-US" sz="2400">
                <a:solidFill>
                  <a:srgbClr val="FF0000"/>
                </a:solidFill>
              </a:rPr>
              <a:t>the public affected by risk of confusion</a:t>
            </a:r>
            <a:r>
              <a:rPr lang="en-CA" altLang="en-US" sz="2400">
                <a:solidFill>
                  <a:schemeClr val="bg1"/>
                </a:solidFill>
              </a:rPr>
              <a:t>”.</a:t>
            </a:r>
            <a:endParaRPr lang="en-US" altLang="en-US" sz="2400">
              <a:solidFill>
                <a:schemeClr val="bg1"/>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Title 5">
            <a:extLst>
              <a:ext uri="{FF2B5EF4-FFF2-40B4-BE49-F238E27FC236}">
                <a16:creationId xmlns:a16="http://schemas.microsoft.com/office/drawing/2014/main" id="{E63F780B-99C5-1E56-6B9F-8CCF6F44CBBD}"/>
              </a:ext>
            </a:extLst>
          </p:cNvPr>
          <p:cNvSpPr>
            <a:spLocks noGrp="1" noChangeArrowheads="1"/>
          </p:cNvSpPr>
          <p:nvPr>
            <p:ph type="title"/>
          </p:nvPr>
        </p:nvSpPr>
        <p:spPr bwMode="auto">
          <a:xfrm>
            <a:off x="323850" y="166688"/>
            <a:ext cx="8496300" cy="6572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a:solidFill>
                  <a:srgbClr val="FFFF00"/>
                </a:solidFill>
              </a:rPr>
              <a:t>Passing off</a:t>
            </a:r>
            <a:r>
              <a:rPr lang="en-US" altLang="en-US" sz="3200">
                <a:solidFill>
                  <a:srgbClr val="FF0000"/>
                </a:solidFill>
              </a:rPr>
              <a:t>: </a:t>
            </a:r>
            <a:r>
              <a:rPr lang="en-US" altLang="en-US" sz="3200">
                <a:solidFill>
                  <a:schemeClr val="bg1"/>
                </a:solidFill>
              </a:rPr>
              <a:t>Where does goodwill come from</a:t>
            </a:r>
            <a:r>
              <a:rPr lang="en-US" altLang="en-US" sz="3200">
                <a:solidFill>
                  <a:srgbClr val="FF0000"/>
                </a:solidFill>
              </a:rPr>
              <a:t>?</a:t>
            </a:r>
          </a:p>
        </p:txBody>
      </p:sp>
      <p:sp>
        <p:nvSpPr>
          <p:cNvPr id="347138" name="Content Placeholder 1">
            <a:extLst>
              <a:ext uri="{FF2B5EF4-FFF2-40B4-BE49-F238E27FC236}">
                <a16:creationId xmlns:a16="http://schemas.microsoft.com/office/drawing/2014/main" id="{38A82148-6570-AB63-3DD8-840B1485A282}"/>
              </a:ext>
            </a:extLst>
          </p:cNvPr>
          <p:cNvSpPr>
            <a:spLocks noGrp="1" noChangeArrowheads="1"/>
          </p:cNvSpPr>
          <p:nvPr>
            <p:ph idx="1"/>
          </p:nvPr>
        </p:nvSpPr>
        <p:spPr bwMode="auto">
          <a:xfrm>
            <a:off x="179388" y="1131888"/>
            <a:ext cx="8496300" cy="38687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120000"/>
              </a:lnSpc>
            </a:pPr>
            <a:r>
              <a:rPr lang="en-US" altLang="en-US" sz="1800">
                <a:solidFill>
                  <a:srgbClr val="FFFF00"/>
                </a:solidFill>
              </a:rPr>
              <a:t>Goodwill</a:t>
            </a:r>
            <a:r>
              <a:rPr lang="en-US" altLang="en-US" sz="1800">
                <a:solidFill>
                  <a:schemeClr val="bg1"/>
                </a:solidFill>
              </a:rPr>
              <a:t> has said to come from the fact that the </a:t>
            </a:r>
            <a:r>
              <a:rPr lang="en-US" altLang="en-US" sz="1800">
                <a:solidFill>
                  <a:srgbClr val="FFFF00"/>
                </a:solidFill>
              </a:rPr>
              <a:t>trade-mark or get-up is associated in the mind of the purchasing public with the plaintiff’s goods, or with one trade source</a:t>
            </a:r>
            <a:r>
              <a:rPr lang="en-US" altLang="en-US" sz="1800">
                <a:solidFill>
                  <a:schemeClr val="bg1"/>
                </a:solidFill>
              </a:rPr>
              <a:t>, whether or not the public can identify that source.</a:t>
            </a:r>
            <a:endParaRPr lang="en-CA" altLang="en-US" sz="1800">
              <a:solidFill>
                <a:schemeClr val="bg1"/>
              </a:solidFill>
            </a:endParaRPr>
          </a:p>
          <a:p>
            <a:pPr>
              <a:lnSpc>
                <a:spcPct val="120000"/>
              </a:lnSpc>
            </a:pPr>
            <a:r>
              <a:rPr lang="en-US" altLang="en-US" sz="1800">
                <a:solidFill>
                  <a:schemeClr val="bg1"/>
                </a:solidFill>
              </a:rPr>
              <a:t>A </a:t>
            </a:r>
            <a:r>
              <a:rPr lang="en-US" altLang="en-US" sz="1800">
                <a:solidFill>
                  <a:srgbClr val="FF0000"/>
                </a:solidFill>
              </a:rPr>
              <a:t>GET-UP </a:t>
            </a:r>
            <a:r>
              <a:rPr lang="en-US" altLang="en-US" sz="1800">
                <a:solidFill>
                  <a:schemeClr val="bg1"/>
                </a:solidFill>
              </a:rPr>
              <a:t>can be defined as: </a:t>
            </a:r>
            <a:r>
              <a:rPr lang="en-US" altLang="en-US" sz="1800" i="1">
                <a:solidFill>
                  <a:srgbClr val="FFFF00"/>
                </a:solidFill>
              </a:rPr>
              <a:t>The whole visible external appearance of goods/ specifically … in the form in which they are likely to be seen by the public before purchase.</a:t>
            </a:r>
            <a:endParaRPr lang="en-CA" altLang="en-US" sz="1800" i="1">
              <a:solidFill>
                <a:srgbClr val="FFFF00"/>
              </a:solidFill>
            </a:endParaRPr>
          </a:p>
          <a:p>
            <a:pPr>
              <a:lnSpc>
                <a:spcPct val="120000"/>
              </a:lnSpc>
            </a:pPr>
            <a:r>
              <a:rPr lang="en-US" altLang="en-US" sz="1800">
                <a:solidFill>
                  <a:schemeClr val="bg1"/>
                </a:solidFill>
              </a:rPr>
              <a:t>If the goods are </a:t>
            </a:r>
            <a:r>
              <a:rPr lang="en-US" altLang="en-US" sz="1800">
                <a:solidFill>
                  <a:srgbClr val="FFFF00"/>
                </a:solidFill>
              </a:rPr>
              <a:t>sold in packages</a:t>
            </a:r>
            <a:r>
              <a:rPr lang="en-US" altLang="en-US" sz="1800">
                <a:solidFill>
                  <a:schemeClr val="bg1"/>
                </a:solidFill>
              </a:rPr>
              <a:t>, then the get-up is the way the package looks – the appearance of the package taken as a whole.</a:t>
            </a:r>
            <a:endParaRPr lang="en-CA" altLang="en-US" sz="1800">
              <a:solidFill>
                <a:schemeClr val="bg1"/>
              </a:solidFill>
            </a:endParaRPr>
          </a:p>
          <a:p>
            <a:pPr>
              <a:lnSpc>
                <a:spcPct val="120000"/>
              </a:lnSpc>
            </a:pPr>
            <a:r>
              <a:rPr lang="en-US" altLang="en-US" sz="1800">
                <a:solidFill>
                  <a:schemeClr val="bg1"/>
                </a:solidFill>
              </a:rPr>
              <a:t>If the goods are </a:t>
            </a:r>
            <a:r>
              <a:rPr lang="en-US" altLang="en-US" sz="1800">
                <a:solidFill>
                  <a:srgbClr val="FFFF00"/>
                </a:solidFill>
              </a:rPr>
              <a:t>not sold in packaging </a:t>
            </a:r>
            <a:r>
              <a:rPr lang="en-US" altLang="en-US" sz="1800">
                <a:solidFill>
                  <a:schemeClr val="bg1"/>
                </a:solidFill>
              </a:rPr>
              <a:t>– the get-up is the way the good looks - the visible external appearance of the goods themselves.</a:t>
            </a:r>
            <a:r>
              <a:rPr lang="en-US" altLang="en-US" sz="1800"/>
              <a:t> </a:t>
            </a:r>
            <a:endParaRPr lang="en-CA" altLang="en-US" sz="1800"/>
          </a:p>
          <a:p>
            <a:endParaRPr lang="en-US" altLang="en-US"/>
          </a:p>
        </p:txBody>
      </p:sp>
      <p:sp>
        <p:nvSpPr>
          <p:cNvPr id="347139" name="Slide Number Placeholder 3">
            <a:extLst>
              <a:ext uri="{FF2B5EF4-FFF2-40B4-BE49-F238E27FC236}">
                <a16:creationId xmlns:a16="http://schemas.microsoft.com/office/drawing/2014/main" id="{13810A40-661C-5491-F824-0A4FFF9E3B8F}"/>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13691C7-4DD5-AD49-BD0D-607E32B0B0ED}" type="slidenum">
              <a:rPr lang="en-US" altLang="en-US" smtClean="0"/>
              <a:pPr/>
              <a:t>64</a:t>
            </a:fld>
            <a:endParaRPr lang="en-US" altLang="en-US"/>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Title 5">
            <a:extLst>
              <a:ext uri="{FF2B5EF4-FFF2-40B4-BE49-F238E27FC236}">
                <a16:creationId xmlns:a16="http://schemas.microsoft.com/office/drawing/2014/main" id="{CFD60886-D18B-572D-547A-3DD98B2A2DCD}"/>
              </a:ext>
            </a:extLst>
          </p:cNvPr>
          <p:cNvSpPr>
            <a:spLocks noGrp="1" noChangeArrowheads="1"/>
          </p:cNvSpPr>
          <p:nvPr>
            <p:ph type="title"/>
          </p:nvPr>
        </p:nvSpPr>
        <p:spPr bwMode="auto">
          <a:xfrm>
            <a:off x="215900" y="115888"/>
            <a:ext cx="8712200" cy="6572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a:solidFill>
                  <a:srgbClr val="FFFF00"/>
                </a:solidFill>
              </a:rPr>
              <a:t>Passing off</a:t>
            </a:r>
            <a:r>
              <a:rPr lang="en-US" altLang="en-US" sz="3200">
                <a:solidFill>
                  <a:srgbClr val="FF0000"/>
                </a:solidFill>
              </a:rPr>
              <a:t>: </a:t>
            </a:r>
            <a:r>
              <a:rPr lang="en-US" altLang="en-US" sz="3200">
                <a:solidFill>
                  <a:schemeClr val="bg1"/>
                </a:solidFill>
              </a:rPr>
              <a:t>Where does goodwill come from</a:t>
            </a:r>
            <a:r>
              <a:rPr lang="en-US" altLang="en-US" sz="3200">
                <a:solidFill>
                  <a:srgbClr val="FF0000"/>
                </a:solidFill>
              </a:rPr>
              <a:t>?</a:t>
            </a:r>
          </a:p>
        </p:txBody>
      </p:sp>
      <p:sp>
        <p:nvSpPr>
          <p:cNvPr id="2" name="Content Placeholder 1">
            <a:extLst>
              <a:ext uri="{FF2B5EF4-FFF2-40B4-BE49-F238E27FC236}">
                <a16:creationId xmlns:a16="http://schemas.microsoft.com/office/drawing/2014/main" id="{955D7384-5B09-3B9F-75FD-22A89AC56978}"/>
              </a:ext>
            </a:extLst>
          </p:cNvPr>
          <p:cNvSpPr>
            <a:spLocks noGrp="1"/>
          </p:cNvSpPr>
          <p:nvPr>
            <p:ph idx="1"/>
          </p:nvPr>
        </p:nvSpPr>
        <p:spPr>
          <a:xfrm>
            <a:off x="358775" y="1084263"/>
            <a:ext cx="8426450" cy="3941762"/>
          </a:xfrm>
        </p:spPr>
        <p:txBody>
          <a:bodyPr>
            <a:normAutofit fontScale="85000" lnSpcReduction="20000"/>
          </a:bodyPr>
          <a:lstStyle/>
          <a:p>
            <a:pPr marL="0" indent="0">
              <a:lnSpc>
                <a:spcPct val="120000"/>
              </a:lnSpc>
              <a:buFont typeface="Arial" panose="020B0604020202020204" pitchFamily="34" charset="0"/>
              <a:buNone/>
              <a:defRPr/>
            </a:pPr>
            <a:r>
              <a:rPr lang="en-US" sz="3300" b="1" dirty="0">
                <a:solidFill>
                  <a:schemeClr val="bg1"/>
                </a:solidFill>
              </a:rPr>
              <a:t>How would you go about establishing the existence of goodwill</a:t>
            </a:r>
            <a:r>
              <a:rPr lang="en-US" sz="3300" b="1" dirty="0">
                <a:solidFill>
                  <a:srgbClr val="FF0000"/>
                </a:solidFill>
              </a:rPr>
              <a:t>?</a:t>
            </a:r>
            <a:r>
              <a:rPr lang="en-US" sz="3300" b="1" dirty="0">
                <a:solidFill>
                  <a:schemeClr val="bg1"/>
                </a:solidFill>
              </a:rPr>
              <a:t> What sorts of information would you want to have</a:t>
            </a:r>
            <a:r>
              <a:rPr lang="en-US" sz="3300" b="1" dirty="0">
                <a:solidFill>
                  <a:srgbClr val="FF0000"/>
                </a:solidFill>
              </a:rPr>
              <a:t>?</a:t>
            </a:r>
            <a:endParaRPr lang="en-CA" sz="3300" dirty="0">
              <a:solidFill>
                <a:srgbClr val="FF0000"/>
              </a:solidFill>
            </a:endParaRPr>
          </a:p>
          <a:p>
            <a:pPr>
              <a:lnSpc>
                <a:spcPct val="120000"/>
              </a:lnSpc>
              <a:buFont typeface="+mj-lt"/>
              <a:buAutoNum type="arabicPeriod"/>
              <a:defRPr/>
            </a:pPr>
            <a:r>
              <a:rPr lang="en-US" sz="3300" dirty="0">
                <a:solidFill>
                  <a:schemeClr val="bg1"/>
                </a:solidFill>
              </a:rPr>
              <a:t>Evidence of </a:t>
            </a:r>
            <a:r>
              <a:rPr lang="en-US" sz="3300" dirty="0">
                <a:solidFill>
                  <a:srgbClr val="FFFF00"/>
                </a:solidFill>
              </a:rPr>
              <a:t>length of time in business</a:t>
            </a:r>
            <a:endParaRPr lang="en-CA" sz="3300" dirty="0">
              <a:solidFill>
                <a:srgbClr val="FFFF00"/>
              </a:solidFill>
            </a:endParaRPr>
          </a:p>
          <a:p>
            <a:pPr>
              <a:lnSpc>
                <a:spcPct val="120000"/>
              </a:lnSpc>
              <a:buFont typeface="+mj-lt"/>
              <a:buAutoNum type="arabicPeriod"/>
              <a:defRPr/>
            </a:pPr>
            <a:r>
              <a:rPr lang="en-US" sz="3300" dirty="0">
                <a:solidFill>
                  <a:srgbClr val="FFFF00"/>
                </a:solidFill>
              </a:rPr>
              <a:t>Strength of market </a:t>
            </a:r>
            <a:r>
              <a:rPr lang="en-US" sz="3300" dirty="0">
                <a:solidFill>
                  <a:schemeClr val="bg1"/>
                </a:solidFill>
              </a:rPr>
              <a:t>for product/service</a:t>
            </a:r>
            <a:endParaRPr lang="en-CA" sz="3300" dirty="0">
              <a:solidFill>
                <a:schemeClr val="bg1"/>
              </a:solidFill>
            </a:endParaRPr>
          </a:p>
          <a:p>
            <a:pPr>
              <a:lnSpc>
                <a:spcPct val="120000"/>
              </a:lnSpc>
              <a:buFont typeface="+mj-lt"/>
              <a:buAutoNum type="arabicPeriod"/>
              <a:defRPr/>
            </a:pPr>
            <a:r>
              <a:rPr lang="en-US" sz="3300" dirty="0">
                <a:solidFill>
                  <a:srgbClr val="FFFF00"/>
                </a:solidFill>
              </a:rPr>
              <a:t>Strength of association </a:t>
            </a:r>
            <a:r>
              <a:rPr lang="en-US" sz="3300" dirty="0">
                <a:solidFill>
                  <a:schemeClr val="bg1"/>
                </a:solidFill>
              </a:rPr>
              <a:t>between name/mark/product and company as source.</a:t>
            </a:r>
            <a:endParaRPr lang="en-CA" sz="3300" dirty="0">
              <a:solidFill>
                <a:schemeClr val="bg1"/>
              </a:solidFill>
            </a:endParaRPr>
          </a:p>
          <a:p>
            <a:pPr>
              <a:defRPr/>
            </a:pPr>
            <a:r>
              <a:rPr lang="en-US" dirty="0"/>
              <a:t> </a:t>
            </a:r>
            <a:endParaRPr lang="en-CA" dirty="0"/>
          </a:p>
          <a:p>
            <a:pPr>
              <a:defRPr/>
            </a:pPr>
            <a:endParaRPr lang="en-US" dirty="0"/>
          </a:p>
        </p:txBody>
      </p:sp>
      <p:sp>
        <p:nvSpPr>
          <p:cNvPr id="352259" name="Slide Number Placeholder 3">
            <a:extLst>
              <a:ext uri="{FF2B5EF4-FFF2-40B4-BE49-F238E27FC236}">
                <a16:creationId xmlns:a16="http://schemas.microsoft.com/office/drawing/2014/main" id="{97564766-23E1-9C20-6CEC-DE187EB9CE50}"/>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solidFill>
                <a:srgbClr val="002040"/>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Title 5">
            <a:extLst>
              <a:ext uri="{FF2B5EF4-FFF2-40B4-BE49-F238E27FC236}">
                <a16:creationId xmlns:a16="http://schemas.microsoft.com/office/drawing/2014/main" id="{70911C49-C600-2CD7-3CAD-A92FC577C387}"/>
              </a:ext>
            </a:extLst>
          </p:cNvPr>
          <p:cNvSpPr>
            <a:spLocks noGrp="1" noChangeArrowheads="1"/>
          </p:cNvSpPr>
          <p:nvPr>
            <p:ph type="title"/>
          </p:nvPr>
        </p:nvSpPr>
        <p:spPr bwMode="auto">
          <a:xfrm>
            <a:off x="269875" y="106363"/>
            <a:ext cx="8604250" cy="8540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Passing off</a:t>
            </a:r>
            <a:r>
              <a:rPr lang="en-US" altLang="en-US" b="1">
                <a:solidFill>
                  <a:srgbClr val="FF0000"/>
                </a:solidFill>
              </a:rPr>
              <a:t>:</a:t>
            </a:r>
            <a:r>
              <a:rPr lang="en-US" altLang="en-US" b="1">
                <a:solidFill>
                  <a:srgbClr val="FFFF00"/>
                </a:solidFill>
              </a:rPr>
              <a:t> </a:t>
            </a:r>
            <a:r>
              <a:rPr lang="en-US" altLang="en-US" b="1">
                <a:solidFill>
                  <a:schemeClr val="bg1"/>
                </a:solidFill>
              </a:rPr>
              <a:t>Shared Goodwill</a:t>
            </a:r>
          </a:p>
        </p:txBody>
      </p:sp>
      <p:sp>
        <p:nvSpPr>
          <p:cNvPr id="2" name="Content Placeholder 1">
            <a:extLst>
              <a:ext uri="{FF2B5EF4-FFF2-40B4-BE49-F238E27FC236}">
                <a16:creationId xmlns:a16="http://schemas.microsoft.com/office/drawing/2014/main" id="{1594A92F-8634-C970-8B68-AC566C20C59B}"/>
              </a:ext>
            </a:extLst>
          </p:cNvPr>
          <p:cNvSpPr>
            <a:spLocks noGrp="1"/>
          </p:cNvSpPr>
          <p:nvPr>
            <p:ph idx="1"/>
          </p:nvPr>
        </p:nvSpPr>
        <p:spPr>
          <a:xfrm>
            <a:off x="142875" y="885825"/>
            <a:ext cx="8858250" cy="4151313"/>
          </a:xfrm>
        </p:spPr>
        <p:txBody>
          <a:bodyPr>
            <a:normAutofit fontScale="32500" lnSpcReduction="20000"/>
          </a:bodyPr>
          <a:lstStyle/>
          <a:p>
            <a:pPr marL="0" indent="0">
              <a:lnSpc>
                <a:spcPct val="120000"/>
              </a:lnSpc>
              <a:buFont typeface="Arial" panose="020B0604020202020204" pitchFamily="34" charset="0"/>
              <a:buNone/>
              <a:defRPr/>
            </a:pPr>
            <a:r>
              <a:rPr lang="en-US" sz="6200" b="1" i="1" dirty="0">
                <a:solidFill>
                  <a:srgbClr val="00B0F0"/>
                </a:solidFill>
              </a:rPr>
              <a:t>Institut national  des appellations </a:t>
            </a:r>
            <a:r>
              <a:rPr lang="en-US" sz="6200" b="1" i="1" dirty="0" err="1">
                <a:solidFill>
                  <a:srgbClr val="00B0F0"/>
                </a:solidFill>
              </a:rPr>
              <a:t>d’origine</a:t>
            </a:r>
            <a:r>
              <a:rPr lang="en-US" sz="6200" b="1" i="1" dirty="0">
                <a:solidFill>
                  <a:srgbClr val="00B0F0"/>
                </a:solidFill>
              </a:rPr>
              <a:t> des </a:t>
            </a:r>
            <a:r>
              <a:rPr lang="en-US" sz="6200" b="1" i="1" dirty="0" err="1">
                <a:solidFill>
                  <a:srgbClr val="00B0F0"/>
                </a:solidFill>
              </a:rPr>
              <a:t>vins</a:t>
            </a:r>
            <a:r>
              <a:rPr lang="en-US" sz="6200" b="1" i="1" dirty="0">
                <a:solidFill>
                  <a:srgbClr val="00B0F0"/>
                </a:solidFill>
              </a:rPr>
              <a:t>…v. Andres Wines Ltd </a:t>
            </a:r>
            <a:r>
              <a:rPr lang="en-US" sz="6200" i="1" dirty="0">
                <a:solidFill>
                  <a:schemeClr val="bg1"/>
                </a:solidFill>
              </a:rPr>
              <a:t>(continued) </a:t>
            </a:r>
          </a:p>
          <a:p>
            <a:pPr>
              <a:lnSpc>
                <a:spcPct val="120000"/>
              </a:lnSpc>
              <a:defRPr/>
            </a:pPr>
            <a:r>
              <a:rPr lang="en-US" sz="6200" dirty="0">
                <a:solidFill>
                  <a:schemeClr val="bg1"/>
                </a:solidFill>
              </a:rPr>
              <a:t>Note previous definition of goodwill as the benefit and advantage of the good name, reputation, and connection of a business. Seems overtly to meet the criteria?</a:t>
            </a:r>
            <a:endParaRPr lang="en-CA" sz="6200" dirty="0">
              <a:solidFill>
                <a:schemeClr val="bg1"/>
              </a:solidFill>
            </a:endParaRPr>
          </a:p>
          <a:p>
            <a:pPr>
              <a:lnSpc>
                <a:spcPct val="120000"/>
              </a:lnSpc>
              <a:defRPr/>
            </a:pPr>
            <a:r>
              <a:rPr lang="en-US" sz="6200" dirty="0">
                <a:solidFill>
                  <a:srgbClr val="FF0000"/>
                </a:solidFill>
              </a:rPr>
              <a:t>Specific legal question is</a:t>
            </a:r>
            <a:r>
              <a:rPr lang="en-US" sz="6200" dirty="0">
                <a:solidFill>
                  <a:schemeClr val="bg1"/>
                </a:solidFill>
              </a:rPr>
              <a:t>: </a:t>
            </a:r>
            <a:r>
              <a:rPr lang="en-US" sz="6200" dirty="0">
                <a:solidFill>
                  <a:srgbClr val="FFFF00"/>
                </a:solidFill>
              </a:rPr>
              <a:t>Can goodwill exist not just with respect to one business, but with respect to a kind of goods produced by a group of traders</a:t>
            </a:r>
            <a:r>
              <a:rPr lang="en-US" sz="6200" dirty="0">
                <a:solidFill>
                  <a:srgbClr val="FF0000"/>
                </a:solidFill>
              </a:rPr>
              <a:t>?</a:t>
            </a:r>
            <a:r>
              <a:rPr lang="en-US" sz="6200" dirty="0">
                <a:solidFill>
                  <a:schemeClr val="bg1"/>
                </a:solidFill>
              </a:rPr>
              <a:t> </a:t>
            </a:r>
            <a:r>
              <a:rPr lang="en-US" sz="6200" b="1" dirty="0">
                <a:solidFill>
                  <a:schemeClr val="bg1"/>
                </a:solidFill>
              </a:rPr>
              <a:t> </a:t>
            </a:r>
            <a:endParaRPr lang="en-CA" sz="6200" dirty="0">
              <a:solidFill>
                <a:schemeClr val="bg1"/>
              </a:solidFill>
            </a:endParaRPr>
          </a:p>
          <a:p>
            <a:pPr>
              <a:lnSpc>
                <a:spcPct val="120000"/>
              </a:lnSpc>
              <a:defRPr/>
            </a:pPr>
            <a:r>
              <a:rPr lang="en-US" sz="6200" dirty="0">
                <a:solidFill>
                  <a:srgbClr val="FFFF00"/>
                </a:solidFill>
              </a:rPr>
              <a:t>Geographical indications are place names </a:t>
            </a:r>
            <a:r>
              <a:rPr lang="en-US" sz="6200" dirty="0">
                <a:solidFill>
                  <a:schemeClr val="bg1"/>
                </a:solidFill>
              </a:rPr>
              <a:t>(in some countries also words associated with a place) </a:t>
            </a:r>
            <a:r>
              <a:rPr lang="en-US" sz="6200" dirty="0">
                <a:solidFill>
                  <a:srgbClr val="FFFF00"/>
                </a:solidFill>
              </a:rPr>
              <a:t>used to identify the origin and quality, reputation or other characteristics of products </a:t>
            </a:r>
            <a:endParaRPr lang="en-CA" sz="6200" dirty="0">
              <a:solidFill>
                <a:srgbClr val="FFFF00"/>
              </a:solidFill>
            </a:endParaRPr>
          </a:p>
          <a:p>
            <a:pPr marL="0" indent="0">
              <a:lnSpc>
                <a:spcPct val="120000"/>
              </a:lnSpc>
              <a:buFont typeface="Arial" panose="020B0604020202020204" pitchFamily="34" charset="0"/>
              <a:buNone/>
              <a:defRPr/>
            </a:pPr>
            <a:r>
              <a:rPr lang="en-US" sz="6200" b="1" dirty="0">
                <a:solidFill>
                  <a:srgbClr val="FF0000"/>
                </a:solidFill>
              </a:rPr>
              <a:t>Geographical indications other than Champagne</a:t>
            </a:r>
            <a:r>
              <a:rPr lang="en-US" sz="6200" b="1" dirty="0">
                <a:solidFill>
                  <a:srgbClr val="FFFF00"/>
                </a:solidFill>
              </a:rPr>
              <a:t>?</a:t>
            </a:r>
            <a:r>
              <a:rPr lang="en-US" sz="6200" b="1" dirty="0">
                <a:solidFill>
                  <a:schemeClr val="bg1"/>
                </a:solidFill>
              </a:rPr>
              <a:t> </a:t>
            </a:r>
            <a:endParaRPr lang="en-CA" sz="6200" dirty="0">
              <a:solidFill>
                <a:schemeClr val="bg1"/>
              </a:solidFill>
            </a:endParaRPr>
          </a:p>
          <a:p>
            <a:pPr marL="0" indent="0">
              <a:buFont typeface="Arial" panose="020B0604020202020204" pitchFamily="34" charset="0"/>
              <a:buNone/>
              <a:defRPr/>
            </a:pPr>
            <a:r>
              <a:rPr lang="en-US" b="1" dirty="0">
                <a:solidFill>
                  <a:schemeClr val="bg1"/>
                </a:solidFill>
              </a:rPr>
              <a:t> </a:t>
            </a:r>
            <a:endParaRPr lang="en-US" dirty="0"/>
          </a:p>
        </p:txBody>
      </p:sp>
      <p:sp>
        <p:nvSpPr>
          <p:cNvPr id="358403" name="Slide Number Placeholder 3">
            <a:extLst>
              <a:ext uri="{FF2B5EF4-FFF2-40B4-BE49-F238E27FC236}">
                <a16:creationId xmlns:a16="http://schemas.microsoft.com/office/drawing/2014/main" id="{5C1293C5-6E8B-B01E-20A8-D1A0C4E8165E}"/>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BC8F963-572B-0A48-B802-76C9DC05FFDC}" type="slidenum">
              <a:rPr lang="en-US" altLang="en-US" smtClean="0">
                <a:solidFill>
                  <a:srgbClr val="002040"/>
                </a:solidFill>
              </a:rPr>
              <a:pPr/>
              <a:t>66</a:t>
            </a:fld>
            <a:endParaRPr lang="en-US" altLang="en-US">
              <a:solidFill>
                <a:srgbClr val="002040"/>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Title 5">
            <a:extLst>
              <a:ext uri="{FF2B5EF4-FFF2-40B4-BE49-F238E27FC236}">
                <a16:creationId xmlns:a16="http://schemas.microsoft.com/office/drawing/2014/main" id="{E2BF267E-95EB-12B8-06B4-203DD2897B81}"/>
              </a:ext>
            </a:extLst>
          </p:cNvPr>
          <p:cNvSpPr>
            <a:spLocks noGrp="1" noChangeArrowheads="1"/>
          </p:cNvSpPr>
          <p:nvPr>
            <p:ph type="title"/>
          </p:nvPr>
        </p:nvSpPr>
        <p:spPr bwMode="auto">
          <a:xfrm>
            <a:off x="179388" y="80963"/>
            <a:ext cx="8640762"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Passing off</a:t>
            </a:r>
            <a:r>
              <a:rPr lang="en-US" altLang="en-US" b="1">
                <a:solidFill>
                  <a:srgbClr val="FF0000"/>
                </a:solidFill>
              </a:rPr>
              <a:t>:</a:t>
            </a:r>
            <a:r>
              <a:rPr lang="en-US" altLang="en-US" b="1">
                <a:solidFill>
                  <a:srgbClr val="FFFF00"/>
                </a:solidFill>
              </a:rPr>
              <a:t> </a:t>
            </a:r>
            <a:r>
              <a:rPr lang="en-US" altLang="en-US" b="1">
                <a:solidFill>
                  <a:schemeClr val="bg1"/>
                </a:solidFill>
              </a:rPr>
              <a:t>Shared Goodwill</a:t>
            </a:r>
            <a:endParaRPr lang="en-US" altLang="en-US" b="1"/>
          </a:p>
        </p:txBody>
      </p:sp>
      <p:sp>
        <p:nvSpPr>
          <p:cNvPr id="2" name="Content Placeholder 1">
            <a:extLst>
              <a:ext uri="{FF2B5EF4-FFF2-40B4-BE49-F238E27FC236}">
                <a16:creationId xmlns:a16="http://schemas.microsoft.com/office/drawing/2014/main" id="{8225CAE2-1155-63DA-BE5A-AA45731DEFCE}"/>
              </a:ext>
            </a:extLst>
          </p:cNvPr>
          <p:cNvSpPr>
            <a:spLocks noGrp="1"/>
          </p:cNvSpPr>
          <p:nvPr>
            <p:ph idx="1"/>
          </p:nvPr>
        </p:nvSpPr>
        <p:spPr>
          <a:xfrm>
            <a:off x="71438" y="987425"/>
            <a:ext cx="9001125" cy="4076700"/>
          </a:xfrm>
        </p:spPr>
        <p:txBody>
          <a:bodyPr>
            <a:normAutofit fontScale="47500" lnSpcReduction="20000"/>
          </a:bodyPr>
          <a:lstStyle/>
          <a:p>
            <a:pPr marL="0" indent="0">
              <a:lnSpc>
                <a:spcPct val="120000"/>
              </a:lnSpc>
              <a:buFont typeface="Arial" panose="020B0604020202020204" pitchFamily="34" charset="0"/>
              <a:buNone/>
              <a:defRPr/>
            </a:pPr>
            <a:r>
              <a:rPr lang="en-US" sz="5100" b="1" i="1" dirty="0">
                <a:solidFill>
                  <a:srgbClr val="00B0F0"/>
                </a:solidFill>
              </a:rPr>
              <a:t>Institut national  des appellations </a:t>
            </a:r>
            <a:r>
              <a:rPr lang="en-US" sz="5100" b="1" i="1" dirty="0" err="1">
                <a:solidFill>
                  <a:srgbClr val="00B0F0"/>
                </a:solidFill>
              </a:rPr>
              <a:t>d’origine</a:t>
            </a:r>
            <a:r>
              <a:rPr lang="en-US" sz="5100" b="1" i="1" dirty="0">
                <a:solidFill>
                  <a:srgbClr val="00B0F0"/>
                </a:solidFill>
              </a:rPr>
              <a:t> des </a:t>
            </a:r>
            <a:r>
              <a:rPr lang="en-US" sz="5100" b="1" i="1" dirty="0" err="1">
                <a:solidFill>
                  <a:srgbClr val="00B0F0"/>
                </a:solidFill>
              </a:rPr>
              <a:t>vins</a:t>
            </a:r>
            <a:r>
              <a:rPr lang="en-US" sz="5100" b="1" i="1" dirty="0">
                <a:solidFill>
                  <a:srgbClr val="00B0F0"/>
                </a:solidFill>
              </a:rPr>
              <a:t>…v. Andres Wines Ltd </a:t>
            </a:r>
            <a:r>
              <a:rPr lang="en-US" sz="5100" i="1" dirty="0">
                <a:solidFill>
                  <a:schemeClr val="bg1"/>
                </a:solidFill>
              </a:rPr>
              <a:t>(continued) </a:t>
            </a:r>
            <a:endParaRPr lang="en-CA" sz="5100" dirty="0">
              <a:solidFill>
                <a:schemeClr val="bg1"/>
              </a:solidFill>
            </a:endParaRPr>
          </a:p>
          <a:p>
            <a:pPr>
              <a:lnSpc>
                <a:spcPct val="120000"/>
              </a:lnSpc>
              <a:defRPr/>
            </a:pPr>
            <a:r>
              <a:rPr lang="en-US" sz="5100" b="1" dirty="0">
                <a:solidFill>
                  <a:schemeClr val="bg1"/>
                </a:solidFill>
              </a:rPr>
              <a:t>Main question</a:t>
            </a:r>
            <a:r>
              <a:rPr lang="en-US" sz="5100" b="1" dirty="0">
                <a:solidFill>
                  <a:srgbClr val="FF0000"/>
                </a:solidFill>
              </a:rPr>
              <a:t>:</a:t>
            </a:r>
            <a:r>
              <a:rPr lang="en-US" sz="5100" b="1" dirty="0">
                <a:solidFill>
                  <a:schemeClr val="bg1"/>
                </a:solidFill>
              </a:rPr>
              <a:t> </a:t>
            </a:r>
            <a:r>
              <a:rPr lang="en-US" sz="5100" b="1" dirty="0">
                <a:solidFill>
                  <a:srgbClr val="FFFF00"/>
                </a:solidFill>
              </a:rPr>
              <a:t>Should the concept of “shared goodwill” should be accepted in Canada</a:t>
            </a:r>
            <a:r>
              <a:rPr lang="en-US" sz="5100" b="1" dirty="0">
                <a:solidFill>
                  <a:srgbClr val="FF0000"/>
                </a:solidFill>
              </a:rPr>
              <a:t>?</a:t>
            </a:r>
            <a:endParaRPr lang="en-CA" sz="5100" dirty="0">
              <a:solidFill>
                <a:srgbClr val="FF0000"/>
              </a:solidFill>
            </a:endParaRPr>
          </a:p>
          <a:p>
            <a:pPr>
              <a:lnSpc>
                <a:spcPct val="120000"/>
              </a:lnSpc>
              <a:defRPr/>
            </a:pPr>
            <a:r>
              <a:rPr lang="en-US" sz="5100" b="1" dirty="0">
                <a:solidFill>
                  <a:schemeClr val="bg1"/>
                </a:solidFill>
              </a:rPr>
              <a:t>The court recognized that to accept “shared goodwill” </a:t>
            </a:r>
            <a:r>
              <a:rPr lang="en-US" sz="5100" b="1" dirty="0">
                <a:solidFill>
                  <a:srgbClr val="FFFF00"/>
                </a:solidFill>
              </a:rPr>
              <a:t>would</a:t>
            </a:r>
            <a:r>
              <a:rPr lang="en-US" sz="5100" b="1" dirty="0">
                <a:solidFill>
                  <a:schemeClr val="bg1"/>
                </a:solidFill>
              </a:rPr>
              <a:t> be to </a:t>
            </a:r>
            <a:r>
              <a:rPr lang="en-US" sz="5100" b="1" dirty="0">
                <a:solidFill>
                  <a:srgbClr val="FF0000"/>
                </a:solidFill>
              </a:rPr>
              <a:t>expand </a:t>
            </a:r>
            <a:r>
              <a:rPr lang="en-US" sz="5100" b="1" dirty="0">
                <a:solidFill>
                  <a:srgbClr val="FFFF00"/>
                </a:solidFill>
              </a:rPr>
              <a:t>the tort of passing off</a:t>
            </a:r>
            <a:r>
              <a:rPr lang="en-US" sz="5100" b="1" dirty="0">
                <a:solidFill>
                  <a:schemeClr val="bg1"/>
                </a:solidFill>
              </a:rPr>
              <a:t>. </a:t>
            </a:r>
            <a:endParaRPr lang="en-CA" sz="5100" b="1" dirty="0">
              <a:solidFill>
                <a:schemeClr val="bg1"/>
              </a:solidFill>
            </a:endParaRPr>
          </a:p>
          <a:p>
            <a:pPr>
              <a:lnSpc>
                <a:spcPct val="120000"/>
              </a:lnSpc>
              <a:defRPr/>
            </a:pPr>
            <a:r>
              <a:rPr lang="en-US" sz="5100" i="1" dirty="0">
                <a:solidFill>
                  <a:schemeClr val="bg1"/>
                </a:solidFill>
              </a:rPr>
              <a:t>Parenthetically note as we explore the extent to which the tort of </a:t>
            </a:r>
            <a:r>
              <a:rPr lang="en-US" sz="5100" i="1" dirty="0">
                <a:solidFill>
                  <a:srgbClr val="FFFF00"/>
                </a:solidFill>
              </a:rPr>
              <a:t>passing off has expanded over time </a:t>
            </a:r>
            <a:r>
              <a:rPr lang="en-US" sz="5100" i="1" dirty="0">
                <a:solidFill>
                  <a:schemeClr val="bg1"/>
                </a:solidFill>
              </a:rPr>
              <a:t>– and whether or not this is a good thing for Canadian businesses and society</a:t>
            </a:r>
            <a:r>
              <a:rPr lang="en-US" sz="5100" i="1" dirty="0">
                <a:solidFill>
                  <a:srgbClr val="FFFF00"/>
                </a:solidFill>
              </a:rPr>
              <a:t>?</a:t>
            </a:r>
            <a:endParaRPr lang="en-CA" sz="5100" dirty="0">
              <a:solidFill>
                <a:srgbClr val="FFFF00"/>
              </a:solidFill>
            </a:endParaRPr>
          </a:p>
          <a:p>
            <a:pPr marL="0" indent="0">
              <a:buFont typeface="Arial" panose="020B0604020202020204" pitchFamily="34" charset="0"/>
              <a:buNone/>
              <a:defRPr/>
            </a:pPr>
            <a:r>
              <a:rPr lang="en-US" b="1" dirty="0">
                <a:solidFill>
                  <a:schemeClr val="bg1"/>
                </a:solidFill>
              </a:rPr>
              <a:t> </a:t>
            </a:r>
            <a:endParaRPr lang="en-CA" sz="1200" dirty="0">
              <a:solidFill>
                <a:schemeClr val="bg1"/>
              </a:solidFill>
            </a:endParaRPr>
          </a:p>
          <a:p>
            <a:pPr>
              <a:defRPr/>
            </a:pPr>
            <a:endParaRPr lang="en-US" dirty="0"/>
          </a:p>
        </p:txBody>
      </p:sp>
      <p:sp>
        <p:nvSpPr>
          <p:cNvPr id="369667" name="Slide Number Placeholder 3">
            <a:extLst>
              <a:ext uri="{FF2B5EF4-FFF2-40B4-BE49-F238E27FC236}">
                <a16:creationId xmlns:a16="http://schemas.microsoft.com/office/drawing/2014/main" id="{2E3F365E-3D90-8002-1016-D84ABD239914}"/>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FF867B0-3C54-C946-B1CA-56A04CB0BC24}" type="slidenum">
              <a:rPr lang="en-US" altLang="en-US" smtClean="0">
                <a:solidFill>
                  <a:srgbClr val="002040"/>
                </a:solidFill>
              </a:rPr>
              <a:pPr/>
              <a:t>67</a:t>
            </a:fld>
            <a:endParaRPr lang="en-US" altLang="en-US">
              <a:solidFill>
                <a:srgbClr val="002040"/>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Title 5">
            <a:extLst>
              <a:ext uri="{FF2B5EF4-FFF2-40B4-BE49-F238E27FC236}">
                <a16:creationId xmlns:a16="http://schemas.microsoft.com/office/drawing/2014/main" id="{99E05D93-499B-DB57-8822-80DC7B86B7AB}"/>
              </a:ext>
            </a:extLst>
          </p:cNvPr>
          <p:cNvSpPr>
            <a:spLocks noGrp="1" noChangeArrowheads="1"/>
          </p:cNvSpPr>
          <p:nvPr>
            <p:ph type="title"/>
          </p:nvPr>
        </p:nvSpPr>
        <p:spPr bwMode="auto">
          <a:xfrm>
            <a:off x="250825" y="73025"/>
            <a:ext cx="8424863" cy="842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Passing off</a:t>
            </a:r>
            <a:r>
              <a:rPr lang="en-US" altLang="en-US" b="1">
                <a:solidFill>
                  <a:srgbClr val="FF0000"/>
                </a:solidFill>
              </a:rPr>
              <a:t>:</a:t>
            </a:r>
            <a:r>
              <a:rPr lang="en-US" altLang="en-US" b="1">
                <a:solidFill>
                  <a:srgbClr val="FFFF00"/>
                </a:solidFill>
              </a:rPr>
              <a:t> </a:t>
            </a:r>
            <a:r>
              <a:rPr lang="en-US" altLang="en-US" b="1">
                <a:solidFill>
                  <a:schemeClr val="bg1"/>
                </a:solidFill>
              </a:rPr>
              <a:t>Shared Goodwill</a:t>
            </a:r>
            <a:endParaRPr lang="en-US" altLang="en-US" b="1"/>
          </a:p>
        </p:txBody>
      </p:sp>
      <p:sp>
        <p:nvSpPr>
          <p:cNvPr id="2" name="Content Placeholder 1">
            <a:extLst>
              <a:ext uri="{FF2B5EF4-FFF2-40B4-BE49-F238E27FC236}">
                <a16:creationId xmlns:a16="http://schemas.microsoft.com/office/drawing/2014/main" id="{307EF78C-1C5A-33EF-0662-5437F9C9FE6D}"/>
              </a:ext>
            </a:extLst>
          </p:cNvPr>
          <p:cNvSpPr>
            <a:spLocks noGrp="1"/>
          </p:cNvSpPr>
          <p:nvPr>
            <p:ph idx="1"/>
          </p:nvPr>
        </p:nvSpPr>
        <p:spPr>
          <a:xfrm>
            <a:off x="358775" y="1131888"/>
            <a:ext cx="8426450" cy="3767137"/>
          </a:xfrm>
        </p:spPr>
        <p:txBody>
          <a:bodyPr>
            <a:normAutofit/>
          </a:bodyPr>
          <a:lstStyle/>
          <a:p>
            <a:pPr marL="0" indent="0">
              <a:buFont typeface="Arial" panose="020B0604020202020204" pitchFamily="34" charset="0"/>
              <a:buNone/>
              <a:defRPr/>
            </a:pPr>
            <a:r>
              <a:rPr lang="en-US" sz="2100" b="1" i="1" dirty="0">
                <a:solidFill>
                  <a:srgbClr val="00B0F0"/>
                </a:solidFill>
              </a:rPr>
              <a:t>Institut national  des appellations </a:t>
            </a:r>
            <a:r>
              <a:rPr lang="en-US" sz="2100" b="1" i="1" dirty="0" err="1">
                <a:solidFill>
                  <a:srgbClr val="00B0F0"/>
                </a:solidFill>
              </a:rPr>
              <a:t>d’origine</a:t>
            </a:r>
            <a:r>
              <a:rPr lang="en-US" sz="2100" b="1" i="1" dirty="0">
                <a:solidFill>
                  <a:srgbClr val="00B0F0"/>
                </a:solidFill>
              </a:rPr>
              <a:t> des </a:t>
            </a:r>
            <a:r>
              <a:rPr lang="en-US" sz="2100" b="1" i="1" dirty="0" err="1">
                <a:solidFill>
                  <a:srgbClr val="00B0F0"/>
                </a:solidFill>
              </a:rPr>
              <a:t>vins</a:t>
            </a:r>
            <a:r>
              <a:rPr lang="en-US" sz="2100" b="1" i="1" dirty="0">
                <a:solidFill>
                  <a:srgbClr val="00B0F0"/>
                </a:solidFill>
              </a:rPr>
              <a:t>…v. Andres Wines Ltd </a:t>
            </a:r>
            <a:r>
              <a:rPr lang="en-US" sz="2100" i="1" dirty="0">
                <a:solidFill>
                  <a:schemeClr val="bg1"/>
                </a:solidFill>
              </a:rPr>
              <a:t>(continued) </a:t>
            </a:r>
            <a:endParaRPr lang="en-CA" sz="2100" dirty="0">
              <a:solidFill>
                <a:schemeClr val="bg1"/>
              </a:solidFill>
            </a:endParaRPr>
          </a:p>
          <a:p>
            <a:pPr>
              <a:defRPr/>
            </a:pPr>
            <a:r>
              <a:rPr lang="en-US" sz="2100" dirty="0">
                <a:solidFill>
                  <a:schemeClr val="bg1"/>
                </a:solidFill>
              </a:rPr>
              <a:t>Clear from case is </a:t>
            </a:r>
            <a:r>
              <a:rPr lang="en-US" sz="2100" dirty="0">
                <a:solidFill>
                  <a:srgbClr val="FFFF00"/>
                </a:solidFill>
              </a:rPr>
              <a:t>Court’s unwillingness to </a:t>
            </a:r>
            <a:r>
              <a:rPr lang="en-US" sz="2100" i="1" dirty="0">
                <a:solidFill>
                  <a:srgbClr val="FFFF00"/>
                </a:solidFill>
              </a:rPr>
              <a:t>limit</a:t>
            </a:r>
            <a:r>
              <a:rPr lang="en-US" sz="2100" dirty="0">
                <a:solidFill>
                  <a:srgbClr val="FFFF00"/>
                </a:solidFill>
              </a:rPr>
              <a:t> the principles of passing off </a:t>
            </a:r>
            <a:r>
              <a:rPr lang="en-US" sz="2100" dirty="0">
                <a:solidFill>
                  <a:schemeClr val="bg1"/>
                </a:solidFill>
              </a:rPr>
              <a:t>to only those situations where there is a direct or indirect connection between the goods of the plaintiffs and the defendants and where ownership of the goodwill in a mark resides in one plaintiff only.</a:t>
            </a:r>
            <a:endParaRPr lang="en-CA" sz="2100" dirty="0">
              <a:solidFill>
                <a:schemeClr val="bg1"/>
              </a:solidFill>
            </a:endParaRPr>
          </a:p>
          <a:p>
            <a:pPr>
              <a:defRPr/>
            </a:pPr>
            <a:r>
              <a:rPr lang="en-US" sz="2100" dirty="0">
                <a:solidFill>
                  <a:schemeClr val="bg1"/>
                </a:solidFill>
              </a:rPr>
              <a:t>The </a:t>
            </a:r>
            <a:r>
              <a:rPr lang="en-US" sz="2100" dirty="0">
                <a:solidFill>
                  <a:srgbClr val="FFFF00"/>
                </a:solidFill>
              </a:rPr>
              <a:t>concept of shared goodwill was indirectly approved </a:t>
            </a:r>
            <a:r>
              <a:rPr lang="en-US" sz="2100" dirty="0">
                <a:solidFill>
                  <a:schemeClr val="bg1"/>
                </a:solidFill>
              </a:rPr>
              <a:t>of by the SCC in </a:t>
            </a:r>
            <a:r>
              <a:rPr lang="en-US" sz="2100" i="1" u="sng" dirty="0">
                <a:solidFill>
                  <a:schemeClr val="bg1"/>
                </a:solidFill>
              </a:rPr>
              <a:t>Consumers Distributing Co v. Seiko Time Canada Ltd</a:t>
            </a:r>
            <a:r>
              <a:rPr lang="en-US" sz="2100" dirty="0">
                <a:solidFill>
                  <a:schemeClr val="bg1"/>
                </a:solidFill>
              </a:rPr>
              <a:t>. (1984).</a:t>
            </a:r>
            <a:endParaRPr lang="en-CA" sz="2100" dirty="0">
              <a:solidFill>
                <a:schemeClr val="bg1"/>
              </a:solidFill>
            </a:endParaRPr>
          </a:p>
          <a:p>
            <a:pPr>
              <a:defRPr/>
            </a:pPr>
            <a:endParaRPr lang="en-US" dirty="0"/>
          </a:p>
        </p:txBody>
      </p:sp>
      <p:sp>
        <p:nvSpPr>
          <p:cNvPr id="375811" name="Slide Number Placeholder 3">
            <a:extLst>
              <a:ext uri="{FF2B5EF4-FFF2-40B4-BE49-F238E27FC236}">
                <a16:creationId xmlns:a16="http://schemas.microsoft.com/office/drawing/2014/main" id="{0FD8D33C-EBC7-AA76-BB83-E5EAB38E101C}"/>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B9FB0D2-21C9-124C-B2F2-5C5EC06016B1}" type="slidenum">
              <a:rPr lang="en-US" altLang="en-US" smtClean="0">
                <a:solidFill>
                  <a:srgbClr val="002040"/>
                </a:solidFill>
              </a:rPr>
              <a:pPr/>
              <a:t>68</a:t>
            </a:fld>
            <a:endParaRPr lang="en-US" altLang="en-US">
              <a:solidFill>
                <a:srgbClr val="002040"/>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DF6F18-4559-E2B5-8FA0-68202F1C4FEF}"/>
              </a:ext>
            </a:extLst>
          </p:cNvPr>
          <p:cNvSpPr>
            <a:spLocks noGrp="1"/>
          </p:cNvSpPr>
          <p:nvPr>
            <p:ph type="title"/>
          </p:nvPr>
        </p:nvSpPr>
        <p:spPr>
          <a:xfrm>
            <a:off x="611188" y="73025"/>
            <a:ext cx="8064500" cy="698500"/>
          </a:xfrm>
        </p:spPr>
        <p:txBody>
          <a:bodyPr>
            <a:normAutofit fontScale="90000"/>
          </a:bodyPr>
          <a:lstStyle/>
          <a:p>
            <a:pPr>
              <a:defRPr/>
            </a:pPr>
            <a:r>
              <a:rPr lang="en-US" b="1" dirty="0">
                <a:solidFill>
                  <a:srgbClr val="FFFF00"/>
                </a:solidFill>
                <a:latin typeface="+mn-lt"/>
              </a:rPr>
              <a:t>Passing off</a:t>
            </a:r>
            <a:r>
              <a:rPr lang="en-US" b="1" dirty="0">
                <a:solidFill>
                  <a:srgbClr val="FF0000"/>
                </a:solidFill>
                <a:latin typeface="+mn-lt"/>
              </a:rPr>
              <a:t>:</a:t>
            </a:r>
            <a:r>
              <a:rPr lang="en-US" b="1" dirty="0">
                <a:latin typeface="+mn-lt"/>
              </a:rPr>
              <a:t> </a:t>
            </a:r>
            <a:r>
              <a:rPr lang="en-US" b="1" dirty="0">
                <a:solidFill>
                  <a:schemeClr val="bg1"/>
                </a:solidFill>
                <a:latin typeface="+mn-lt"/>
              </a:rPr>
              <a:t>Foreign goodwill</a:t>
            </a:r>
            <a:br>
              <a:rPr lang="en-US" dirty="0"/>
            </a:br>
            <a:endParaRPr lang="en-US" b="1" dirty="0"/>
          </a:p>
        </p:txBody>
      </p:sp>
      <p:sp>
        <p:nvSpPr>
          <p:cNvPr id="2" name="Content Placeholder 1">
            <a:extLst>
              <a:ext uri="{FF2B5EF4-FFF2-40B4-BE49-F238E27FC236}">
                <a16:creationId xmlns:a16="http://schemas.microsoft.com/office/drawing/2014/main" id="{CEDCE83B-DB04-FF1A-B516-AB0250E2884A}"/>
              </a:ext>
            </a:extLst>
          </p:cNvPr>
          <p:cNvSpPr>
            <a:spLocks noGrp="1"/>
          </p:cNvSpPr>
          <p:nvPr>
            <p:ph idx="1"/>
          </p:nvPr>
        </p:nvSpPr>
        <p:spPr>
          <a:xfrm>
            <a:off x="395288" y="1058863"/>
            <a:ext cx="8424862" cy="3816350"/>
          </a:xfrm>
        </p:spPr>
        <p:txBody>
          <a:bodyPr>
            <a:normAutofit fontScale="70000" lnSpcReduction="20000"/>
          </a:bodyPr>
          <a:lstStyle/>
          <a:p>
            <a:pPr marL="0" indent="0">
              <a:buFont typeface="Arial" panose="020B0604020202020204" pitchFamily="34" charset="0"/>
              <a:buNone/>
              <a:defRPr/>
            </a:pPr>
            <a:r>
              <a:rPr lang="en-US" sz="2700" i="1" dirty="0">
                <a:solidFill>
                  <a:srgbClr val="00B0F0"/>
                </a:solidFill>
              </a:rPr>
              <a:t>Orkin Exterminating Co. Inc. v. </a:t>
            </a:r>
            <a:r>
              <a:rPr lang="en-US" sz="2700" i="1" dirty="0" err="1">
                <a:solidFill>
                  <a:srgbClr val="00B0F0"/>
                </a:solidFill>
              </a:rPr>
              <a:t>Petsco</a:t>
            </a:r>
            <a:r>
              <a:rPr lang="en-US" sz="2700" i="1" dirty="0">
                <a:solidFill>
                  <a:srgbClr val="00B0F0"/>
                </a:solidFill>
              </a:rPr>
              <a:t> Co. of Canada Ltd </a:t>
            </a:r>
            <a:r>
              <a:rPr lang="en-US" sz="2700" dirty="0">
                <a:solidFill>
                  <a:schemeClr val="bg1"/>
                </a:solidFill>
              </a:rPr>
              <a:t>(1985), 50 OR (2d) 726 (continued)</a:t>
            </a:r>
            <a:endParaRPr lang="en-CA" sz="2700" dirty="0">
              <a:solidFill>
                <a:schemeClr val="bg1"/>
              </a:solidFill>
            </a:endParaRPr>
          </a:p>
          <a:p>
            <a:pPr>
              <a:defRPr/>
            </a:pPr>
            <a:r>
              <a:rPr lang="en-US" sz="2700" b="1" dirty="0">
                <a:solidFill>
                  <a:schemeClr val="bg1"/>
                </a:solidFill>
              </a:rPr>
              <a:t>Court found that a company whose </a:t>
            </a:r>
            <a:r>
              <a:rPr lang="en-US" sz="2700" b="1" dirty="0">
                <a:solidFill>
                  <a:srgbClr val="FFFF00"/>
                </a:solidFill>
              </a:rPr>
              <a:t>goods or services are well known in the U.S.</a:t>
            </a:r>
            <a:r>
              <a:rPr lang="en-US" sz="2700" b="1" dirty="0">
                <a:solidFill>
                  <a:schemeClr val="bg1"/>
                </a:solidFill>
              </a:rPr>
              <a:t>,</a:t>
            </a:r>
            <a:r>
              <a:rPr lang="en-US" sz="2700" b="1" dirty="0">
                <a:solidFill>
                  <a:srgbClr val="FFFF00"/>
                </a:solidFill>
              </a:rPr>
              <a:t> but not in Canada, </a:t>
            </a:r>
            <a:r>
              <a:rPr lang="en-US" sz="2700" b="1" dirty="0">
                <a:solidFill>
                  <a:srgbClr val="FF0000"/>
                </a:solidFill>
              </a:rPr>
              <a:t>will not be protected at common law</a:t>
            </a:r>
            <a:r>
              <a:rPr lang="en-US" sz="2700" b="1" dirty="0">
                <a:solidFill>
                  <a:srgbClr val="FFFF00"/>
                </a:solidFill>
              </a:rPr>
              <a:t> from another company </a:t>
            </a:r>
            <a:r>
              <a:rPr lang="en-US" sz="2700" b="1" dirty="0">
                <a:solidFill>
                  <a:schemeClr val="bg1"/>
                </a:solidFill>
              </a:rPr>
              <a:t>offering similarly named or branded products or services in Canada</a:t>
            </a:r>
            <a:r>
              <a:rPr lang="en-US" sz="2700" b="1" dirty="0">
                <a:solidFill>
                  <a:srgbClr val="FFFF00"/>
                </a:solidFill>
              </a:rPr>
              <a:t>.</a:t>
            </a:r>
            <a:endParaRPr lang="en-CA" sz="2700" b="1" dirty="0">
              <a:solidFill>
                <a:srgbClr val="FFFF00"/>
              </a:solidFill>
            </a:endParaRPr>
          </a:p>
          <a:p>
            <a:pPr>
              <a:defRPr/>
            </a:pPr>
            <a:r>
              <a:rPr lang="en-US" sz="2700" dirty="0">
                <a:solidFill>
                  <a:schemeClr val="bg1"/>
                </a:solidFill>
              </a:rPr>
              <a:t>Reason is because </a:t>
            </a:r>
            <a:r>
              <a:rPr lang="en-US" sz="2700" dirty="0">
                <a:solidFill>
                  <a:srgbClr val="FFFF00"/>
                </a:solidFill>
              </a:rPr>
              <a:t>confusion or misrepresentation is the essence </a:t>
            </a:r>
            <a:r>
              <a:rPr lang="en-US" sz="2700" dirty="0">
                <a:solidFill>
                  <a:schemeClr val="bg1"/>
                </a:solidFill>
              </a:rPr>
              <a:t>of the tort.</a:t>
            </a:r>
          </a:p>
          <a:p>
            <a:pPr>
              <a:defRPr/>
            </a:pPr>
            <a:r>
              <a:rPr lang="en-US" sz="2700" dirty="0">
                <a:solidFill>
                  <a:schemeClr val="bg1"/>
                </a:solidFill>
              </a:rPr>
              <a:t>Where Plaintiff’s product or service is unknown in a certain region, it is hard to argue that customers were misled into thinking they were purchasing the Plaintiff’s products.</a:t>
            </a:r>
            <a:endParaRPr lang="en-CA" sz="2700" dirty="0">
              <a:solidFill>
                <a:schemeClr val="bg1"/>
              </a:solidFill>
            </a:endParaRPr>
          </a:p>
          <a:p>
            <a:pPr>
              <a:defRPr/>
            </a:pPr>
            <a:r>
              <a:rPr lang="en-US" sz="2700" dirty="0">
                <a:solidFill>
                  <a:srgbClr val="FFFF00"/>
                </a:solidFill>
              </a:rPr>
              <a:t>That said however, </a:t>
            </a:r>
            <a:r>
              <a:rPr lang="en-US" sz="2700" b="1" dirty="0">
                <a:solidFill>
                  <a:srgbClr val="FF0000"/>
                </a:solidFill>
              </a:rPr>
              <a:t>goodwill can exist outside the area where a company carries on a business</a:t>
            </a:r>
            <a:r>
              <a:rPr lang="en-US" sz="2700" dirty="0">
                <a:solidFill>
                  <a:schemeClr val="bg1"/>
                </a:solidFill>
              </a:rPr>
              <a:t>. </a:t>
            </a:r>
            <a:endParaRPr lang="en-CA" sz="2700" dirty="0">
              <a:solidFill>
                <a:schemeClr val="bg1"/>
              </a:solidFill>
            </a:endParaRPr>
          </a:p>
          <a:p>
            <a:pPr marL="0" indent="0">
              <a:buFont typeface="Arial" panose="020B0604020202020204" pitchFamily="34" charset="0"/>
              <a:buNone/>
              <a:defRPr/>
            </a:pPr>
            <a:r>
              <a:rPr lang="en-US" sz="1650" dirty="0">
                <a:solidFill>
                  <a:schemeClr val="bg1"/>
                </a:solidFill>
              </a:rPr>
              <a:t> </a:t>
            </a:r>
            <a:endParaRPr lang="en-CA" sz="1650" dirty="0">
              <a:solidFill>
                <a:schemeClr val="bg1"/>
              </a:solidFill>
            </a:endParaRPr>
          </a:p>
          <a:p>
            <a:pPr marL="0" indent="0">
              <a:buFont typeface="Arial" panose="020B0604020202020204" pitchFamily="34" charset="0"/>
              <a:buNone/>
              <a:defRPr/>
            </a:pPr>
            <a:endParaRPr lang="en-US" dirty="0"/>
          </a:p>
        </p:txBody>
      </p:sp>
      <p:sp>
        <p:nvSpPr>
          <p:cNvPr id="386051" name="Slide Number Placeholder 3">
            <a:extLst>
              <a:ext uri="{FF2B5EF4-FFF2-40B4-BE49-F238E27FC236}">
                <a16:creationId xmlns:a16="http://schemas.microsoft.com/office/drawing/2014/main" id="{E5E713AB-F0A2-DE09-5C92-1FA9D604CFBA}"/>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5F2A668-C042-3F4A-B1B8-5E4602F90231}" type="slidenum">
              <a:rPr lang="en-US" altLang="en-US" smtClean="0">
                <a:solidFill>
                  <a:srgbClr val="002040"/>
                </a:solidFill>
              </a:rPr>
              <a:pPr/>
              <a:t>69</a:t>
            </a:fld>
            <a:endParaRPr lang="en-US" altLang="en-US">
              <a:solidFill>
                <a:srgbClr val="00204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75000"/>
            <a:lumOff val="2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DD9B63-268D-CB94-FB84-C49884C01EA8}"/>
              </a:ext>
            </a:extLst>
          </p:cNvPr>
          <p:cNvSpPr txBox="1"/>
          <p:nvPr/>
        </p:nvSpPr>
        <p:spPr>
          <a:xfrm>
            <a:off x="2854221" y="195486"/>
            <a:ext cx="3435556" cy="707886"/>
          </a:xfrm>
          <a:prstGeom prst="rect">
            <a:avLst/>
          </a:prstGeom>
          <a:noFill/>
        </p:spPr>
        <p:txBody>
          <a:bodyPr wrap="none" rtlCol="0">
            <a:spAutoFit/>
          </a:bodyPr>
          <a:lstStyle/>
          <a:p>
            <a:r>
              <a:rPr lang="en-US" sz="4000" dirty="0">
                <a:solidFill>
                  <a:srgbClr val="FFFF00"/>
                </a:solidFill>
              </a:rPr>
              <a:t>Coming Soon</a:t>
            </a:r>
            <a:r>
              <a:rPr lang="en-US" sz="4000" dirty="0">
                <a:solidFill>
                  <a:srgbClr val="FF0000"/>
                </a:solidFill>
              </a:rPr>
              <a:t>!</a:t>
            </a:r>
          </a:p>
        </p:txBody>
      </p:sp>
      <p:pic>
        <p:nvPicPr>
          <p:cNvPr id="4" name="Picture 3" descr="A blue background with text and a cartoon character&#10;&#10;Description automatically generated">
            <a:extLst>
              <a:ext uri="{FF2B5EF4-FFF2-40B4-BE49-F238E27FC236}">
                <a16:creationId xmlns:a16="http://schemas.microsoft.com/office/drawing/2014/main" id="{439163C4-469E-B769-89CE-4F64CF73EA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9623" y="1131590"/>
            <a:ext cx="6784753" cy="3816424"/>
          </a:xfrm>
          <a:prstGeom prst="rect">
            <a:avLst/>
          </a:prstGeom>
        </p:spPr>
      </p:pic>
    </p:spTree>
    <p:extLst>
      <p:ext uri="{BB962C8B-B14F-4D97-AF65-F5344CB8AC3E}">
        <p14:creationId xmlns:p14="http://schemas.microsoft.com/office/powerpoint/2010/main" val="29169279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A84BFA3-3C70-D599-05B3-997932E61CD3}"/>
              </a:ext>
            </a:extLst>
          </p:cNvPr>
          <p:cNvSpPr>
            <a:spLocks noGrp="1"/>
          </p:cNvSpPr>
          <p:nvPr>
            <p:ph type="title"/>
          </p:nvPr>
        </p:nvSpPr>
        <p:spPr>
          <a:xfrm>
            <a:off x="868363" y="123825"/>
            <a:ext cx="7407275" cy="792163"/>
          </a:xfrm>
        </p:spPr>
        <p:txBody>
          <a:bodyPr>
            <a:normAutofit fontScale="90000"/>
          </a:bodyPr>
          <a:lstStyle/>
          <a:p>
            <a:pPr>
              <a:defRPr/>
            </a:pPr>
            <a:r>
              <a:rPr lang="en-US" b="1" dirty="0">
                <a:solidFill>
                  <a:srgbClr val="FFFF00"/>
                </a:solidFill>
                <a:latin typeface="+mn-lt"/>
              </a:rPr>
              <a:t>Passing off</a:t>
            </a:r>
            <a:r>
              <a:rPr lang="en-US" b="1" dirty="0">
                <a:solidFill>
                  <a:srgbClr val="FF0000"/>
                </a:solidFill>
                <a:latin typeface="+mn-lt"/>
              </a:rPr>
              <a:t>:</a:t>
            </a:r>
            <a:r>
              <a:rPr lang="en-US" b="1" dirty="0">
                <a:latin typeface="+mn-lt"/>
              </a:rPr>
              <a:t> </a:t>
            </a:r>
            <a:r>
              <a:rPr lang="en-US" b="1" dirty="0">
                <a:solidFill>
                  <a:schemeClr val="bg1"/>
                </a:solidFill>
                <a:latin typeface="+mn-lt"/>
              </a:rPr>
              <a:t>Foreign goodwill</a:t>
            </a:r>
            <a:br>
              <a:rPr lang="en-US" dirty="0"/>
            </a:br>
            <a:br>
              <a:rPr lang="en-US" dirty="0"/>
            </a:br>
            <a:endParaRPr lang="en-US" b="1" dirty="0"/>
          </a:p>
        </p:txBody>
      </p:sp>
      <p:sp>
        <p:nvSpPr>
          <p:cNvPr id="2" name="Content Placeholder 1">
            <a:extLst>
              <a:ext uri="{FF2B5EF4-FFF2-40B4-BE49-F238E27FC236}">
                <a16:creationId xmlns:a16="http://schemas.microsoft.com/office/drawing/2014/main" id="{F4DCF6BC-2D34-92F3-D5D5-7A9E0035C208}"/>
              </a:ext>
            </a:extLst>
          </p:cNvPr>
          <p:cNvSpPr>
            <a:spLocks noGrp="1"/>
          </p:cNvSpPr>
          <p:nvPr>
            <p:ph idx="1"/>
          </p:nvPr>
        </p:nvSpPr>
        <p:spPr>
          <a:xfrm>
            <a:off x="323850" y="1131888"/>
            <a:ext cx="8496300" cy="3509962"/>
          </a:xfrm>
        </p:spPr>
        <p:txBody>
          <a:bodyPr>
            <a:normAutofit/>
          </a:bodyPr>
          <a:lstStyle/>
          <a:p>
            <a:pPr marL="0" indent="0">
              <a:buFont typeface="Arial" panose="020B0604020202020204" pitchFamily="34" charset="0"/>
              <a:buNone/>
              <a:defRPr/>
            </a:pPr>
            <a:r>
              <a:rPr lang="en-US" sz="2400" i="1" dirty="0">
                <a:solidFill>
                  <a:srgbClr val="00B0F0"/>
                </a:solidFill>
              </a:rPr>
              <a:t>Sadhu Singh Hamdard Trust v. </a:t>
            </a:r>
            <a:r>
              <a:rPr lang="en-US" sz="2400" i="1" dirty="0" err="1">
                <a:solidFill>
                  <a:srgbClr val="00B0F0"/>
                </a:solidFill>
              </a:rPr>
              <a:t>Navsun</a:t>
            </a:r>
            <a:r>
              <a:rPr lang="en-US" sz="2400" i="1" dirty="0">
                <a:solidFill>
                  <a:srgbClr val="00B0F0"/>
                </a:solidFill>
              </a:rPr>
              <a:t> Holdings Ltd. </a:t>
            </a:r>
            <a:r>
              <a:rPr lang="en-US" sz="2400" dirty="0">
                <a:solidFill>
                  <a:schemeClr val="bg1"/>
                </a:solidFill>
              </a:rPr>
              <a:t>(2016)</a:t>
            </a:r>
            <a:endParaRPr lang="en-CA" sz="2400" dirty="0">
              <a:solidFill>
                <a:schemeClr val="bg1"/>
              </a:solidFill>
            </a:endParaRPr>
          </a:p>
          <a:p>
            <a:pPr marL="0" indent="0">
              <a:buFont typeface="Arial" panose="020B0604020202020204" pitchFamily="34" charset="0"/>
              <a:buNone/>
              <a:defRPr/>
            </a:pPr>
            <a:r>
              <a:rPr lang="en-US" sz="2400" dirty="0">
                <a:solidFill>
                  <a:schemeClr val="bg1"/>
                </a:solidFill>
              </a:rPr>
              <a:t>Case explores the related </a:t>
            </a:r>
            <a:r>
              <a:rPr lang="en-US" sz="2400" dirty="0">
                <a:solidFill>
                  <a:srgbClr val="FFFF00"/>
                </a:solidFill>
              </a:rPr>
              <a:t>questions of</a:t>
            </a:r>
            <a:r>
              <a:rPr lang="en-US" sz="2400" dirty="0">
                <a:solidFill>
                  <a:schemeClr val="bg1"/>
                </a:solidFill>
              </a:rPr>
              <a:t>: </a:t>
            </a:r>
            <a:endParaRPr lang="en-CA" sz="2400" dirty="0">
              <a:solidFill>
                <a:schemeClr val="bg1"/>
              </a:solidFill>
            </a:endParaRPr>
          </a:p>
          <a:p>
            <a:pPr marL="300038" lvl="1" indent="0">
              <a:buFont typeface="Arial" panose="020B0604020202020204" pitchFamily="34" charset="0"/>
              <a:buNone/>
              <a:defRPr/>
            </a:pPr>
            <a:r>
              <a:rPr lang="en-US" sz="2400" dirty="0">
                <a:solidFill>
                  <a:schemeClr val="bg1"/>
                </a:solidFill>
              </a:rPr>
              <a:t>1. </a:t>
            </a:r>
            <a:r>
              <a:rPr lang="en-US" sz="2400" dirty="0">
                <a:solidFill>
                  <a:srgbClr val="FFFF00"/>
                </a:solidFill>
              </a:rPr>
              <a:t>Whether an entity that does minimal business in Canada but that has a website accessible </a:t>
            </a:r>
            <a:r>
              <a:rPr lang="en-US" sz="2400" dirty="0">
                <a:solidFill>
                  <a:schemeClr val="bg1"/>
                </a:solidFill>
              </a:rPr>
              <a:t>to (and accessed by) Canadians </a:t>
            </a:r>
            <a:r>
              <a:rPr lang="en-US" sz="2400" dirty="0">
                <a:solidFill>
                  <a:srgbClr val="FFFF00"/>
                </a:solidFill>
              </a:rPr>
              <a:t>can establish sufficient goodwill</a:t>
            </a:r>
            <a:r>
              <a:rPr lang="en-US" sz="2400" dirty="0">
                <a:solidFill>
                  <a:schemeClr val="bg1"/>
                </a:solidFill>
              </a:rPr>
              <a:t> for a successful action in passing off in a Canadian court? &amp;</a:t>
            </a:r>
            <a:endParaRPr lang="en-CA" sz="2400" dirty="0">
              <a:solidFill>
                <a:schemeClr val="bg1"/>
              </a:solidFill>
            </a:endParaRPr>
          </a:p>
          <a:p>
            <a:pPr marL="300038" lvl="1" indent="0">
              <a:buFont typeface="Arial" panose="020B0604020202020204" pitchFamily="34" charset="0"/>
              <a:buNone/>
              <a:defRPr/>
            </a:pPr>
            <a:r>
              <a:rPr lang="en-US" sz="2400" dirty="0">
                <a:solidFill>
                  <a:schemeClr val="bg1"/>
                </a:solidFill>
              </a:rPr>
              <a:t>2. How can such a </a:t>
            </a:r>
            <a:r>
              <a:rPr lang="en-US" sz="2400" dirty="0">
                <a:solidFill>
                  <a:srgbClr val="FFFF00"/>
                </a:solidFill>
              </a:rPr>
              <a:t>company demonstrate its reputation</a:t>
            </a:r>
            <a:r>
              <a:rPr lang="en-US" sz="2400" dirty="0">
                <a:solidFill>
                  <a:schemeClr val="bg1"/>
                </a:solidFill>
              </a:rPr>
              <a:t>?</a:t>
            </a:r>
            <a:endParaRPr lang="en-CA" sz="2400" dirty="0">
              <a:solidFill>
                <a:schemeClr val="bg1"/>
              </a:solidFill>
            </a:endParaRPr>
          </a:p>
          <a:p>
            <a:pPr marL="0" indent="0">
              <a:buFont typeface="Arial" panose="020B0604020202020204" pitchFamily="34" charset="0"/>
              <a:buNone/>
              <a:defRPr/>
            </a:pPr>
            <a:endParaRPr lang="en-US" dirty="0"/>
          </a:p>
          <a:p>
            <a:pPr>
              <a:defRPr/>
            </a:pPr>
            <a:endParaRPr lang="en-US" dirty="0"/>
          </a:p>
        </p:txBody>
      </p:sp>
      <p:sp>
        <p:nvSpPr>
          <p:cNvPr id="390147" name="Slide Number Placeholder 3">
            <a:extLst>
              <a:ext uri="{FF2B5EF4-FFF2-40B4-BE49-F238E27FC236}">
                <a16:creationId xmlns:a16="http://schemas.microsoft.com/office/drawing/2014/main" id="{109A97C9-31CC-5541-8365-B24F5933E8DA}"/>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5F6E3EC-C0CA-6443-A72E-4AC72D98E63A}" type="slidenum">
              <a:rPr lang="en-US" altLang="en-US" smtClean="0">
                <a:solidFill>
                  <a:srgbClr val="002040"/>
                </a:solidFill>
              </a:rPr>
              <a:pPr/>
              <a:t>70</a:t>
            </a:fld>
            <a:endParaRPr lang="en-US" altLang="en-US">
              <a:solidFill>
                <a:srgbClr val="002040"/>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3F31CFB-0B60-F308-45C1-EA22978800A6}"/>
              </a:ext>
            </a:extLst>
          </p:cNvPr>
          <p:cNvSpPr>
            <a:spLocks noGrp="1"/>
          </p:cNvSpPr>
          <p:nvPr>
            <p:ph type="title"/>
          </p:nvPr>
        </p:nvSpPr>
        <p:spPr>
          <a:xfrm>
            <a:off x="796925" y="123825"/>
            <a:ext cx="7550150" cy="863600"/>
          </a:xfrm>
        </p:spPr>
        <p:txBody>
          <a:bodyPr>
            <a:normAutofit fontScale="90000"/>
          </a:bodyPr>
          <a:lstStyle/>
          <a:p>
            <a:pPr>
              <a:defRPr/>
            </a:pPr>
            <a:r>
              <a:rPr lang="en-US" b="1" dirty="0">
                <a:solidFill>
                  <a:srgbClr val="FFFF00"/>
                </a:solidFill>
                <a:latin typeface="+mn-lt"/>
              </a:rPr>
              <a:t>Passing off</a:t>
            </a:r>
            <a:r>
              <a:rPr lang="en-US" b="1" dirty="0">
                <a:solidFill>
                  <a:srgbClr val="FF0000"/>
                </a:solidFill>
                <a:latin typeface="+mn-lt"/>
              </a:rPr>
              <a:t>:</a:t>
            </a:r>
            <a:r>
              <a:rPr lang="en-US" b="1" dirty="0">
                <a:latin typeface="+mn-lt"/>
              </a:rPr>
              <a:t> </a:t>
            </a:r>
            <a:r>
              <a:rPr lang="en-US" b="1" dirty="0">
                <a:solidFill>
                  <a:schemeClr val="bg1"/>
                </a:solidFill>
                <a:latin typeface="+mn-lt"/>
              </a:rPr>
              <a:t>Foreign goodwill</a:t>
            </a:r>
            <a:br>
              <a:rPr lang="en-US" dirty="0"/>
            </a:br>
            <a:br>
              <a:rPr lang="en-US" dirty="0"/>
            </a:br>
            <a:endParaRPr lang="en-US" b="1" dirty="0"/>
          </a:p>
        </p:txBody>
      </p:sp>
      <p:sp>
        <p:nvSpPr>
          <p:cNvPr id="2" name="Content Placeholder 1">
            <a:extLst>
              <a:ext uri="{FF2B5EF4-FFF2-40B4-BE49-F238E27FC236}">
                <a16:creationId xmlns:a16="http://schemas.microsoft.com/office/drawing/2014/main" id="{1450F6FC-F74F-0F86-6B92-826855957C1E}"/>
              </a:ext>
            </a:extLst>
          </p:cNvPr>
          <p:cNvSpPr>
            <a:spLocks noGrp="1"/>
          </p:cNvSpPr>
          <p:nvPr>
            <p:ph idx="1"/>
          </p:nvPr>
        </p:nvSpPr>
        <p:spPr>
          <a:xfrm>
            <a:off x="684213" y="1131888"/>
            <a:ext cx="7991475" cy="3509962"/>
          </a:xfrm>
        </p:spPr>
        <p:txBody>
          <a:bodyPr>
            <a:normAutofit lnSpcReduction="10000"/>
          </a:bodyPr>
          <a:lstStyle/>
          <a:p>
            <a:pPr marL="0" indent="0">
              <a:buFont typeface="Arial" panose="020B0604020202020204" pitchFamily="34" charset="0"/>
              <a:buNone/>
              <a:defRPr/>
            </a:pPr>
            <a:r>
              <a:rPr lang="en-US" sz="2400" i="1" dirty="0">
                <a:solidFill>
                  <a:srgbClr val="00B0F0"/>
                </a:solidFill>
              </a:rPr>
              <a:t>Sadhu Singh Hamdard Trust v. </a:t>
            </a:r>
            <a:r>
              <a:rPr lang="en-US" sz="2400" i="1" dirty="0" err="1">
                <a:solidFill>
                  <a:srgbClr val="00B0F0"/>
                </a:solidFill>
              </a:rPr>
              <a:t>Navsun</a:t>
            </a:r>
            <a:r>
              <a:rPr lang="en-US" sz="2400" i="1" dirty="0">
                <a:solidFill>
                  <a:srgbClr val="00B0F0"/>
                </a:solidFill>
              </a:rPr>
              <a:t> Holdings Ltd. </a:t>
            </a:r>
            <a:r>
              <a:rPr lang="en-US" sz="2400" dirty="0">
                <a:solidFill>
                  <a:schemeClr val="bg1"/>
                </a:solidFill>
              </a:rPr>
              <a:t>(2016) (continued)</a:t>
            </a:r>
            <a:endParaRPr lang="en-CA" sz="2400" dirty="0"/>
          </a:p>
          <a:p>
            <a:pPr>
              <a:defRPr/>
            </a:pPr>
            <a:r>
              <a:rPr lang="en-CA" sz="2400" dirty="0">
                <a:solidFill>
                  <a:srgbClr val="FFFF00"/>
                </a:solidFill>
              </a:rPr>
              <a:t>Federal Court dismissed Hamdard Trust’s claim for passing off</a:t>
            </a:r>
            <a:r>
              <a:rPr lang="en-CA" sz="2400" dirty="0">
                <a:solidFill>
                  <a:schemeClr val="bg1"/>
                </a:solidFill>
              </a:rPr>
              <a:t>, finding that it had failed to establish any of the elements for a claim of passing off.</a:t>
            </a:r>
          </a:p>
          <a:p>
            <a:pPr>
              <a:defRPr/>
            </a:pPr>
            <a:r>
              <a:rPr lang="en-CA" sz="2400" dirty="0">
                <a:solidFill>
                  <a:srgbClr val="FFFF00"/>
                </a:solidFill>
              </a:rPr>
              <a:t>Federal Court of Appeal set aside that decision</a:t>
            </a:r>
            <a:r>
              <a:rPr lang="en-CA" sz="2400" dirty="0">
                <a:solidFill>
                  <a:schemeClr val="bg1"/>
                </a:solidFill>
              </a:rPr>
              <a:t>, finding that the lower court made several palpable and overriding errors in evaluating the evidence on each element of the test.</a:t>
            </a:r>
          </a:p>
          <a:p>
            <a:pPr>
              <a:defRPr/>
            </a:pPr>
            <a:endParaRPr lang="en-US" dirty="0"/>
          </a:p>
        </p:txBody>
      </p:sp>
      <p:sp>
        <p:nvSpPr>
          <p:cNvPr id="396291" name="Slide Number Placeholder 3">
            <a:extLst>
              <a:ext uri="{FF2B5EF4-FFF2-40B4-BE49-F238E27FC236}">
                <a16:creationId xmlns:a16="http://schemas.microsoft.com/office/drawing/2014/main" id="{F5BF0A6D-2EA8-235D-ADAF-0793F56515F4}"/>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463BDE9-C9AB-6548-9BCA-9B7A8BC5E19E}" type="slidenum">
              <a:rPr lang="en-US" altLang="en-US" smtClean="0">
                <a:solidFill>
                  <a:srgbClr val="002040"/>
                </a:solidFill>
              </a:rPr>
              <a:pPr/>
              <a:t>71</a:t>
            </a:fld>
            <a:endParaRPr lang="en-US" altLang="en-US">
              <a:solidFill>
                <a:srgbClr val="002040"/>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34F594C-CEE3-53E5-ADA9-5BD1578DFF6F}"/>
              </a:ext>
            </a:extLst>
          </p:cNvPr>
          <p:cNvSpPr>
            <a:spLocks noGrp="1"/>
          </p:cNvSpPr>
          <p:nvPr>
            <p:ph type="title"/>
          </p:nvPr>
        </p:nvSpPr>
        <p:spPr>
          <a:xfrm>
            <a:off x="539750" y="73025"/>
            <a:ext cx="8064500" cy="769938"/>
          </a:xfrm>
        </p:spPr>
        <p:txBody>
          <a:bodyPr>
            <a:normAutofit fontScale="90000"/>
          </a:bodyPr>
          <a:lstStyle/>
          <a:p>
            <a:pPr>
              <a:defRPr/>
            </a:pPr>
            <a:r>
              <a:rPr lang="en-US" b="1" dirty="0">
                <a:solidFill>
                  <a:srgbClr val="FFFF00"/>
                </a:solidFill>
                <a:latin typeface="+mn-lt"/>
              </a:rPr>
              <a:t>Passing off</a:t>
            </a:r>
            <a:r>
              <a:rPr lang="en-US" b="1" dirty="0">
                <a:solidFill>
                  <a:srgbClr val="FF0000"/>
                </a:solidFill>
                <a:latin typeface="+mn-lt"/>
              </a:rPr>
              <a:t>:</a:t>
            </a:r>
            <a:r>
              <a:rPr lang="en-US" b="1" dirty="0">
                <a:latin typeface="+mn-lt"/>
              </a:rPr>
              <a:t> </a:t>
            </a:r>
            <a:r>
              <a:rPr lang="en-US" b="1" dirty="0">
                <a:solidFill>
                  <a:schemeClr val="bg1"/>
                </a:solidFill>
                <a:latin typeface="+mn-lt"/>
              </a:rPr>
              <a:t>Foreign goodwill</a:t>
            </a:r>
            <a:br>
              <a:rPr lang="en-US" dirty="0"/>
            </a:br>
            <a:br>
              <a:rPr lang="en-US" dirty="0"/>
            </a:br>
            <a:endParaRPr lang="en-US" b="1" dirty="0"/>
          </a:p>
        </p:txBody>
      </p:sp>
      <p:sp>
        <p:nvSpPr>
          <p:cNvPr id="2" name="Content Placeholder 1">
            <a:extLst>
              <a:ext uri="{FF2B5EF4-FFF2-40B4-BE49-F238E27FC236}">
                <a16:creationId xmlns:a16="http://schemas.microsoft.com/office/drawing/2014/main" id="{5CD92E47-7AF9-7D6F-7F70-2CD0F1DD8269}"/>
              </a:ext>
            </a:extLst>
          </p:cNvPr>
          <p:cNvSpPr>
            <a:spLocks noGrp="1"/>
          </p:cNvSpPr>
          <p:nvPr>
            <p:ph idx="1"/>
          </p:nvPr>
        </p:nvSpPr>
        <p:spPr>
          <a:xfrm>
            <a:off x="323850" y="1058863"/>
            <a:ext cx="8569325" cy="3889375"/>
          </a:xfrm>
        </p:spPr>
        <p:txBody>
          <a:bodyPr>
            <a:normAutofit fontScale="92500"/>
          </a:bodyPr>
          <a:lstStyle/>
          <a:p>
            <a:pPr marL="0" indent="0">
              <a:buFont typeface="Arial" panose="020B0604020202020204" pitchFamily="34" charset="0"/>
              <a:buNone/>
              <a:defRPr/>
            </a:pPr>
            <a:r>
              <a:rPr lang="en-US" sz="2400" i="1" dirty="0">
                <a:solidFill>
                  <a:srgbClr val="00B0F0"/>
                </a:solidFill>
              </a:rPr>
              <a:t>Sadhu Singh Hamdard Trust v. </a:t>
            </a:r>
            <a:r>
              <a:rPr lang="en-US" sz="2400" i="1" dirty="0" err="1">
                <a:solidFill>
                  <a:srgbClr val="00B0F0"/>
                </a:solidFill>
              </a:rPr>
              <a:t>Navsun</a:t>
            </a:r>
            <a:r>
              <a:rPr lang="en-US" sz="2400" i="1" dirty="0">
                <a:solidFill>
                  <a:srgbClr val="00B0F0"/>
                </a:solidFill>
              </a:rPr>
              <a:t> Holdings Ltd. </a:t>
            </a:r>
            <a:r>
              <a:rPr lang="en-US" sz="2400" dirty="0">
                <a:solidFill>
                  <a:schemeClr val="bg1"/>
                </a:solidFill>
              </a:rPr>
              <a:t>(2016) (continued)</a:t>
            </a:r>
            <a:endParaRPr lang="en-CA" sz="2400" dirty="0">
              <a:solidFill>
                <a:schemeClr val="bg1"/>
              </a:solidFill>
            </a:endParaRPr>
          </a:p>
          <a:p>
            <a:pPr>
              <a:defRPr/>
            </a:pPr>
            <a:r>
              <a:rPr lang="en-US" sz="2400" dirty="0">
                <a:solidFill>
                  <a:schemeClr val="bg1"/>
                </a:solidFill>
              </a:rPr>
              <a:t>Number of </a:t>
            </a:r>
            <a:r>
              <a:rPr lang="en-US" sz="2400" dirty="0" err="1">
                <a:solidFill>
                  <a:schemeClr val="bg1"/>
                </a:solidFill>
              </a:rPr>
              <a:t>Ajit</a:t>
            </a:r>
            <a:r>
              <a:rPr lang="en-US" sz="2400" dirty="0">
                <a:solidFill>
                  <a:schemeClr val="bg1"/>
                </a:solidFill>
              </a:rPr>
              <a:t> Daily subscribers in Canada</a:t>
            </a:r>
            <a:r>
              <a:rPr lang="en-US" sz="2400" dirty="0">
                <a:solidFill>
                  <a:srgbClr val="FF0000"/>
                </a:solidFill>
              </a:rPr>
              <a:t>?</a:t>
            </a:r>
            <a:r>
              <a:rPr lang="en-US" sz="2400" dirty="0">
                <a:solidFill>
                  <a:schemeClr val="bg1"/>
                </a:solidFill>
              </a:rPr>
              <a:t> 7 in 2010.</a:t>
            </a:r>
            <a:endParaRPr lang="en-CA" sz="2400" dirty="0">
              <a:solidFill>
                <a:schemeClr val="bg1"/>
              </a:solidFill>
            </a:endParaRPr>
          </a:p>
          <a:p>
            <a:pPr>
              <a:defRPr/>
            </a:pPr>
            <a:r>
              <a:rPr lang="en-US" sz="2400" dirty="0">
                <a:solidFill>
                  <a:schemeClr val="bg1"/>
                </a:solidFill>
              </a:rPr>
              <a:t>FCA determined that the </a:t>
            </a:r>
            <a:r>
              <a:rPr lang="en-US" sz="2400" dirty="0">
                <a:solidFill>
                  <a:srgbClr val="FFFF00"/>
                </a:solidFill>
              </a:rPr>
              <a:t>Federal Court erred in law by analyzing the existence of goodwill solely from the perspective of those who were shown to have read the </a:t>
            </a:r>
            <a:r>
              <a:rPr lang="en-US" sz="2400" dirty="0" err="1">
                <a:solidFill>
                  <a:srgbClr val="FFFF00"/>
                </a:solidFill>
              </a:rPr>
              <a:t>Ajit</a:t>
            </a:r>
            <a:r>
              <a:rPr lang="en-US" sz="2400" dirty="0">
                <a:solidFill>
                  <a:srgbClr val="FFFF00"/>
                </a:solidFill>
              </a:rPr>
              <a:t> Daily in Canada</a:t>
            </a:r>
            <a:r>
              <a:rPr lang="en-US" sz="2400" dirty="0">
                <a:solidFill>
                  <a:schemeClr val="bg1"/>
                </a:solidFill>
              </a:rPr>
              <a:t>. </a:t>
            </a:r>
            <a:endParaRPr lang="en-CA" sz="2400" dirty="0">
              <a:solidFill>
                <a:schemeClr val="bg1"/>
              </a:solidFill>
            </a:endParaRPr>
          </a:p>
          <a:p>
            <a:pPr>
              <a:defRPr/>
            </a:pPr>
            <a:r>
              <a:rPr lang="en-US" sz="2400" dirty="0">
                <a:solidFill>
                  <a:schemeClr val="bg1"/>
                </a:solidFill>
              </a:rPr>
              <a:t>Instead, the FCA indicated the question is simply: Does the Plaintiff’s TM have a reputation in the jurisdiction, </a:t>
            </a:r>
            <a:r>
              <a:rPr lang="en-US" sz="2400" dirty="0">
                <a:solidFill>
                  <a:srgbClr val="FFFF00"/>
                </a:solidFill>
              </a:rPr>
              <a:t>even if the TM is not used by the Plaintiff in the jurisdiction</a:t>
            </a:r>
            <a:r>
              <a:rPr lang="en-US" sz="2400" dirty="0">
                <a:solidFill>
                  <a:srgbClr val="FF0000"/>
                </a:solidFill>
              </a:rPr>
              <a:t>?</a:t>
            </a:r>
            <a:endParaRPr lang="en-CA" sz="2400" dirty="0">
              <a:solidFill>
                <a:srgbClr val="FF0000"/>
              </a:solidFill>
            </a:endParaRPr>
          </a:p>
          <a:p>
            <a:pPr marL="0" indent="0">
              <a:buFont typeface="Arial" panose="020B0604020202020204" pitchFamily="34" charset="0"/>
              <a:buNone/>
              <a:defRPr/>
            </a:pPr>
            <a:r>
              <a:rPr lang="en-US" dirty="0"/>
              <a:t> </a:t>
            </a:r>
            <a:endParaRPr lang="en-CA" dirty="0"/>
          </a:p>
          <a:p>
            <a:pPr marL="0" indent="0">
              <a:buFont typeface="Arial" panose="020B0604020202020204" pitchFamily="34" charset="0"/>
              <a:buNone/>
              <a:defRPr/>
            </a:pPr>
            <a:endParaRPr lang="en-US" dirty="0"/>
          </a:p>
          <a:p>
            <a:pPr>
              <a:defRPr/>
            </a:pPr>
            <a:endParaRPr lang="en-US" dirty="0"/>
          </a:p>
        </p:txBody>
      </p:sp>
      <p:sp>
        <p:nvSpPr>
          <p:cNvPr id="398339" name="Slide Number Placeholder 3">
            <a:extLst>
              <a:ext uri="{FF2B5EF4-FFF2-40B4-BE49-F238E27FC236}">
                <a16:creationId xmlns:a16="http://schemas.microsoft.com/office/drawing/2014/main" id="{D0B68B92-13C3-DC4C-2786-A961C42DF850}"/>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1F30EAC-FACA-F64C-A85C-A195E8D7C765}" type="slidenum">
              <a:rPr lang="en-US" altLang="en-US" smtClean="0">
                <a:solidFill>
                  <a:srgbClr val="002040"/>
                </a:solidFill>
              </a:rPr>
              <a:pPr/>
              <a:t>72</a:t>
            </a:fld>
            <a:endParaRPr lang="en-US" altLang="en-US">
              <a:solidFill>
                <a:srgbClr val="002040"/>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Content Placeholder 2">
            <a:extLst>
              <a:ext uri="{FF2B5EF4-FFF2-40B4-BE49-F238E27FC236}">
                <a16:creationId xmlns:a16="http://schemas.microsoft.com/office/drawing/2014/main" id="{75FC3C77-186B-B1FE-5162-AFBBFA8C323B}"/>
              </a:ext>
            </a:extLst>
          </p:cNvPr>
          <p:cNvSpPr>
            <a:spLocks noGrp="1" noChangeArrowheads="1"/>
          </p:cNvSpPr>
          <p:nvPr>
            <p:ph sz="quarter" idx="10"/>
          </p:nvPr>
        </p:nvSpPr>
        <p:spPr bwMode="auto">
          <a:xfrm>
            <a:off x="611188" y="411163"/>
            <a:ext cx="7921625" cy="43672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US" altLang="en-US" sz="3200" b="1" dirty="0">
                <a:solidFill>
                  <a:srgbClr val="FF0000"/>
                </a:solidFill>
              </a:rPr>
              <a:t>Q</a:t>
            </a:r>
            <a:r>
              <a:rPr lang="en-US" altLang="en-US" sz="3200" b="1" dirty="0">
                <a:solidFill>
                  <a:srgbClr val="FFFF00"/>
                </a:solidFill>
              </a:rPr>
              <a:t>.</a:t>
            </a:r>
            <a:r>
              <a:rPr lang="en-US" altLang="en-US" sz="3200" b="1" dirty="0">
                <a:solidFill>
                  <a:schemeClr val="bg1"/>
                </a:solidFill>
              </a:rPr>
              <a:t>:</a:t>
            </a:r>
            <a:r>
              <a:rPr lang="en-US" altLang="en-US" sz="3200" b="1" dirty="0">
                <a:solidFill>
                  <a:srgbClr val="FFFF00"/>
                </a:solidFill>
              </a:rPr>
              <a:t> </a:t>
            </a:r>
            <a:r>
              <a:rPr lang="en-US" altLang="en-US" sz="3200" dirty="0">
                <a:solidFill>
                  <a:srgbClr val="FFFF00"/>
                </a:solidFill>
              </a:rPr>
              <a:t>Should an entity doing minimal business in Canada but having an accessible website that is accessed by Canadians be able to establish sufficient goodwill to make out a successful action </a:t>
            </a:r>
            <a:r>
              <a:rPr lang="en-US" altLang="en-US" sz="3200" dirty="0">
                <a:solidFill>
                  <a:srgbClr val="FF0000"/>
                </a:solidFill>
              </a:rPr>
              <a:t>in passing off </a:t>
            </a:r>
            <a:r>
              <a:rPr lang="en-US" altLang="en-US" sz="3200" dirty="0">
                <a:solidFill>
                  <a:srgbClr val="FFFF00"/>
                </a:solidFill>
              </a:rPr>
              <a:t>in a Canadian court</a:t>
            </a:r>
            <a:r>
              <a:rPr lang="en-US" altLang="en-US" sz="3200" dirty="0">
                <a:solidFill>
                  <a:srgbClr val="FF0000"/>
                </a:solidFill>
              </a:rPr>
              <a:t>?</a:t>
            </a:r>
            <a:r>
              <a:rPr lang="en-US" altLang="en-US" sz="3200" dirty="0">
                <a:solidFill>
                  <a:srgbClr val="FFFF00"/>
                </a:solidFill>
              </a:rPr>
              <a:t> </a:t>
            </a:r>
            <a:r>
              <a:rPr lang="en-US" altLang="en-US" sz="3200" dirty="0">
                <a:solidFill>
                  <a:schemeClr val="bg1"/>
                </a:solidFill>
              </a:rPr>
              <a:t>If so</a:t>
            </a:r>
            <a:r>
              <a:rPr lang="en-US" altLang="en-US" sz="3200" dirty="0">
                <a:solidFill>
                  <a:srgbClr val="FFFF00"/>
                </a:solidFill>
              </a:rPr>
              <a:t>, how might such a company demonstrate its reputation</a:t>
            </a:r>
            <a:r>
              <a:rPr lang="en-US" altLang="en-US" sz="3200" dirty="0">
                <a:solidFill>
                  <a:srgbClr val="FF0000"/>
                </a:solidFill>
              </a:rPr>
              <a:t>?</a:t>
            </a:r>
            <a:endParaRPr lang="en-CA" altLang="en-US" sz="3200" dirty="0">
              <a:solidFill>
                <a:srgbClr val="FF0000"/>
              </a:solidFill>
            </a:endParaRPr>
          </a:p>
          <a:p>
            <a:pPr marL="0" indent="0">
              <a:buFont typeface="Arial" panose="020B0604020202020204" pitchFamily="34" charset="0"/>
              <a:buNone/>
            </a:pPr>
            <a:endParaRPr lang="en-US" altLang="en-US"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5C749-D24C-353C-22DC-FE4983880A8A}"/>
              </a:ext>
            </a:extLst>
          </p:cNvPr>
          <p:cNvSpPr>
            <a:spLocks noGrp="1"/>
          </p:cNvSpPr>
          <p:nvPr>
            <p:ph type="title"/>
          </p:nvPr>
        </p:nvSpPr>
        <p:spPr>
          <a:xfrm>
            <a:off x="684213" y="123825"/>
            <a:ext cx="7775575" cy="900113"/>
          </a:xfrm>
        </p:spPr>
        <p:txBody>
          <a:bodyPr>
            <a:normAutofit fontScale="90000"/>
          </a:bodyPr>
          <a:lstStyle/>
          <a:p>
            <a:pPr>
              <a:defRPr/>
            </a:pPr>
            <a:r>
              <a:rPr lang="en-US" b="1" dirty="0">
                <a:solidFill>
                  <a:schemeClr val="bg1"/>
                </a:solidFill>
              </a:rPr>
              <a:t>To what extent can goodwill be acquired in a purely descriptive product name</a:t>
            </a:r>
            <a:r>
              <a:rPr lang="en-US" b="1" dirty="0">
                <a:solidFill>
                  <a:srgbClr val="FF0000"/>
                </a:solidFill>
              </a:rPr>
              <a:t>?</a:t>
            </a:r>
            <a:br>
              <a:rPr lang="en-CA" dirty="0"/>
            </a:br>
            <a:endParaRPr lang="en-US" dirty="0"/>
          </a:p>
        </p:txBody>
      </p:sp>
      <p:sp>
        <p:nvSpPr>
          <p:cNvPr id="415746" name="Content Placeholder 2">
            <a:extLst>
              <a:ext uri="{FF2B5EF4-FFF2-40B4-BE49-F238E27FC236}">
                <a16:creationId xmlns:a16="http://schemas.microsoft.com/office/drawing/2014/main" id="{41514DD6-BB3F-6C4E-8609-6462A7489159}"/>
              </a:ext>
            </a:extLst>
          </p:cNvPr>
          <p:cNvSpPr>
            <a:spLocks noGrp="1" noChangeArrowheads="1"/>
          </p:cNvSpPr>
          <p:nvPr>
            <p:ph sz="quarter" idx="10"/>
          </p:nvPr>
        </p:nvSpPr>
        <p:spPr bwMode="auto">
          <a:xfrm>
            <a:off x="431800" y="1276350"/>
            <a:ext cx="8280400" cy="36099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solidFill>
                  <a:srgbClr val="FF0000"/>
                </a:solidFill>
              </a:rPr>
              <a:t>Risky</a:t>
            </a:r>
            <a:r>
              <a:rPr lang="en-US" altLang="en-US">
                <a:solidFill>
                  <a:schemeClr val="bg1"/>
                </a:solidFill>
              </a:rPr>
              <a:t> to use </a:t>
            </a:r>
            <a:r>
              <a:rPr lang="en-US" altLang="en-US">
                <a:solidFill>
                  <a:srgbClr val="FFFF00"/>
                </a:solidFill>
              </a:rPr>
              <a:t>purely descriptive terms </a:t>
            </a:r>
            <a:r>
              <a:rPr lang="en-US" altLang="en-US">
                <a:solidFill>
                  <a:schemeClr val="bg1"/>
                </a:solidFill>
              </a:rPr>
              <a:t>for a mark. </a:t>
            </a:r>
            <a:endParaRPr lang="en-CA" altLang="en-US">
              <a:solidFill>
                <a:schemeClr val="bg1"/>
              </a:solidFill>
            </a:endParaRPr>
          </a:p>
          <a:p>
            <a:r>
              <a:rPr lang="en-US" altLang="en-US">
                <a:solidFill>
                  <a:srgbClr val="FFFF00"/>
                </a:solidFill>
              </a:rPr>
              <a:t>Risk is of not acquiring goodwill or reputation </a:t>
            </a:r>
            <a:r>
              <a:rPr lang="en-US" altLang="en-US">
                <a:solidFill>
                  <a:schemeClr val="bg1"/>
                </a:solidFill>
              </a:rPr>
              <a:t>in the product simply because the name describes the good itself. </a:t>
            </a:r>
            <a:endParaRPr lang="en-CA" altLang="en-US">
              <a:solidFill>
                <a:schemeClr val="bg1"/>
              </a:solidFill>
            </a:endParaRPr>
          </a:p>
          <a:p>
            <a:r>
              <a:rPr lang="en-US" altLang="en-US">
                <a:solidFill>
                  <a:schemeClr val="bg1"/>
                </a:solidFill>
              </a:rPr>
              <a:t>Goodwill – or secondary meaning – can be acquired through a product’s name, or through a product’s appearance… </a:t>
            </a:r>
            <a:endParaRPr lang="en-CA" altLang="en-US">
              <a:solidFill>
                <a:schemeClr val="bg1"/>
              </a:solidFill>
            </a:endParaRPr>
          </a:p>
          <a:p>
            <a:r>
              <a:rPr lang="en-US" altLang="en-US">
                <a:solidFill>
                  <a:schemeClr val="bg1"/>
                </a:solidFill>
              </a:rPr>
              <a:t>A product that has a particularly distinctive appearance might come to be associated by consumers with one trade source. </a:t>
            </a:r>
            <a:r>
              <a:rPr lang="en-CA" altLang="en-US">
                <a:solidFill>
                  <a:schemeClr val="bg1"/>
                </a:solidFill>
              </a:rPr>
              <a:t>T</a:t>
            </a:r>
            <a:r>
              <a:rPr lang="en-US" altLang="en-US">
                <a:solidFill>
                  <a:schemeClr val="bg1"/>
                </a:solidFill>
              </a:rPr>
              <a:t>hen a competitor who copies the product appearance might be liable for passing off.</a:t>
            </a:r>
            <a:endParaRPr lang="en-CA" altLang="en-US">
              <a:solidFill>
                <a:schemeClr val="bg1"/>
              </a:solidFill>
            </a:endParaRPr>
          </a:p>
          <a:p>
            <a:r>
              <a:rPr lang="en-US" altLang="en-US">
                <a:solidFill>
                  <a:schemeClr val="bg1"/>
                </a:solidFill>
              </a:rPr>
              <a:t>Challenge in these cases is that </a:t>
            </a:r>
            <a:r>
              <a:rPr lang="en-US" altLang="en-US">
                <a:solidFill>
                  <a:srgbClr val="FFFF00"/>
                </a:solidFill>
              </a:rPr>
              <a:t>the Plaintiff must show that the appearance of the product has acquired a secondary meaning </a:t>
            </a:r>
            <a:r>
              <a:rPr lang="en-US" altLang="en-US">
                <a:solidFill>
                  <a:schemeClr val="bg1"/>
                </a:solidFill>
              </a:rPr>
              <a:t>– that it comes from one trade source.  </a:t>
            </a:r>
            <a:endParaRPr lang="en-CA" altLang="en-US">
              <a:solidFill>
                <a:schemeClr val="bg1"/>
              </a:solidFill>
            </a:endParaRPr>
          </a:p>
          <a:p>
            <a:endParaRPr lang="en-US" altLang="en-US"/>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34474C5-0E04-6088-C22C-E1E014CDCAFD}"/>
              </a:ext>
            </a:extLst>
          </p:cNvPr>
          <p:cNvSpPr>
            <a:spLocks noGrp="1"/>
          </p:cNvSpPr>
          <p:nvPr>
            <p:ph type="title"/>
          </p:nvPr>
        </p:nvSpPr>
        <p:spPr>
          <a:xfrm>
            <a:off x="1485900" y="98425"/>
            <a:ext cx="6172200" cy="857250"/>
          </a:xfrm>
        </p:spPr>
        <p:txBody>
          <a:bodyPr>
            <a:normAutofit fontScale="90000"/>
          </a:bodyPr>
          <a:lstStyle/>
          <a:p>
            <a:pPr>
              <a:defRPr/>
            </a:pPr>
            <a:r>
              <a:rPr lang="en-US" b="1" dirty="0">
                <a:solidFill>
                  <a:srgbClr val="FFFF00"/>
                </a:solidFill>
              </a:rPr>
              <a:t>Passing off</a:t>
            </a:r>
            <a:r>
              <a:rPr lang="en-US" b="1" dirty="0">
                <a:solidFill>
                  <a:srgbClr val="FF0000"/>
                </a:solidFill>
              </a:rPr>
              <a:t>:</a:t>
            </a:r>
            <a:r>
              <a:rPr lang="en-US" b="1" dirty="0">
                <a:solidFill>
                  <a:schemeClr val="bg1"/>
                </a:solidFill>
              </a:rPr>
              <a:t> </a:t>
            </a:r>
            <a:r>
              <a:rPr lang="en-US" i="1" dirty="0">
                <a:solidFill>
                  <a:srgbClr val="00B0F0"/>
                </a:solidFill>
              </a:rPr>
              <a:t>Ray Plastics</a:t>
            </a:r>
            <a:br>
              <a:rPr lang="en-US" i="1" dirty="0"/>
            </a:br>
            <a:endParaRPr lang="en-US" b="1" dirty="0"/>
          </a:p>
        </p:txBody>
      </p:sp>
      <p:sp>
        <p:nvSpPr>
          <p:cNvPr id="2" name="Content Placeholder 1">
            <a:extLst>
              <a:ext uri="{FF2B5EF4-FFF2-40B4-BE49-F238E27FC236}">
                <a16:creationId xmlns:a16="http://schemas.microsoft.com/office/drawing/2014/main" id="{55C5A566-19C5-04FC-CEC0-83413FF34CF9}"/>
              </a:ext>
            </a:extLst>
          </p:cNvPr>
          <p:cNvSpPr>
            <a:spLocks noGrp="1"/>
          </p:cNvSpPr>
          <p:nvPr>
            <p:ph idx="1"/>
          </p:nvPr>
        </p:nvSpPr>
        <p:spPr>
          <a:xfrm>
            <a:off x="539750" y="1276350"/>
            <a:ext cx="7848600" cy="3117850"/>
          </a:xfrm>
        </p:spPr>
        <p:txBody>
          <a:bodyPr>
            <a:normAutofit lnSpcReduction="10000"/>
          </a:bodyPr>
          <a:lstStyle/>
          <a:p>
            <a:pPr>
              <a:defRPr/>
            </a:pPr>
            <a:r>
              <a:rPr lang="en-US" sz="3000" dirty="0">
                <a:solidFill>
                  <a:schemeClr val="bg1"/>
                </a:solidFill>
              </a:rPr>
              <a:t>A product that is particularly distinctive in its appearance may come to be associated by consumers with a particular trade source </a:t>
            </a:r>
          </a:p>
          <a:p>
            <a:pPr>
              <a:defRPr/>
            </a:pPr>
            <a:r>
              <a:rPr lang="en-US" sz="3000" dirty="0">
                <a:solidFill>
                  <a:srgbClr val="FFFF00"/>
                </a:solidFill>
              </a:rPr>
              <a:t>If the product appearance is an inherent feature of the product</a:t>
            </a:r>
            <a:r>
              <a:rPr lang="en-US" sz="3000" dirty="0">
                <a:solidFill>
                  <a:schemeClr val="bg1"/>
                </a:solidFill>
              </a:rPr>
              <a:t>, </a:t>
            </a:r>
            <a:r>
              <a:rPr lang="en-US" sz="3000" dirty="0">
                <a:solidFill>
                  <a:srgbClr val="FF0000"/>
                </a:solidFill>
              </a:rPr>
              <a:t>it can’t be relied on as a TM</a:t>
            </a:r>
          </a:p>
          <a:p>
            <a:pPr>
              <a:defRPr/>
            </a:pPr>
            <a:endParaRPr lang="en-US" dirty="0"/>
          </a:p>
        </p:txBody>
      </p:sp>
      <p:sp>
        <p:nvSpPr>
          <p:cNvPr id="422915" name="Slide Number Placeholder 3">
            <a:extLst>
              <a:ext uri="{FF2B5EF4-FFF2-40B4-BE49-F238E27FC236}">
                <a16:creationId xmlns:a16="http://schemas.microsoft.com/office/drawing/2014/main" id="{B22E337C-7DD6-E517-BDD5-6B549E670EFB}"/>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22D111D-E3B0-5B46-A621-5DF1DA1F5622}" type="slidenum">
              <a:rPr lang="en-US" altLang="en-US" smtClean="0">
                <a:solidFill>
                  <a:srgbClr val="002040"/>
                </a:solidFill>
              </a:rPr>
              <a:pPr/>
              <a:t>75</a:t>
            </a:fld>
            <a:endParaRPr lang="en-US" altLang="en-US">
              <a:solidFill>
                <a:srgbClr val="002040"/>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Content Placeholder 2">
            <a:extLst>
              <a:ext uri="{FF2B5EF4-FFF2-40B4-BE49-F238E27FC236}">
                <a16:creationId xmlns:a16="http://schemas.microsoft.com/office/drawing/2014/main" id="{49866EFF-2F9F-8E44-92CC-BC8C18F29A4D}"/>
              </a:ext>
            </a:extLst>
          </p:cNvPr>
          <p:cNvSpPr>
            <a:spLocks noGrp="1" noChangeArrowheads="1"/>
          </p:cNvSpPr>
          <p:nvPr>
            <p:ph sz="quarter" idx="10"/>
          </p:nvPr>
        </p:nvSpPr>
        <p:spPr bwMode="auto">
          <a:xfrm>
            <a:off x="1444625" y="336550"/>
            <a:ext cx="6232525" cy="41417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buFont typeface="Arial" panose="020B0604020202020204" pitchFamily="34" charset="0"/>
              <a:buNone/>
            </a:pPr>
            <a:r>
              <a:rPr lang="en-US" altLang="en-US" sz="3300" dirty="0">
                <a:solidFill>
                  <a:srgbClr val="FFFF00"/>
                </a:solidFill>
                <a:latin typeface="P22 Typewriter"/>
                <a:ea typeface="P22 Typewriter"/>
                <a:cs typeface="P22 Typewriter"/>
              </a:rPr>
              <a:t>Now</a:t>
            </a:r>
            <a:r>
              <a:rPr lang="en-US" altLang="en-US" sz="3300" dirty="0">
                <a:solidFill>
                  <a:srgbClr val="FF0000"/>
                </a:solidFill>
                <a:latin typeface="P22 Typewriter"/>
                <a:ea typeface="P22 Typewriter"/>
                <a:cs typeface="P22 Typewriter"/>
              </a:rPr>
              <a:t>,</a:t>
            </a:r>
            <a:r>
              <a:rPr lang="en-US" altLang="en-US" sz="3300" dirty="0">
                <a:solidFill>
                  <a:srgbClr val="FFFF00"/>
                </a:solidFill>
                <a:latin typeface="P22 Typewriter"/>
                <a:ea typeface="P22 Typewriter"/>
                <a:cs typeface="P22 Typewriter"/>
              </a:rPr>
              <a:t> continuing our regularly </a:t>
            </a:r>
          </a:p>
          <a:p>
            <a:pPr marL="0" indent="0" algn="ctr">
              <a:buFont typeface="Arial" panose="020B0604020202020204" pitchFamily="34" charset="0"/>
              <a:buNone/>
            </a:pPr>
            <a:r>
              <a:rPr lang="en-US" altLang="en-US" sz="3300" dirty="0">
                <a:solidFill>
                  <a:srgbClr val="FFFF00"/>
                </a:solidFill>
                <a:latin typeface="P22 Typewriter"/>
                <a:ea typeface="P22 Typewriter"/>
                <a:cs typeface="P22 Typewriter"/>
              </a:rPr>
              <a:t>scheduled programming</a:t>
            </a:r>
            <a:r>
              <a:rPr lang="en-US" altLang="en-US" sz="3300" dirty="0">
                <a:solidFill>
                  <a:srgbClr val="FF0000"/>
                </a:solidFill>
                <a:latin typeface="P22 Typewriter"/>
                <a:ea typeface="P22 Typewriter"/>
                <a:cs typeface="P22 Typewriter"/>
              </a:rPr>
              <a:t>…</a:t>
            </a:r>
          </a:p>
        </p:txBody>
      </p:sp>
      <p:pic>
        <p:nvPicPr>
          <p:cNvPr id="151554" name="Content Placeholder 3" descr="file7991274103168.jpg">
            <a:extLst>
              <a:ext uri="{FF2B5EF4-FFF2-40B4-BE49-F238E27FC236}">
                <a16:creationId xmlns:a16="http://schemas.microsoft.com/office/drawing/2014/main" id="{286925E1-74EA-94E6-0095-087346290798}"/>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l="-243" r="-124"/>
          <a:stretch>
            <a:fillRect/>
          </a:stretch>
        </p:blipFill>
        <p:spPr bwMode="auto">
          <a:xfrm>
            <a:off x="2638425" y="1612900"/>
            <a:ext cx="3867150"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994930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A4DF70D-2C7E-AB00-A8F5-47096536094C}"/>
              </a:ext>
            </a:extLst>
          </p:cNvPr>
          <p:cNvSpPr>
            <a:spLocks noGrp="1"/>
          </p:cNvSpPr>
          <p:nvPr>
            <p:ph type="title"/>
          </p:nvPr>
        </p:nvSpPr>
        <p:spPr>
          <a:xfrm>
            <a:off x="1381125" y="312738"/>
            <a:ext cx="6381750" cy="857250"/>
          </a:xfrm>
        </p:spPr>
        <p:txBody>
          <a:bodyPr>
            <a:normAutofit fontScale="90000"/>
          </a:bodyPr>
          <a:lstStyle/>
          <a:p>
            <a:pPr>
              <a:defRPr/>
            </a:pPr>
            <a:r>
              <a:rPr lang="en-US" sz="3000" b="1" dirty="0">
                <a:solidFill>
                  <a:srgbClr val="FFFF00"/>
                </a:solidFill>
              </a:rPr>
              <a:t>Passing off</a:t>
            </a:r>
            <a:r>
              <a:rPr lang="en-US" sz="3000" b="1" dirty="0">
                <a:solidFill>
                  <a:srgbClr val="FF0000"/>
                </a:solidFill>
              </a:rPr>
              <a:t>: </a:t>
            </a:r>
            <a:r>
              <a:rPr lang="en-CA" sz="3000" i="1" dirty="0">
                <a:solidFill>
                  <a:srgbClr val="00B0F0"/>
                </a:solidFill>
              </a:rPr>
              <a:t>Novopharm v. Bayer Inc. </a:t>
            </a:r>
            <a:r>
              <a:rPr lang="en-CA" sz="3000" dirty="0">
                <a:solidFill>
                  <a:schemeClr val="bg1"/>
                </a:solidFill>
              </a:rPr>
              <a:t>(2000)</a:t>
            </a:r>
            <a:endParaRPr lang="en-US" sz="3000" b="1" dirty="0"/>
          </a:p>
        </p:txBody>
      </p:sp>
      <p:sp>
        <p:nvSpPr>
          <p:cNvPr id="427010" name="Slide Number Placeholder 3">
            <a:extLst>
              <a:ext uri="{FF2B5EF4-FFF2-40B4-BE49-F238E27FC236}">
                <a16:creationId xmlns:a16="http://schemas.microsoft.com/office/drawing/2014/main" id="{4F2188C1-532E-694B-16AC-DEB37AD5B549}"/>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1195767-6A45-8F46-97E4-1B37B27F87C5}" type="slidenum">
              <a:rPr lang="en-US" altLang="en-US" smtClean="0">
                <a:solidFill>
                  <a:srgbClr val="002040"/>
                </a:solidFill>
              </a:rPr>
              <a:pPr/>
              <a:t>77</a:t>
            </a:fld>
            <a:endParaRPr lang="en-US" altLang="en-US">
              <a:solidFill>
                <a:srgbClr val="002040"/>
              </a:solidFill>
            </a:endParaRPr>
          </a:p>
        </p:txBody>
      </p:sp>
      <p:pic>
        <p:nvPicPr>
          <p:cNvPr id="427011" name="Picture 4">
            <a:extLst>
              <a:ext uri="{FF2B5EF4-FFF2-40B4-BE49-F238E27FC236}">
                <a16:creationId xmlns:a16="http://schemas.microsoft.com/office/drawing/2014/main" id="{EF6E9BA2-ACFA-18E5-273D-3A84DD141BF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47975" y="1851025"/>
            <a:ext cx="3448050" cy="262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Title 5">
            <a:extLst>
              <a:ext uri="{FF2B5EF4-FFF2-40B4-BE49-F238E27FC236}">
                <a16:creationId xmlns:a16="http://schemas.microsoft.com/office/drawing/2014/main" id="{17F7DDAD-0E55-1089-343D-3987E96CE093}"/>
              </a:ext>
            </a:extLst>
          </p:cNvPr>
          <p:cNvSpPr>
            <a:spLocks noGrp="1" noChangeArrowheads="1"/>
          </p:cNvSpPr>
          <p:nvPr>
            <p:ph type="title"/>
          </p:nvPr>
        </p:nvSpPr>
        <p:spPr bwMode="auto">
          <a:xfrm>
            <a:off x="323850" y="123825"/>
            <a:ext cx="8496300" cy="8001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a:solidFill>
                  <a:srgbClr val="FFFF00"/>
                </a:solidFill>
              </a:rPr>
              <a:t>Passing off</a:t>
            </a:r>
            <a:r>
              <a:rPr lang="en-US" altLang="en-US" sz="3200" b="1">
                <a:solidFill>
                  <a:srgbClr val="FF0000"/>
                </a:solidFill>
              </a:rPr>
              <a:t>: </a:t>
            </a:r>
            <a:r>
              <a:rPr lang="en-CA" altLang="en-US" sz="3200" i="1">
                <a:solidFill>
                  <a:srgbClr val="00B0F0"/>
                </a:solidFill>
              </a:rPr>
              <a:t>Novopharm v. Bayer Inc. </a:t>
            </a:r>
            <a:r>
              <a:rPr lang="en-CA" altLang="en-US" sz="3200">
                <a:solidFill>
                  <a:schemeClr val="bg1"/>
                </a:solidFill>
              </a:rPr>
              <a:t>(2000)</a:t>
            </a:r>
            <a:endParaRPr lang="en-US" altLang="en-US" sz="3200" b="1"/>
          </a:p>
        </p:txBody>
      </p:sp>
      <p:sp>
        <p:nvSpPr>
          <p:cNvPr id="177154" name="Content Placeholder 1">
            <a:extLst>
              <a:ext uri="{FF2B5EF4-FFF2-40B4-BE49-F238E27FC236}">
                <a16:creationId xmlns:a16="http://schemas.microsoft.com/office/drawing/2014/main" id="{48549F48-436A-FED2-67B1-0F828FB8E6CC}"/>
              </a:ext>
            </a:extLst>
          </p:cNvPr>
          <p:cNvSpPr>
            <a:spLocks noGrp="1" noChangeArrowheads="1"/>
          </p:cNvSpPr>
          <p:nvPr>
            <p:ph idx="1"/>
          </p:nvPr>
        </p:nvSpPr>
        <p:spPr bwMode="auto">
          <a:xfrm>
            <a:off x="323850" y="989013"/>
            <a:ext cx="8496300" cy="39592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CA" altLang="en-US" sz="2200">
                <a:solidFill>
                  <a:srgbClr val="FFFF00"/>
                </a:solidFill>
              </a:rPr>
              <a:t>Question is whether a manufacturer of a pharmaceutical in pill, capsule or tablet form can claim goodwill or reputation in the shape, size or colour of the tablet</a:t>
            </a:r>
            <a:r>
              <a:rPr lang="en-CA" altLang="en-US" sz="2200">
                <a:solidFill>
                  <a:srgbClr val="FF0000"/>
                </a:solidFill>
              </a:rPr>
              <a:t>?</a:t>
            </a:r>
          </a:p>
          <a:p>
            <a:r>
              <a:rPr lang="en-CA" altLang="en-US" sz="2200">
                <a:solidFill>
                  <a:schemeClr val="bg1"/>
                </a:solidFill>
              </a:rPr>
              <a:t>Many prescription drugs are not sold in packages, they are dispensed by pharmacists in plain plastic vials.</a:t>
            </a:r>
          </a:p>
          <a:p>
            <a:r>
              <a:rPr lang="en-US" altLang="en-US" sz="2200" i="1">
                <a:solidFill>
                  <a:schemeClr val="bg1"/>
                </a:solidFill>
              </a:rPr>
              <a:t>“If patients identified the plaintiff's product by its appearance, the marketing by the defendant of tablets that were confusingly similar in appearance would prevent patients from exercising consumer choice by specifying which product they wished to have prescribed.” </a:t>
            </a:r>
            <a:r>
              <a:rPr lang="en-US" altLang="en-US" sz="2200">
                <a:solidFill>
                  <a:schemeClr val="bg1"/>
                </a:solidFill>
              </a:rPr>
              <a:t>(para 90) / could also have negative health impacts.</a:t>
            </a:r>
            <a:endParaRPr lang="en-CA" altLang="en-US" sz="2200">
              <a:solidFill>
                <a:schemeClr val="bg1"/>
              </a:solidFill>
            </a:endParaRPr>
          </a:p>
          <a:p>
            <a:pPr lvl="2"/>
            <a:endParaRPr lang="en-US" altLang="en-US"/>
          </a:p>
        </p:txBody>
      </p:sp>
      <p:sp>
        <p:nvSpPr>
          <p:cNvPr id="177155" name="Slide Number Placeholder 3">
            <a:extLst>
              <a:ext uri="{FF2B5EF4-FFF2-40B4-BE49-F238E27FC236}">
                <a16:creationId xmlns:a16="http://schemas.microsoft.com/office/drawing/2014/main" id="{9A6BCEEC-869D-DDEA-C17B-57CEE59E2DA5}"/>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CA04D0D-0698-AF4E-B4EF-E4B56DCF8A6D}" type="slidenum">
              <a:rPr lang="en-US" altLang="en-US" smtClean="0">
                <a:solidFill>
                  <a:srgbClr val="002040"/>
                </a:solidFill>
              </a:rPr>
              <a:pPr/>
              <a:t>78</a:t>
            </a:fld>
            <a:endParaRPr lang="en-US" altLang="en-US">
              <a:solidFill>
                <a:srgbClr val="002040"/>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Title 5">
            <a:extLst>
              <a:ext uri="{FF2B5EF4-FFF2-40B4-BE49-F238E27FC236}">
                <a16:creationId xmlns:a16="http://schemas.microsoft.com/office/drawing/2014/main" id="{7913EB05-A67D-BCBC-55B8-15A29BAF14CB}"/>
              </a:ext>
            </a:extLst>
          </p:cNvPr>
          <p:cNvSpPr>
            <a:spLocks noGrp="1" noChangeArrowheads="1"/>
          </p:cNvSpPr>
          <p:nvPr>
            <p:ph type="title"/>
          </p:nvPr>
        </p:nvSpPr>
        <p:spPr bwMode="auto">
          <a:xfrm>
            <a:off x="142875" y="107950"/>
            <a:ext cx="8858250" cy="5730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a:solidFill>
                  <a:srgbClr val="FFFF00"/>
                </a:solidFill>
              </a:rPr>
              <a:t>Passing off</a:t>
            </a:r>
            <a:r>
              <a:rPr lang="en-US" altLang="en-US" sz="3200" b="1">
                <a:solidFill>
                  <a:srgbClr val="FF0000"/>
                </a:solidFill>
              </a:rPr>
              <a:t>: </a:t>
            </a:r>
            <a:r>
              <a:rPr lang="en-CA" altLang="en-US" sz="3200" i="1">
                <a:solidFill>
                  <a:srgbClr val="00B0F0"/>
                </a:solidFill>
              </a:rPr>
              <a:t>Novopharm v. Bayer Inc. </a:t>
            </a:r>
            <a:r>
              <a:rPr lang="en-CA" altLang="en-US" sz="3200">
                <a:solidFill>
                  <a:srgbClr val="FFFF00"/>
                </a:solidFill>
              </a:rPr>
              <a:t>Court </a:t>
            </a:r>
            <a:r>
              <a:rPr lang="en-CA" altLang="en-US" sz="3200">
                <a:solidFill>
                  <a:srgbClr val="FF0000"/>
                </a:solidFill>
              </a:rPr>
              <a:t>1</a:t>
            </a:r>
            <a:endParaRPr lang="en-US" altLang="en-US" sz="3200" b="1">
              <a:solidFill>
                <a:srgbClr val="FF0000"/>
              </a:solidFill>
            </a:endParaRPr>
          </a:p>
        </p:txBody>
      </p:sp>
      <p:sp>
        <p:nvSpPr>
          <p:cNvPr id="2" name="Content Placeholder 1">
            <a:extLst>
              <a:ext uri="{FF2B5EF4-FFF2-40B4-BE49-F238E27FC236}">
                <a16:creationId xmlns:a16="http://schemas.microsoft.com/office/drawing/2014/main" id="{A70062F8-C65E-57A3-0552-1F732580CF4B}"/>
              </a:ext>
            </a:extLst>
          </p:cNvPr>
          <p:cNvSpPr>
            <a:spLocks noGrp="1"/>
          </p:cNvSpPr>
          <p:nvPr>
            <p:ph idx="1"/>
          </p:nvPr>
        </p:nvSpPr>
        <p:spPr>
          <a:xfrm>
            <a:off x="158750" y="842963"/>
            <a:ext cx="8821738" cy="3984625"/>
          </a:xfrm>
        </p:spPr>
        <p:txBody>
          <a:bodyPr>
            <a:noAutofit/>
          </a:bodyPr>
          <a:lstStyle/>
          <a:p>
            <a:pPr marL="0" indent="0">
              <a:buFont typeface="Arial" panose="020B0604020202020204" pitchFamily="34" charset="0"/>
              <a:buNone/>
              <a:defRPr/>
            </a:pPr>
            <a:r>
              <a:rPr lang="en-CA" sz="2000" b="1" dirty="0">
                <a:solidFill>
                  <a:srgbClr val="FFFF00"/>
                </a:solidFill>
              </a:rPr>
              <a:t>Issue was whether consumers, by virtue of the appearance of the pill, regard it as coming from one trade source</a:t>
            </a:r>
            <a:r>
              <a:rPr lang="en-CA" sz="2000" b="1" dirty="0">
                <a:solidFill>
                  <a:srgbClr val="FF0000"/>
                </a:solidFill>
              </a:rPr>
              <a:t>?</a:t>
            </a:r>
          </a:p>
          <a:p>
            <a:pPr marL="0" indent="0">
              <a:buFont typeface="Arial" panose="020B0604020202020204" pitchFamily="34" charset="0"/>
              <a:buNone/>
              <a:defRPr/>
            </a:pPr>
            <a:r>
              <a:rPr lang="en-CA" sz="2000" dirty="0">
                <a:solidFill>
                  <a:schemeClr val="bg1"/>
                </a:solidFill>
              </a:rPr>
              <a:t>Points made by the court in answering this question</a:t>
            </a:r>
            <a:r>
              <a:rPr lang="en-CA" sz="2000" dirty="0">
                <a:solidFill>
                  <a:srgbClr val="FF0000"/>
                </a:solidFill>
              </a:rPr>
              <a:t>:</a:t>
            </a:r>
          </a:p>
          <a:p>
            <a:pPr>
              <a:defRPr/>
            </a:pPr>
            <a:r>
              <a:rPr lang="en-CA" sz="2000" dirty="0">
                <a:solidFill>
                  <a:schemeClr val="bg1"/>
                </a:solidFill>
              </a:rPr>
              <a:t>Pink </a:t>
            </a:r>
            <a:r>
              <a:rPr lang="en-CA" sz="2000" dirty="0">
                <a:solidFill>
                  <a:srgbClr val="FFFF00"/>
                </a:solidFill>
              </a:rPr>
              <a:t>round small tablets are commonplace </a:t>
            </a:r>
            <a:r>
              <a:rPr lang="en-CA" sz="2000" dirty="0">
                <a:solidFill>
                  <a:schemeClr val="bg1"/>
                </a:solidFill>
              </a:rPr>
              <a:t>in the pharmaceutical market. (40 medications available in Canada for treatment of high blood pressure and angina that were pink in colour – Macdonald (Pharmacist)). Accordingly, </a:t>
            </a:r>
            <a:r>
              <a:rPr lang="en-CA" sz="2000" dirty="0">
                <a:solidFill>
                  <a:srgbClr val="FFFF00"/>
                </a:solidFill>
              </a:rPr>
              <a:t>Bayer has a heavy burden to discharge to prove that they have a secondary meaning </a:t>
            </a:r>
            <a:r>
              <a:rPr lang="en-CA" sz="2000" dirty="0">
                <a:solidFill>
                  <a:schemeClr val="bg1"/>
                </a:solidFill>
              </a:rPr>
              <a:t>(that ordinary consumers associate them with a single trade source).</a:t>
            </a:r>
          </a:p>
          <a:p>
            <a:pPr>
              <a:defRPr/>
            </a:pPr>
            <a:r>
              <a:rPr lang="en-CA" sz="2000" dirty="0">
                <a:solidFill>
                  <a:schemeClr val="bg1"/>
                </a:solidFill>
              </a:rPr>
              <a:t>The fact that in 1992 Adalat was the only extended-release nifedipine product on the market does not necessarily mean that consumers have identified its appearance with a single source. </a:t>
            </a:r>
          </a:p>
        </p:txBody>
      </p:sp>
      <p:sp>
        <p:nvSpPr>
          <p:cNvPr id="179203" name="Slide Number Placeholder 3">
            <a:extLst>
              <a:ext uri="{FF2B5EF4-FFF2-40B4-BE49-F238E27FC236}">
                <a16:creationId xmlns:a16="http://schemas.microsoft.com/office/drawing/2014/main" id="{05FF7DB8-1158-F9DD-9FA2-CC4AF2A1C831}"/>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A9F970B-B8A9-BC4B-8C55-22AD6E8ECB09}" type="slidenum">
              <a:rPr lang="en-US" altLang="en-US" smtClean="0">
                <a:solidFill>
                  <a:srgbClr val="002040"/>
                </a:solidFill>
              </a:rPr>
              <a:pPr/>
              <a:t>79</a:t>
            </a:fld>
            <a:endParaRPr lang="en-US" altLang="en-US">
              <a:solidFill>
                <a:srgbClr val="00204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a:extLst>
              <a:ext uri="{FF2B5EF4-FFF2-40B4-BE49-F238E27FC236}">
                <a16:creationId xmlns:a16="http://schemas.microsoft.com/office/drawing/2014/main" id="{2D5D6697-4E12-B689-66E3-9DFF2EACE18B}"/>
              </a:ext>
            </a:extLst>
          </p:cNvPr>
          <p:cNvSpPr>
            <a:spLocks noGrp="1" noChangeArrowheads="1"/>
          </p:cNvSpPr>
          <p:nvPr>
            <p:ph type="title"/>
          </p:nvPr>
        </p:nvSpPr>
        <p:spPr bwMode="auto">
          <a:xfrm>
            <a:off x="1485900" y="22225"/>
            <a:ext cx="61722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dirty="0">
                <a:solidFill>
                  <a:schemeClr val="bg1"/>
                </a:solidFill>
              </a:rPr>
              <a:t>Text </a:t>
            </a:r>
            <a:r>
              <a:rPr lang="en-US" altLang="en-US" b="1" dirty="0">
                <a:solidFill>
                  <a:srgbClr val="FF0000"/>
                </a:solidFill>
              </a:rPr>
              <a:t>@ </a:t>
            </a:r>
            <a:r>
              <a:rPr lang="en-US" altLang="en-US" b="1" dirty="0">
                <a:solidFill>
                  <a:srgbClr val="00B0F0"/>
                </a:solidFill>
              </a:rPr>
              <a:t>UBC Bookstore</a:t>
            </a:r>
          </a:p>
        </p:txBody>
      </p:sp>
      <p:pic>
        <p:nvPicPr>
          <p:cNvPr id="79874" name="Picture 2" descr="A picture containing text&#10;&#10;Description automatically generated">
            <a:extLst>
              <a:ext uri="{FF2B5EF4-FFF2-40B4-BE49-F238E27FC236}">
                <a16:creationId xmlns:a16="http://schemas.microsoft.com/office/drawing/2014/main" id="{1A75BD03-C966-38CE-EA80-3FA74C882BD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5400000">
            <a:off x="2483643" y="1459707"/>
            <a:ext cx="4176713"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89926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Title 5">
            <a:extLst>
              <a:ext uri="{FF2B5EF4-FFF2-40B4-BE49-F238E27FC236}">
                <a16:creationId xmlns:a16="http://schemas.microsoft.com/office/drawing/2014/main" id="{C12B39AA-9D8E-68B2-171B-8F5975B8B53A}"/>
              </a:ext>
            </a:extLst>
          </p:cNvPr>
          <p:cNvSpPr>
            <a:spLocks noGrp="1" noChangeArrowheads="1"/>
          </p:cNvSpPr>
          <p:nvPr>
            <p:ph type="title"/>
          </p:nvPr>
        </p:nvSpPr>
        <p:spPr bwMode="auto">
          <a:xfrm>
            <a:off x="250825" y="134938"/>
            <a:ext cx="8642350" cy="5730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a:solidFill>
                  <a:srgbClr val="FFFF00"/>
                </a:solidFill>
              </a:rPr>
              <a:t>Passing off</a:t>
            </a:r>
            <a:r>
              <a:rPr lang="en-US" altLang="en-US" sz="3200" b="1">
                <a:solidFill>
                  <a:srgbClr val="FF0000"/>
                </a:solidFill>
              </a:rPr>
              <a:t>: </a:t>
            </a:r>
            <a:r>
              <a:rPr lang="en-CA" altLang="en-US" sz="3200" i="1">
                <a:solidFill>
                  <a:srgbClr val="00B0F0"/>
                </a:solidFill>
              </a:rPr>
              <a:t>Novopharm v. Bayer Inc. </a:t>
            </a:r>
            <a:r>
              <a:rPr lang="en-CA" altLang="en-US" sz="3200">
                <a:solidFill>
                  <a:srgbClr val="FFFF00"/>
                </a:solidFill>
              </a:rPr>
              <a:t>Court </a:t>
            </a:r>
            <a:r>
              <a:rPr lang="en-CA" altLang="en-US" sz="3200">
                <a:solidFill>
                  <a:srgbClr val="FF0000"/>
                </a:solidFill>
              </a:rPr>
              <a:t>2</a:t>
            </a:r>
            <a:endParaRPr lang="en-US" altLang="en-US" sz="3200" b="1"/>
          </a:p>
        </p:txBody>
      </p:sp>
      <p:sp>
        <p:nvSpPr>
          <p:cNvPr id="2" name="Content Placeholder 1">
            <a:extLst>
              <a:ext uri="{FF2B5EF4-FFF2-40B4-BE49-F238E27FC236}">
                <a16:creationId xmlns:a16="http://schemas.microsoft.com/office/drawing/2014/main" id="{5A462117-2FDE-661C-9F59-01459521AEB5}"/>
              </a:ext>
            </a:extLst>
          </p:cNvPr>
          <p:cNvSpPr>
            <a:spLocks noGrp="1"/>
          </p:cNvSpPr>
          <p:nvPr>
            <p:ph idx="1"/>
          </p:nvPr>
        </p:nvSpPr>
        <p:spPr>
          <a:xfrm>
            <a:off x="358775" y="990600"/>
            <a:ext cx="8426450" cy="4019550"/>
          </a:xfrm>
        </p:spPr>
        <p:txBody>
          <a:bodyPr>
            <a:noAutofit/>
          </a:bodyPr>
          <a:lstStyle/>
          <a:p>
            <a:pPr marL="0" indent="0">
              <a:buFont typeface="Arial" panose="020B0604020202020204" pitchFamily="34" charset="0"/>
              <a:buNone/>
              <a:defRPr/>
            </a:pPr>
            <a:r>
              <a:rPr lang="en-CA" sz="2000" b="1" dirty="0">
                <a:solidFill>
                  <a:srgbClr val="FFFF00"/>
                </a:solidFill>
              </a:rPr>
              <a:t>Issue was whether consumers, by virtue of the appearance of the pill, regard it as coming from one trade source</a:t>
            </a:r>
            <a:r>
              <a:rPr lang="en-CA" sz="2000" b="1" dirty="0">
                <a:solidFill>
                  <a:srgbClr val="FF0000"/>
                </a:solidFill>
              </a:rPr>
              <a:t>?</a:t>
            </a:r>
          </a:p>
          <a:p>
            <a:pPr marL="0" indent="0">
              <a:buFont typeface="Arial" panose="020B0604020202020204" pitchFamily="34" charset="0"/>
              <a:buNone/>
              <a:defRPr/>
            </a:pPr>
            <a:r>
              <a:rPr lang="en-CA" sz="2000" dirty="0">
                <a:solidFill>
                  <a:schemeClr val="bg1"/>
                </a:solidFill>
              </a:rPr>
              <a:t>Points made by the court in answering this question</a:t>
            </a:r>
            <a:r>
              <a:rPr lang="en-CA" sz="2000" dirty="0">
                <a:solidFill>
                  <a:srgbClr val="FF0000"/>
                </a:solidFill>
              </a:rPr>
              <a:t>:</a:t>
            </a:r>
          </a:p>
          <a:p>
            <a:pPr>
              <a:defRPr/>
            </a:pPr>
            <a:r>
              <a:rPr lang="en-CA" sz="2000" dirty="0">
                <a:solidFill>
                  <a:schemeClr val="bg1"/>
                </a:solidFill>
              </a:rPr>
              <a:t>Consumers often identify the appearance of a pharmaceutical product with its therapeutic purposes, instead of with a single manufacturer. I.e. </a:t>
            </a:r>
            <a:r>
              <a:rPr lang="en-CA" sz="2000" dirty="0">
                <a:solidFill>
                  <a:srgbClr val="FFFF00"/>
                </a:solidFill>
              </a:rPr>
              <a:t>“Colour/shape = pill I take for condition X; as opposed to colour/shape = same manufacturer.” </a:t>
            </a:r>
          </a:p>
          <a:p>
            <a:pPr>
              <a:defRPr/>
            </a:pPr>
            <a:r>
              <a:rPr lang="en-CA" sz="2000" dirty="0">
                <a:solidFill>
                  <a:schemeClr val="bg1"/>
                </a:solidFill>
              </a:rPr>
              <a:t>Evidence did not prove that </a:t>
            </a:r>
            <a:r>
              <a:rPr lang="en-CA" sz="2000" dirty="0">
                <a:solidFill>
                  <a:srgbClr val="FFFF00"/>
                </a:solidFill>
              </a:rPr>
              <a:t>physicians or pharmacists </a:t>
            </a:r>
            <a:r>
              <a:rPr lang="en-CA" sz="2000" dirty="0">
                <a:solidFill>
                  <a:schemeClr val="bg1"/>
                </a:solidFill>
              </a:rPr>
              <a:t>to any significant degree identified Adalat by colour or shape (they relied </a:t>
            </a:r>
            <a:r>
              <a:rPr lang="en-CA" sz="2000" dirty="0">
                <a:solidFill>
                  <a:srgbClr val="FFFF00"/>
                </a:solidFill>
              </a:rPr>
              <a:t>primarily on labels</a:t>
            </a:r>
            <a:r>
              <a:rPr lang="en-CA" sz="2000" dirty="0">
                <a:solidFill>
                  <a:schemeClr val="bg1"/>
                </a:solidFill>
              </a:rPr>
              <a:t>).</a:t>
            </a:r>
          </a:p>
          <a:p>
            <a:pPr>
              <a:defRPr/>
            </a:pPr>
            <a:r>
              <a:rPr lang="en-CA" sz="2000" b="1" dirty="0">
                <a:solidFill>
                  <a:srgbClr val="FF0000"/>
                </a:solidFill>
              </a:rPr>
              <a:t>Bayer was unable to establish that patients associate pink round angina pills with the brand name Adalat</a:t>
            </a:r>
            <a:r>
              <a:rPr lang="en-CA" sz="1800" dirty="0">
                <a:solidFill>
                  <a:schemeClr val="bg1"/>
                </a:solidFill>
              </a:rPr>
              <a:t>.</a:t>
            </a:r>
            <a:endParaRPr lang="en-US" sz="1800" dirty="0"/>
          </a:p>
        </p:txBody>
      </p:sp>
      <p:sp>
        <p:nvSpPr>
          <p:cNvPr id="181251" name="Slide Number Placeholder 3">
            <a:extLst>
              <a:ext uri="{FF2B5EF4-FFF2-40B4-BE49-F238E27FC236}">
                <a16:creationId xmlns:a16="http://schemas.microsoft.com/office/drawing/2014/main" id="{DD3D0C68-C8AD-04CB-272B-4C9EE062513E}"/>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7CE314C-E2D8-0C4F-A0C6-7CFCED319F40}" type="slidenum">
              <a:rPr lang="en-US" altLang="en-US" smtClean="0">
                <a:solidFill>
                  <a:srgbClr val="002040"/>
                </a:solidFill>
              </a:rPr>
              <a:pPr/>
              <a:t>80</a:t>
            </a:fld>
            <a:endParaRPr lang="en-US" altLang="en-US">
              <a:solidFill>
                <a:srgbClr val="002040"/>
              </a:solidFil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Title 5">
            <a:extLst>
              <a:ext uri="{FF2B5EF4-FFF2-40B4-BE49-F238E27FC236}">
                <a16:creationId xmlns:a16="http://schemas.microsoft.com/office/drawing/2014/main" id="{EF37CC21-F80A-A0BE-CC59-CB5A4D08A2E2}"/>
              </a:ext>
            </a:extLst>
          </p:cNvPr>
          <p:cNvSpPr>
            <a:spLocks noGrp="1" noChangeArrowheads="1"/>
          </p:cNvSpPr>
          <p:nvPr>
            <p:ph type="title"/>
          </p:nvPr>
        </p:nvSpPr>
        <p:spPr bwMode="auto">
          <a:xfrm>
            <a:off x="250825" y="123825"/>
            <a:ext cx="8642350" cy="857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a:solidFill>
                  <a:srgbClr val="FFFF00"/>
                </a:solidFill>
              </a:rPr>
              <a:t>Passing off</a:t>
            </a:r>
            <a:r>
              <a:rPr lang="en-US" altLang="en-US" sz="3200" b="1">
                <a:solidFill>
                  <a:srgbClr val="FF0000"/>
                </a:solidFill>
              </a:rPr>
              <a:t>: </a:t>
            </a:r>
            <a:r>
              <a:rPr lang="en-CA" altLang="en-US" sz="3200" i="1">
                <a:solidFill>
                  <a:srgbClr val="00B0F0"/>
                </a:solidFill>
              </a:rPr>
              <a:t>Novopharm v. Bayer Inc. </a:t>
            </a:r>
            <a:r>
              <a:rPr lang="en-CA" altLang="en-US" sz="3200">
                <a:solidFill>
                  <a:schemeClr val="bg1"/>
                </a:solidFill>
              </a:rPr>
              <a:t>(2000)</a:t>
            </a:r>
            <a:endParaRPr lang="en-US" altLang="en-US" sz="3200" b="1"/>
          </a:p>
        </p:txBody>
      </p:sp>
      <p:sp>
        <p:nvSpPr>
          <p:cNvPr id="2" name="Content Placeholder 1">
            <a:extLst>
              <a:ext uri="{FF2B5EF4-FFF2-40B4-BE49-F238E27FC236}">
                <a16:creationId xmlns:a16="http://schemas.microsoft.com/office/drawing/2014/main" id="{9A82B2D6-DCD9-2EBB-C6DF-B7CA380E3CD7}"/>
              </a:ext>
            </a:extLst>
          </p:cNvPr>
          <p:cNvSpPr>
            <a:spLocks noGrp="1"/>
          </p:cNvSpPr>
          <p:nvPr>
            <p:ph idx="1"/>
          </p:nvPr>
        </p:nvSpPr>
        <p:spPr>
          <a:xfrm>
            <a:off x="468313" y="1131888"/>
            <a:ext cx="8207375" cy="3802062"/>
          </a:xfrm>
        </p:spPr>
        <p:txBody>
          <a:bodyPr>
            <a:normAutofit lnSpcReduction="10000"/>
          </a:bodyPr>
          <a:lstStyle/>
          <a:p>
            <a:pPr marL="42863" indent="0">
              <a:buFont typeface="Arial" panose="020B0604020202020204" pitchFamily="34" charset="0"/>
              <a:buNone/>
              <a:defRPr/>
            </a:pPr>
            <a:r>
              <a:rPr lang="en-CA" sz="2625" b="1" dirty="0">
                <a:solidFill>
                  <a:srgbClr val="FFFF00"/>
                </a:solidFill>
              </a:rPr>
              <a:t>Key points (</a:t>
            </a:r>
            <a:r>
              <a:rPr lang="en-CA" sz="2625" b="1" dirty="0">
                <a:solidFill>
                  <a:schemeClr val="bg1"/>
                </a:solidFill>
              </a:rPr>
              <a:t>simplified</a:t>
            </a:r>
            <a:r>
              <a:rPr lang="en-CA" sz="2625" b="1" dirty="0">
                <a:solidFill>
                  <a:srgbClr val="FFFF00"/>
                </a:solidFill>
              </a:rPr>
              <a:t>)</a:t>
            </a:r>
            <a:r>
              <a:rPr lang="en-CA" sz="2625" dirty="0">
                <a:solidFill>
                  <a:srgbClr val="FF0000"/>
                </a:solidFill>
              </a:rPr>
              <a:t>: </a:t>
            </a:r>
          </a:p>
          <a:p>
            <a:pPr>
              <a:defRPr/>
            </a:pPr>
            <a:r>
              <a:rPr lang="en-CA" sz="2625" dirty="0">
                <a:solidFill>
                  <a:srgbClr val="FFFF00"/>
                </a:solidFill>
              </a:rPr>
              <a:t>Pink round small tablets are commonplace </a:t>
            </a:r>
            <a:r>
              <a:rPr lang="en-CA" sz="2625" dirty="0">
                <a:solidFill>
                  <a:srgbClr val="FF0000"/>
                </a:solidFill>
              </a:rPr>
              <a:t>in the marketplace</a:t>
            </a:r>
          </a:p>
          <a:p>
            <a:pPr>
              <a:defRPr/>
            </a:pPr>
            <a:r>
              <a:rPr lang="en-CA" sz="2625" dirty="0">
                <a:solidFill>
                  <a:srgbClr val="FFFF00"/>
                </a:solidFill>
              </a:rPr>
              <a:t>Only product </a:t>
            </a:r>
            <a:r>
              <a:rPr lang="en-CA" sz="2625" dirty="0">
                <a:solidFill>
                  <a:schemeClr val="bg1"/>
                </a:solidFill>
              </a:rPr>
              <a:t>in the market</a:t>
            </a:r>
            <a:r>
              <a:rPr lang="en-CA" sz="2625" dirty="0">
                <a:solidFill>
                  <a:srgbClr val="FF0000"/>
                </a:solidFill>
              </a:rPr>
              <a:t>?</a:t>
            </a:r>
            <a:r>
              <a:rPr lang="en-CA" sz="2625" dirty="0">
                <a:solidFill>
                  <a:schemeClr val="bg1"/>
                </a:solidFill>
              </a:rPr>
              <a:t> </a:t>
            </a:r>
            <a:r>
              <a:rPr lang="en-CA" sz="2625" dirty="0">
                <a:solidFill>
                  <a:srgbClr val="FFFF00"/>
                </a:solidFill>
              </a:rPr>
              <a:t>Not by itself conclusive of goodwill/distinctiveness</a:t>
            </a:r>
          </a:p>
          <a:p>
            <a:pPr>
              <a:defRPr/>
            </a:pPr>
            <a:r>
              <a:rPr lang="en-CA" sz="2625" dirty="0">
                <a:solidFill>
                  <a:srgbClr val="FFFF00"/>
                </a:solidFill>
              </a:rPr>
              <a:t>Appearance of a pharma product </a:t>
            </a:r>
            <a:r>
              <a:rPr lang="en-CA" sz="2625" dirty="0">
                <a:solidFill>
                  <a:schemeClr val="bg1"/>
                </a:solidFill>
              </a:rPr>
              <a:t>often </a:t>
            </a:r>
            <a:r>
              <a:rPr lang="en-CA" sz="2625" dirty="0">
                <a:solidFill>
                  <a:srgbClr val="FFFF00"/>
                </a:solidFill>
              </a:rPr>
              <a:t>associated with therapeutic purposes</a:t>
            </a:r>
            <a:r>
              <a:rPr lang="en-CA" sz="2625" dirty="0">
                <a:solidFill>
                  <a:schemeClr val="bg1"/>
                </a:solidFill>
              </a:rPr>
              <a:t> </a:t>
            </a:r>
            <a:r>
              <a:rPr lang="en-CA" sz="2625" dirty="0">
                <a:solidFill>
                  <a:srgbClr val="FF0000"/>
                </a:solidFill>
              </a:rPr>
              <a:t>instead of </a:t>
            </a:r>
            <a:r>
              <a:rPr lang="en-CA" sz="2625" dirty="0">
                <a:solidFill>
                  <a:schemeClr val="bg1"/>
                </a:solidFill>
              </a:rPr>
              <a:t>single </a:t>
            </a:r>
            <a:r>
              <a:rPr lang="en-CA" sz="2625" dirty="0">
                <a:solidFill>
                  <a:srgbClr val="FF0000"/>
                </a:solidFill>
              </a:rPr>
              <a:t>manufacturer</a:t>
            </a:r>
          </a:p>
          <a:p>
            <a:pPr>
              <a:defRPr/>
            </a:pPr>
            <a:r>
              <a:rPr lang="en-CA" sz="2625" dirty="0">
                <a:solidFill>
                  <a:srgbClr val="FFFF00"/>
                </a:solidFill>
              </a:rPr>
              <a:t>Physicians/pharmacists rely </a:t>
            </a:r>
            <a:r>
              <a:rPr lang="en-CA" sz="2625" dirty="0">
                <a:solidFill>
                  <a:schemeClr val="bg1"/>
                </a:solidFill>
              </a:rPr>
              <a:t>primarily </a:t>
            </a:r>
            <a:r>
              <a:rPr lang="en-CA" sz="2625" dirty="0">
                <a:solidFill>
                  <a:srgbClr val="FFFF00"/>
                </a:solidFill>
              </a:rPr>
              <a:t>on labels</a:t>
            </a:r>
          </a:p>
          <a:p>
            <a:pPr lvl="2">
              <a:defRPr/>
            </a:pPr>
            <a:endParaRPr lang="en-US" dirty="0"/>
          </a:p>
        </p:txBody>
      </p:sp>
      <p:sp>
        <p:nvSpPr>
          <p:cNvPr id="183299" name="Slide Number Placeholder 3">
            <a:extLst>
              <a:ext uri="{FF2B5EF4-FFF2-40B4-BE49-F238E27FC236}">
                <a16:creationId xmlns:a16="http://schemas.microsoft.com/office/drawing/2014/main" id="{2A9FC5ED-4732-617D-5629-D83E480A2A16}"/>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9BD2BAB-71B7-D344-9402-83EF2648EAA2}" type="slidenum">
              <a:rPr lang="en-US" altLang="en-US" smtClean="0">
                <a:solidFill>
                  <a:srgbClr val="002040"/>
                </a:solidFill>
              </a:rPr>
              <a:pPr/>
              <a:t>81</a:t>
            </a:fld>
            <a:endParaRPr lang="en-US" altLang="en-US">
              <a:solidFill>
                <a:srgbClr val="002040"/>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Title 5">
            <a:extLst>
              <a:ext uri="{FF2B5EF4-FFF2-40B4-BE49-F238E27FC236}">
                <a16:creationId xmlns:a16="http://schemas.microsoft.com/office/drawing/2014/main" id="{596FF565-B45D-E1A7-1357-771055A611AE}"/>
              </a:ext>
            </a:extLst>
          </p:cNvPr>
          <p:cNvSpPr>
            <a:spLocks noGrp="1" noChangeArrowheads="1"/>
          </p:cNvSpPr>
          <p:nvPr>
            <p:ph type="title"/>
          </p:nvPr>
        </p:nvSpPr>
        <p:spPr bwMode="auto">
          <a:xfrm>
            <a:off x="250825" y="107950"/>
            <a:ext cx="8642350" cy="723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a:solidFill>
                  <a:srgbClr val="FFFF00"/>
                </a:solidFill>
              </a:rPr>
              <a:t>Passing off</a:t>
            </a:r>
            <a:r>
              <a:rPr lang="en-US" altLang="en-US" sz="3200" b="1">
                <a:solidFill>
                  <a:srgbClr val="FF0000"/>
                </a:solidFill>
              </a:rPr>
              <a:t>: </a:t>
            </a:r>
            <a:r>
              <a:rPr lang="en-CA" altLang="en-US" sz="3200" i="1">
                <a:solidFill>
                  <a:srgbClr val="00B0F0"/>
                </a:solidFill>
              </a:rPr>
              <a:t>Novopharm v. Bayer Inc. </a:t>
            </a:r>
            <a:r>
              <a:rPr lang="en-CA" altLang="en-US" sz="3200">
                <a:solidFill>
                  <a:schemeClr val="bg1"/>
                </a:solidFill>
              </a:rPr>
              <a:t>(2000)</a:t>
            </a:r>
            <a:endParaRPr lang="en-US" altLang="en-US" sz="3200" b="1"/>
          </a:p>
        </p:txBody>
      </p:sp>
      <p:sp>
        <p:nvSpPr>
          <p:cNvPr id="2" name="Content Placeholder 1">
            <a:extLst>
              <a:ext uri="{FF2B5EF4-FFF2-40B4-BE49-F238E27FC236}">
                <a16:creationId xmlns:a16="http://schemas.microsoft.com/office/drawing/2014/main" id="{B709E312-4335-9DDB-8F28-0B1D05523DEA}"/>
              </a:ext>
            </a:extLst>
          </p:cNvPr>
          <p:cNvSpPr>
            <a:spLocks noGrp="1"/>
          </p:cNvSpPr>
          <p:nvPr>
            <p:ph idx="1"/>
          </p:nvPr>
        </p:nvSpPr>
        <p:spPr>
          <a:xfrm>
            <a:off x="107950" y="987425"/>
            <a:ext cx="8928100" cy="3887788"/>
          </a:xfrm>
        </p:spPr>
        <p:txBody>
          <a:bodyPr>
            <a:normAutofit lnSpcReduction="10000"/>
          </a:bodyPr>
          <a:lstStyle/>
          <a:p>
            <a:pPr marL="0" indent="0">
              <a:lnSpc>
                <a:spcPct val="110000"/>
              </a:lnSpc>
              <a:buFont typeface="Arial" panose="020B0604020202020204" pitchFamily="34" charset="0"/>
              <a:buNone/>
              <a:defRPr/>
            </a:pPr>
            <a:r>
              <a:rPr lang="en-CA" sz="1650" dirty="0">
                <a:solidFill>
                  <a:schemeClr val="bg1"/>
                </a:solidFill>
              </a:rPr>
              <a:t>Court also highlighted </a:t>
            </a:r>
            <a:r>
              <a:rPr lang="en-CA" sz="1650" dirty="0">
                <a:solidFill>
                  <a:srgbClr val="FF0000"/>
                </a:solidFill>
              </a:rPr>
              <a:t>two competing public policy considerations</a:t>
            </a:r>
            <a:r>
              <a:rPr lang="en-CA" sz="1650" dirty="0">
                <a:solidFill>
                  <a:schemeClr val="bg1"/>
                </a:solidFill>
              </a:rPr>
              <a:t>:</a:t>
            </a:r>
          </a:p>
          <a:p>
            <a:pPr>
              <a:lnSpc>
                <a:spcPct val="110000"/>
              </a:lnSpc>
              <a:buFont typeface="+mj-lt"/>
              <a:buAutoNum type="arabicPeriod"/>
              <a:defRPr/>
            </a:pPr>
            <a:r>
              <a:rPr lang="en-CA" sz="1650" dirty="0">
                <a:solidFill>
                  <a:srgbClr val="FFFF00"/>
                </a:solidFill>
              </a:rPr>
              <a:t>Reducing the price of medication by not limiting competition </a:t>
            </a:r>
            <a:r>
              <a:rPr lang="en-CA" sz="1650" dirty="0">
                <a:solidFill>
                  <a:schemeClr val="bg1"/>
                </a:solidFill>
              </a:rPr>
              <a:t>through the grant of a monopoly in the product’s appearance</a:t>
            </a:r>
          </a:p>
          <a:p>
            <a:pPr>
              <a:lnSpc>
                <a:spcPct val="110000"/>
              </a:lnSpc>
              <a:buFont typeface="+mj-lt"/>
              <a:buAutoNum type="arabicPeriod"/>
              <a:defRPr/>
            </a:pPr>
            <a:r>
              <a:rPr lang="en-CA" sz="1650" dirty="0">
                <a:solidFill>
                  <a:srgbClr val="FFFF00"/>
                </a:solidFill>
              </a:rPr>
              <a:t>Maximizing consumers’ freedom of choice to prefer a brand:</a:t>
            </a:r>
          </a:p>
          <a:p>
            <a:pPr lvl="1">
              <a:lnSpc>
                <a:spcPct val="110000"/>
              </a:lnSpc>
              <a:defRPr/>
            </a:pPr>
            <a:r>
              <a:rPr lang="en-CA" sz="1650" dirty="0">
                <a:solidFill>
                  <a:schemeClr val="bg1"/>
                </a:solidFill>
              </a:rPr>
              <a:t>Some patients may experience adverse side effects from one product but not from another, even though they are interchangeable.</a:t>
            </a:r>
          </a:p>
          <a:p>
            <a:pPr lvl="1">
              <a:lnSpc>
                <a:spcPct val="110000"/>
              </a:lnSpc>
              <a:defRPr/>
            </a:pPr>
            <a:r>
              <a:rPr lang="en-CA" sz="1650" dirty="0">
                <a:solidFill>
                  <a:schemeClr val="bg1"/>
                </a:solidFill>
              </a:rPr>
              <a:t>Not all manufacturers exercise the same level of quality control. In this case, a consumer may want to ensure that they receive the brand name product. </a:t>
            </a:r>
          </a:p>
          <a:p>
            <a:pPr marL="0" indent="0">
              <a:lnSpc>
                <a:spcPct val="110000"/>
              </a:lnSpc>
              <a:buFont typeface="Arial" panose="020B0604020202020204" pitchFamily="34" charset="0"/>
              <a:buNone/>
              <a:defRPr/>
            </a:pPr>
            <a:r>
              <a:rPr lang="en-CA" sz="1650" dirty="0">
                <a:solidFill>
                  <a:schemeClr val="bg1"/>
                </a:solidFill>
              </a:rPr>
              <a:t>Way the</a:t>
            </a:r>
            <a:r>
              <a:rPr lang="en-CA" sz="1650" dirty="0">
                <a:solidFill>
                  <a:srgbClr val="FFFF00"/>
                </a:solidFill>
              </a:rPr>
              <a:t> tension </a:t>
            </a:r>
            <a:r>
              <a:rPr lang="en-CA" sz="1650" dirty="0">
                <a:solidFill>
                  <a:schemeClr val="bg1"/>
                </a:solidFill>
              </a:rPr>
              <a:t>between these competing public policy considerations </a:t>
            </a:r>
            <a:r>
              <a:rPr lang="en-CA" sz="1650" dirty="0">
                <a:solidFill>
                  <a:srgbClr val="FFFF00"/>
                </a:solidFill>
              </a:rPr>
              <a:t>is resolved in passing off</a:t>
            </a:r>
            <a:r>
              <a:rPr lang="en-CA" sz="1650" dirty="0">
                <a:solidFill>
                  <a:schemeClr val="bg1"/>
                </a:solidFill>
              </a:rPr>
              <a:t> is through </a:t>
            </a:r>
            <a:r>
              <a:rPr lang="en-CA" sz="1650" dirty="0">
                <a:solidFill>
                  <a:srgbClr val="FFFF00"/>
                </a:solidFill>
              </a:rPr>
              <a:t>the requirement that in order to bring a successful passing off action, evidence must be presented before the court that clearly establishes on a balance of probabilities that a significant number of consumers </a:t>
            </a:r>
            <a:r>
              <a:rPr lang="en-CA" sz="1650" dirty="0">
                <a:solidFill>
                  <a:srgbClr val="FF0000"/>
                </a:solidFill>
              </a:rPr>
              <a:t>associate the appearance of the product with a single trade source</a:t>
            </a:r>
            <a:r>
              <a:rPr lang="en-CA" sz="1650" dirty="0">
                <a:solidFill>
                  <a:schemeClr val="bg1"/>
                </a:solidFill>
              </a:rPr>
              <a:t>. Did not happen in </a:t>
            </a:r>
            <a:r>
              <a:rPr lang="en-CA" sz="1650" i="1" u="sng" dirty="0" err="1">
                <a:solidFill>
                  <a:schemeClr val="bg1"/>
                </a:solidFill>
              </a:rPr>
              <a:t>Novopharm</a:t>
            </a:r>
            <a:r>
              <a:rPr lang="en-CA" sz="1650" i="1" u="sng" dirty="0">
                <a:solidFill>
                  <a:schemeClr val="bg1"/>
                </a:solidFill>
              </a:rPr>
              <a:t> v. Bayer</a:t>
            </a:r>
            <a:r>
              <a:rPr lang="en-CA" sz="1650" dirty="0">
                <a:solidFill>
                  <a:schemeClr val="bg1"/>
                </a:solidFill>
              </a:rPr>
              <a:t>. </a:t>
            </a:r>
          </a:p>
          <a:p>
            <a:pPr lvl="2">
              <a:defRPr/>
            </a:pPr>
            <a:endParaRPr lang="en-US" dirty="0"/>
          </a:p>
        </p:txBody>
      </p:sp>
      <p:sp>
        <p:nvSpPr>
          <p:cNvPr id="185347" name="Slide Number Placeholder 3">
            <a:extLst>
              <a:ext uri="{FF2B5EF4-FFF2-40B4-BE49-F238E27FC236}">
                <a16:creationId xmlns:a16="http://schemas.microsoft.com/office/drawing/2014/main" id="{CE226414-6ADC-A22B-B7EC-15ABE7617D57}"/>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D8DBA41-3B10-6042-8B3C-800217E00771}" type="slidenum">
              <a:rPr lang="en-US" altLang="en-US" smtClean="0">
                <a:solidFill>
                  <a:srgbClr val="002040"/>
                </a:solidFill>
              </a:rPr>
              <a:pPr/>
              <a:t>82</a:t>
            </a:fld>
            <a:endParaRPr lang="en-US" altLang="en-US">
              <a:solidFill>
                <a:srgbClr val="002040"/>
              </a:solidFil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Title 1">
            <a:extLst>
              <a:ext uri="{FF2B5EF4-FFF2-40B4-BE49-F238E27FC236}">
                <a16:creationId xmlns:a16="http://schemas.microsoft.com/office/drawing/2014/main" id="{46FC6357-6B23-4861-A4E3-EDC088DCD973}"/>
              </a:ext>
            </a:extLst>
          </p:cNvPr>
          <p:cNvSpPr>
            <a:spLocks noGrp="1" noChangeArrowheads="1"/>
          </p:cNvSpPr>
          <p:nvPr>
            <p:ph type="title"/>
          </p:nvPr>
        </p:nvSpPr>
        <p:spPr bwMode="auto">
          <a:xfrm>
            <a:off x="1485900" y="87313"/>
            <a:ext cx="6172200" cy="519112"/>
          </a:xfrm>
          <a:prstGeom prst="rect">
            <a:avLst/>
          </a:prstGeom>
        </p:spPr>
        <p:txBody>
          <a:bodyPr vert="horz" wrap="square" lIns="91440" tIns="45720" rIns="91440" bIns="45720" numCol="1" anchor="t" anchorCtr="0" compatLnSpc="1">
            <a:prstTxWarp prst="textNoShape">
              <a:avLst/>
            </a:prstTxWarp>
            <a:normAutofit fontScale="90000"/>
          </a:bodyPr>
          <a:lstStyle/>
          <a:p>
            <a:pPr>
              <a:defRPr/>
            </a:pPr>
            <a:r>
              <a:rPr lang="en-US" altLang="en-US" sz="3600" b="1">
                <a:solidFill>
                  <a:srgbClr val="FFFF00"/>
                </a:solidFill>
              </a:rPr>
              <a:t>Summary</a:t>
            </a:r>
          </a:p>
        </p:txBody>
      </p:sp>
      <p:sp>
        <p:nvSpPr>
          <p:cNvPr id="187394" name="Content Placeholder 2">
            <a:extLst>
              <a:ext uri="{FF2B5EF4-FFF2-40B4-BE49-F238E27FC236}">
                <a16:creationId xmlns:a16="http://schemas.microsoft.com/office/drawing/2014/main" id="{4CA83917-6989-F4E8-0E4E-4F5EDF2E6F95}"/>
              </a:ext>
            </a:extLst>
          </p:cNvPr>
          <p:cNvSpPr>
            <a:spLocks noGrp="1" noChangeArrowheads="1"/>
          </p:cNvSpPr>
          <p:nvPr>
            <p:ph sz="quarter" idx="10"/>
          </p:nvPr>
        </p:nvSpPr>
        <p:spPr bwMode="auto">
          <a:xfrm>
            <a:off x="395288" y="842963"/>
            <a:ext cx="8353425" cy="41052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100">
                <a:solidFill>
                  <a:schemeClr val="bg1"/>
                </a:solidFill>
              </a:rPr>
              <a:t>In passing off cases dealing with product appearance or product packaging </a:t>
            </a:r>
            <a:r>
              <a:rPr lang="en-US" altLang="en-US" sz="2100">
                <a:solidFill>
                  <a:srgbClr val="FFFF00"/>
                </a:solidFill>
              </a:rPr>
              <a:t>Plaintiff must establish that the certain product feature or packaging is </a:t>
            </a:r>
            <a:r>
              <a:rPr lang="en-US" altLang="en-US" sz="2100">
                <a:solidFill>
                  <a:srgbClr val="FF0000"/>
                </a:solidFill>
              </a:rPr>
              <a:t>distinctive of a particular trade or commercial source</a:t>
            </a:r>
            <a:r>
              <a:rPr lang="en-US" altLang="en-US" sz="2100">
                <a:solidFill>
                  <a:schemeClr val="bg1"/>
                </a:solidFill>
              </a:rPr>
              <a:t>.</a:t>
            </a:r>
            <a:endParaRPr lang="en-CA" altLang="en-US" sz="2100">
              <a:solidFill>
                <a:schemeClr val="bg1"/>
              </a:solidFill>
            </a:endParaRPr>
          </a:p>
          <a:p>
            <a:r>
              <a:rPr lang="en-US" altLang="en-US" sz="2100">
                <a:solidFill>
                  <a:schemeClr val="bg1"/>
                </a:solidFill>
              </a:rPr>
              <a:t>If not established, </a:t>
            </a:r>
            <a:r>
              <a:rPr lang="en-US" altLang="en-US" sz="2100">
                <a:solidFill>
                  <a:srgbClr val="FFFF00"/>
                </a:solidFill>
              </a:rPr>
              <a:t>then secondary meaning has not been established either</a:t>
            </a:r>
            <a:r>
              <a:rPr lang="en-US" altLang="en-US" sz="2100">
                <a:solidFill>
                  <a:schemeClr val="bg1"/>
                </a:solidFill>
              </a:rPr>
              <a:t>, and there is no goodwill or reputation that the defendant can exploit. </a:t>
            </a:r>
            <a:r>
              <a:rPr lang="en-US" altLang="en-US" sz="2100" b="1">
                <a:solidFill>
                  <a:schemeClr val="bg1"/>
                </a:solidFill>
              </a:rPr>
              <a:t> </a:t>
            </a:r>
            <a:endParaRPr lang="en-CA" altLang="en-US" sz="2100">
              <a:solidFill>
                <a:schemeClr val="bg1"/>
              </a:solidFill>
            </a:endParaRPr>
          </a:p>
          <a:p>
            <a:r>
              <a:rPr lang="en-US" altLang="en-US" sz="2100" b="1">
                <a:solidFill>
                  <a:srgbClr val="FFFF00"/>
                </a:solidFill>
              </a:rPr>
              <a:t>Key from casebook</a:t>
            </a:r>
            <a:r>
              <a:rPr lang="en-US" altLang="en-US" sz="2100" b="1">
                <a:solidFill>
                  <a:srgbClr val="FF0000"/>
                </a:solidFill>
              </a:rPr>
              <a:t>:</a:t>
            </a:r>
            <a:r>
              <a:rPr lang="en-US" altLang="en-US" sz="2100" b="1">
                <a:solidFill>
                  <a:schemeClr val="bg1"/>
                </a:solidFill>
              </a:rPr>
              <a:t> </a:t>
            </a:r>
            <a:r>
              <a:rPr lang="en-US" altLang="en-US" sz="2100" i="1">
                <a:solidFill>
                  <a:schemeClr val="bg1"/>
                </a:solidFill>
              </a:rPr>
              <a:t>“IF the product appearance is an </a:t>
            </a:r>
            <a:r>
              <a:rPr lang="en-US" altLang="en-US" sz="2100" i="1">
                <a:solidFill>
                  <a:srgbClr val="FF0000"/>
                </a:solidFill>
              </a:rPr>
              <a:t>inherent feature of the product </a:t>
            </a:r>
            <a:r>
              <a:rPr lang="en-US" altLang="en-US" sz="2100" i="1">
                <a:solidFill>
                  <a:schemeClr val="bg1"/>
                </a:solidFill>
              </a:rPr>
              <a:t>– i.e. ex given – shape and configuration of a Lego block – </a:t>
            </a:r>
            <a:r>
              <a:rPr lang="en-US" altLang="en-US" sz="2100" i="1">
                <a:solidFill>
                  <a:srgbClr val="FFFF00"/>
                </a:solidFill>
              </a:rPr>
              <a:t>then it can’t be relied on as a TM</a:t>
            </a:r>
            <a:r>
              <a:rPr lang="en-US" altLang="en-US" sz="2100" i="1">
                <a:solidFill>
                  <a:schemeClr val="bg1"/>
                </a:solidFill>
              </a:rPr>
              <a:t>.”</a:t>
            </a:r>
            <a:endParaRPr lang="en-CA" altLang="en-US" sz="2100" i="1">
              <a:solidFill>
                <a:schemeClr val="bg1"/>
              </a:solidFill>
            </a:endParaRPr>
          </a:p>
          <a:p>
            <a:r>
              <a:rPr lang="en-US" altLang="en-US" sz="2100">
                <a:solidFill>
                  <a:srgbClr val="FFFF00"/>
                </a:solidFill>
              </a:rPr>
              <a:t>Why</a:t>
            </a:r>
            <a:r>
              <a:rPr lang="en-US" altLang="en-US" sz="2100">
                <a:solidFill>
                  <a:srgbClr val="FF0000"/>
                </a:solidFill>
              </a:rPr>
              <a:t>?</a:t>
            </a:r>
            <a:r>
              <a:rPr lang="en-US" altLang="en-US" sz="2100">
                <a:solidFill>
                  <a:schemeClr val="bg1"/>
                </a:solidFill>
              </a:rPr>
              <a:t> See </a:t>
            </a:r>
            <a:r>
              <a:rPr lang="en-US" altLang="en-US" sz="2100" i="1">
                <a:solidFill>
                  <a:srgbClr val="00B0F0"/>
                </a:solidFill>
              </a:rPr>
              <a:t>Kirkbi AG v. Ritvik Holdings</a:t>
            </a:r>
            <a:r>
              <a:rPr lang="en-US" altLang="en-US" sz="2100">
                <a:solidFill>
                  <a:schemeClr val="bg1"/>
                </a:solidFill>
              </a:rPr>
              <a:t>, 2005 SCC.</a:t>
            </a:r>
            <a:endParaRPr lang="en-CA" altLang="en-US" sz="2100">
              <a:solidFill>
                <a:schemeClr val="bg1"/>
              </a:solidFill>
            </a:endParaRPr>
          </a:p>
          <a:p>
            <a:endParaRPr lang="en-US" altLang="en-US"/>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Title 5">
            <a:extLst>
              <a:ext uri="{FF2B5EF4-FFF2-40B4-BE49-F238E27FC236}">
                <a16:creationId xmlns:a16="http://schemas.microsoft.com/office/drawing/2014/main" id="{2D8DA0F1-4A84-E654-D532-D56F131FF691}"/>
              </a:ext>
            </a:extLst>
          </p:cNvPr>
          <p:cNvSpPr>
            <a:spLocks noGrp="1" noChangeArrowheads="1"/>
          </p:cNvSpPr>
          <p:nvPr>
            <p:ph type="title"/>
          </p:nvPr>
        </p:nvSpPr>
        <p:spPr bwMode="auto">
          <a:xfrm>
            <a:off x="1330325" y="63500"/>
            <a:ext cx="6608763" cy="11477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a:solidFill>
                  <a:srgbClr val="FFFF00"/>
                </a:solidFill>
              </a:rPr>
              <a:t>Passing off</a:t>
            </a:r>
            <a:r>
              <a:rPr lang="en-US" altLang="en-US" sz="3600" b="1">
                <a:solidFill>
                  <a:srgbClr val="FF0000"/>
                </a:solidFill>
              </a:rPr>
              <a:t>:</a:t>
            </a:r>
            <a:r>
              <a:rPr lang="en-US" altLang="en-US" sz="3600" b="1">
                <a:solidFill>
                  <a:srgbClr val="FFFF00"/>
                </a:solidFill>
              </a:rPr>
              <a:t> </a:t>
            </a:r>
            <a:r>
              <a:rPr lang="en-US" altLang="en-US" sz="3600" i="1">
                <a:solidFill>
                  <a:srgbClr val="00B0F0"/>
                </a:solidFill>
              </a:rPr>
              <a:t>Kirkbi AG v. Ritvik Holdings</a:t>
            </a:r>
            <a:r>
              <a:rPr lang="en-US" altLang="en-US" sz="3600" i="1">
                <a:solidFill>
                  <a:schemeClr val="bg1"/>
                </a:solidFill>
              </a:rPr>
              <a:t>,</a:t>
            </a:r>
            <a:r>
              <a:rPr lang="en-US" altLang="en-US" sz="3600">
                <a:solidFill>
                  <a:schemeClr val="bg1"/>
                </a:solidFill>
              </a:rPr>
              <a:t> 2005 SCC</a:t>
            </a:r>
            <a:endParaRPr lang="en-US" altLang="en-US" sz="3600" b="1">
              <a:solidFill>
                <a:schemeClr val="bg1"/>
              </a:solidFill>
            </a:endParaRPr>
          </a:p>
        </p:txBody>
      </p:sp>
      <p:sp>
        <p:nvSpPr>
          <p:cNvPr id="2" name="Content Placeholder 1">
            <a:extLst>
              <a:ext uri="{FF2B5EF4-FFF2-40B4-BE49-F238E27FC236}">
                <a16:creationId xmlns:a16="http://schemas.microsoft.com/office/drawing/2014/main" id="{61C8ECEE-885F-B7AF-7765-E70954BE4BFA}"/>
              </a:ext>
            </a:extLst>
          </p:cNvPr>
          <p:cNvSpPr>
            <a:spLocks noGrp="1"/>
          </p:cNvSpPr>
          <p:nvPr>
            <p:ph idx="1"/>
          </p:nvPr>
        </p:nvSpPr>
        <p:spPr>
          <a:xfrm>
            <a:off x="611188" y="1433513"/>
            <a:ext cx="8208962" cy="3370262"/>
          </a:xfrm>
        </p:spPr>
        <p:txBody>
          <a:bodyPr>
            <a:normAutofit/>
          </a:bodyPr>
          <a:lstStyle/>
          <a:p>
            <a:pPr>
              <a:lnSpc>
                <a:spcPct val="120000"/>
              </a:lnSpc>
              <a:defRPr/>
            </a:pPr>
            <a:r>
              <a:rPr lang="en-US" sz="3225" dirty="0">
                <a:solidFill>
                  <a:schemeClr val="bg1"/>
                </a:solidFill>
              </a:rPr>
              <a:t>If the </a:t>
            </a:r>
            <a:r>
              <a:rPr lang="en-US" sz="3225" dirty="0">
                <a:solidFill>
                  <a:srgbClr val="FFFF00"/>
                </a:solidFill>
              </a:rPr>
              <a:t>product appearance </a:t>
            </a:r>
            <a:r>
              <a:rPr lang="en-US" sz="3225" dirty="0">
                <a:solidFill>
                  <a:schemeClr val="bg1"/>
                </a:solidFill>
              </a:rPr>
              <a:t>is an inherent feature of the product, it </a:t>
            </a:r>
            <a:r>
              <a:rPr lang="en-US" sz="3225" dirty="0">
                <a:solidFill>
                  <a:srgbClr val="FFFF00"/>
                </a:solidFill>
              </a:rPr>
              <a:t>can’t be relied on as a TM</a:t>
            </a:r>
            <a:r>
              <a:rPr lang="en-US" sz="3225" dirty="0">
                <a:solidFill>
                  <a:schemeClr val="bg1"/>
                </a:solidFill>
              </a:rPr>
              <a:t>.</a:t>
            </a:r>
          </a:p>
          <a:p>
            <a:pPr>
              <a:lnSpc>
                <a:spcPct val="120000"/>
              </a:lnSpc>
              <a:defRPr/>
            </a:pPr>
            <a:r>
              <a:rPr lang="en-US" sz="3225" dirty="0">
                <a:solidFill>
                  <a:schemeClr val="bg1"/>
                </a:solidFill>
              </a:rPr>
              <a:t>Because that would give a monopoly over the manufacture of the product.</a:t>
            </a:r>
          </a:p>
          <a:p>
            <a:pPr>
              <a:defRPr/>
            </a:pPr>
            <a:endParaRPr lang="en-US" dirty="0"/>
          </a:p>
        </p:txBody>
      </p:sp>
      <p:sp>
        <p:nvSpPr>
          <p:cNvPr id="188419" name="Slide Number Placeholder 3">
            <a:extLst>
              <a:ext uri="{FF2B5EF4-FFF2-40B4-BE49-F238E27FC236}">
                <a16:creationId xmlns:a16="http://schemas.microsoft.com/office/drawing/2014/main" id="{6172C623-4C40-BEA2-168D-00C18F460BFB}"/>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6C2AA9A-29CD-5543-8530-7B35D6E7CA51}" type="slidenum">
              <a:rPr lang="en-US" altLang="en-US" smtClean="0">
                <a:solidFill>
                  <a:srgbClr val="002040"/>
                </a:solidFill>
              </a:rPr>
              <a:pPr/>
              <a:t>84</a:t>
            </a:fld>
            <a:endParaRPr lang="en-US" altLang="en-US">
              <a:solidFill>
                <a:srgbClr val="002040"/>
              </a:solidFil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05BB7C-4747-5649-42EE-5448848561BF}"/>
              </a:ext>
            </a:extLst>
          </p:cNvPr>
          <p:cNvSpPr>
            <a:spLocks noGrp="1"/>
          </p:cNvSpPr>
          <p:nvPr>
            <p:ph sz="quarter" idx="10"/>
          </p:nvPr>
        </p:nvSpPr>
        <p:spPr>
          <a:xfrm>
            <a:off x="1485900" y="838200"/>
            <a:ext cx="6172200" cy="3455988"/>
          </a:xfrm>
        </p:spPr>
        <p:txBody>
          <a:bodyPr>
            <a:normAutofit lnSpcReduction="10000"/>
          </a:bodyPr>
          <a:lstStyle/>
          <a:p>
            <a:pPr marL="0" indent="0" algn="ctr">
              <a:buFont typeface="Arial" panose="020B0604020202020204" pitchFamily="34" charset="0"/>
              <a:buNone/>
              <a:defRPr/>
            </a:pPr>
            <a:r>
              <a:rPr lang="en-US" sz="6600" dirty="0">
                <a:solidFill>
                  <a:srgbClr val="92D050"/>
                </a:solidFill>
              </a:rPr>
              <a:t>QUESTIONS</a:t>
            </a:r>
            <a:r>
              <a:rPr lang="en-US" sz="6600" dirty="0">
                <a:solidFill>
                  <a:srgbClr val="FF0000"/>
                </a:solidFill>
              </a:rPr>
              <a:t>?</a:t>
            </a:r>
          </a:p>
          <a:p>
            <a:pPr marL="0" indent="0" algn="ctr">
              <a:buFont typeface="Arial" panose="020B0604020202020204" pitchFamily="34" charset="0"/>
              <a:buNone/>
              <a:defRPr/>
            </a:pPr>
            <a:r>
              <a:rPr lang="en-US" sz="6600" dirty="0">
                <a:solidFill>
                  <a:srgbClr val="FFFF00"/>
                </a:solidFill>
              </a:rPr>
              <a:t>THOUGHTS</a:t>
            </a:r>
            <a:r>
              <a:rPr lang="en-US" sz="6600" dirty="0">
                <a:solidFill>
                  <a:srgbClr val="FF0000"/>
                </a:solidFill>
              </a:rPr>
              <a:t>?</a:t>
            </a:r>
          </a:p>
          <a:p>
            <a:pPr marL="0" indent="0" algn="ctr">
              <a:buFont typeface="Arial" panose="020B0604020202020204" pitchFamily="34" charset="0"/>
              <a:buNone/>
              <a:defRPr/>
            </a:pPr>
            <a:r>
              <a:rPr lang="en-US" sz="6600" dirty="0">
                <a:solidFill>
                  <a:srgbClr val="FFFFFF"/>
                </a:solidFill>
              </a:rPr>
              <a:t> DISCUSSION</a:t>
            </a:r>
            <a:r>
              <a:rPr lang="en-US" sz="6600" dirty="0">
                <a:solidFill>
                  <a:srgbClr val="FF0000"/>
                </a:solidFill>
              </a:rPr>
              <a:t>?</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Title 1">
            <a:extLst>
              <a:ext uri="{FF2B5EF4-FFF2-40B4-BE49-F238E27FC236}">
                <a16:creationId xmlns:a16="http://schemas.microsoft.com/office/drawing/2014/main" id="{BA27C779-469F-E09B-D426-F1BED0601286}"/>
              </a:ext>
            </a:extLst>
          </p:cNvPr>
          <p:cNvSpPr>
            <a:spLocks noGrp="1" noChangeArrowheads="1"/>
          </p:cNvSpPr>
          <p:nvPr>
            <p:ph type="title"/>
          </p:nvPr>
        </p:nvSpPr>
        <p:spPr bwMode="auto">
          <a:xfrm>
            <a:off x="1525588" y="115888"/>
            <a:ext cx="6132512"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000">
                <a:solidFill>
                  <a:srgbClr val="FFFF00"/>
                </a:solidFill>
              </a:rPr>
              <a:t>Pause</a:t>
            </a:r>
          </a:p>
        </p:txBody>
      </p:sp>
      <p:pic>
        <p:nvPicPr>
          <p:cNvPr id="191490" name="Content Placeholder 3" descr="Crystal_Project_pause-queue.png">
            <a:extLst>
              <a:ext uri="{FF2B5EF4-FFF2-40B4-BE49-F238E27FC236}">
                <a16:creationId xmlns:a16="http://schemas.microsoft.com/office/drawing/2014/main" id="{641349AC-96C3-4697-856B-3D9BA1D6F573}"/>
              </a:ext>
            </a:extLst>
          </p:cNvPr>
          <p:cNvPicPr>
            <a:picLocks noGrp="1" noChangeAspect="1" noChangeArrowheads="1"/>
          </p:cNvPicPr>
          <p:nvPr>
            <p:ph sz="quarter" idx="10"/>
          </p:nvPr>
        </p:nvPicPr>
        <p:blipFill>
          <a:blip r:embed="rId2" cstate="screen">
            <a:extLst>
              <a:ext uri="{28A0092B-C50C-407E-A947-70E740481C1C}">
                <a14:useLocalDpi xmlns:a14="http://schemas.microsoft.com/office/drawing/2010/main"/>
              </a:ext>
            </a:extLst>
          </a:blip>
          <a:srcRect l="1729" r="296"/>
          <a:stretch>
            <a:fillRect/>
          </a:stretch>
        </p:blipFill>
        <p:spPr bwMode="auto">
          <a:xfrm>
            <a:off x="3038475" y="1331913"/>
            <a:ext cx="3067050" cy="31321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1" name="Content Placeholder 3" descr="Crystal_Project_pause-queue.png">
            <a:extLst>
              <a:ext uri="{FF2B5EF4-FFF2-40B4-BE49-F238E27FC236}">
                <a16:creationId xmlns:a16="http://schemas.microsoft.com/office/drawing/2014/main" id="{DE1AC979-0FEC-6D12-E84C-172CFD8D16C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l="1729" r="296"/>
          <a:stretch>
            <a:fillRect/>
          </a:stretch>
        </p:blipFill>
        <p:spPr bwMode="auto">
          <a:xfrm>
            <a:off x="3033713" y="1331913"/>
            <a:ext cx="30670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TextBox 2">
            <a:extLst>
              <a:ext uri="{FF2B5EF4-FFF2-40B4-BE49-F238E27FC236}">
                <a16:creationId xmlns:a16="http://schemas.microsoft.com/office/drawing/2014/main" id="{10C8851E-8307-38B3-A45B-9A1C8A2E0047}"/>
              </a:ext>
            </a:extLst>
          </p:cNvPr>
          <p:cNvSpPr txBox="1">
            <a:spLocks noChangeArrowheads="1"/>
          </p:cNvSpPr>
          <p:nvPr/>
        </p:nvSpPr>
        <p:spPr bwMode="auto">
          <a:xfrm>
            <a:off x="1233488" y="123825"/>
            <a:ext cx="667702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3200">
                <a:solidFill>
                  <a:srgbClr val="FF0000"/>
                </a:solidFill>
              </a:rPr>
              <a:t>U</a:t>
            </a:r>
            <a:r>
              <a:rPr lang="en-US" altLang="en-US" sz="3200">
                <a:solidFill>
                  <a:srgbClr val="FFFFFF"/>
                </a:solidFill>
              </a:rPr>
              <a:t>.</a:t>
            </a:r>
            <a:r>
              <a:rPr lang="en-US" altLang="en-US" sz="3200">
                <a:solidFill>
                  <a:srgbClr val="00B0F0"/>
                </a:solidFill>
              </a:rPr>
              <a:t>S</a:t>
            </a:r>
            <a:r>
              <a:rPr lang="en-US" altLang="en-US" sz="3200">
                <a:solidFill>
                  <a:srgbClr val="FFFFFF"/>
                </a:solidFill>
              </a:rPr>
              <a:t>.</a:t>
            </a:r>
            <a:r>
              <a:rPr lang="en-US" altLang="en-US" sz="3200">
                <a:solidFill>
                  <a:srgbClr val="FF0000"/>
                </a:solidFill>
              </a:rPr>
              <a:t> </a:t>
            </a:r>
            <a:r>
              <a:rPr lang="en-US" altLang="en-US" sz="3200">
                <a:solidFill>
                  <a:srgbClr val="FFFFFF"/>
                </a:solidFill>
                <a:cs typeface="Arial" panose="020B0604020202020204" pitchFamily="34" charset="0"/>
              </a:rPr>
              <a:t>Copyright analogy </a:t>
            </a:r>
            <a:r>
              <a:rPr lang="en-US" altLang="en-US" sz="3200">
                <a:solidFill>
                  <a:srgbClr val="FF0000"/>
                </a:solidFill>
                <a:cs typeface="Arial" panose="020B0604020202020204" pitchFamily="34" charset="0"/>
              </a:rPr>
              <a:t>1</a:t>
            </a:r>
            <a:r>
              <a:rPr lang="en-US" altLang="en-US" sz="3200">
                <a:solidFill>
                  <a:srgbClr val="FFFFFF"/>
                </a:solidFill>
                <a:cs typeface="Arial" panose="020B0604020202020204" pitchFamily="34" charset="0"/>
              </a:rPr>
              <a:t>:</a:t>
            </a:r>
            <a:r>
              <a:rPr lang="en-US" altLang="en-US" sz="3200">
                <a:solidFill>
                  <a:srgbClr val="FFFF00"/>
                </a:solidFill>
                <a:cs typeface="Arial" panose="020B0604020202020204" pitchFamily="34" charset="0"/>
              </a:rPr>
              <a:t> </a:t>
            </a:r>
            <a:br>
              <a:rPr lang="en-US" altLang="en-US" sz="3200">
                <a:solidFill>
                  <a:srgbClr val="FFFF00"/>
                </a:solidFill>
                <a:cs typeface="Arial" panose="020B0604020202020204" pitchFamily="34" charset="0"/>
              </a:rPr>
            </a:br>
            <a:r>
              <a:rPr lang="en-US" altLang="en-US" sz="3200" i="1">
                <a:solidFill>
                  <a:srgbClr val="FFFF00"/>
                </a:solidFill>
                <a:cs typeface="Arial" panose="020B0604020202020204" pitchFamily="34" charset="0"/>
              </a:rPr>
              <a:t>Golden Tee v. PGA Tour Golf</a:t>
            </a:r>
            <a:endParaRPr lang="en-US" altLang="en-US" sz="3200">
              <a:solidFill>
                <a:srgbClr val="002040"/>
              </a:solidFill>
            </a:endParaRPr>
          </a:p>
        </p:txBody>
      </p:sp>
      <p:pic>
        <p:nvPicPr>
          <p:cNvPr id="192514" name="Picture 4" descr="imgres-1.jpg">
            <a:extLst>
              <a:ext uri="{FF2B5EF4-FFF2-40B4-BE49-F238E27FC236}">
                <a16:creationId xmlns:a16="http://schemas.microsoft.com/office/drawing/2014/main" id="{9BBC1512-6925-6573-55B8-6DD929D90D9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148263" y="1420813"/>
            <a:ext cx="1716087"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5" name="TextBox 4">
            <a:extLst>
              <a:ext uri="{FF2B5EF4-FFF2-40B4-BE49-F238E27FC236}">
                <a16:creationId xmlns:a16="http://schemas.microsoft.com/office/drawing/2014/main" id="{B1AAC94B-D9FE-BD6B-A7AF-54CE07275B17}"/>
              </a:ext>
            </a:extLst>
          </p:cNvPr>
          <p:cNvSpPr txBox="1">
            <a:spLocks noChangeArrowheads="1"/>
          </p:cNvSpPr>
          <p:nvPr/>
        </p:nvSpPr>
        <p:spPr bwMode="auto">
          <a:xfrm>
            <a:off x="4129088" y="4530725"/>
            <a:ext cx="47625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b="1">
                <a:solidFill>
                  <a:srgbClr val="FFFFFF"/>
                </a:solidFill>
              </a:rPr>
              <a:t>Defendant PGA Tour Golf WINS</a:t>
            </a:r>
          </a:p>
        </p:txBody>
      </p:sp>
      <p:pic>
        <p:nvPicPr>
          <p:cNvPr id="192516" name="Content Placeholder 3" descr="imgres.jpg">
            <a:extLst>
              <a:ext uri="{FF2B5EF4-FFF2-40B4-BE49-F238E27FC236}">
                <a16:creationId xmlns:a16="http://schemas.microsoft.com/office/drawing/2014/main" id="{061F434D-463A-E313-DAC1-32B9B35B395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l="-79" r="-1598" b="-5099"/>
          <a:stretch>
            <a:fillRect/>
          </a:stretch>
        </p:blipFill>
        <p:spPr bwMode="auto">
          <a:xfrm>
            <a:off x="2124075" y="1387475"/>
            <a:ext cx="1546225" cy="311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TextBox 1">
            <a:extLst>
              <a:ext uri="{FF2B5EF4-FFF2-40B4-BE49-F238E27FC236}">
                <a16:creationId xmlns:a16="http://schemas.microsoft.com/office/drawing/2014/main" id="{E62DBBDA-BB6A-F212-6936-804EBE33A08E}"/>
              </a:ext>
            </a:extLst>
          </p:cNvPr>
          <p:cNvSpPr txBox="1">
            <a:spLocks noChangeArrowheads="1"/>
          </p:cNvSpPr>
          <p:nvPr/>
        </p:nvSpPr>
        <p:spPr bwMode="auto">
          <a:xfrm>
            <a:off x="2051050" y="195263"/>
            <a:ext cx="46148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a:solidFill>
                  <a:srgbClr val="FF0000"/>
                </a:solidFill>
              </a:rPr>
              <a:t>U</a:t>
            </a:r>
            <a:r>
              <a:rPr lang="en-US" altLang="en-US">
                <a:solidFill>
                  <a:srgbClr val="FFFFFF"/>
                </a:solidFill>
              </a:rPr>
              <a:t>.</a:t>
            </a:r>
            <a:r>
              <a:rPr lang="en-US" altLang="en-US">
                <a:solidFill>
                  <a:srgbClr val="00B0F0"/>
                </a:solidFill>
              </a:rPr>
              <a:t>S</a:t>
            </a:r>
            <a:r>
              <a:rPr lang="en-US" altLang="en-US">
                <a:solidFill>
                  <a:srgbClr val="FFFFFF"/>
                </a:solidFill>
              </a:rPr>
              <a:t>.</a:t>
            </a:r>
            <a:r>
              <a:rPr lang="en-US" altLang="en-US">
                <a:solidFill>
                  <a:srgbClr val="FF0000"/>
                </a:solidFill>
              </a:rPr>
              <a:t> Trademark analogy</a:t>
            </a:r>
            <a:r>
              <a:rPr lang="en-US" altLang="en-US">
                <a:solidFill>
                  <a:srgbClr val="FFFF00"/>
                </a:solidFill>
              </a:rPr>
              <a:t>:</a:t>
            </a:r>
            <a:br>
              <a:rPr lang="en-US" altLang="en-US">
                <a:solidFill>
                  <a:srgbClr val="FFFF00"/>
                </a:solidFill>
              </a:rPr>
            </a:br>
            <a:r>
              <a:rPr lang="en-US" altLang="en-US">
                <a:solidFill>
                  <a:srgbClr val="FFFF00"/>
                </a:solidFill>
              </a:rPr>
              <a:t>ESS Entertainment </a:t>
            </a:r>
            <a:r>
              <a:rPr lang="en-US" altLang="en-US">
                <a:solidFill>
                  <a:srgbClr val="FFFFFF"/>
                </a:solidFill>
              </a:rPr>
              <a:t>&amp;</a:t>
            </a:r>
            <a:r>
              <a:rPr lang="en-US" altLang="en-US">
                <a:solidFill>
                  <a:srgbClr val="FFFF00"/>
                </a:solidFill>
              </a:rPr>
              <a:t> Rock Star </a:t>
            </a:r>
            <a:br>
              <a:rPr lang="en-US" altLang="en-US">
                <a:solidFill>
                  <a:srgbClr val="FFFF00"/>
                </a:solidFill>
              </a:rPr>
            </a:br>
            <a:r>
              <a:rPr lang="en-US" altLang="en-US">
                <a:solidFill>
                  <a:srgbClr val="FFFF00"/>
                </a:solidFill>
              </a:rPr>
              <a:t>The Play Pen </a:t>
            </a:r>
            <a:r>
              <a:rPr lang="en-US" altLang="en-US">
                <a:solidFill>
                  <a:srgbClr val="FFFFFF"/>
                </a:solidFill>
              </a:rPr>
              <a:t>&amp;</a:t>
            </a:r>
            <a:r>
              <a:rPr lang="en-US" altLang="en-US">
                <a:solidFill>
                  <a:srgbClr val="FFFF00"/>
                </a:solidFill>
              </a:rPr>
              <a:t> The Pig Pen</a:t>
            </a:r>
            <a:endParaRPr lang="en-US" altLang="en-US">
              <a:solidFill>
                <a:srgbClr val="002040"/>
              </a:solidFill>
            </a:endParaRPr>
          </a:p>
        </p:txBody>
      </p:sp>
      <p:pic>
        <p:nvPicPr>
          <p:cNvPr id="3" name="Picture 2">
            <a:extLst>
              <a:ext uri="{FF2B5EF4-FFF2-40B4-BE49-F238E27FC236}">
                <a16:creationId xmlns:a16="http://schemas.microsoft.com/office/drawing/2014/main" id="{33F5B7DE-566A-A80E-EA5D-A0D6A7E4429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r="-108"/>
          <a:stretch>
            <a:fillRect/>
          </a:stretch>
        </p:blipFill>
        <p:spPr bwMode="auto">
          <a:xfrm>
            <a:off x="2771775" y="1492250"/>
            <a:ext cx="3871913" cy="273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39" name="TextBox 4">
            <a:extLst>
              <a:ext uri="{FF2B5EF4-FFF2-40B4-BE49-F238E27FC236}">
                <a16:creationId xmlns:a16="http://schemas.microsoft.com/office/drawing/2014/main" id="{30C0FD73-C729-8410-C391-514050674A6B}"/>
              </a:ext>
            </a:extLst>
          </p:cNvPr>
          <p:cNvSpPr txBox="1">
            <a:spLocks noChangeArrowheads="1"/>
          </p:cNvSpPr>
          <p:nvPr/>
        </p:nvSpPr>
        <p:spPr bwMode="auto">
          <a:xfrm>
            <a:off x="1622425" y="4443413"/>
            <a:ext cx="54721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5613">
              <a:defRPr sz="2400">
                <a:solidFill>
                  <a:schemeClr val="tx1"/>
                </a:solidFill>
                <a:latin typeface="Arial" panose="020B0604020202020204" pitchFamily="34" charset="0"/>
                <a:ea typeface="MS PGothic" panose="020B0600070205080204" pitchFamily="34" charset="-128"/>
              </a:defRPr>
            </a:lvl1pPr>
            <a:lvl2pPr marL="742950" indent="-285750" defTabSz="455613">
              <a:defRPr sz="2400">
                <a:solidFill>
                  <a:schemeClr val="tx1"/>
                </a:solidFill>
                <a:latin typeface="Arial" panose="020B0604020202020204" pitchFamily="34" charset="0"/>
                <a:ea typeface="MS PGothic" panose="020B0600070205080204" pitchFamily="34" charset="-128"/>
              </a:defRPr>
            </a:lvl2pPr>
            <a:lvl3pPr marL="1143000" indent="-228600" defTabSz="455613">
              <a:defRPr sz="2400">
                <a:solidFill>
                  <a:schemeClr val="tx1"/>
                </a:solidFill>
                <a:latin typeface="Arial" panose="020B0604020202020204" pitchFamily="34" charset="0"/>
                <a:ea typeface="MS PGothic" panose="020B0600070205080204" pitchFamily="34" charset="-128"/>
              </a:defRPr>
            </a:lvl3pPr>
            <a:lvl4pPr marL="1600200" indent="-228600" defTabSz="455613">
              <a:defRPr sz="2400">
                <a:solidFill>
                  <a:schemeClr val="tx1"/>
                </a:solidFill>
                <a:latin typeface="Arial" panose="020B0604020202020204" pitchFamily="34" charset="0"/>
                <a:ea typeface="MS PGothic" panose="020B0600070205080204" pitchFamily="34" charset="-128"/>
              </a:defRPr>
            </a:lvl4pPr>
            <a:lvl5pPr marL="2057400" indent="-228600" defTabSz="455613">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b="1">
                <a:solidFill>
                  <a:srgbClr val="FFFFFF"/>
                </a:solidFill>
              </a:rPr>
              <a:t>Defendant Rock Star (Pig Pen) WINS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1" name="Picture 2" descr="A screenshot of a social media post&#10;&#10;Description automatically generated">
            <a:extLst>
              <a:ext uri="{FF2B5EF4-FFF2-40B4-BE49-F238E27FC236}">
                <a16:creationId xmlns:a16="http://schemas.microsoft.com/office/drawing/2014/main" id="{2EEE7BC5-1F90-1ED9-EE8D-9F22C08BE85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28763" y="244475"/>
            <a:ext cx="6086475"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844625E-0C7F-3A08-9B6F-601417E5B049}"/>
              </a:ext>
            </a:extLst>
          </p:cNvPr>
          <p:cNvSpPr txBox="1"/>
          <p:nvPr/>
        </p:nvSpPr>
        <p:spPr>
          <a:xfrm>
            <a:off x="2286000" y="98613"/>
            <a:ext cx="4572000" cy="646331"/>
          </a:xfrm>
          <a:prstGeom prst="rect">
            <a:avLst/>
          </a:prstGeom>
          <a:noFill/>
        </p:spPr>
        <p:txBody>
          <a:bodyPr wrap="square">
            <a:spAutoFit/>
          </a:bodyPr>
          <a:lstStyle/>
          <a:p>
            <a:pPr algn="ctr"/>
            <a:r>
              <a:rPr lang="en-US" altLang="en-US" sz="3600" b="1" dirty="0">
                <a:solidFill>
                  <a:srgbClr val="FFFF00"/>
                </a:solidFill>
              </a:rPr>
              <a:t>Course Website </a:t>
            </a:r>
            <a:endParaRPr lang="en-US" sz="3600" dirty="0"/>
          </a:p>
        </p:txBody>
      </p:sp>
      <p:sp>
        <p:nvSpPr>
          <p:cNvPr id="6" name="TextBox 5">
            <a:extLst>
              <a:ext uri="{FF2B5EF4-FFF2-40B4-BE49-F238E27FC236}">
                <a16:creationId xmlns:a16="http://schemas.microsoft.com/office/drawing/2014/main" id="{68504777-1C84-95D6-1A92-EE836E1A3985}"/>
              </a:ext>
            </a:extLst>
          </p:cNvPr>
          <p:cNvSpPr txBox="1"/>
          <p:nvPr/>
        </p:nvSpPr>
        <p:spPr>
          <a:xfrm>
            <a:off x="2674364" y="4583222"/>
            <a:ext cx="3795270" cy="461665"/>
          </a:xfrm>
          <a:prstGeom prst="rect">
            <a:avLst/>
          </a:prstGeom>
          <a:noFill/>
        </p:spPr>
        <p:txBody>
          <a:bodyPr wrap="none" rtlCol="0">
            <a:spAutoFit/>
          </a:bodyPr>
          <a:lstStyle/>
          <a:p>
            <a:r>
              <a:rPr lang="en-US" altLang="en-US" dirty="0">
                <a:hlinkClick r:id="rId2"/>
              </a:rPr>
              <a:t>https://iplaw.allard.ubc.ca/</a:t>
            </a:r>
            <a:r>
              <a:rPr lang="en-US" altLang="en-US" dirty="0"/>
              <a:t> </a:t>
            </a:r>
          </a:p>
        </p:txBody>
      </p:sp>
      <p:pic>
        <p:nvPicPr>
          <p:cNvPr id="4" name="Picture 3" descr="A screenshot of a website&#10;&#10;Description automatically generated">
            <a:extLst>
              <a:ext uri="{FF2B5EF4-FFF2-40B4-BE49-F238E27FC236}">
                <a16:creationId xmlns:a16="http://schemas.microsoft.com/office/drawing/2014/main" id="{13786A47-7B43-B9FB-5D98-1A6B2889D9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90692" y="946641"/>
            <a:ext cx="4362613" cy="3494659"/>
          </a:xfrm>
          <a:prstGeom prst="rect">
            <a:avLst/>
          </a:prstGeom>
        </p:spPr>
      </p:pic>
    </p:spTree>
    <p:extLst>
      <p:ext uri="{BB962C8B-B14F-4D97-AF65-F5344CB8AC3E}">
        <p14:creationId xmlns:p14="http://schemas.microsoft.com/office/powerpoint/2010/main" val="80543411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1FF7BE-9A05-7639-4358-EFD28F95FE8B}"/>
              </a:ext>
            </a:extLst>
          </p:cNvPr>
          <p:cNvSpPr>
            <a:spLocks noGrp="1"/>
          </p:cNvSpPr>
          <p:nvPr>
            <p:ph sz="quarter" idx="10"/>
          </p:nvPr>
        </p:nvSpPr>
        <p:spPr>
          <a:xfrm>
            <a:off x="1485900" y="838200"/>
            <a:ext cx="6172200" cy="3455988"/>
          </a:xfrm>
        </p:spPr>
        <p:txBody>
          <a:bodyPr>
            <a:normAutofit lnSpcReduction="10000"/>
          </a:bodyPr>
          <a:lstStyle/>
          <a:p>
            <a:pPr marL="0" indent="0" algn="ctr">
              <a:buFont typeface="Arial" panose="020B0604020202020204" pitchFamily="34" charset="0"/>
              <a:buNone/>
              <a:defRPr/>
            </a:pPr>
            <a:r>
              <a:rPr lang="en-US" sz="6600" dirty="0">
                <a:solidFill>
                  <a:srgbClr val="92D050"/>
                </a:solidFill>
              </a:rPr>
              <a:t>QUESTIONS</a:t>
            </a:r>
            <a:r>
              <a:rPr lang="en-US" sz="6600" dirty="0">
                <a:solidFill>
                  <a:srgbClr val="FF0000"/>
                </a:solidFill>
              </a:rPr>
              <a:t>?</a:t>
            </a:r>
          </a:p>
          <a:p>
            <a:pPr marL="0" indent="0" algn="ctr">
              <a:buFont typeface="Arial" panose="020B0604020202020204" pitchFamily="34" charset="0"/>
              <a:buNone/>
              <a:defRPr/>
            </a:pPr>
            <a:r>
              <a:rPr lang="en-US" sz="6600" dirty="0">
                <a:solidFill>
                  <a:srgbClr val="FFFF00"/>
                </a:solidFill>
              </a:rPr>
              <a:t>THOUGHTS</a:t>
            </a:r>
            <a:r>
              <a:rPr lang="en-US" sz="6600" dirty="0">
                <a:solidFill>
                  <a:srgbClr val="FF0000"/>
                </a:solidFill>
              </a:rPr>
              <a:t>?</a:t>
            </a:r>
          </a:p>
          <a:p>
            <a:pPr marL="0" indent="0" algn="ctr">
              <a:buFont typeface="Arial" panose="020B0604020202020204" pitchFamily="34" charset="0"/>
              <a:buNone/>
              <a:defRPr/>
            </a:pPr>
            <a:r>
              <a:rPr lang="en-US" sz="6600" dirty="0">
                <a:solidFill>
                  <a:srgbClr val="FFFFFF"/>
                </a:solidFill>
              </a:rPr>
              <a:t> DISCUSSION</a:t>
            </a:r>
            <a:r>
              <a:rPr lang="en-US" sz="6600" dirty="0">
                <a:solidFill>
                  <a:srgbClr val="FF0000"/>
                </a:solidFill>
              </a:rPr>
              <a:t>?</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Title 1">
            <a:extLst>
              <a:ext uri="{FF2B5EF4-FFF2-40B4-BE49-F238E27FC236}">
                <a16:creationId xmlns:a16="http://schemas.microsoft.com/office/drawing/2014/main" id="{778191BE-5E22-F56D-0157-3AFC8CA6DA01}"/>
              </a:ext>
            </a:extLst>
          </p:cNvPr>
          <p:cNvSpPr>
            <a:spLocks noGrp="1" noChangeArrowheads="1"/>
          </p:cNvSpPr>
          <p:nvPr>
            <p:ph type="title"/>
          </p:nvPr>
        </p:nvSpPr>
        <p:spPr bwMode="auto">
          <a:xfrm>
            <a:off x="1525588" y="115888"/>
            <a:ext cx="6132512"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000">
                <a:solidFill>
                  <a:srgbClr val="FFFF00"/>
                </a:solidFill>
              </a:rPr>
              <a:t>Pause</a:t>
            </a:r>
          </a:p>
        </p:txBody>
      </p:sp>
      <p:pic>
        <p:nvPicPr>
          <p:cNvPr id="196610" name="Content Placeholder 3" descr="Crystal_Project_pause-queue.png">
            <a:extLst>
              <a:ext uri="{FF2B5EF4-FFF2-40B4-BE49-F238E27FC236}">
                <a16:creationId xmlns:a16="http://schemas.microsoft.com/office/drawing/2014/main" id="{2B5F740B-D2CA-97CF-9676-CA71F7CA69F9}"/>
              </a:ext>
            </a:extLst>
          </p:cNvPr>
          <p:cNvPicPr>
            <a:picLocks noGrp="1" noChangeAspect="1" noChangeArrowheads="1"/>
          </p:cNvPicPr>
          <p:nvPr>
            <p:ph sz="quarter" idx="10"/>
          </p:nvPr>
        </p:nvPicPr>
        <p:blipFill>
          <a:blip r:embed="rId2" cstate="screen">
            <a:extLst>
              <a:ext uri="{28A0092B-C50C-407E-A947-70E740481C1C}">
                <a14:useLocalDpi xmlns:a14="http://schemas.microsoft.com/office/drawing/2010/main"/>
              </a:ext>
            </a:extLst>
          </a:blip>
          <a:srcRect l="1729" r="296"/>
          <a:stretch>
            <a:fillRect/>
          </a:stretch>
        </p:blipFill>
        <p:spPr bwMode="auto">
          <a:xfrm>
            <a:off x="3038475" y="1331913"/>
            <a:ext cx="3067050" cy="31321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11" name="Content Placeholder 3" descr="Crystal_Project_pause-queue.png">
            <a:extLst>
              <a:ext uri="{FF2B5EF4-FFF2-40B4-BE49-F238E27FC236}">
                <a16:creationId xmlns:a16="http://schemas.microsoft.com/office/drawing/2014/main" id="{7496DF7E-B7D7-4A5B-E7A6-04DBCC22A82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l="1729" r="296"/>
          <a:stretch>
            <a:fillRect/>
          </a:stretch>
        </p:blipFill>
        <p:spPr bwMode="auto">
          <a:xfrm>
            <a:off x="3033713" y="1331913"/>
            <a:ext cx="30670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Title 1">
            <a:extLst>
              <a:ext uri="{FF2B5EF4-FFF2-40B4-BE49-F238E27FC236}">
                <a16:creationId xmlns:a16="http://schemas.microsoft.com/office/drawing/2014/main" id="{7744599F-FCA9-AF82-BE4F-E6380E34824C}"/>
              </a:ext>
            </a:extLst>
          </p:cNvPr>
          <p:cNvSpPr>
            <a:spLocks noGrp="1" noChangeArrowheads="1"/>
          </p:cNvSpPr>
          <p:nvPr>
            <p:ph type="title"/>
          </p:nvPr>
        </p:nvSpPr>
        <p:spPr bwMode="auto">
          <a:xfrm>
            <a:off x="733425" y="198438"/>
            <a:ext cx="7118350" cy="6080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a:solidFill>
                  <a:srgbClr val="FF0000"/>
                </a:solidFill>
              </a:rPr>
              <a:t>Losing</a:t>
            </a:r>
            <a:r>
              <a:rPr lang="en-US" altLang="en-US" sz="3200">
                <a:solidFill>
                  <a:srgbClr val="FFFF00"/>
                </a:solidFill>
              </a:rPr>
              <a:t> Reputation </a:t>
            </a:r>
            <a:r>
              <a:rPr lang="en-US" altLang="en-US" sz="3200">
                <a:solidFill>
                  <a:srgbClr val="FF0000"/>
                </a:solidFill>
              </a:rPr>
              <a:t>or</a:t>
            </a:r>
            <a:r>
              <a:rPr lang="en-US" altLang="en-US" sz="3200">
                <a:solidFill>
                  <a:srgbClr val="FFFF00"/>
                </a:solidFill>
              </a:rPr>
              <a:t> Goodwill</a:t>
            </a:r>
            <a:r>
              <a:rPr lang="en-US" altLang="en-US" sz="3200">
                <a:solidFill>
                  <a:srgbClr val="FF0000"/>
                </a:solidFill>
              </a:rPr>
              <a:t>:</a:t>
            </a:r>
            <a:r>
              <a:rPr lang="en-US" altLang="en-US" sz="3200">
                <a:solidFill>
                  <a:srgbClr val="FFFF00"/>
                </a:solidFill>
              </a:rPr>
              <a:t> </a:t>
            </a:r>
            <a:r>
              <a:rPr lang="en-US" altLang="en-US" sz="3200">
                <a:solidFill>
                  <a:schemeClr val="bg1"/>
                </a:solidFill>
              </a:rPr>
              <a:t>HOW</a:t>
            </a:r>
            <a:r>
              <a:rPr lang="en-US" altLang="en-US" sz="3200">
                <a:solidFill>
                  <a:srgbClr val="FF0000"/>
                </a:solidFill>
              </a:rPr>
              <a:t>?</a:t>
            </a:r>
          </a:p>
        </p:txBody>
      </p:sp>
      <p:sp>
        <p:nvSpPr>
          <p:cNvPr id="3" name="Content Placeholder 2">
            <a:extLst>
              <a:ext uri="{FF2B5EF4-FFF2-40B4-BE49-F238E27FC236}">
                <a16:creationId xmlns:a16="http://schemas.microsoft.com/office/drawing/2014/main" id="{D40C7392-3A86-504D-3545-370335483ADD}"/>
              </a:ext>
            </a:extLst>
          </p:cNvPr>
          <p:cNvSpPr>
            <a:spLocks noGrp="1"/>
          </p:cNvSpPr>
          <p:nvPr>
            <p:ph sz="quarter" idx="10"/>
          </p:nvPr>
        </p:nvSpPr>
        <p:spPr>
          <a:xfrm>
            <a:off x="431800" y="987425"/>
            <a:ext cx="8280400" cy="3870325"/>
          </a:xfrm>
        </p:spPr>
        <p:txBody>
          <a:bodyPr/>
          <a:lstStyle/>
          <a:p>
            <a:pPr marL="0" indent="0">
              <a:lnSpc>
                <a:spcPct val="110000"/>
              </a:lnSpc>
              <a:buFont typeface="Arial" panose="020B0604020202020204" pitchFamily="34" charset="0"/>
              <a:buNone/>
              <a:defRPr/>
            </a:pPr>
            <a:r>
              <a:rPr lang="en-US" sz="2800" b="1" dirty="0">
                <a:solidFill>
                  <a:schemeClr val="bg1"/>
                </a:solidFill>
              </a:rPr>
              <a:t>3 ways top </a:t>
            </a:r>
            <a:r>
              <a:rPr lang="en-US" sz="2800" b="1" dirty="0">
                <a:solidFill>
                  <a:srgbClr val="FFFF00"/>
                </a:solidFill>
              </a:rPr>
              <a:t>lose goodwill or reputation</a:t>
            </a:r>
            <a:r>
              <a:rPr lang="en-US" sz="2800" b="1" dirty="0">
                <a:solidFill>
                  <a:srgbClr val="FF0000"/>
                </a:solidFill>
              </a:rPr>
              <a:t>:</a:t>
            </a:r>
          </a:p>
          <a:p>
            <a:pPr>
              <a:lnSpc>
                <a:spcPct val="110000"/>
              </a:lnSpc>
              <a:buFont typeface="+mj-lt"/>
              <a:buAutoNum type="arabicPeriod"/>
              <a:defRPr/>
            </a:pPr>
            <a:r>
              <a:rPr lang="en-US" sz="2800" dirty="0">
                <a:solidFill>
                  <a:srgbClr val="FFFF00"/>
                </a:solidFill>
              </a:rPr>
              <a:t>Acquiescence</a:t>
            </a:r>
            <a:r>
              <a:rPr lang="en-US" sz="2800" dirty="0">
                <a:solidFill>
                  <a:schemeClr val="bg1"/>
                </a:solidFill>
              </a:rPr>
              <a:t> over time </a:t>
            </a:r>
            <a:r>
              <a:rPr lang="en-US" sz="2800" dirty="0">
                <a:solidFill>
                  <a:srgbClr val="FFFF00"/>
                </a:solidFill>
              </a:rPr>
              <a:t>to competitors using identical or similar get-up </a:t>
            </a:r>
            <a:r>
              <a:rPr lang="en-US" sz="2800" dirty="0">
                <a:solidFill>
                  <a:schemeClr val="bg1"/>
                </a:solidFill>
              </a:rPr>
              <a:t>so that it’s no longer distinctive of the Plaintiff as a trade source </a:t>
            </a:r>
            <a:endParaRPr lang="en-CA" sz="2800" dirty="0">
              <a:solidFill>
                <a:schemeClr val="bg1"/>
              </a:solidFill>
            </a:endParaRPr>
          </a:p>
          <a:p>
            <a:pPr>
              <a:lnSpc>
                <a:spcPct val="110000"/>
              </a:lnSpc>
              <a:buFont typeface="+mj-lt"/>
              <a:buAutoNum type="arabicPeriod"/>
              <a:defRPr/>
            </a:pPr>
            <a:r>
              <a:rPr lang="en-US" sz="2800" dirty="0">
                <a:solidFill>
                  <a:schemeClr val="bg1"/>
                </a:solidFill>
              </a:rPr>
              <a:t>When a </a:t>
            </a:r>
            <a:r>
              <a:rPr lang="en-US" sz="2800" dirty="0">
                <a:solidFill>
                  <a:srgbClr val="FFFF00"/>
                </a:solidFill>
              </a:rPr>
              <a:t>plaintiff goes out of business </a:t>
            </a:r>
            <a:r>
              <a:rPr lang="en-US" sz="2800" dirty="0">
                <a:solidFill>
                  <a:srgbClr val="FF0000"/>
                </a:solidFill>
              </a:rPr>
              <a:t>and</a:t>
            </a:r>
            <a:r>
              <a:rPr lang="en-US" sz="2800" dirty="0">
                <a:solidFill>
                  <a:schemeClr val="bg1"/>
                </a:solidFill>
              </a:rPr>
              <a:t> is </a:t>
            </a:r>
            <a:r>
              <a:rPr lang="en-US" sz="2800" dirty="0">
                <a:solidFill>
                  <a:srgbClr val="FF0000"/>
                </a:solidFill>
              </a:rPr>
              <a:t>no longer using</a:t>
            </a:r>
            <a:r>
              <a:rPr lang="en-US" sz="2800" dirty="0">
                <a:solidFill>
                  <a:schemeClr val="bg1"/>
                </a:solidFill>
              </a:rPr>
              <a:t> a particular name…</a:t>
            </a:r>
            <a:r>
              <a:rPr lang="en-US" sz="2800" dirty="0">
                <a:solidFill>
                  <a:schemeClr val="bg1">
                    <a:lumMod val="75000"/>
                  </a:schemeClr>
                </a:solidFill>
              </a:rPr>
              <a:t>fades away</a:t>
            </a:r>
            <a:r>
              <a:rPr lang="en-US" sz="2800" dirty="0">
                <a:solidFill>
                  <a:schemeClr val="bg1"/>
                </a:solidFill>
              </a:rPr>
              <a:t>… </a:t>
            </a:r>
            <a:endParaRPr lang="en-CA" sz="2800" dirty="0">
              <a:solidFill>
                <a:schemeClr val="bg1"/>
              </a:solidFill>
            </a:endParaRPr>
          </a:p>
          <a:p>
            <a:pPr>
              <a:lnSpc>
                <a:spcPct val="110000"/>
              </a:lnSpc>
              <a:buFont typeface="+mj-lt"/>
              <a:buAutoNum type="arabicPeriod"/>
              <a:defRPr/>
            </a:pPr>
            <a:r>
              <a:rPr lang="en-US" sz="2800" dirty="0">
                <a:solidFill>
                  <a:schemeClr val="bg1"/>
                </a:solidFill>
              </a:rPr>
              <a:t>When the </a:t>
            </a:r>
            <a:r>
              <a:rPr lang="en-US" sz="2800" dirty="0">
                <a:solidFill>
                  <a:srgbClr val="FF0000"/>
                </a:solidFill>
              </a:rPr>
              <a:t>mark becomes generic</a:t>
            </a:r>
            <a:r>
              <a:rPr lang="en-US" sz="2800" dirty="0">
                <a:solidFill>
                  <a:schemeClr val="bg1"/>
                </a:solidFill>
              </a:rPr>
              <a:t>…</a:t>
            </a:r>
            <a:endParaRPr lang="en-CA" sz="2800" dirty="0">
              <a:solidFill>
                <a:schemeClr val="bg1"/>
              </a:solidFill>
            </a:endParaRPr>
          </a:p>
          <a:p>
            <a:pPr marL="0" indent="0">
              <a:buFont typeface="Arial" panose="020B0604020202020204" pitchFamily="34" charset="0"/>
              <a:buNone/>
              <a:defRPr/>
            </a:pPr>
            <a:endParaRPr lang="en-US" b="1"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7" name="Picture 2" descr="A screenshot of a social media post&#10;&#10;Description automatically generated">
            <a:extLst>
              <a:ext uri="{FF2B5EF4-FFF2-40B4-BE49-F238E27FC236}">
                <a16:creationId xmlns:a16="http://schemas.microsoft.com/office/drawing/2014/main" id="{F88AA747-61D9-8A57-1A14-A4BA8238FE8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473325" y="176213"/>
            <a:ext cx="4197350" cy="479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361AA2D-D172-448A-781D-8926E10D3024}"/>
              </a:ext>
            </a:extLst>
          </p:cNvPr>
          <p:cNvSpPr>
            <a:spLocks noGrp="1"/>
          </p:cNvSpPr>
          <p:nvPr>
            <p:ph type="title"/>
          </p:nvPr>
        </p:nvSpPr>
        <p:spPr>
          <a:xfrm>
            <a:off x="904875" y="123825"/>
            <a:ext cx="7334250" cy="625475"/>
          </a:xfrm>
        </p:spPr>
        <p:txBody>
          <a:bodyPr>
            <a:normAutofit fontScale="90000"/>
          </a:bodyPr>
          <a:lstStyle/>
          <a:p>
            <a:pPr>
              <a:defRPr/>
            </a:pPr>
            <a:r>
              <a:rPr lang="en-US" sz="4000" b="1" dirty="0">
                <a:solidFill>
                  <a:srgbClr val="FFFF00"/>
                </a:solidFill>
              </a:rPr>
              <a:t>Passing off</a:t>
            </a:r>
            <a:r>
              <a:rPr lang="en-US" sz="4000" b="1" dirty="0">
                <a:solidFill>
                  <a:srgbClr val="FF0000"/>
                </a:solidFill>
              </a:rPr>
              <a:t>:</a:t>
            </a:r>
            <a:r>
              <a:rPr lang="en-US" sz="4000" b="1" dirty="0">
                <a:solidFill>
                  <a:srgbClr val="FFFF00"/>
                </a:solidFill>
              </a:rPr>
              <a:t> </a:t>
            </a:r>
            <a:r>
              <a:rPr lang="en-US" sz="4000" i="1" dirty="0">
                <a:solidFill>
                  <a:srgbClr val="00B0F0"/>
                </a:solidFill>
              </a:rPr>
              <a:t>Ad-Lib Club Limited</a:t>
            </a:r>
            <a:br>
              <a:rPr lang="en-US" dirty="0"/>
            </a:br>
            <a:endParaRPr lang="en-US" b="1" dirty="0">
              <a:solidFill>
                <a:srgbClr val="FFFF00"/>
              </a:solidFill>
            </a:endParaRPr>
          </a:p>
        </p:txBody>
      </p:sp>
      <p:sp>
        <p:nvSpPr>
          <p:cNvPr id="199682" name="Content Placeholder 1">
            <a:extLst>
              <a:ext uri="{FF2B5EF4-FFF2-40B4-BE49-F238E27FC236}">
                <a16:creationId xmlns:a16="http://schemas.microsoft.com/office/drawing/2014/main" id="{C5E3217D-515D-C00C-CA2C-5A07FE35B2BF}"/>
              </a:ext>
            </a:extLst>
          </p:cNvPr>
          <p:cNvSpPr>
            <a:spLocks noGrp="1" noChangeArrowheads="1"/>
          </p:cNvSpPr>
          <p:nvPr>
            <p:ph idx="1"/>
          </p:nvPr>
        </p:nvSpPr>
        <p:spPr bwMode="auto">
          <a:xfrm>
            <a:off x="490538" y="987425"/>
            <a:ext cx="8162925" cy="39608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1800" i="1">
                <a:solidFill>
                  <a:schemeClr val="bg1"/>
                </a:solidFill>
                <a:latin typeface="Posterama" panose="020B0504020200020000" pitchFamily="34" charset="0"/>
                <a:cs typeface="Posterama" panose="020B0504020200020000" pitchFamily="34" charset="0"/>
              </a:rPr>
              <a:t>By 1964, the </a:t>
            </a:r>
            <a:r>
              <a:rPr lang="en-US" altLang="en-US" sz="1800" i="1">
                <a:solidFill>
                  <a:srgbClr val="FFFF00"/>
                </a:solidFill>
                <a:latin typeface="Posterama" panose="020B0504020200020000" pitchFamily="34" charset="0"/>
                <a:cs typeface="Posterama" panose="020B0504020200020000" pitchFamily="34" charset="0"/>
              </a:rPr>
              <a:t>Ad-Lib Club </a:t>
            </a:r>
            <a:r>
              <a:rPr lang="en-US" altLang="en-US" sz="1800" i="1">
                <a:solidFill>
                  <a:schemeClr val="bg1"/>
                </a:solidFill>
                <a:latin typeface="Posterama" panose="020B0504020200020000" pitchFamily="34" charset="0"/>
                <a:cs typeface="Posterama" panose="020B0504020200020000" pitchFamily="34" charset="0"/>
              </a:rPr>
              <a:t>was a </a:t>
            </a:r>
            <a:r>
              <a:rPr lang="en-US" altLang="en-US" sz="1800" i="1">
                <a:solidFill>
                  <a:srgbClr val="FFFF00"/>
                </a:solidFill>
                <a:latin typeface="Posterama" panose="020B0504020200020000" pitchFamily="34" charset="0"/>
                <a:cs typeface="Posterama" panose="020B0504020200020000" pitchFamily="34" charset="0"/>
              </a:rPr>
              <a:t>widely known &amp; popular night club</a:t>
            </a:r>
            <a:r>
              <a:rPr lang="en-US" altLang="en-US" sz="1800" i="1">
                <a:solidFill>
                  <a:schemeClr val="bg1"/>
                </a:solidFill>
                <a:latin typeface="Posterama" panose="020B0504020200020000" pitchFamily="34" charset="0"/>
                <a:cs typeface="Posterama" panose="020B0504020200020000" pitchFamily="34" charset="0"/>
              </a:rPr>
              <a:t> in London, U.K., that had established a </a:t>
            </a:r>
            <a:r>
              <a:rPr lang="en-US" altLang="en-US" sz="1800" i="1">
                <a:solidFill>
                  <a:srgbClr val="FFFF00"/>
                </a:solidFill>
                <a:latin typeface="Posterama" panose="020B0504020200020000" pitchFamily="34" charset="0"/>
                <a:cs typeface="Posterama" panose="020B0504020200020000" pitchFamily="34" charset="0"/>
              </a:rPr>
              <a:t>substantial goodwill </a:t>
            </a:r>
            <a:r>
              <a:rPr lang="en-US" altLang="en-US" sz="1800" i="1">
                <a:solidFill>
                  <a:schemeClr val="bg1"/>
                </a:solidFill>
                <a:latin typeface="Posterama" panose="020B0504020200020000" pitchFamily="34" charset="0"/>
                <a:cs typeface="Posterama" panose="020B0504020200020000" pitchFamily="34" charset="0"/>
              </a:rPr>
              <a:t>attached to the name. </a:t>
            </a:r>
          </a:p>
          <a:p>
            <a:r>
              <a:rPr lang="en-US" altLang="en-US" sz="1800" i="1">
                <a:solidFill>
                  <a:schemeClr val="bg1"/>
                </a:solidFill>
                <a:latin typeface="Posterama" panose="020B0504020200020000" pitchFamily="34" charset="0"/>
                <a:cs typeface="Posterama" panose="020B0504020200020000" pitchFamily="34" charset="0"/>
              </a:rPr>
              <a:t>Forced to </a:t>
            </a:r>
            <a:r>
              <a:rPr lang="en-US" altLang="en-US" sz="1800" i="1">
                <a:solidFill>
                  <a:srgbClr val="FF0000"/>
                </a:solidFill>
                <a:latin typeface="Posterama" panose="020B0504020200020000" pitchFamily="34" charset="0"/>
                <a:cs typeface="Posterama" panose="020B0504020200020000" pitchFamily="34" charset="0"/>
              </a:rPr>
              <a:t>close</a:t>
            </a:r>
            <a:r>
              <a:rPr lang="en-US" altLang="en-US" sz="1800" i="1">
                <a:solidFill>
                  <a:schemeClr val="bg1"/>
                </a:solidFill>
                <a:latin typeface="Posterama" panose="020B0504020200020000" pitchFamily="34" charset="0"/>
                <a:cs typeface="Posterama" panose="020B0504020200020000" pitchFamily="34" charset="0"/>
              </a:rPr>
              <a:t> in </a:t>
            </a:r>
            <a:r>
              <a:rPr lang="en-US" altLang="en-US" sz="1800" i="1">
                <a:solidFill>
                  <a:srgbClr val="FF0000"/>
                </a:solidFill>
                <a:latin typeface="Posterama" panose="020B0504020200020000" pitchFamily="34" charset="0"/>
                <a:cs typeface="Posterama" panose="020B0504020200020000" pitchFamily="34" charset="0"/>
              </a:rPr>
              <a:t>1966 </a:t>
            </a:r>
            <a:r>
              <a:rPr lang="en-US" altLang="en-US" sz="1800" i="1">
                <a:solidFill>
                  <a:srgbClr val="FFFF00"/>
                </a:solidFill>
                <a:latin typeface="Posterama" panose="020B0504020200020000" pitchFamily="34" charset="0"/>
                <a:cs typeface="Posterama" panose="020B0504020200020000" pitchFamily="34" charset="0"/>
              </a:rPr>
              <a:t>due to noise violations</a:t>
            </a:r>
            <a:r>
              <a:rPr lang="en-US" altLang="en-US" sz="1800" i="1">
                <a:solidFill>
                  <a:schemeClr val="bg1"/>
                </a:solidFill>
                <a:latin typeface="Posterama" panose="020B0504020200020000" pitchFamily="34" charset="0"/>
                <a:cs typeface="Posterama" panose="020B0504020200020000" pitchFamily="34" charset="0"/>
              </a:rPr>
              <a:t>. After that it was looking for alternative premises to re-open.</a:t>
            </a:r>
            <a:endParaRPr lang="en-CA" altLang="en-US" sz="1800" i="1">
              <a:solidFill>
                <a:schemeClr val="bg1"/>
              </a:solidFill>
              <a:latin typeface="Posterama" panose="020B0504020200020000" pitchFamily="34" charset="0"/>
              <a:cs typeface="Posterama" panose="020B0504020200020000" pitchFamily="34" charset="0"/>
            </a:endParaRPr>
          </a:p>
          <a:p>
            <a:r>
              <a:rPr lang="en-US" altLang="en-US" sz="1800" i="1">
                <a:solidFill>
                  <a:schemeClr val="bg1"/>
                </a:solidFill>
                <a:latin typeface="Posterama" panose="020B0504020200020000" pitchFamily="34" charset="0"/>
                <a:cs typeface="Posterama" panose="020B0504020200020000" pitchFamily="34" charset="0"/>
              </a:rPr>
              <a:t>Then, </a:t>
            </a:r>
            <a:r>
              <a:rPr lang="en-US" altLang="en-US" sz="1800" i="1">
                <a:solidFill>
                  <a:srgbClr val="FFFF00"/>
                </a:solidFill>
                <a:latin typeface="Posterama" panose="020B0504020200020000" pitchFamily="34" charset="0"/>
                <a:cs typeface="Posterama" panose="020B0504020200020000" pitchFamily="34" charset="0"/>
              </a:rPr>
              <a:t>1970 </a:t>
            </a:r>
            <a:r>
              <a:rPr lang="en-US" altLang="en-US" sz="1800" i="1">
                <a:solidFill>
                  <a:schemeClr val="bg1"/>
                </a:solidFill>
                <a:latin typeface="Posterama" panose="020B0504020200020000" pitchFamily="34" charset="0"/>
                <a:cs typeface="Posterama" panose="020B0504020200020000" pitchFamily="34" charset="0"/>
              </a:rPr>
              <a:t>– </a:t>
            </a:r>
            <a:r>
              <a:rPr lang="en-US" altLang="en-US" sz="1800" i="1">
                <a:solidFill>
                  <a:srgbClr val="FFFF00"/>
                </a:solidFill>
                <a:latin typeface="Posterama" panose="020B0504020200020000" pitchFamily="34" charset="0"/>
                <a:cs typeface="Posterama" panose="020B0504020200020000" pitchFamily="34" charset="0"/>
              </a:rPr>
              <a:t>on the same premises </a:t>
            </a:r>
            <a:r>
              <a:rPr lang="en-US" altLang="en-US" sz="1800" i="1">
                <a:solidFill>
                  <a:schemeClr val="bg1"/>
                </a:solidFill>
                <a:latin typeface="Posterama" panose="020B0504020200020000" pitchFamily="34" charset="0"/>
                <a:cs typeface="Posterama" panose="020B0504020200020000" pitchFamily="34" charset="0"/>
              </a:rPr>
              <a:t>– it seemed as if the Ad-Lib Club is re-opening. Article stated: “</a:t>
            </a:r>
            <a:r>
              <a:rPr lang="en-US" altLang="en-US" sz="1800" i="1">
                <a:solidFill>
                  <a:srgbClr val="FFFF00"/>
                </a:solidFill>
                <a:latin typeface="Posterama" panose="020B0504020200020000" pitchFamily="34" charset="0"/>
                <a:cs typeface="Posterama" panose="020B0504020200020000" pitchFamily="34" charset="0"/>
              </a:rPr>
              <a:t>The AD-LIB, first and most successful of London’s swinging discotheques of the 1960s will reopen this month”</a:t>
            </a:r>
            <a:r>
              <a:rPr lang="en-US" altLang="en-US" sz="1800" i="1">
                <a:solidFill>
                  <a:schemeClr val="bg1"/>
                </a:solidFill>
                <a:latin typeface="Posterama" panose="020B0504020200020000" pitchFamily="34" charset="0"/>
                <a:cs typeface="Posterama" panose="020B0504020200020000" pitchFamily="34" charset="0"/>
              </a:rPr>
              <a:t>.</a:t>
            </a:r>
            <a:endParaRPr lang="en-CA" altLang="en-US" sz="1800" i="1">
              <a:solidFill>
                <a:schemeClr val="bg1"/>
              </a:solidFill>
              <a:latin typeface="Posterama" panose="020B0504020200020000" pitchFamily="34" charset="0"/>
              <a:cs typeface="Posterama" panose="020B0504020200020000" pitchFamily="34" charset="0"/>
            </a:endParaRPr>
          </a:p>
          <a:p>
            <a:r>
              <a:rPr lang="en-US" altLang="en-US" sz="1800" i="1">
                <a:solidFill>
                  <a:schemeClr val="bg1"/>
                </a:solidFill>
                <a:latin typeface="Posterama" panose="020B0504020200020000" pitchFamily="34" charset="0"/>
                <a:cs typeface="Posterama" panose="020B0504020200020000" pitchFamily="34" charset="0"/>
              </a:rPr>
              <a:t>Ad-Lib, after seeing this article, asked the court for an injunction that would prevent the Defendant from passing off the Defendant’s business as the business of the Plaintiff.</a:t>
            </a:r>
            <a:endParaRPr lang="en-CA" altLang="en-US" sz="1800" i="1">
              <a:solidFill>
                <a:schemeClr val="bg1"/>
              </a:solidFill>
              <a:latin typeface="Posterama" panose="020B0504020200020000" pitchFamily="34" charset="0"/>
              <a:cs typeface="Posterama" panose="020B0504020200020000" pitchFamily="34" charset="0"/>
            </a:endParaRPr>
          </a:p>
          <a:p>
            <a:r>
              <a:rPr lang="en-US" altLang="en-US" sz="1800" i="1">
                <a:solidFill>
                  <a:schemeClr val="bg1"/>
                </a:solidFill>
                <a:latin typeface="Posterama" panose="020B0504020200020000" pitchFamily="34" charset="0"/>
                <a:cs typeface="Posterama" panose="020B0504020200020000" pitchFamily="34" charset="0"/>
              </a:rPr>
              <a:t>The judge noted that in 1965, the Ad-Lib Club had substantial goodwill in its name. However, Ad-Lib closed in 1966. </a:t>
            </a:r>
            <a:endParaRPr lang="en-CA" altLang="en-US" sz="1800" i="1">
              <a:solidFill>
                <a:schemeClr val="bg1"/>
              </a:solidFill>
              <a:latin typeface="Posterama" panose="020B0504020200020000" pitchFamily="34" charset="0"/>
              <a:cs typeface="Posterama" panose="020B0504020200020000" pitchFamily="34" charset="0"/>
            </a:endParaRPr>
          </a:p>
          <a:p>
            <a:endParaRPr lang="en-US" altLang="en-US"/>
          </a:p>
        </p:txBody>
      </p:sp>
      <p:sp>
        <p:nvSpPr>
          <p:cNvPr id="199683" name="Slide Number Placeholder 3">
            <a:extLst>
              <a:ext uri="{FF2B5EF4-FFF2-40B4-BE49-F238E27FC236}">
                <a16:creationId xmlns:a16="http://schemas.microsoft.com/office/drawing/2014/main" id="{21D3EBE4-B835-EE71-E612-FA121C65DD03}"/>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BD33813-E451-364E-B1E5-CAA769A87B7D}" type="slidenum">
              <a:rPr lang="en-US" altLang="en-US" smtClean="0">
                <a:solidFill>
                  <a:srgbClr val="002040"/>
                </a:solidFill>
              </a:rPr>
              <a:pPr/>
              <a:t>94</a:t>
            </a:fld>
            <a:endParaRPr lang="en-US" altLang="en-US">
              <a:solidFill>
                <a:srgbClr val="002040"/>
              </a:solidFil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C84B019-EF92-0A19-EE0A-83AAA2815B75}"/>
              </a:ext>
            </a:extLst>
          </p:cNvPr>
          <p:cNvSpPr>
            <a:spLocks noGrp="1"/>
          </p:cNvSpPr>
          <p:nvPr>
            <p:ph type="title"/>
          </p:nvPr>
        </p:nvSpPr>
        <p:spPr>
          <a:xfrm>
            <a:off x="941388" y="50800"/>
            <a:ext cx="7261225" cy="625475"/>
          </a:xfrm>
        </p:spPr>
        <p:txBody>
          <a:bodyPr>
            <a:normAutofit fontScale="90000"/>
          </a:bodyPr>
          <a:lstStyle/>
          <a:p>
            <a:pPr>
              <a:defRPr/>
            </a:pPr>
            <a:r>
              <a:rPr lang="en-US" sz="3675" b="1" dirty="0">
                <a:solidFill>
                  <a:srgbClr val="FFFF00"/>
                </a:solidFill>
              </a:rPr>
              <a:t>Passing off</a:t>
            </a:r>
            <a:r>
              <a:rPr lang="en-US" sz="3675" b="1" dirty="0">
                <a:solidFill>
                  <a:srgbClr val="FF0000"/>
                </a:solidFill>
              </a:rPr>
              <a:t>:</a:t>
            </a:r>
            <a:r>
              <a:rPr lang="en-US" sz="3675" b="1" dirty="0">
                <a:solidFill>
                  <a:srgbClr val="FFFF00"/>
                </a:solidFill>
              </a:rPr>
              <a:t> </a:t>
            </a:r>
            <a:r>
              <a:rPr lang="en-US" sz="3675" i="1" dirty="0">
                <a:solidFill>
                  <a:srgbClr val="00B0F0"/>
                </a:solidFill>
              </a:rPr>
              <a:t>Ad-Lib Club Limited</a:t>
            </a:r>
            <a:br>
              <a:rPr lang="en-US" dirty="0"/>
            </a:br>
            <a:endParaRPr lang="en-US" b="1" dirty="0">
              <a:solidFill>
                <a:srgbClr val="FFFF00"/>
              </a:solidFill>
            </a:endParaRPr>
          </a:p>
        </p:txBody>
      </p:sp>
      <p:sp>
        <p:nvSpPr>
          <p:cNvPr id="2" name="Content Placeholder 1">
            <a:extLst>
              <a:ext uri="{FF2B5EF4-FFF2-40B4-BE49-F238E27FC236}">
                <a16:creationId xmlns:a16="http://schemas.microsoft.com/office/drawing/2014/main" id="{2F9DCD2E-D0B6-FFEA-5750-8B0A2357DED5}"/>
              </a:ext>
            </a:extLst>
          </p:cNvPr>
          <p:cNvSpPr>
            <a:spLocks noGrp="1"/>
          </p:cNvSpPr>
          <p:nvPr>
            <p:ph idx="1"/>
          </p:nvPr>
        </p:nvSpPr>
        <p:spPr>
          <a:xfrm>
            <a:off x="468313" y="915988"/>
            <a:ext cx="8207375" cy="4043362"/>
          </a:xfrm>
        </p:spPr>
        <p:txBody>
          <a:bodyPr>
            <a:normAutofit fontScale="92500"/>
          </a:bodyPr>
          <a:lstStyle/>
          <a:p>
            <a:pPr marL="0" indent="0">
              <a:lnSpc>
                <a:spcPct val="120000"/>
              </a:lnSpc>
              <a:buFont typeface="Arial" panose="020B0604020202020204" pitchFamily="34" charset="0"/>
              <a:buNone/>
              <a:defRPr/>
            </a:pPr>
            <a:r>
              <a:rPr lang="en-US" sz="2200" b="1" dirty="0">
                <a:solidFill>
                  <a:schemeClr val="bg1"/>
                </a:solidFill>
              </a:rPr>
              <a:t>I</a:t>
            </a:r>
            <a:r>
              <a:rPr lang="en-US" sz="2200" dirty="0">
                <a:solidFill>
                  <a:schemeClr val="bg1"/>
                </a:solidFill>
              </a:rPr>
              <a:t>t had been five years since Ad-Lib carried on the business of a club. </a:t>
            </a:r>
            <a:r>
              <a:rPr lang="en-US" sz="2200" b="1" dirty="0">
                <a:solidFill>
                  <a:srgbClr val="FFFF00"/>
                </a:solidFill>
              </a:rPr>
              <a:t>Court still determined that Ad-Lib had goodwill in its name because: </a:t>
            </a:r>
            <a:endParaRPr lang="en-CA" sz="2200" dirty="0">
              <a:solidFill>
                <a:srgbClr val="FFFF00"/>
              </a:solidFill>
            </a:endParaRPr>
          </a:p>
          <a:p>
            <a:pPr>
              <a:lnSpc>
                <a:spcPct val="120000"/>
              </a:lnSpc>
              <a:buFont typeface="+mj-lt"/>
              <a:buAutoNum type="arabicPeriod"/>
              <a:defRPr/>
            </a:pPr>
            <a:r>
              <a:rPr lang="en-US" sz="2200" dirty="0">
                <a:solidFill>
                  <a:srgbClr val="FFFF00"/>
                </a:solidFill>
              </a:rPr>
              <a:t>Defendants must  have chosen the name Ad-Lib Club by reason of the reputation </a:t>
            </a:r>
            <a:r>
              <a:rPr lang="en-US" sz="2200" dirty="0">
                <a:solidFill>
                  <a:schemeClr val="bg1"/>
                </a:solidFill>
              </a:rPr>
              <a:t>acquired by Ad-Lib (the Plaintiff). No evidence filed showing any other reason for the selection of the name. </a:t>
            </a:r>
            <a:endParaRPr lang="en-CA" sz="2200" dirty="0">
              <a:solidFill>
                <a:schemeClr val="bg1"/>
              </a:solidFill>
            </a:endParaRPr>
          </a:p>
          <a:p>
            <a:pPr>
              <a:lnSpc>
                <a:spcPct val="120000"/>
              </a:lnSpc>
              <a:buFont typeface="+mj-lt"/>
              <a:buAutoNum type="arabicPeriod"/>
              <a:defRPr/>
            </a:pPr>
            <a:r>
              <a:rPr lang="en-US" sz="2200" dirty="0">
                <a:solidFill>
                  <a:schemeClr val="bg1"/>
                </a:solidFill>
              </a:rPr>
              <a:t>Based on various </a:t>
            </a:r>
            <a:r>
              <a:rPr lang="en-US" sz="2200" dirty="0">
                <a:solidFill>
                  <a:srgbClr val="FFFF00"/>
                </a:solidFill>
              </a:rPr>
              <a:t>news articles</a:t>
            </a:r>
            <a:r>
              <a:rPr lang="en-US" sz="2200" dirty="0">
                <a:solidFill>
                  <a:schemeClr val="bg1"/>
                </a:solidFill>
              </a:rPr>
              <a:t>, members of </a:t>
            </a:r>
            <a:r>
              <a:rPr lang="en-US" sz="2200" dirty="0">
                <a:solidFill>
                  <a:srgbClr val="FFFF00"/>
                </a:solidFill>
              </a:rPr>
              <a:t>the public clearly seemed to see the new club as a continuation</a:t>
            </a:r>
            <a:r>
              <a:rPr lang="en-US" sz="2200" dirty="0">
                <a:solidFill>
                  <a:schemeClr val="bg1"/>
                </a:solidFill>
              </a:rPr>
              <a:t> of the Plaintiff’s club. </a:t>
            </a:r>
            <a:endParaRPr lang="en-CA" sz="2200" dirty="0">
              <a:solidFill>
                <a:schemeClr val="bg1"/>
              </a:solidFill>
            </a:endParaRPr>
          </a:p>
          <a:p>
            <a:pPr marL="0" indent="0">
              <a:lnSpc>
                <a:spcPct val="120000"/>
              </a:lnSpc>
              <a:buFont typeface="Arial" panose="020B0604020202020204" pitchFamily="34" charset="0"/>
              <a:buNone/>
              <a:defRPr/>
            </a:pPr>
            <a:r>
              <a:rPr lang="en-US" sz="2200" dirty="0">
                <a:solidFill>
                  <a:schemeClr val="bg1"/>
                </a:solidFill>
              </a:rPr>
              <a:t>Accordingly, </a:t>
            </a:r>
            <a:r>
              <a:rPr lang="en-US" sz="2200" dirty="0">
                <a:solidFill>
                  <a:srgbClr val="FF0000"/>
                </a:solidFill>
              </a:rPr>
              <a:t>Ad-Lib, the Plaintiff company, still has goodwill </a:t>
            </a:r>
            <a:r>
              <a:rPr lang="en-US" sz="2200" dirty="0">
                <a:solidFill>
                  <a:schemeClr val="bg1"/>
                </a:solidFill>
              </a:rPr>
              <a:t>and was entitled to exploit it and protect it. </a:t>
            </a:r>
            <a:endParaRPr lang="en-CA" sz="2200" dirty="0">
              <a:solidFill>
                <a:schemeClr val="bg1"/>
              </a:solidFill>
            </a:endParaRPr>
          </a:p>
          <a:p>
            <a:pPr>
              <a:defRPr/>
            </a:pPr>
            <a:endParaRPr lang="en-CA" dirty="0"/>
          </a:p>
          <a:p>
            <a:pPr>
              <a:defRPr/>
            </a:pPr>
            <a:endParaRPr lang="en-US" dirty="0"/>
          </a:p>
        </p:txBody>
      </p:sp>
      <p:sp>
        <p:nvSpPr>
          <p:cNvPr id="201731" name="Slide Number Placeholder 3">
            <a:extLst>
              <a:ext uri="{FF2B5EF4-FFF2-40B4-BE49-F238E27FC236}">
                <a16:creationId xmlns:a16="http://schemas.microsoft.com/office/drawing/2014/main" id="{B5D28E74-7220-5498-A2CF-AFC40A17ACBD}"/>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06E03B9-B36F-2F43-9B91-DB94B3E0B899}" type="slidenum">
              <a:rPr lang="en-US" altLang="en-US" smtClean="0">
                <a:solidFill>
                  <a:srgbClr val="002040"/>
                </a:solidFill>
              </a:rPr>
              <a:pPr/>
              <a:t>95</a:t>
            </a:fld>
            <a:endParaRPr lang="en-US" altLang="en-US">
              <a:solidFill>
                <a:srgbClr val="002040"/>
              </a:solidFil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A584542-CA60-947A-C9B1-59CF6C0E0862}"/>
              </a:ext>
            </a:extLst>
          </p:cNvPr>
          <p:cNvSpPr>
            <a:spLocks noGrp="1"/>
          </p:cNvSpPr>
          <p:nvPr>
            <p:ph type="title"/>
          </p:nvPr>
        </p:nvSpPr>
        <p:spPr>
          <a:xfrm>
            <a:off x="250825" y="134938"/>
            <a:ext cx="8424863" cy="676275"/>
          </a:xfrm>
        </p:spPr>
        <p:txBody>
          <a:bodyPr>
            <a:normAutofit fontScale="90000"/>
          </a:bodyPr>
          <a:lstStyle/>
          <a:p>
            <a:pPr>
              <a:defRPr/>
            </a:pPr>
            <a:r>
              <a:rPr lang="en-US" sz="3600" b="1" dirty="0">
                <a:solidFill>
                  <a:srgbClr val="FFFF00"/>
                </a:solidFill>
              </a:rPr>
              <a:t>Passing off</a:t>
            </a:r>
            <a:r>
              <a:rPr lang="en-US" sz="3600" b="1" dirty="0">
                <a:solidFill>
                  <a:srgbClr val="FF0000"/>
                </a:solidFill>
              </a:rPr>
              <a:t>:</a:t>
            </a:r>
            <a:r>
              <a:rPr lang="en-US" sz="3600" b="1" dirty="0">
                <a:solidFill>
                  <a:srgbClr val="FFFF00"/>
                </a:solidFill>
              </a:rPr>
              <a:t> </a:t>
            </a:r>
            <a:r>
              <a:rPr lang="en-US" sz="3600" dirty="0">
                <a:solidFill>
                  <a:schemeClr val="bg1"/>
                </a:solidFill>
              </a:rPr>
              <a:t>Principles from </a:t>
            </a:r>
            <a:r>
              <a:rPr lang="en-US" sz="3600" i="1" dirty="0">
                <a:solidFill>
                  <a:srgbClr val="00B0F0"/>
                </a:solidFill>
              </a:rPr>
              <a:t>Ad-Lib Club </a:t>
            </a:r>
            <a:br>
              <a:rPr lang="en-US" dirty="0"/>
            </a:br>
            <a:endParaRPr lang="en-US" b="1" dirty="0">
              <a:solidFill>
                <a:srgbClr val="FFFF00"/>
              </a:solidFill>
            </a:endParaRPr>
          </a:p>
        </p:txBody>
      </p:sp>
      <p:sp>
        <p:nvSpPr>
          <p:cNvPr id="2" name="Content Placeholder 1">
            <a:extLst>
              <a:ext uri="{FF2B5EF4-FFF2-40B4-BE49-F238E27FC236}">
                <a16:creationId xmlns:a16="http://schemas.microsoft.com/office/drawing/2014/main" id="{C6A9597A-3B5F-72F0-F87E-22D561BF0035}"/>
              </a:ext>
            </a:extLst>
          </p:cNvPr>
          <p:cNvSpPr>
            <a:spLocks noGrp="1"/>
          </p:cNvSpPr>
          <p:nvPr>
            <p:ph idx="1"/>
          </p:nvPr>
        </p:nvSpPr>
        <p:spPr>
          <a:xfrm>
            <a:off x="395288" y="1058863"/>
            <a:ext cx="8353425" cy="3482975"/>
          </a:xfrm>
        </p:spPr>
        <p:txBody>
          <a:bodyPr>
            <a:normAutofit fontScale="92500" lnSpcReduction="20000"/>
          </a:bodyPr>
          <a:lstStyle/>
          <a:p>
            <a:pPr>
              <a:lnSpc>
                <a:spcPct val="120000"/>
              </a:lnSpc>
              <a:defRPr/>
            </a:pPr>
            <a:r>
              <a:rPr lang="en-US" sz="3075" dirty="0">
                <a:solidFill>
                  <a:srgbClr val="FFFF00"/>
                </a:solidFill>
              </a:rPr>
              <a:t>Where someone stops carrying on a business</a:t>
            </a:r>
            <a:r>
              <a:rPr lang="en-US" sz="3075" dirty="0">
                <a:solidFill>
                  <a:schemeClr val="bg1"/>
                </a:solidFill>
              </a:rPr>
              <a:t>, </a:t>
            </a:r>
            <a:r>
              <a:rPr lang="en-US" sz="3075" dirty="0">
                <a:solidFill>
                  <a:srgbClr val="FF0000"/>
                </a:solidFill>
              </a:rPr>
              <a:t>they keep, for a period of time, the goodwill attached to that business</a:t>
            </a:r>
            <a:r>
              <a:rPr lang="en-US" sz="3075" dirty="0">
                <a:solidFill>
                  <a:schemeClr val="bg1"/>
                </a:solidFill>
              </a:rPr>
              <a:t>. </a:t>
            </a:r>
          </a:p>
          <a:p>
            <a:pPr>
              <a:lnSpc>
                <a:spcPct val="120000"/>
              </a:lnSpc>
              <a:defRPr/>
            </a:pPr>
            <a:r>
              <a:rPr lang="en-US" sz="3075" dirty="0">
                <a:solidFill>
                  <a:schemeClr val="bg1"/>
                </a:solidFill>
              </a:rPr>
              <a:t>As long as that goodwill remains, the person should be able to enforce his rights in respect to any name attached to that goodwill.</a:t>
            </a:r>
          </a:p>
          <a:p>
            <a:pPr>
              <a:lnSpc>
                <a:spcPct val="120000"/>
              </a:lnSpc>
              <a:defRPr/>
            </a:pPr>
            <a:r>
              <a:rPr lang="en-US" sz="3075" dirty="0">
                <a:solidFill>
                  <a:srgbClr val="FFFF00"/>
                </a:solidFill>
              </a:rPr>
              <a:t> When goodwill expires is a question of fact. </a:t>
            </a:r>
          </a:p>
          <a:p>
            <a:pPr>
              <a:defRPr/>
            </a:pPr>
            <a:endParaRPr lang="en-US" dirty="0"/>
          </a:p>
        </p:txBody>
      </p:sp>
      <p:sp>
        <p:nvSpPr>
          <p:cNvPr id="203779" name="Slide Number Placeholder 3">
            <a:extLst>
              <a:ext uri="{FF2B5EF4-FFF2-40B4-BE49-F238E27FC236}">
                <a16:creationId xmlns:a16="http://schemas.microsoft.com/office/drawing/2014/main" id="{80A209BC-E294-AB0B-6C8A-C794B57BAF4F}"/>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5E0EF06-B3C3-324D-A751-C1C5F966F1BA}" type="slidenum">
              <a:rPr lang="en-US" altLang="en-US" smtClean="0">
                <a:solidFill>
                  <a:srgbClr val="002040"/>
                </a:solidFill>
              </a:rPr>
              <a:pPr/>
              <a:t>96</a:t>
            </a:fld>
            <a:endParaRPr lang="en-US" altLang="en-US">
              <a:solidFill>
                <a:srgbClr val="002040"/>
              </a:solidFil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7" name="Title 1">
            <a:extLst>
              <a:ext uri="{FF2B5EF4-FFF2-40B4-BE49-F238E27FC236}">
                <a16:creationId xmlns:a16="http://schemas.microsoft.com/office/drawing/2014/main" id="{893EC3CC-6A2D-B55C-4802-ACA28F107C3E}"/>
              </a:ext>
            </a:extLst>
          </p:cNvPr>
          <p:cNvSpPr>
            <a:spLocks noGrp="1" noChangeArrowheads="1"/>
          </p:cNvSpPr>
          <p:nvPr>
            <p:ph type="title"/>
          </p:nvPr>
        </p:nvSpPr>
        <p:spPr bwMode="auto">
          <a:xfrm>
            <a:off x="1485900" y="155575"/>
            <a:ext cx="6172200" cy="762000"/>
          </a:xfrm>
          <a:prstGeom prst="rect">
            <a:avLst/>
          </a:prstGeom>
        </p:spPr>
        <p:txBody>
          <a:bodyPr vert="horz" wrap="square" lIns="91440" tIns="45720" rIns="91440" bIns="45720" numCol="1" anchor="t" anchorCtr="0" compatLnSpc="1">
            <a:prstTxWarp prst="textNoShape">
              <a:avLst/>
            </a:prstTxWarp>
            <a:normAutofit fontScale="90000"/>
          </a:bodyPr>
          <a:lstStyle/>
          <a:p>
            <a:pPr>
              <a:defRPr/>
            </a:pPr>
            <a:r>
              <a:rPr lang="en-US" altLang="en-US" sz="4500" b="1" dirty="0">
                <a:solidFill>
                  <a:srgbClr val="FF0000"/>
                </a:solidFill>
              </a:rPr>
              <a:t>Overall principle</a:t>
            </a:r>
          </a:p>
        </p:txBody>
      </p:sp>
      <p:sp>
        <p:nvSpPr>
          <p:cNvPr id="3" name="Content Placeholder 2">
            <a:extLst>
              <a:ext uri="{FF2B5EF4-FFF2-40B4-BE49-F238E27FC236}">
                <a16:creationId xmlns:a16="http://schemas.microsoft.com/office/drawing/2014/main" id="{119BAE79-9260-91CC-4093-D212C9A47E4A}"/>
              </a:ext>
            </a:extLst>
          </p:cNvPr>
          <p:cNvSpPr>
            <a:spLocks noGrp="1"/>
          </p:cNvSpPr>
          <p:nvPr>
            <p:ph sz="quarter" idx="10"/>
          </p:nvPr>
        </p:nvSpPr>
        <p:spPr>
          <a:xfrm>
            <a:off x="457200" y="1058863"/>
            <a:ext cx="8229600" cy="3605212"/>
          </a:xfrm>
        </p:spPr>
        <p:txBody>
          <a:bodyPr/>
          <a:lstStyle/>
          <a:p>
            <a:pPr marL="0" indent="0">
              <a:lnSpc>
                <a:spcPct val="110000"/>
              </a:lnSpc>
              <a:buFont typeface="Arial" panose="020B0604020202020204" pitchFamily="34" charset="0"/>
              <a:buNone/>
              <a:defRPr/>
            </a:pPr>
            <a:r>
              <a:rPr lang="en-US" sz="3300" dirty="0">
                <a:solidFill>
                  <a:schemeClr val="bg1"/>
                </a:solidFill>
              </a:rPr>
              <a:t>An enterprise </a:t>
            </a:r>
            <a:r>
              <a:rPr lang="en-US" sz="3300" dirty="0">
                <a:solidFill>
                  <a:srgbClr val="FFFF00"/>
                </a:solidFill>
              </a:rPr>
              <a:t>can eventually lose its goodwill</a:t>
            </a:r>
            <a:r>
              <a:rPr lang="en-US" sz="3300" dirty="0">
                <a:solidFill>
                  <a:schemeClr val="bg1"/>
                </a:solidFill>
              </a:rPr>
              <a:t>, after a period of time, </a:t>
            </a:r>
            <a:r>
              <a:rPr lang="en-US" sz="3300" dirty="0">
                <a:solidFill>
                  <a:srgbClr val="FFFF00"/>
                </a:solidFill>
              </a:rPr>
              <a:t>if it shuts down</a:t>
            </a:r>
            <a:r>
              <a:rPr lang="en-US" sz="3300" dirty="0">
                <a:solidFill>
                  <a:schemeClr val="bg1"/>
                </a:solidFill>
              </a:rPr>
              <a:t>. After a period of non-use, a name or product appearance will lose its “mojo” (not a technical term) and no longer be distinctive of a certain trade source. </a:t>
            </a:r>
            <a:endParaRPr lang="en-CA" sz="3300" dirty="0">
              <a:solidFill>
                <a:schemeClr val="bg1"/>
              </a:solidFill>
            </a:endParaRPr>
          </a:p>
          <a:p>
            <a:pPr>
              <a:defRPr/>
            </a:pPr>
            <a:endParaRPr lang="en-US"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49" name="Picture 3" descr="A lit up city at night&#10;&#10;Description automatically generated">
            <a:extLst>
              <a:ext uri="{FF2B5EF4-FFF2-40B4-BE49-F238E27FC236}">
                <a16:creationId xmlns:a16="http://schemas.microsoft.com/office/drawing/2014/main" id="{08ECC854-50F7-C757-EA4C-5D5CFD4797D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44638" y="531813"/>
            <a:ext cx="6054725" cy="407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3" descr="A screenshot of a cell phone&#10;&#10;Description automatically generated">
            <a:extLst>
              <a:ext uri="{FF2B5EF4-FFF2-40B4-BE49-F238E27FC236}">
                <a16:creationId xmlns:a16="http://schemas.microsoft.com/office/drawing/2014/main" id="{D61F42B8-719F-C415-DDE4-FE565E90D09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54175" y="123825"/>
            <a:ext cx="5835650" cy="476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Theme">
  <a:themeElements>
    <a:clrScheme name="Custom 1">
      <a:dk1>
        <a:srgbClr val="002040"/>
      </a:dk1>
      <a:lt1>
        <a:srgbClr val="FFFFFF"/>
      </a:lt1>
      <a:dk2>
        <a:srgbClr val="486B7F"/>
      </a:dk2>
      <a:lt2>
        <a:srgbClr val="EEECE1"/>
      </a:lt2>
      <a:accent1>
        <a:srgbClr val="002040"/>
      </a:accent1>
      <a:accent2>
        <a:srgbClr val="2E526B"/>
      </a:accent2>
      <a:accent3>
        <a:srgbClr val="6A8999"/>
      </a:accent3>
      <a:accent4>
        <a:srgbClr val="A7B9C1"/>
      </a:accent4>
      <a:accent5>
        <a:srgbClr val="BECBD0"/>
      </a:accent5>
      <a:accent6>
        <a:srgbClr val="D0DCD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Custom 1">
      <a:dk1>
        <a:srgbClr val="002040"/>
      </a:dk1>
      <a:lt1>
        <a:srgbClr val="FFFFFF"/>
      </a:lt1>
      <a:dk2>
        <a:srgbClr val="486B7F"/>
      </a:dk2>
      <a:lt2>
        <a:srgbClr val="EEECE1"/>
      </a:lt2>
      <a:accent1>
        <a:srgbClr val="002040"/>
      </a:accent1>
      <a:accent2>
        <a:srgbClr val="2E526B"/>
      </a:accent2>
      <a:accent3>
        <a:srgbClr val="6A8999"/>
      </a:accent3>
      <a:accent4>
        <a:srgbClr val="A7B9C1"/>
      </a:accent4>
      <a:accent5>
        <a:srgbClr val="BECBD0"/>
      </a:accent5>
      <a:accent6>
        <a:srgbClr val="D0DCD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Custom 1">
      <a:dk1>
        <a:srgbClr val="002040"/>
      </a:dk1>
      <a:lt1>
        <a:srgbClr val="FFFFFF"/>
      </a:lt1>
      <a:dk2>
        <a:srgbClr val="486B7F"/>
      </a:dk2>
      <a:lt2>
        <a:srgbClr val="EEECE1"/>
      </a:lt2>
      <a:accent1>
        <a:srgbClr val="002040"/>
      </a:accent1>
      <a:accent2>
        <a:srgbClr val="2E526B"/>
      </a:accent2>
      <a:accent3>
        <a:srgbClr val="6A8999"/>
      </a:accent3>
      <a:accent4>
        <a:srgbClr val="A7B9C1"/>
      </a:accent4>
      <a:accent5>
        <a:srgbClr val="BECBD0"/>
      </a:accent5>
      <a:accent6>
        <a:srgbClr val="D0DCD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Custom 1">
      <a:dk1>
        <a:srgbClr val="002040"/>
      </a:dk1>
      <a:lt1>
        <a:srgbClr val="FFFFFF"/>
      </a:lt1>
      <a:dk2>
        <a:srgbClr val="486B7F"/>
      </a:dk2>
      <a:lt2>
        <a:srgbClr val="EEECE1"/>
      </a:lt2>
      <a:accent1>
        <a:srgbClr val="002040"/>
      </a:accent1>
      <a:accent2>
        <a:srgbClr val="2E526B"/>
      </a:accent2>
      <a:accent3>
        <a:srgbClr val="6A8999"/>
      </a:accent3>
      <a:accent4>
        <a:srgbClr val="A7B9C1"/>
      </a:accent4>
      <a:accent5>
        <a:srgbClr val="BECBD0"/>
      </a:accent5>
      <a:accent6>
        <a:srgbClr val="D0DCD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11834</TotalTime>
  <Words>8427</Words>
  <Application>Microsoft Macintosh PowerPoint</Application>
  <PresentationFormat>On-screen Show (16:9)</PresentationFormat>
  <Paragraphs>632</Paragraphs>
  <Slides>164</Slides>
  <Notes>54</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164</vt:i4>
      </vt:variant>
    </vt:vector>
  </HeadingPairs>
  <TitlesOfParts>
    <vt:vector size="179" baseType="lpstr">
      <vt:lpstr>Apple Chancery</vt:lpstr>
      <vt:lpstr>Arial</vt:lpstr>
      <vt:lpstr>Calibri</vt:lpstr>
      <vt:lpstr>Courier New</vt:lpstr>
      <vt:lpstr>Droid Sans</vt:lpstr>
      <vt:lpstr>P22 Typewriter</vt:lpstr>
      <vt:lpstr>Posterama</vt:lpstr>
      <vt:lpstr>Times New Roman</vt:lpstr>
      <vt:lpstr>Verdana</vt:lpstr>
      <vt:lpstr>Whitney Book</vt:lpstr>
      <vt:lpstr>WhitneyHTF-Bold</vt:lpstr>
      <vt:lpstr>Office Theme</vt:lpstr>
      <vt:lpstr>2_Office Theme</vt:lpstr>
      <vt:lpstr>1_Office Theme</vt:lpstr>
      <vt:lpstr>3_Office Theme</vt:lpstr>
      <vt:lpstr>PowerPoint Presentation</vt:lpstr>
      <vt:lpstr>Special Guest Speaker</vt:lpstr>
      <vt:lpstr>PowerPoint Presentation</vt:lpstr>
      <vt:lpstr>PowerPoint Presentation</vt:lpstr>
      <vt:lpstr>PowerPoint Presentation</vt:lpstr>
      <vt:lpstr>PowerPoint Presentation</vt:lpstr>
      <vt:lpstr>PowerPoint Presentation</vt:lpstr>
      <vt:lpstr>Text @ UBC Bookstore</vt:lpstr>
      <vt:lpstr>PowerPoint Presentation</vt:lpstr>
      <vt:lpstr>PowerPoint Presentation</vt:lpstr>
      <vt:lpstr>PowerPoint Presentation</vt:lpstr>
      <vt:lpstr>PowerPoint Presentation</vt:lpstr>
      <vt:lpstr> For full privileges on the website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Let’s talk about…</vt:lpstr>
      <vt:lpstr>20% = a modest proposal…</vt:lpstr>
      <vt:lpstr>PowerPoint Presentation</vt:lpstr>
      <vt:lpstr>PowerPoint Presentation</vt:lpstr>
      <vt:lpstr>  </vt:lpstr>
      <vt:lpstr>LLMCL Students Registered in the Class as such:  Additional Task    </vt:lpstr>
      <vt:lpstr>PowerPoint Presentation</vt:lpstr>
      <vt:lpstr>PowerPoint Presentation</vt:lpstr>
      <vt:lpstr>The 10%</vt:lpstr>
      <vt:lpstr>Anything &amp; everything can be done via email if you prefer</vt:lpstr>
      <vt:lpstr>Final Exam </vt:lpstr>
      <vt:lpstr>PowerPoint Presentation</vt:lpstr>
      <vt:lpstr>PowerPoint Presentation</vt:lpstr>
      <vt:lpstr>Pause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Pause</vt:lpstr>
      <vt:lpstr>PowerPoint Presentation</vt:lpstr>
      <vt:lpstr>“Passing Off”</vt:lpstr>
      <vt:lpstr>From Copyright to Passing Off/Trademarks</vt:lpstr>
      <vt:lpstr>PowerPoint Presentation</vt:lpstr>
      <vt:lpstr>Conceptual Frameworks</vt:lpstr>
      <vt:lpstr>Passing off</vt:lpstr>
      <vt:lpstr>PowerPoint Presentation</vt:lpstr>
      <vt:lpstr>Passing off</vt:lpstr>
      <vt:lpstr>Ciba‑Geigy Canada Ltd. v. Apotex Inc.</vt:lpstr>
      <vt:lpstr>Passing off: Where does goodwill come from?</vt:lpstr>
      <vt:lpstr>Passing off: Where does goodwill come from?</vt:lpstr>
      <vt:lpstr>Passing off: Shared Goodwill</vt:lpstr>
      <vt:lpstr>Passing off: Shared Goodwill</vt:lpstr>
      <vt:lpstr>Passing off: Shared Goodwill</vt:lpstr>
      <vt:lpstr>Passing off: Foreign goodwill </vt:lpstr>
      <vt:lpstr>Passing off: Foreign goodwill  </vt:lpstr>
      <vt:lpstr>Passing off: Foreign goodwill  </vt:lpstr>
      <vt:lpstr>Passing off: Foreign goodwill  </vt:lpstr>
      <vt:lpstr>PowerPoint Presentation</vt:lpstr>
      <vt:lpstr>To what extent can goodwill be acquired in a purely descriptive product name? </vt:lpstr>
      <vt:lpstr>Passing off: Ray Plastics </vt:lpstr>
      <vt:lpstr>PowerPoint Presentation</vt:lpstr>
      <vt:lpstr>Passing off: Novopharm v. Bayer Inc. (2000)</vt:lpstr>
      <vt:lpstr>Passing off: Novopharm v. Bayer Inc. (2000)</vt:lpstr>
      <vt:lpstr>Passing off: Novopharm v. Bayer Inc. Court 1</vt:lpstr>
      <vt:lpstr>Passing off: Novopharm v. Bayer Inc. Court 2</vt:lpstr>
      <vt:lpstr>Passing off: Novopharm v. Bayer Inc. (2000)</vt:lpstr>
      <vt:lpstr>Passing off: Novopharm v. Bayer Inc. (2000)</vt:lpstr>
      <vt:lpstr>Summary</vt:lpstr>
      <vt:lpstr>Passing off: Kirkbi AG v. Ritvik Holdings, 2005 SCC</vt:lpstr>
      <vt:lpstr>PowerPoint Presentation</vt:lpstr>
      <vt:lpstr>Pause</vt:lpstr>
      <vt:lpstr>PowerPoint Presentation</vt:lpstr>
      <vt:lpstr>PowerPoint Presentation</vt:lpstr>
      <vt:lpstr>PowerPoint Presentation</vt:lpstr>
      <vt:lpstr>PowerPoint Presentation</vt:lpstr>
      <vt:lpstr>Pause</vt:lpstr>
      <vt:lpstr>Losing Reputation or Goodwill: HOW?</vt:lpstr>
      <vt:lpstr>PowerPoint Presentation</vt:lpstr>
      <vt:lpstr>Passing off: Ad-Lib Club Limited </vt:lpstr>
      <vt:lpstr>Passing off: Ad-Lib Club Limited </vt:lpstr>
      <vt:lpstr>Passing off: Principles from Ad-Lib Club  </vt:lpstr>
      <vt:lpstr>Overall principle</vt:lpstr>
      <vt:lpstr>PowerPoint Presentation</vt:lpstr>
      <vt:lpstr>PowerPoint Presentation</vt:lpstr>
      <vt:lpstr>PowerPoint Presentation</vt:lpstr>
      <vt:lpstr>PowerPoint Presentation</vt:lpstr>
      <vt:lpstr>Pause</vt:lpstr>
      <vt:lpstr>PowerPoint Presentation</vt:lpstr>
      <vt:lpstr>Passing off: Genericization</vt:lpstr>
      <vt:lpstr>Passing off: Genericization</vt:lpstr>
      <vt:lpstr>Passing off: Genericization</vt:lpstr>
      <vt:lpstr>PowerPoint Presentation</vt:lpstr>
      <vt:lpstr>Passing off: Genericization</vt:lpstr>
      <vt:lpstr>Passing off: Genericization</vt:lpstr>
      <vt:lpstr>Passing off: Genericization</vt:lpstr>
      <vt:lpstr>PowerPoint Presentation</vt:lpstr>
      <vt:lpstr>Speaking of “Champagne”…</vt:lpstr>
      <vt:lpstr>PowerPoint Presentation</vt:lpstr>
      <vt:lpstr>PowerPoint Presentation</vt:lpstr>
      <vt:lpstr>PowerPoint Presentation</vt:lpstr>
      <vt:lpstr>PowerPoint Presentation</vt:lpstr>
      <vt:lpstr>Corporate Strategy &amp; Strategic Replacement?</vt:lpstr>
      <vt:lpstr>PowerPoint Presentation</vt:lpstr>
      <vt:lpstr>PowerPoint Presentation</vt:lpstr>
      <vt:lpstr>Follow-up</vt:lpstr>
      <vt:lpstr>PowerPoint Presentation</vt:lpstr>
      <vt:lpstr>PowerPoint Presentation</vt:lpstr>
      <vt:lpstr>PowerPoint Presentation</vt:lpstr>
      <vt:lpstr>Pause</vt:lpstr>
      <vt:lpstr>PowerPoint Presentation</vt:lpstr>
      <vt:lpstr>Passing off</vt:lpstr>
      <vt:lpstr>Passing off</vt:lpstr>
      <vt:lpstr>Passing off</vt:lpstr>
      <vt:lpstr>Passing off</vt:lpstr>
      <vt:lpstr>Passing off: Recap</vt:lpstr>
      <vt:lpstr>Passing off: The Test Person 1</vt:lpstr>
      <vt:lpstr>Passing off: The Test Person 2</vt:lpstr>
      <vt:lpstr>PowerPoint Presentation</vt:lpstr>
      <vt:lpstr>Passing off</vt:lpstr>
      <vt:lpstr>Passing off</vt:lpstr>
      <vt:lpstr>Passing off</vt:lpstr>
      <vt:lpstr>Passing off</vt:lpstr>
      <vt:lpstr>Passing off</vt:lpstr>
      <vt:lpstr>Questions to Contemplate?</vt:lpstr>
      <vt:lpstr>Passing off</vt:lpstr>
      <vt:lpstr>Passing off: Initial Interest Confusion 1</vt:lpstr>
      <vt:lpstr>Passing off: Initial Interest Confusion 2</vt:lpstr>
      <vt:lpstr>PowerPoint Presentation</vt:lpstr>
      <vt:lpstr>Passing off: Initial Interest Confusion 3</vt:lpstr>
      <vt:lpstr>Passing off: Initial Interest Confusion 4</vt:lpstr>
      <vt:lpstr>Passing off: Initial Interest Confusion 5</vt:lpstr>
      <vt:lpstr>Passing off: Initial Interest Confusion 6</vt:lpstr>
      <vt:lpstr>Passing off: Initial Interest Confusion 7</vt:lpstr>
      <vt:lpstr>Passing off: Initial Interest Confusion Recap</vt:lpstr>
      <vt:lpstr>Passing off: Initial interest confusion SUMMARY </vt:lpstr>
      <vt:lpstr>PowerPoint Presentation</vt:lpstr>
      <vt:lpstr>Pause</vt:lpstr>
      <vt:lpstr>On with the show…</vt:lpstr>
      <vt:lpstr>Passing off: Damage</vt:lpstr>
      <vt:lpstr>PowerPoint Presentation</vt:lpstr>
      <vt:lpstr>Pause</vt:lpstr>
      <vt:lpstr>PowerPoint Presentation</vt:lpstr>
      <vt:lpstr>PowerPoint Presentation</vt:lpstr>
      <vt:lpstr>PowerPoint Presentation</vt:lpstr>
      <vt:lpstr>PowerPoint Presentation</vt:lpstr>
      <vt:lpstr>PowerPoint Presentation</vt:lpstr>
      <vt:lpstr>  Always include a cat picture</vt:lpstr>
      <vt:lpstr>PowerPoint Presentation</vt:lpstr>
      <vt:lpstr>PowerPoint Presentation</vt:lpstr>
    </vt:vector>
  </TitlesOfParts>
  <Company>UBC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Ann Goncalves</dc:creator>
  <cp:lastModifiedBy>Jon Festinger</cp:lastModifiedBy>
  <cp:revision>392</cp:revision>
  <cp:lastPrinted>2016-07-11T18:15:24Z</cp:lastPrinted>
  <dcterms:created xsi:type="dcterms:W3CDTF">2010-06-15T20:07:28Z</dcterms:created>
  <dcterms:modified xsi:type="dcterms:W3CDTF">2023-11-20T06:48:29Z</dcterms:modified>
</cp:coreProperties>
</file>