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tiff" Extension="tiff"/>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slide+xml" PartName="/ppt/slides/slide182.xml"/>
  <Override ContentType="application/vnd.openxmlformats-officedocument.presentationml.slide+xml" PartName="/ppt/slides/slide183.xml"/>
  <Override ContentType="application/vnd.openxmlformats-officedocument.presentationml.slide+xml" PartName="/ppt/slides/slide184.xml"/>
  <Override ContentType="application/vnd.openxmlformats-officedocument.presentationml.slide+xml" PartName="/ppt/slides/slide185.xml"/>
  <Override ContentType="application/vnd.openxmlformats-officedocument.presentationml.slide+xml" PartName="/ppt/slides/slide186.xml"/>
  <Override ContentType="application/vnd.openxmlformats-officedocument.presentationml.slide+xml" PartName="/ppt/slides/slide187.xml"/>
  <Override ContentType="application/vnd.openxmlformats-officedocument.presentationml.slide+xml" PartName="/ppt/slides/slide188.xml"/>
  <Override ContentType="application/vnd.openxmlformats-officedocument.presentationml.slide+xml" PartName="/ppt/slides/slide189.xml"/>
  <Override ContentType="application/vnd.openxmlformats-officedocument.presentationml.slide+xml" PartName="/ppt/slides/slide190.xml"/>
  <Override ContentType="application/vnd.openxmlformats-officedocument.presentationml.slide+xml" PartName="/ppt/slides/slide191.xml"/>
  <Override ContentType="application/vnd.openxmlformats-officedocument.presentationml.slide+xml" PartName="/ppt/slides/slide192.xml"/>
  <Override ContentType="application/vnd.openxmlformats-officedocument.presentationml.slide+xml" PartName="/ppt/slides/slide193.xml"/>
  <Override ContentType="application/vnd.openxmlformats-officedocument.presentationml.slide+xml" PartName="/ppt/slides/slide194.xml"/>
  <Override ContentType="application/vnd.openxmlformats-officedocument.presentationml.slide+xml" PartName="/ppt/slides/slide195.xml"/>
  <Override ContentType="application/vnd.openxmlformats-officedocument.presentationml.slide+xml" PartName="/ppt/slides/slide196.xml"/>
  <Override ContentType="application/vnd.openxmlformats-officedocument.presentationml.slide+xml" PartName="/ppt/slides/slide197.xml"/>
  <Override ContentType="application/vnd.openxmlformats-officedocument.presentationml.slide+xml" PartName="/ppt/slides/slide198.xml"/>
  <Override ContentType="application/vnd.openxmlformats-officedocument.presentationml.slide+xml" PartName="/ppt/slides/slide199.xml"/>
  <Override ContentType="application/vnd.openxmlformats-officedocument.presentationml.slide+xml" PartName="/ppt/slides/slide200.xml"/>
  <Override ContentType="application/vnd.openxmlformats-officedocument.presentationml.slide+xml" PartName="/ppt/slides/slide201.xml"/>
  <Override ContentType="application/vnd.openxmlformats-officedocument.presentationml.slide+xml" PartName="/ppt/slides/slide202.xml"/>
  <Override ContentType="application/vnd.openxmlformats-officedocument.presentationml.slide+xml" PartName="/ppt/slides/slide203.xml"/>
  <Override ContentType="application/vnd.openxmlformats-officedocument.presentationml.slide+xml" PartName="/ppt/slides/slide204.xml"/>
  <Override ContentType="application/vnd.openxmlformats-officedocument.presentationml.slide+xml" PartName="/ppt/slides/slide205.xml"/>
  <Override ContentType="application/vnd.openxmlformats-officedocument.presentationml.slide+xml" PartName="/ppt/slides/slide206.xml"/>
  <Override ContentType="application/vnd.openxmlformats-officedocument.presentationml.slide+xml" PartName="/ppt/slides/slide207.xml"/>
  <Override ContentType="application/vnd.openxmlformats-officedocument.presentationml.slide+xml" PartName="/ppt/slides/slide208.xml"/>
  <Override ContentType="application/vnd.openxmlformats-officedocument.presentationml.slide+xml" PartName="/ppt/slides/slide209.xml"/>
  <Override ContentType="application/vnd.openxmlformats-officedocument.presentationml.slide+xml" PartName="/ppt/slides/slide210.xml"/>
  <Override ContentType="application/vnd.openxmlformats-officedocument.presentationml.slide+xml" PartName="/ppt/slides/slide211.xml"/>
  <Override ContentType="application/vnd.openxmlformats-officedocument.presentationml.slide+xml" PartName="/ppt/slides/slide212.xml"/>
  <Override ContentType="application/vnd.openxmlformats-officedocument.presentationml.slide+xml" PartName="/ppt/slides/slide213.xml"/>
  <Override ContentType="application/vnd.openxmlformats-officedocument.presentationml.slide+xml" PartName="/ppt/slides/slide214.xml"/>
  <Override ContentType="application/vnd.openxmlformats-officedocument.presentationml.slide+xml" PartName="/ppt/slides/slide215.xml"/>
  <Override ContentType="application/vnd.openxmlformats-officedocument.presentationml.slide+xml" PartName="/ppt/slides/slide216.xml"/>
  <Override ContentType="application/vnd.openxmlformats-officedocument.presentationml.slide+xml" PartName="/ppt/slides/slide217.xml"/>
  <Override ContentType="application/vnd.openxmlformats-officedocument.presentationml.slide+xml" PartName="/ppt/slides/slide218.xml"/>
  <Override ContentType="application/vnd.openxmlformats-officedocument.presentationml.slide+xml" PartName="/ppt/slides/slide219.xml"/>
  <Override ContentType="application/vnd.openxmlformats-officedocument.presentationml.slide+xml" PartName="/ppt/slides/slide220.xml"/>
  <Override ContentType="application/vnd.openxmlformats-officedocument.presentationml.slide+xml" PartName="/ppt/slides/slide221.xml"/>
  <Override ContentType="application/vnd.openxmlformats-officedocument.presentationml.slide+xml" PartName="/ppt/slides/slide222.xml"/>
  <Override ContentType="application/vnd.openxmlformats-officedocument.presentationml.slide+xml" PartName="/ppt/slides/slide223.xml"/>
  <Override ContentType="application/vnd.openxmlformats-officedocument.presentationml.slide+xml" PartName="/ppt/slides/slide224.xml"/>
  <Override ContentType="application/vnd.openxmlformats-officedocument.presentationml.slide+xml" PartName="/ppt/slides/slide225.xml"/>
  <Override ContentType="application/vnd.openxmlformats-officedocument.presentationml.slide+xml" PartName="/ppt/slides/slide226.xml"/>
  <Override ContentType="application/vnd.openxmlformats-officedocument.presentationml.slide+xml" PartName="/ppt/slides/slide227.xml"/>
  <Override ContentType="application/vnd.openxmlformats-officedocument.presentationml.slide+xml" PartName="/ppt/slides/slide228.xml"/>
  <Override ContentType="application/vnd.openxmlformats-officedocument.presentationml.slide+xml" PartName="/ppt/slides/slide229.xml"/>
  <Override ContentType="application/vnd.openxmlformats-officedocument.presentationml.slide+xml" PartName="/ppt/slides/slide230.xml"/>
  <Override ContentType="application/vnd.openxmlformats-officedocument.presentationml.slide+xml" PartName="/ppt/slides/slide231.xml"/>
  <Override ContentType="application/vnd.openxmlformats-officedocument.presentationml.slide+xml" PartName="/ppt/slides/slide232.xml"/>
  <Override ContentType="application/vnd.openxmlformats-officedocument.presentationml.slide+xml" PartName="/ppt/slides/slide233.xml"/>
  <Override ContentType="application/vnd.openxmlformats-officedocument.presentationml.slide+xml" PartName="/ppt/slides/slide234.xml"/>
  <Override ContentType="application/vnd.openxmlformats-officedocument.presentationml.slide+xml" PartName="/ppt/slides/slide235.xml"/>
  <Override ContentType="application/vnd.openxmlformats-officedocument.presentationml.slide+xml" PartName="/ppt/slides/slide236.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inkml+xml" PartName="/ppt/ink/ink1.xml"/>
  <Override ContentType="application/inkml+xml" PartName="/ppt/ink/ink2.xml"/>
  <Override ContentType="application/inkml+xml" PartName="/ppt/ink/ink3.xml"/>
  <Override ContentType="application/inkml+xml" PartName="/ppt/ink/ink4.xml"/>
  <Override ContentType="application/inkml+xml" PartName="/ppt/ink/ink5.xml"/>
  <Override ContentType="application/inkml+xml" PartName="/ppt/ink/ink6.xml"/>
  <Override ContentType="application/inkml+xml" PartName="/ppt/ink/ink7.xml"/>
  <Override ContentType="application/inkml+xml" PartName="/ppt/ink/ink8.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inkml+xml" PartName="/ppt/ink/ink9.xml"/>
  <Override ContentType="application/inkml+xml" PartName="/ppt/ink/ink10.xml"/>
  <Override ContentType="application/inkml+xml" PartName="/ppt/ink/ink11.xml"/>
  <Override ContentType="application/inkml+xml" PartName="/ppt/ink/ink12.xml"/>
  <Override ContentType="application/inkml+xml" PartName="/ppt/ink/ink13.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8"/>
  </p:notesMasterIdLst>
  <p:handoutMasterIdLst>
    <p:handoutMasterId r:id="rId239"/>
  </p:handoutMasterIdLst>
  <p:sldIdLst>
    <p:sldId id="298" r:id="rId2"/>
    <p:sldId id="1084" r:id="rId3"/>
    <p:sldId id="7749" r:id="rId4"/>
    <p:sldId id="7687" r:id="rId5"/>
    <p:sldId id="3560" r:id="rId6"/>
    <p:sldId id="7743" r:id="rId7"/>
    <p:sldId id="7750" r:id="rId8"/>
    <p:sldId id="7751" r:id="rId9"/>
    <p:sldId id="3625" r:id="rId10"/>
    <p:sldId id="1087" r:id="rId11"/>
    <p:sldId id="5622" r:id="rId12"/>
    <p:sldId id="5631" r:id="rId13"/>
    <p:sldId id="5624" r:id="rId14"/>
    <p:sldId id="5625" r:id="rId15"/>
    <p:sldId id="5626" r:id="rId16"/>
    <p:sldId id="5627" r:id="rId17"/>
    <p:sldId id="5628" r:id="rId18"/>
    <p:sldId id="5629" r:id="rId19"/>
    <p:sldId id="7721" r:id="rId20"/>
    <p:sldId id="7722" r:id="rId21"/>
    <p:sldId id="7723" r:id="rId22"/>
    <p:sldId id="1245" r:id="rId23"/>
    <p:sldId id="1172" r:id="rId24"/>
    <p:sldId id="3544" r:id="rId25"/>
    <p:sldId id="6316" r:id="rId26"/>
    <p:sldId id="6324" r:id="rId27"/>
    <p:sldId id="6325" r:id="rId28"/>
    <p:sldId id="6326" r:id="rId29"/>
    <p:sldId id="6327" r:id="rId30"/>
    <p:sldId id="6328" r:id="rId31"/>
    <p:sldId id="6329" r:id="rId32"/>
    <p:sldId id="6330" r:id="rId33"/>
    <p:sldId id="6331" r:id="rId34"/>
    <p:sldId id="6332" r:id="rId35"/>
    <p:sldId id="6336" r:id="rId36"/>
    <p:sldId id="6338" r:id="rId37"/>
    <p:sldId id="6339" r:id="rId38"/>
    <p:sldId id="6334" r:id="rId39"/>
    <p:sldId id="8127" r:id="rId40"/>
    <p:sldId id="7744" r:id="rId41"/>
    <p:sldId id="8085" r:id="rId42"/>
    <p:sldId id="8086" r:id="rId43"/>
    <p:sldId id="8087" r:id="rId44"/>
    <p:sldId id="7745" r:id="rId45"/>
    <p:sldId id="7746" r:id="rId46"/>
    <p:sldId id="7747" r:id="rId47"/>
    <p:sldId id="7748" r:id="rId48"/>
    <p:sldId id="8088" r:id="rId49"/>
    <p:sldId id="7638" r:id="rId50"/>
    <p:sldId id="7683" r:id="rId51"/>
    <p:sldId id="8076" r:id="rId52"/>
    <p:sldId id="8077" r:id="rId53"/>
    <p:sldId id="7693" r:id="rId54"/>
    <p:sldId id="8084" r:id="rId55"/>
    <p:sldId id="8107" r:id="rId56"/>
    <p:sldId id="8108" r:id="rId57"/>
    <p:sldId id="8109" r:id="rId58"/>
    <p:sldId id="8110" r:id="rId59"/>
    <p:sldId id="8111" r:id="rId60"/>
    <p:sldId id="8112" r:id="rId61"/>
    <p:sldId id="8113" r:id="rId62"/>
    <p:sldId id="8114" r:id="rId63"/>
    <p:sldId id="8115" r:id="rId64"/>
    <p:sldId id="8116" r:id="rId65"/>
    <p:sldId id="8117" r:id="rId66"/>
    <p:sldId id="8118" r:id="rId67"/>
    <p:sldId id="7771" r:id="rId68"/>
    <p:sldId id="7772" r:id="rId69"/>
    <p:sldId id="7773" r:id="rId70"/>
    <p:sldId id="7775" r:id="rId71"/>
    <p:sldId id="7776" r:id="rId72"/>
    <p:sldId id="7777" r:id="rId73"/>
    <p:sldId id="7778" r:id="rId74"/>
    <p:sldId id="7779" r:id="rId75"/>
    <p:sldId id="7789" r:id="rId76"/>
    <p:sldId id="8102" r:id="rId77"/>
    <p:sldId id="7741" r:id="rId78"/>
    <p:sldId id="8091" r:id="rId79"/>
    <p:sldId id="8119" r:id="rId80"/>
    <p:sldId id="8120" r:id="rId81"/>
    <p:sldId id="7733" r:id="rId82"/>
    <p:sldId id="7734" r:id="rId83"/>
    <p:sldId id="7735" r:id="rId84"/>
    <p:sldId id="7736" r:id="rId85"/>
    <p:sldId id="7737" r:id="rId86"/>
    <p:sldId id="7738" r:id="rId87"/>
    <p:sldId id="8122" r:id="rId88"/>
    <p:sldId id="4085" r:id="rId89"/>
    <p:sldId id="4086" r:id="rId90"/>
    <p:sldId id="6766" r:id="rId91"/>
    <p:sldId id="6765" r:id="rId92"/>
    <p:sldId id="4114" r:id="rId93"/>
    <p:sldId id="3960" r:id="rId94"/>
    <p:sldId id="5537" r:id="rId95"/>
    <p:sldId id="5679" r:id="rId96"/>
    <p:sldId id="3681" r:id="rId97"/>
    <p:sldId id="3716" r:id="rId98"/>
    <p:sldId id="4087" r:id="rId99"/>
    <p:sldId id="3717" r:id="rId100"/>
    <p:sldId id="3718" r:id="rId101"/>
    <p:sldId id="3719" r:id="rId102"/>
    <p:sldId id="3720" r:id="rId103"/>
    <p:sldId id="3964" r:id="rId104"/>
    <p:sldId id="3961" r:id="rId105"/>
    <p:sldId id="5680" r:id="rId106"/>
    <p:sldId id="3988" r:id="rId107"/>
    <p:sldId id="4089" r:id="rId108"/>
    <p:sldId id="6680" r:id="rId109"/>
    <p:sldId id="6682" r:id="rId110"/>
    <p:sldId id="6683" r:id="rId111"/>
    <p:sldId id="6684" r:id="rId112"/>
    <p:sldId id="6681" r:id="rId113"/>
    <p:sldId id="4088" r:id="rId114"/>
    <p:sldId id="8123" r:id="rId115"/>
    <p:sldId id="8124" r:id="rId116"/>
    <p:sldId id="7724" r:id="rId117"/>
    <p:sldId id="1082" r:id="rId118"/>
    <p:sldId id="5550" r:id="rId119"/>
    <p:sldId id="299" r:id="rId120"/>
    <p:sldId id="5474" r:id="rId121"/>
    <p:sldId id="308" r:id="rId122"/>
    <p:sldId id="5571" r:id="rId123"/>
    <p:sldId id="5589" r:id="rId124"/>
    <p:sldId id="3578" r:id="rId125"/>
    <p:sldId id="5605" r:id="rId126"/>
    <p:sldId id="4115" r:id="rId127"/>
    <p:sldId id="8129" r:id="rId128"/>
    <p:sldId id="5434" r:id="rId129"/>
    <p:sldId id="8132" r:id="rId130"/>
    <p:sldId id="6414" r:id="rId131"/>
    <p:sldId id="8130" r:id="rId132"/>
    <p:sldId id="3594" r:id="rId133"/>
    <p:sldId id="5578" r:id="rId134"/>
    <p:sldId id="318" r:id="rId135"/>
    <p:sldId id="5670" r:id="rId136"/>
    <p:sldId id="5671" r:id="rId137"/>
    <p:sldId id="4091" r:id="rId138"/>
    <p:sldId id="3633" r:id="rId139"/>
    <p:sldId id="4096" r:id="rId140"/>
    <p:sldId id="3708" r:id="rId141"/>
    <p:sldId id="3710" r:id="rId142"/>
    <p:sldId id="4145" r:id="rId143"/>
    <p:sldId id="3954" r:id="rId144"/>
    <p:sldId id="4018" r:id="rId145"/>
    <p:sldId id="4099" r:id="rId146"/>
    <p:sldId id="4019" r:id="rId147"/>
    <p:sldId id="5764" r:id="rId148"/>
    <p:sldId id="8089" r:id="rId149"/>
    <p:sldId id="5739" r:id="rId150"/>
    <p:sldId id="4100" r:id="rId151"/>
    <p:sldId id="4101" r:id="rId152"/>
    <p:sldId id="4102" r:id="rId153"/>
    <p:sldId id="4103" r:id="rId154"/>
    <p:sldId id="4027" r:id="rId155"/>
    <p:sldId id="4104" r:id="rId156"/>
    <p:sldId id="4105" r:id="rId157"/>
    <p:sldId id="4106" r:id="rId158"/>
    <p:sldId id="4030" r:id="rId159"/>
    <p:sldId id="4033" r:id="rId160"/>
    <p:sldId id="5740" r:id="rId161"/>
    <p:sldId id="4035" r:id="rId162"/>
    <p:sldId id="4036" r:id="rId163"/>
    <p:sldId id="4107" r:id="rId164"/>
    <p:sldId id="4108" r:id="rId165"/>
    <p:sldId id="4109" r:id="rId166"/>
    <p:sldId id="5741" r:id="rId167"/>
    <p:sldId id="3956" r:id="rId168"/>
    <p:sldId id="4110" r:id="rId169"/>
    <p:sldId id="4041" r:id="rId170"/>
    <p:sldId id="4111" r:id="rId171"/>
    <p:sldId id="5765" r:id="rId172"/>
    <p:sldId id="5766" r:id="rId173"/>
    <p:sldId id="5742" r:id="rId174"/>
    <p:sldId id="4044" r:id="rId175"/>
    <p:sldId id="4045" r:id="rId176"/>
    <p:sldId id="5743" r:id="rId177"/>
    <p:sldId id="4047" r:id="rId178"/>
    <p:sldId id="4048" r:id="rId179"/>
    <p:sldId id="4049" r:id="rId180"/>
    <p:sldId id="4112" r:id="rId181"/>
    <p:sldId id="5541" r:id="rId182"/>
    <p:sldId id="5684" r:id="rId183"/>
    <p:sldId id="5725" r:id="rId184"/>
    <p:sldId id="5744" r:id="rId185"/>
    <p:sldId id="5745" r:id="rId186"/>
    <p:sldId id="5767" r:id="rId187"/>
    <p:sldId id="5768" r:id="rId188"/>
    <p:sldId id="5726" r:id="rId189"/>
    <p:sldId id="5727" r:id="rId190"/>
    <p:sldId id="5728" r:id="rId191"/>
    <p:sldId id="5729" r:id="rId192"/>
    <p:sldId id="5730" r:id="rId193"/>
    <p:sldId id="5731" r:id="rId194"/>
    <p:sldId id="5732" r:id="rId195"/>
    <p:sldId id="6460" r:id="rId196"/>
    <p:sldId id="6461" r:id="rId197"/>
    <p:sldId id="6462" r:id="rId198"/>
    <p:sldId id="6463" r:id="rId199"/>
    <p:sldId id="6464" r:id="rId200"/>
    <p:sldId id="5733" r:id="rId201"/>
    <p:sldId id="5734" r:id="rId202"/>
    <p:sldId id="5735" r:id="rId203"/>
    <p:sldId id="5736" r:id="rId204"/>
    <p:sldId id="5746" r:id="rId205"/>
    <p:sldId id="5747" r:id="rId206"/>
    <p:sldId id="5737" r:id="rId207"/>
    <p:sldId id="7719" r:id="rId208"/>
    <p:sldId id="7720" r:id="rId209"/>
    <p:sldId id="3957" r:id="rId210"/>
    <p:sldId id="3970" r:id="rId211"/>
    <p:sldId id="3976" r:id="rId212"/>
    <p:sldId id="3990" r:id="rId213"/>
    <p:sldId id="3971" r:id="rId214"/>
    <p:sldId id="3977" r:id="rId215"/>
    <p:sldId id="4273" r:id="rId216"/>
    <p:sldId id="4274" r:id="rId217"/>
    <p:sldId id="3972" r:id="rId218"/>
    <p:sldId id="3981" r:id="rId219"/>
    <p:sldId id="3982" r:id="rId220"/>
    <p:sldId id="5772" r:id="rId221"/>
    <p:sldId id="325" r:id="rId222"/>
    <p:sldId id="3991" r:id="rId223"/>
    <p:sldId id="3992" r:id="rId224"/>
    <p:sldId id="6725" r:id="rId225"/>
    <p:sldId id="6723" r:id="rId226"/>
    <p:sldId id="6724" r:id="rId227"/>
    <p:sldId id="4292" r:id="rId228"/>
    <p:sldId id="8131" r:id="rId229"/>
    <p:sldId id="6985" r:id="rId230"/>
    <p:sldId id="6986" r:id="rId231"/>
    <p:sldId id="6121" r:id="rId232"/>
    <p:sldId id="8121" r:id="rId233"/>
    <p:sldId id="6397" r:id="rId234"/>
    <p:sldId id="6398" r:id="rId235"/>
    <p:sldId id="6399" r:id="rId236"/>
    <p:sldId id="6400" r:id="rId237"/>
  </p:sldIdLst>
  <p:sldSz cx="9144000" cy="5143500" type="screen16x9"/>
  <p:notesSz cx="6858000" cy="9144000"/>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orient="horz" pos="1188">
          <p15:clr>
            <a:srgbClr val="A4A3A4"/>
          </p15:clr>
        </p15:guide>
        <p15:guide id="3" orient="horz" pos="972">
          <p15:clr>
            <a:srgbClr val="A4A3A4"/>
          </p15:clr>
        </p15:guide>
        <p15:guide id="4" orient="horz" pos="756">
          <p15:clr>
            <a:srgbClr val="A4A3A4"/>
          </p15:clr>
        </p15:guide>
        <p15:guide id="5" orient="horz" pos="1080">
          <p15:clr>
            <a:srgbClr val="A4A3A4"/>
          </p15:clr>
        </p15:guide>
        <p15:guide id="6" orient="horz" pos="1404">
          <p15:clr>
            <a:srgbClr val="A4A3A4"/>
          </p15:clr>
        </p15:guide>
        <p15:guide id="7" orient="horz" pos="1296">
          <p15:clr>
            <a:srgbClr val="A4A3A4"/>
          </p15:clr>
        </p15:guide>
        <p15:guide id="8" orient="horz" pos="864">
          <p15:clr>
            <a:srgbClr val="A4A3A4"/>
          </p15:clr>
        </p15:guide>
        <p15:guide id="9" pos="2880">
          <p15:clr>
            <a:srgbClr val="A4A3A4"/>
          </p15:clr>
        </p15:guide>
        <p15:guide id="10" pos="1728">
          <p15:clr>
            <a:srgbClr val="A4A3A4"/>
          </p15:clr>
        </p15:guide>
        <p15:guide id="11" pos="721">
          <p15:clr>
            <a:srgbClr val="A4A3A4"/>
          </p15:clr>
        </p15:guide>
        <p15:guide id="12" pos="1144">
          <p15:clr>
            <a:srgbClr val="A4A3A4"/>
          </p15:clr>
        </p15:guide>
        <p15:guide id="13" pos="3455">
          <p15:clr>
            <a:srgbClr val="A4A3A4"/>
          </p15:clr>
        </p15:guide>
        <p15:guide id="14" pos="5184">
          <p15:clr>
            <a:srgbClr val="A4A3A4"/>
          </p15:clr>
        </p15:guide>
        <p15:guide id="15" pos="2305">
          <p15:clr>
            <a:srgbClr val="A4A3A4"/>
          </p15:clr>
        </p15:guide>
        <p15:guide id="16" pos="403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830"/>
  </p:normalViewPr>
  <p:slideViewPr>
    <p:cSldViewPr snapToObjects="1">
      <p:cViewPr varScale="1">
        <p:scale>
          <a:sx n="146" d="100"/>
          <a:sy n="146" d="100"/>
        </p:scale>
        <p:origin x="176" y="424"/>
      </p:cViewPr>
      <p:guideLst>
        <p:guide orient="horz" pos="1620"/>
        <p:guide orient="horz" pos="1188"/>
        <p:guide orient="horz" pos="972"/>
        <p:guide orient="horz" pos="756"/>
        <p:guide orient="horz" pos="1080"/>
        <p:guide orient="horz" pos="1404"/>
        <p:guide orient="horz" pos="1296"/>
        <p:guide orient="horz" pos="864"/>
        <p:guide pos="2880"/>
        <p:guide pos="1728"/>
        <p:guide pos="721"/>
        <p:guide pos="1144"/>
        <p:guide pos="3455"/>
        <p:guide pos="5184"/>
        <p:guide pos="2305"/>
        <p:guide pos="40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Objects="1">
      <p:cViewPr varScale="1">
        <p:scale>
          <a:sx n="121" d="100"/>
          <a:sy n="121" d="100"/>
        </p:scale>
        <p:origin x="324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notesMaster" Target="notesMasters/notesMaster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handoutMaster" Target="handoutMasters/handoutMaster1.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presProps" Target="presProps.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theme" Target="theme/theme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ableStyles" Target="tableStyle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703B16-6862-D189-C008-62729E632E8C}"/>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875C1470-7E20-0023-852B-4BF3A149ED5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151FA547-E71D-BA40-A1C6-FEBEF3A71F9D}" type="datetime1">
              <a:rPr lang="en-US" altLang="en-US"/>
              <a:pPr>
                <a:defRPr/>
              </a:pPr>
              <a:t>10/15/23</a:t>
            </a:fld>
            <a:endParaRPr lang="en-US" altLang="en-US"/>
          </a:p>
        </p:txBody>
      </p:sp>
      <p:sp>
        <p:nvSpPr>
          <p:cNvPr id="4" name="Footer Placeholder 3">
            <a:extLst>
              <a:ext uri="{FF2B5EF4-FFF2-40B4-BE49-F238E27FC236}">
                <a16:creationId xmlns:a16="http://schemas.microsoft.com/office/drawing/2014/main" id="{4385ABF8-955D-EA57-E59E-726CA20246CC}"/>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DA65FC14-1E9F-0AEE-F8E0-769963361667}"/>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6F1340-48BF-3149-932A-4C39D19EA92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35.279"/>
    </inkml:context>
    <inkml:brush xml:id="br0">
      <inkml:brushProperty name="width" value="0.1" units="cm"/>
      <inkml:brushProperty name="height" value="0.1" units="cm"/>
      <inkml:brushProperty name="color" value="#E71224"/>
    </inkml:brush>
  </inkml:definitions>
  <inkml:trace contextRef="#ctx0" brushRef="#br0">1 142 24575,'54'0'0,"0"0"0,21 2 0,7 2 0,-9 1 0,4 0 0,3 2 0,10 1 0,4 2 0,1-1 0,-21-2 0,2 1 0,-1-1 0,1-1 0,0 0 0,0-1 0,-1-1 0,1 0 0,20 0 0,0-1 0,-2-1 0,-7-2 0,-3 0 0,-1 0 0,-5 0 0,-3 0 0,0 0 0,-7 0 0,-2 1 0,0 1 0,26 1 0,-2 2 0,-8 3 0,-2 2 0,-13 1 0,-2 2 0,-5-1 0,-1-1 0,0-1 0,1-2 0,-1-3 0,3-2 0,17-1 0,4-1 0,10-1 0,1 0 0,2 1 0,1-1 0,1 2 0,-1 0 0,-11-1 0,-3 1 0,-7 0 0,-1 1 0,-1 1 0,-1-1 0,-4 2 0,-1-1 0,4 1 0,1-1 0,3 0 0,-1-2 0,-7 0 0,-3-1 0,-10-1 0,-2 0 0,36 0 0,-13 0 0,11 0 0,-4 0 0,8 0 0,8 0 0,-14 0 0,7 0 0,5 0 0,2 0 0,2 0-207,-6 0 0,3 0 1,2 0-1,2 0 0,-1 0 1,-1 0 206,-14 0 0,1 0 0,0 0 0,-1 0 0,1 0 0,-2 0 0,-1 0 0,9 0 0,0 0 0,-1-1 0,-2 1 0,-2 0 0,-4-1 0,18 1 0,-4-1 0,-5 0 0,-3 0 0,6 0 0,-5-1 0,-6 1 0,15-1 0,-8 1 0,-16 0 0,-5 0 0,-9 2 0,0-2 0,5-1 0,3-2 620,16-7 0,5-5-620,-16 0 0,3-3 0,2-1 0,10-3 0,3-2 0,2-1 0,-19 6 0,1-1 0,1 1 0,0 0 0,0 3 0,0 0 0,0 1 0,0 1 0,22-1 0,-1 2 0,-1 2 0,-4 3 0,-1 0 0,-2 3 0,-8 2 0,-2 1 0,-2 1 0,-8 1 0,-2 0 0,-3 0 0,19 1 0,-6 0 0,-17 0 0,-5 0 0,28 0 0,-22 0 0,-11 5 0,-8 1 0,0-1 0,0 0 0,3-5 0,2 0 0,-7 0 0,-13 0 0,-10 0 0,26 0 0,7 0 0,11 0 0,6 1 0,9 0 0,6 2 0,-1 2 0,6 2 0,3 1 0,2 1 0,-7 0 0,2 1 0,2 1 0,0 1 0,0 0 0,0 1 0,1 1 0,0-1 0,-1 2 0,-1-1 0,-4 0 0,-1 1 0,-1-1 0,-1 0 0,-1 0 0,9 1 0,0-1 0,-3-1 0,-4-1 0,12 1 0,-4-2 0,-2-1 0,-11-2 0,-2 0 0,-2-3 0,27-3 0,-4-6 0,-11-6 0,-1-3 0,-5-2 0,-1-1 0,-5-1 0,-2 1 0,-8 4 0,0 3 0,3 3 0,2 2 0,9 2 0,2 1 0,2 1 0,2 0 0,2 0 0,0 0 0,-6 0 0,-3 0 0,-12 0 0,-3 0 0,-5-1 0,-3-1 0,29-6 0,-14-4 0,-15-2 0,-15 1 0,-17 5 0,-11 4 0,-8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07:00:39.652"/>
    </inkml:context>
    <inkml:brush xml:id="br0">
      <inkml:brushProperty name="width" value="0.1" units="cm"/>
      <inkml:brushProperty name="height" value="0.1" units="cm"/>
      <inkml:brushProperty name="color" value="#E71224"/>
    </inkml:brush>
  </inkml:definitions>
  <inkml:trace contextRef="#ctx0" brushRef="#br0">737 65 24575,'-18'-5'0,"0"1"0,-6-6 0,5 1 0,-4-1 0,4 5 0,1-3 0,0 7 0,4-6 0,1 6 0,5-3 0,-1 4 0,2 0 0,-1 0 0,-1 0 0,1 0 0,0 0 0,0 0 0,-5 0 0,-1 0 0,-4 0 0,0 0 0,0 0 0,-9 0 0,7 0 0,-5 4 0,10-3 0,4 9 0,3-4 0,3 5 0,2-2 0,3 3 0,0-3 0,0 10 0,0-5 0,0 7 0,0-3 0,0-6 0,0 1 0,0 4 0,0-7 0,7 14 0,-1-13 0,10 8 0,-3-9 0,13 10 0,-6-9 0,20 11 0,-18-8 0,23 6 0,-24-6 0,11 3 0,-14-6 0,5 7 0,-3-8 0,9 9 0,-10-5 0,5 5 0,0 1 0,-5-2 0,8 9 0,-12-11 0,6 17 0,-15-22 0,2 19 0,-8-16 0,-4 11 0,-5-5 0,-10 15 0,0-13 0,-8 18 0,8-20 0,-12 20 0,10-23 0,-25 23 0,19-31 0,-8 9 0,-1 2 0,-7-10 0,-2 5 0,0 2 0,-6-5 0,6-4 0,0 0 0,-3 3 0,-24-5 0,38-1 0,-4-5 0,24 0 0,1 0 0,9-8 0,0-2 0,4-9 0,0 6 0,0-4 0,0-1 0,0 3 0,0-4 0,0 9 0,0-1 0,4 6 0,0 2 0,5 3 0,-1 0 0,1 13 0,-5-10 0,1 11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0-25T07:01:06.788"/>
    </inkml:context>
    <inkml:brush xml:id="br0">
      <inkml:brushProperty name="width" value="0.1" units="cm"/>
      <inkml:brushProperty name="height" value="0.1" units="cm"/>
      <inkml:brushProperty name="color" value="#E71224"/>
    </inkml:brush>
  </inkml:definitions>
  <inkml:trace contextRef="#ctx0" brushRef="#br0">0 60 24575,'18'0'0,"-3"0"0,14 0 0,-4 0 0,5 0 0,0 0 0,0 0 0,0-9 0,1 7 0,12-7 0,-15 9 0,28 0 0,-28 0 0,19-5 0,-17 5 0,12-4 0,-11-1 0,10 4 0,-10-8 0,10 8 0,-14-3 0,18-1 0,-23 4 0,23-4 0,-24 5 0,19 0 0,-20 0 0,15 0 0,-15 0 0,14 0 0,-18 0 0,18 0 0,-18 0 0,10 0 0,-3 0 0,10 0 0,-6 0 0,32 0 0,-35 0 0,40 0 0,-41 0 0,28 0 0,-24 0 0,18 0 0,-18 0 0,24 0 0,-28 0 0,14 0 0,-14 0 0,18 0 0,-12 0 0,11 0 0,-22 0 0,14 0 0,-11 0 0,19 0 0,-20 0 0,15 0 0,-19 0 0,12 0 0,-17 0 0,5 0 0,-8 0 0,1 0 0,-1 0 0,10 0 0,-3 0 0,19 0 0,6 0 0,13 6 0,-1 0 0,6 1 0,-11-3 0,3 0 0,10 4 0,6 1 0,-6-1 0,-13-4 0,1-1 0,16 6 0,9 0 0,-10 0 0,-23-2 0,-1 0 0,15 1 0,7 1 0,-7-1 0,-15-2 0,-3 2 0,16 3 0,-3 0 0,-6-4 0,-1 2 0,-27-5 0,-3-3 0,-4 2 0,0-3 0,-3 4 0,-2 1 0,-3-1 0,0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0:31:00.006"/>
    </inkml:context>
    <inkml:brush xml:id="br0">
      <inkml:brushProperty name="width" value="0.05" units="cm"/>
      <inkml:brushProperty name="height" value="0.05" units="cm"/>
      <inkml:brushProperty name="color" value="#E71224"/>
    </inkml:brush>
  </inkml:definitions>
  <inkml:trace contextRef="#ctx0" brushRef="#br0">299 0 24575,'-7'36'0,"-15"20"0,-12 24 0,-8 8 0,4-8 0,8-13 0,5-11 0,1-1 0,-1-2 0,2-5 0,7-10 0,6-12 0,7-10 0,3-6 0,0-5 0,5-4 0,7-3 0,10 0 0,18 2 0,26 0 0,21 0 0,10 0 0,-3 0 0,-13 0 0,-13 0 0,-11 0 0,-11 1 0,2 2 0,20 2 0,16 4 0,1 1 0,-16-1 0,-28-1 0,-21-5 0,-11-1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2-05T20:31:03.573"/>
    </inkml:context>
    <inkml:brush xml:id="br0">
      <inkml:brushProperty name="width" value="0.05" units="cm"/>
      <inkml:brushProperty name="height" value="0.05" units="cm"/>
      <inkml:brushProperty name="color" value="#E71224"/>
    </inkml:brush>
  </inkml:definitions>
  <inkml:trace contextRef="#ctx0" brushRef="#br0">12 0 24575,'0'37'0,"0"21"0,0 29 0,0-36 0,0 0 0,0 0 0,0 0 0,0 0 0,0-1 0,0 35 0,0-11 0,0-19 0,0-16 0,0-1 0,-1 3 0,-2 8 0,0 8 0,0-1 0,2-4 0,1-9 0,0-13 0,0-9 0,0-7 0,0-6 0,0 0 0,0 0 0,0 1 0,0-2 0,0-3 0,0-2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11T03:07:41.179"/>
    </inkml:context>
    <inkml:brush xml:id="br0">
      <inkml:brushProperty name="width" value="0.1" units="cm"/>
      <inkml:brushProperty name="height" value="0.1" units="cm"/>
      <inkml:brushProperty name="color" value="#E71224"/>
    </inkml:brush>
  </inkml:definitions>
  <inkml:trace contextRef="#ctx0" brushRef="#br0">0 205 24575,'79'0'0,"-18"1"0,8 1 0,19 1 0,7 1 0,-23 0 0,2 0 0,-1 1 0,-5 2 0,-1 0 0,-1 1 0,29 4 0,-2 2 0,-4-1 0,-1 1 0,-7-3 0,-1-1 0,8-3 0,1-3 0,1-1 0,1-3 0,4-5 0,1-2 0,-4-2 0,-3-1 0,-14-1 0,-5-1 0,-11 2 0,-5 1 0,17 0 0,-21 7 0,18 5 0,-9 2 0,9 1 0,3 0 0,8 2 0,6 0 0,-5-1 0,6 1 0,2 1 0,1-1 0,-10 0 0,1-1 0,1 0 0,2 0 0,1 0-141,9-1 0,3 1 0,1-2 0,1 0 0,-1 0 141,0 0 0,1-2 0,-1 1 0,1-1 0,-1-2 0,0 1 0,-1-2 0,0 0 0,0-1 0,-1-1 0,-4-1 0,0 0 0,-1-1 0,-1-1 0,-4-1 0,6-2 0,-2 0 0,-3-2 0,-3-2 0,13-3 0,-3-2 0,-6 0 0,-17 0 0,-5 0 0,-4 1 0,6-3 0,-6 1 0,22-2 0,-27 13 705,-12 7-705,-3 0 0,-6 0 0,-13 0 0,4 0 0,37 0 0,-8 0 0,9 0 0,31 0 0,8 0 0,-20-1 0,2 0 0,2 0 0,4-1 0,1-1 0,-1 0 0,1 0 0,0-1 0,-2 1 0,-7-1 0,-2 1 0,-1-1 0,-7 2 0,-1 0 0,-3 0 0,25 0 0,-5 1 0,-9 1 0,-3 0 0,-1 0 0,-1 0 0,7 1 0,1-2 0,3 1 0,4-2 0,-17-3 0,4-1 0,0-1 0,4-2 0,0-1 0,0-1 0,0-1 0,0-1 0,0 1 0,-1 0 0,-1 1 0,-2 2 0,18-1 0,-3 4 0,-3 4 0,-2 3 0,-3 5 0,-1 4 0,-7 2 0,-2 3 0,1 4 0,-3 3 0,-6-1 0,-3 2 0,-11-3 0,-4 1 0,31 17 0,-30-6 0,-8 0 0,6 0 0,11-1 0,14-1 0,15-3 0,11-7 0,0-6 0,-8-6 0,-11-5 0,-5-2 0,-1-1 0,4 0 0,2-2 0,-3-4 0,-4 0 0,2 0 0,-3 4 0,3-1 0,-4-3 0,-11 0 0,-5 1 0,9 2 0,22 3 0,-13 0 0,9 0 0,-13 0 0,4 0 0,2 0 0,8 0 0,3 0 0,1 0 0,2 0 0,1 0 0,-3 0 0,-9 0 0,-3 0 0,0 0 0,26 0 0,-3 0 0,-11-1 0,-4-1 0,-11 1 0,-4-1 0,-12 1 0,-5-1 0,21-1 0,-32 3 0,-17 0 0,-12 0 0,-3 0 0,4 0 0,4 0 0,2 0 0,-6 0 0,-4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1:43.331"/>
    </inkml:context>
    <inkml:brush xml:id="br0">
      <inkml:brushProperty name="width" value="0.05" units="cm"/>
      <inkml:brushProperty name="height" value="0.05" units="cm"/>
      <inkml:brushProperty name="color" value="#E71224"/>
    </inkml:brush>
  </inkml:definitions>
  <inkml:trace contextRef="#ctx0" brushRef="#br0">434 298 24575,'-20'0'0,"-12"1"0,-14 6 0,-5 7 0,4 7 0,8 2 0,4-1 0,4 0 0,4-2 0,5 1 0,4-3 0,4-3 0,3-1 0,4 0 0,2 3 0,-2 4 0,-2 8 0,3 7 0,1 6 0,4 4 0,4 0 0,5 1 0,6-2 0,3-1 0,-1-2 0,2-3 0,1-4 0,0-9 0,-4-1 0,-6-4 0,-5-2 0,-4 1 0,0-5 0,0 6 0,3 6 0,3 5 0,4 5 0,3 1 0,-1-3 0,-2-2 0,-2-4 0,3-3 0,1-5 0,4-5 0,4-1 0,3-1 0,1 4 0,4 4 0,6 0 0,5-3 0,6-6 0,8-6 0,9-5 0,9-2 0,9 0 0,4 0 0,-2 0 0,-1 0 0,-2-2 0,-1-4 0,-1-3 0,-4-4 0,-2 2 0,-3 2 0,0 1 0,-2 0 0,-4-1 0,2 2 0,3 3 0,6 2 0,2 2 0,-2 0 0,-1 0 0,-5 1 0,-4 3 0,-6 1 0,-4-1 0,-6-2 0,-5-2 0,-6 0 0,-7 0 0,-5 0 0,-5 0 0,-4 0 0,0 0 0,1-2 0,0-5 0,-1-7 0,-2-8 0,-5-11 0,-3-10 0,-12-7 0,-8 1 0,-10 6 0,-2 6 0,4 2 0,5-3 0,7-6 0,3-11 0,2-13 0,1-12 0,0-6 0,0-1 0,0 1 0,-4 2 0,-5 4 0,-6 6 0,-6 7 0,-3 6 0,-3 4 0,0 4 0,-2 7 0,-2 8 0,-9 11 0,-10 9 0,-14 8 0,-1 6 0,1 3 0,6 1 0,4 2 0,-5 5 0,-1 6 0,0 3 0,1 1 0,1 0 0,8-6 0,2-2 0,-2 2 0,-6 3 0,-15 6 0,-2 3 0,2-10 0,6-2 0,5-7 0,6 0 0,7 2 0,9 3 0,6 6 0,2 3 0,0-1 0,-2-3 0,1-2 0,3 1 0,7 4 0,5 3 0,5 3 0,0-1 0,-1-6 0,1-6 0,2-8 0,6-3 0,3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5:17.795"/>
    </inkml:context>
    <inkml:brush xml:id="br0">
      <inkml:brushProperty name="width" value="0.05" units="cm"/>
      <inkml:brushProperty name="height" value="0.05" units="cm"/>
      <inkml:brushProperty name="color" value="#E71224"/>
    </inkml:brush>
  </inkml:definitions>
  <inkml:trace contextRef="#ctx0" brushRef="#br0">1226 1 24575,'-34'0'0,"-34"0"0,19 0 0,-3 0 0,-4 0 0,1 0 0,-36 0 0,24 4 0,9 6 0,-9 13 0,-4 6 0,2 2 0,14-1 0,19-7 0,9-3 0,6-2 0,4 0 0,0 2 0,-1 5 0,-4 6 0,-2 4 0,-1 5 0,0 2 0,3 5 0,0 7 0,5 5 0,5 4 0,3-3 0,-2-3 0,-1-2 0,-3-2 0,-4 5 0,-1 5 0,1-2 0,4 3 0,7 4 0,8 11 0,5-29 0,3 2 0,2 7 0,2 2 0,2 4 0,0 1 0,0 1 0,-2 0 0,-2-5 0,-3-1 0,-1-6 0,-2-2 0,1 40 0,5-11 0,13 5 0,-5-39 0,3 1 0,5 4 0,1 0 0,1 1 0,1-1 0,-3-6 0,0-3 0,19 30 0,-10-19 0,-4-15 0,-4-8 0,8-6 0,19-1 0,22 1 0,-29-13 0,4 0 0,4-1 0,2-1 0,6-1 0,1 0 0,1-2 0,1 0 0,2-2 0,0 0 0,0 0 0,-1-1 0,-2-1 0,-1-1 0,2 0 0,0-1 0,-1-1 0,1-1 0,0 1 0,1-2 0,0 1 0,-1-2 0,-2 0 0,-1 0 0,-2-3 0,-1 0 0,0 1 0,0-1 0,1 1 0,0 1 0,-1-1 0,0 0 0,-5 1 0,1 1 0,-1-1 0,0-1 0,3-2 0,1 0 0,7 0 0,1-1 0,5-1 0,-1-1 0,-3 1 0,-1 0 0,-5 0 0,-1 0 0,4-1 0,2 0 0,8 1 0,4-1 0,9 0 0,2 0 0,2 2 0,0 0 0,-8 1 0,-3-2 0,-10-1 0,-4-3 0,-5-1 0,-4-4 0,-8-2 0,-2-3 0,27-31 0,-16-27 0,-33 22 0,-3-7 0,1-19 0,-3-8 0,-8 16 0,-1-3 0,-1-3 0,-2-5 0,-2-1 0,-1-2 0,-4-5 0,-2 0 0,-2 1 0,-2 2 0,-3 1 0,-1 3 0,-1 10 0,-2 1 0,-1 4 0,-8-22 0,-3 8 0,2 22 0,-2 6 0,-19-26 0,-1 26 0,-5 14 0,-14-2 0,18 22 0,-4 2 0,-15-4 0,-6 1 0,-11-1 0,-4 3 0,-8 2 0,-2 4 0,25 7 0,-1 2 0,-1 2 0,-6 3 0,-1 2 0,-2 3 0,-12 2 0,-4 3 0,-1 1 0,18 1 0,-2 0 0,0 2 0,0 0 0,-2 0 0,-1 2 0,0 0 0,1 0 0,3-1 0,0 1 0,0 0 0,3-2 0,-18 3 0,2-1 0,2-2 0,8-2 0,3-2 0,1 0 0,9-2 0,1-1 0,2-1 0,-21 0 0,5-1 0,14-1 0,3 0 0,14 0 0,4 0 0,-26 0 0,15-4 0,7-5 0,-1-4 0,-6-4 0,-5 1 0,-2 5 0,1 5 0,7 4 0,8 2 0,6 0 0,8-2 0,8-1 0,7 0 0,4-2 0,7 3 0,0 0 0,8 2 0,0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3:20.530"/>
    </inkml:context>
    <inkml:brush xml:id="br0">
      <inkml:brushProperty name="width" value="0.05" units="cm"/>
      <inkml:brushProperty name="height" value="0.05" units="cm"/>
      <inkml:brushProperty name="color" value="#E71224"/>
    </inkml:brush>
  </inkml:definitions>
  <inkml:trace contextRef="#ctx0" brushRef="#br0">286 0 24575,'-28'3'0,"-14"9"0,-12 13 0,-4 10 0,10 4 0,17-7 0,15-7 0,10-5 0,4-4 0,2-2 0,0-2 0,0-2 0,3-2 0,2-1 0,5-1 0,2-1 0,-2 1 0,0 2 0,-4 1 0,1 4 0,-2 2 0,0 6 0,2 11 0,0 9 0,1 11 0,0 7 0,-3-1 0,1-2 0,1-6 0,1-5 0,0-3 0,2-4 0,1-2 0,-1-2 0,0-3 0,-2-4 0,0-9 0,2-5 0,4-5 0,2-3 0,4 0 0,3 4 0,8 2 0,13 5 0,13 0 0,11-2 0,6-5 0,0-3 0,-8-3 0,-14-3 0,-16 0 0,-13 0 0,-7-1 0,0-3 0,0-2 0,2-4 0,-2 0 0,-4-2 0,-5-6 0,-3-11 0,-4-8 0,-6-4 0,-5 1 0,-2 7 0,0 4 0,3 3 0,2 4 0,0 0 0,0-1 0,1-3 0,3-1 0,1 0 0,1-2 0,-1 2 0,1 0 0,-1-1 0,-1-4 0,-3-8 0,-1-6 0,-3-5 0,0-1 0,2 4 0,1 7 0,2 7 0,-2 10 0,-2 8 0,-1 4 0,-1 4 0,1 0 0,-3 0 0,-4-1 0,-4 3 0,-7 1 0,-2 3 0,-4 2 0,0 1 0,1 2 0,3-1 0,1 0 0,-5-4 0,-6-7 0,-2-3 0,5-1 0,10 4 0,9 5 0,6 3 0,4 1 0,5 0 0,1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07:42.313"/>
    </inkml:context>
    <inkml:brush xml:id="br0">
      <inkml:brushProperty name="width" value="0.05" units="cm"/>
      <inkml:brushProperty name="height" value="0.05" units="cm"/>
      <inkml:brushProperty name="color" value="#E71224"/>
    </inkml:brush>
  </inkml:definitions>
  <inkml:trace contextRef="#ctx0" brushRef="#br0">716 220 24575,'-23'0'0,"-34"2"0,9 4 0,-6 3 0,-11 4 0,-1 3 0,1 3 0,3 3 0,12-2 0,6 2 0,-11 14 0,25-9 0,9-3 0,3-2 0,-1-2 0,3 0 0,4 1 0,5 3 0,3 13 0,7 35 0,2-15 0,0 6 0,2 14 0,1 2 0,2 4 0,-1 0 0,0-6 0,-1-1 0,0-9 0,0-1 0,0-6 0,0 0 0,1-4 0,2 0 0,2-5 0,2 0 0,2-4 0,1 0 0,21 41 0,-2-12 0,-4-16 0,-4-19 0,2-20 0,11-11 0,23-8 0,26-2 0,-38 0 0,0 0 0,0 0 0,-1 0 0,32 0 0,-24-2 0,-18-5 0,-12-6 0,-4-6 0,1-6 0,2-5 0,1 2 0,-4 4 0,-6 5 0,-6 5 0,-6 1 0,-4 0 0,-3-4 0,-1-6 0,2-7 0,3-24 0,8-25 0,4-13 0,-3-1 0,-4 21 0,-14 9 0,-11-16 0,5 29 0,-2-3 0,-2-6 0,0-1 0,1-1 0,-1 2 0,2 2 0,0 2 0,1 2 0,0 0 0,2 1 0,-1 1 0,-9-43 0,-1 14 0,-6 14 0,-4 2 0,-6-2 0,-5-2 0,-2-2 0,-1 13 0,2 17 0,0 17 0,-4 17 0,1 14 0,-3 11 0,2 7 0,7 3 0,7-1 0,13-2 0,8 5 0,8 0 0,2 0 0,1-3 0,0-4 0,0-5 0,0-2 0,0-4 0,0 2 0,0-1 0,0 0 0,0-1 0,2-4 0,3-3 0,-2-3 0,0-3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16:14.277"/>
    </inkml:context>
    <inkml:brush xml:id="br0">
      <inkml:brushProperty name="width" value="0.05" units="cm"/>
      <inkml:brushProperty name="height" value="0.05" units="cm"/>
      <inkml:brushProperty name="color" value="#E71224"/>
    </inkml:brush>
  </inkml:definitions>
  <inkml:trace contextRef="#ctx0" brushRef="#br0">675 1 24575,'-50'1'0,"-29"6"0,25 0 0,-2 1 0,-2 2 0,2 2 0,-38 12 0,26-2 0,20-4 0,13-4 0,10-2 0,9-1 0,4-1 0,4 4 0,4 4 0,2 4 0,2 4 0,0 9 0,0 9 0,0 18 0,0 18 0,-2 16 0,1-39 0,0 3 0,-1 3 0,1 1 0,-1-2 0,1-1 0,2-6 0,1-4 0,3 21 0,4-26 0,3-17 0,0-4 0,2 6 0,3 10 0,4 7 0,2 2 0,0-4 0,-1-9 0,-2-7 0,1-6 0,8 3 0,5 5 0,7 6 0,0 2 0,-6-4 0,-4-5 0,-5-6 0,8-7 0,25-5 0,36-7 0,-30-4 0,4-2 0,10 1 0,2-2 0,1 1 0,1-2 0,-1-1 0,0-1 0,-3-1 0,-1-2 0,2-1 0,1 0 0,1 0 0,1 0 0,1 0 0,0 1 0,2 1 0,0 0 0,-6 0 0,-1 0 0,-7 0 0,-3-1 0,-8 1 0,-2 0 0,-7-1 0,-1 0 0,46-7 0,-6 1 0,-3 0 0,-3 2 0,4 1 0,-38 5 0,0 0 0,6 0 0,1 0 0,3 1 0,0-1 0,0 0 0,-2 1 0,-5-1 0,-2 1 0,35-7 0,-25 0 0,-20 0 0,-15 0 0,-9 0 0,-3-1 0,-1 0 0,2-1 0,6 0 0,12 0 0,5 0 0,2 3 0,-11 4 0,-13 1 0,-11-3 0,-5-7 0,-5-11 0,-5-18 0,-5-26 0,-4-23 0,10 42 0,0-1 0,-6-47 0,1 8 0,4 5 0,1 1 0,4 8 0,4 22 0,0 21 0,0 16 0,0 3 0,0 1 0,0-2 0,0-3 0,0-1 0,0-4 0,-2-2 0,-3-1 0,-4 1 0,-7 2 0,-6-2 0,-4-3 0,-5-1 0,-3 3 0,-4 5 0,-6 8 0,-1 6 0,-6 4 0,-14 4 0,-20 0 0,33 0 0,-3 0 0,-6 0 0,-2 0 0,0 1 0,-1 0 0,-3 2 0,-1 1 0,0 1 0,-1 0 0,2 0 0,-1 0 0,3-1 0,0-1 0,6-2 0,1 0 0,3-1 0,1 0 0,-44 0 0,10 0 0,2 0 0,-7 0 0,-4 0 0,46 0 0,0 0 0,-3 0 0,0 0 0,-3 0 0,0-1 0,-4 0 0,-1 0 0,-1-1 0,1-1 0,0 0 0,1 1 0,-2 0 0,1 0 0,-1 1 0,1 0 0,4 1 0,1 0 0,-41 0 0,14 0 0,14 0 0,12 0 0,19 0 0,17-4 0,10-4 0,0-3 0,-4-1 0,-7 1 0,-3 3 0,2 2 0,4 1 0,6 4 0,3 1 0,-2 0 0,-8 0 0,-13 0 0,-7 0 0,1 0 0,13 1 0,15 3 0,19 35 0,-4-25 0,8 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1-20T19:20:06.043"/>
    </inkml:context>
    <inkml:brush xml:id="br0">
      <inkml:brushProperty name="width" value="0.05" units="cm"/>
      <inkml:brushProperty name="height" value="0.05" units="cm"/>
      <inkml:brushProperty name="color" value="#E71224"/>
    </inkml:brush>
  </inkml:definitions>
  <inkml:trace contextRef="#ctx0" brushRef="#br0">689 1 24575,'-28'0'0,"-19"5"0,-22 4 0,-7 2 0,10-1 0,14-2 0,5-1 0,-6 2 0,-8 7 0,0 1 0,9 5 0,15 0 0,15 0 0,10 3 0,8 3 0,2 7 0,2 8 0,2 4 0,2-4 0,1-5 0,0-7 0,-1-1 0,-1 3 0,-1 11 0,-2 17 0,-2 11 0,-2 3 0,-1-9 0,1-13 0,2-16 0,2-11 0,0-5 0,0-2 0,0 2 0,0 1 0,0 3 0,0 1 0,1 6 0,4-1 0,3 0 0,4 2 0,5-4 0,3 0 0,6-4 0,7-7 0,9 0 0,10 1 0,9 5 0,4 4 0,-4 0 0,-7-4 0,-9-6 0,-4-7 0,4-6 0,7-3 0,5-2 0,7 0 0,5 0 0,7 0 0,14 0 0,-37 0 0,2 0 0,6 0 0,3 0 0,8 0 0,4 0 0,6 0 0,2 0 0,0 0 0,0 0 0,-2 0 0,0 0 0,-5 0 0,-1 0 0,1 0 0,0 0 0,12 0 0,2 0 0,-23 0 0,2 0 0,0 0 0,2 0 0,0 0 0,0 0 0,-2 0 0,-1 0 0,-1 0 0,24 0 0,-2 0 0,-5 0 0,-1 0 0,0-1 0,-1 0 0,-1-2 0,-1 0 0,-4-1 0,-2-1 0,-7 0 0,-2-1 0,-6 0 0,-1 1 0,-4 2 0,-1 1 0,-2-1 0,-2 2 0,43 1 0,-6 0 0,-3 0 0,-1 0 0,-6 0 0,-13 0 0,-17 0 0,-15-1 0,-14-1 0,-7-4 0,-5-5 0,-4-7 0,0-12 0,-2-10 0,0-29 0,1 18 0,0-5 0,2-11 0,1-3 0,1-10 0,0-1 0,1 4 0,-1 2 0,-2 9 0,-1 3 0,-3 8 0,-3 3 0,-11-25 0,-6 22 0,-5 20 0,-2 17 0,-2 9 0,-8 7 0,-13 5 0,-17 6 0,-22 9 0,38-8 0,-3 1 0,-3-1 0,-2-1 0,1-1 0,-1-3 0,2-1 0,1-2 0,1-1 0,1-2 0,-3-4 0,-1-2 0,-4-2 0,-1-2 0,-2-1 0,-1-1 0,0 0 0,0-1 0,3 2 0,1 1 0,2-1 0,1-1 0,0 0 0,1 0 0,-2 0 0,0 1 0,1-1 0,-2 0 0,-7 4 0,-1 1 0,-2 2 0,-2 1 0,-4 2 0,-2 1 0,-4 2 0,-1 0 0,0 0 0,0 0 0,-6 0 0,0 0 0,0 0 0,-1 0 0,1 0 0,-1 0 0,0 0 0,1 0 0,3 0 0,1 0 0,5 0 0,2 0 0,6 0 0,3 0 0,11 0 0,2 0 0,-36 0 0,20 0 0,14 0 0,10 0 0,6 0 0,6 0 0,15 0 0,8 0 0,11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04T20:13:13.283"/>
    </inkml:context>
    <inkml:brush xml:id="br0">
      <inkml:brushProperty name="width" value="0.05" units="cm"/>
      <inkml:brushProperty name="height" value="0.05" units="cm"/>
      <inkml:brushProperty name="color" value="#E71224"/>
    </inkml:brush>
  </inkml:definitions>
  <inkml:trace contextRef="#ctx0" brushRef="#br0">0 37 24575,'10'0'0,"3"0"0,6 0 0,4 0 0,5 1 0,4 0 0,1 1 0,2 0 0,1-1 0,0 0 0,-1 2 0,-1-1 0,-3 1 0,-1 0 0,-4 0 0,-1 0 0,-2 0 0,0 1 0,-1 0 0,-2 0 0,1 0 0,1 0 0,1 0 0,2 0 0,-2-1 0,0 1 0,0-1 0,-1-1 0,3 1 0,-1 0 0,2-2 0,0 0 0,1-1 0,1 0 0,-1 0 0,2 0 0,-1 0 0,0 0 0,1-2 0,1 1 0,1-2 0,-2-1 0,-4 3 0,-1-2 0,-2 0 0,-1 2 0,-2-1 0,-1 2 0,0 0 0,3-1 0,1-1 0,5-1 0,4-1 0,1 0 0,2 0 0,-3 0 0,1 0 0,-1 0 0,-1 0 0,-2 1 0,-2 1 0,-2 2 0,-3 0 0,-1 0 0,-2 0 0,-2 0 0,-1 0 0,-1 0 0,-1 0 0,2 0 0,1 0 0,2 0 0,2 0 0,1-1 0,0-1 0,1-1 0,-2 1 0,0 1 0,-2-2 0,-2 0 0,-1 2 0,-3-1 0,-1 2 0,-1-1 0,-2-1 0,1 0 0,-1-1 0,2 2 0,0-2 0,1 0 0,-1 2 0,-1-1 0,-2 1 0,-2-1 0,0 1 0,-1 0 0,-1 1 0,1 0 0,-1 0 0,-1-1 0,1-1 0,0 0 0,2 1 0,0 1 0,0-1 0,1 0 0,0-1 0,1 0 0,0 2 0,0 0 0,-1 0 0,0 0 0,-2 0 0,1 0 0,-2 0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A2D183-1D79-2DC5-9772-DFA4B162CCF7}"/>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89208DFD-6283-49B5-F3EA-05F822B76DAD}"/>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98DFE32D-6DBA-D244-B46B-35576D592A4A}" type="datetime1">
              <a:rPr lang="en-US" altLang="en-US"/>
              <a:pPr>
                <a:defRPr/>
              </a:pPr>
              <a:t>10/15/23</a:t>
            </a:fld>
            <a:endParaRPr lang="en-US" altLang="en-US"/>
          </a:p>
        </p:txBody>
      </p:sp>
      <p:sp>
        <p:nvSpPr>
          <p:cNvPr id="4" name="Slide Image Placeholder 3">
            <a:extLst>
              <a:ext uri="{FF2B5EF4-FFF2-40B4-BE49-F238E27FC236}">
                <a16:creationId xmlns:a16="http://schemas.microsoft.com/office/drawing/2014/main" id="{3B6A6593-51CC-0E5F-D244-02D28A511C3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973A9EA-EFFF-A2F2-FF5B-C3767C739D6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endParaRPr lang="en-US" noProof="0"/>
          </a:p>
        </p:txBody>
      </p:sp>
      <p:sp>
        <p:nvSpPr>
          <p:cNvPr id="6" name="Footer Placeholder 5">
            <a:extLst>
              <a:ext uri="{FF2B5EF4-FFF2-40B4-BE49-F238E27FC236}">
                <a16:creationId xmlns:a16="http://schemas.microsoft.com/office/drawing/2014/main" id="{EF0CABCD-7419-769D-D969-988451234774}"/>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38F44510-6270-A217-5429-4995E72ADB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86B754A-C585-4D48-8BF6-211F2141A84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A074BAF6-DA65-8BA9-0FB6-FD202E343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9811B8B4-C62C-D9ED-F949-F8BABF9BE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6627" name="Slide Number Placeholder 3">
            <a:extLst>
              <a:ext uri="{FF2B5EF4-FFF2-40B4-BE49-F238E27FC236}">
                <a16:creationId xmlns:a16="http://schemas.microsoft.com/office/drawing/2014/main" id="{A47D6DD8-8A14-2889-3B0D-F663490575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45A9CB4-0E25-7840-90DA-86317BBA0090}"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a:extLst>
              <a:ext uri="{FF2B5EF4-FFF2-40B4-BE49-F238E27FC236}">
                <a16:creationId xmlns:a16="http://schemas.microsoft.com/office/drawing/2014/main" id="{8D9FE216-2AB1-C419-85BF-E6ED8C6B60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8" name="Notes Placeholder 2">
            <a:extLst>
              <a:ext uri="{FF2B5EF4-FFF2-40B4-BE49-F238E27FC236}">
                <a16:creationId xmlns:a16="http://schemas.microsoft.com/office/drawing/2014/main" id="{F6EB4BC0-84E8-1557-A200-72E3F87FA59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3059" name="Slide Number Placeholder 3">
            <a:extLst>
              <a:ext uri="{FF2B5EF4-FFF2-40B4-BE49-F238E27FC236}">
                <a16:creationId xmlns:a16="http://schemas.microsoft.com/office/drawing/2014/main" id="{2B29FBE3-531D-FE6E-C0FC-1ECA118515C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47B27AF-59FC-3247-9723-07EB310648E3}" type="slidenum">
              <a:rPr lang="en-US" altLang="en-US" sz="1200" smtClean="0">
                <a:latin typeface="Calibri" panose="020F0502020204030204" pitchFamily="34" charset="0"/>
              </a:rPr>
              <a:pPr/>
              <a:t>138</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a:extLst>
              <a:ext uri="{FF2B5EF4-FFF2-40B4-BE49-F238E27FC236}">
                <a16:creationId xmlns:a16="http://schemas.microsoft.com/office/drawing/2014/main" id="{8841F112-1687-E4D7-97AE-0ED91ECB6F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2" name="Notes Placeholder 2">
            <a:extLst>
              <a:ext uri="{FF2B5EF4-FFF2-40B4-BE49-F238E27FC236}">
                <a16:creationId xmlns:a16="http://schemas.microsoft.com/office/drawing/2014/main" id="{4F073C19-DD43-71A8-3A0F-3213184B8D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89443" name="Slide Number Placeholder 3">
            <a:extLst>
              <a:ext uri="{FF2B5EF4-FFF2-40B4-BE49-F238E27FC236}">
                <a16:creationId xmlns:a16="http://schemas.microsoft.com/office/drawing/2014/main" id="{C706964D-5109-C791-060A-4AF2A22CF1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20FF188-3624-7D41-B055-41C178FCC462}" type="slidenum">
              <a:rPr lang="en-US" altLang="en-US" sz="1200" smtClean="0">
                <a:latin typeface="Calibri" panose="020F0502020204030204" pitchFamily="34" charset="0"/>
              </a:rPr>
              <a:pPr/>
              <a:t>140</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a:extLst>
              <a:ext uri="{FF2B5EF4-FFF2-40B4-BE49-F238E27FC236}">
                <a16:creationId xmlns:a16="http://schemas.microsoft.com/office/drawing/2014/main" id="{D3237F65-CF4A-21DD-700A-7B983006A1A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0" name="Notes Placeholder 2">
            <a:extLst>
              <a:ext uri="{FF2B5EF4-FFF2-40B4-BE49-F238E27FC236}">
                <a16:creationId xmlns:a16="http://schemas.microsoft.com/office/drawing/2014/main" id="{9B6A2D9E-FF20-E59D-C0CC-EF9CCE2553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1491" name="Slide Number Placeholder 3">
            <a:extLst>
              <a:ext uri="{FF2B5EF4-FFF2-40B4-BE49-F238E27FC236}">
                <a16:creationId xmlns:a16="http://schemas.microsoft.com/office/drawing/2014/main" id="{37441C61-D30B-36CC-4A1A-883F46D8D1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7CDB3E8-7CD9-9C44-965A-C2AF889CF958}" type="slidenum">
              <a:rPr lang="en-US" altLang="en-US" sz="1200" smtClean="0">
                <a:latin typeface="Calibri" panose="020F0502020204030204" pitchFamily="34" charset="0"/>
              </a:rPr>
              <a:pPr/>
              <a:t>141</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a:extLst>
              <a:ext uri="{FF2B5EF4-FFF2-40B4-BE49-F238E27FC236}">
                <a16:creationId xmlns:a16="http://schemas.microsoft.com/office/drawing/2014/main" id="{36C94977-98D9-A6A4-0D61-87BD3C095E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2210" name="Notes Placeholder 2">
            <a:extLst>
              <a:ext uri="{FF2B5EF4-FFF2-40B4-BE49-F238E27FC236}">
                <a16:creationId xmlns:a16="http://schemas.microsoft.com/office/drawing/2014/main" id="{D9B8F5E3-D4BB-AF38-9C72-3611362D6D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a:t>
            </a:r>
          </a:p>
        </p:txBody>
      </p:sp>
      <p:sp>
        <p:nvSpPr>
          <p:cNvPr id="4" name="Slide Number Placeholder 3">
            <a:extLst>
              <a:ext uri="{FF2B5EF4-FFF2-40B4-BE49-F238E27FC236}">
                <a16:creationId xmlns:a16="http://schemas.microsoft.com/office/drawing/2014/main" id="{FF4F1AF7-2CC2-3054-6D81-386DE139EB1B}"/>
              </a:ext>
            </a:extLst>
          </p:cNvPr>
          <p:cNvSpPr>
            <a:spLocks noGrp="1"/>
          </p:cNvSpPr>
          <p:nvPr>
            <p:ph type="sldNum" sz="quarter" idx="5"/>
          </p:nvPr>
        </p:nvSpPr>
        <p:spPr/>
        <p:txBody>
          <a:bodyPr/>
          <a:lstStyle/>
          <a:p>
            <a:pPr fontAlgn="auto">
              <a:spcBef>
                <a:spcPts val="0"/>
              </a:spcBef>
              <a:spcAft>
                <a:spcPts val="0"/>
              </a:spcAft>
              <a:defRPr/>
            </a:pPr>
            <a:fld id="{FFB05570-5F7D-EA41-B35A-842CFCA36DD9}" type="slidenum">
              <a:rPr lang="en-US" smtClean="0">
                <a:solidFill>
                  <a:prstClr val="black"/>
                </a:solidFill>
                <a:latin typeface="Calibri"/>
                <a:ea typeface="+mn-ea"/>
              </a:rPr>
              <a:pPr fontAlgn="auto">
                <a:spcBef>
                  <a:spcPts val="0"/>
                </a:spcBef>
                <a:spcAft>
                  <a:spcPts val="0"/>
                </a:spcAft>
                <a:defRPr/>
              </a:pPr>
              <a:t>143</a:t>
            </a:fld>
            <a:endParaRPr lang="en-US">
              <a:solidFill>
                <a:prstClr val="black"/>
              </a:solidFill>
              <a:latin typeface="Calibri"/>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a:extLst>
              <a:ext uri="{FF2B5EF4-FFF2-40B4-BE49-F238E27FC236}">
                <a16:creationId xmlns:a16="http://schemas.microsoft.com/office/drawing/2014/main" id="{A90B6E20-8EF6-FE7B-C357-372FB3C94E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8" name="Notes Placeholder 2">
            <a:extLst>
              <a:ext uri="{FF2B5EF4-FFF2-40B4-BE49-F238E27FC236}">
                <a16:creationId xmlns:a16="http://schemas.microsoft.com/office/drawing/2014/main" id="{D8C316F1-1FFB-43FF-B2C4-C63B30C267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E240020-832E-93E5-8263-3B920EBCC53D}"/>
              </a:ext>
            </a:extLst>
          </p:cNvPr>
          <p:cNvSpPr>
            <a:spLocks noGrp="1"/>
          </p:cNvSpPr>
          <p:nvPr>
            <p:ph type="sldNum" sz="quarter" idx="5"/>
          </p:nvPr>
        </p:nvSpPr>
        <p:spPr/>
        <p:txBody>
          <a:bodyPr/>
          <a:lstStyle/>
          <a:p>
            <a:pPr fontAlgn="auto">
              <a:spcBef>
                <a:spcPts val="0"/>
              </a:spcBef>
              <a:spcAft>
                <a:spcPts val="0"/>
              </a:spcAft>
              <a:defRPr/>
            </a:pPr>
            <a:fld id="{8DCE0CE5-5D8E-654E-AF85-7C3C6DDB68D4}" type="slidenum">
              <a:rPr lang="en-US" smtClean="0">
                <a:solidFill>
                  <a:prstClr val="black"/>
                </a:solidFill>
                <a:latin typeface="Calibri"/>
                <a:ea typeface="+mn-ea"/>
              </a:rPr>
              <a:pPr fontAlgn="auto">
                <a:spcBef>
                  <a:spcPts val="0"/>
                </a:spcBef>
                <a:spcAft>
                  <a:spcPts val="0"/>
                </a:spcAft>
                <a:defRPr/>
              </a:pPr>
              <a:t>145</a:t>
            </a:fld>
            <a:endParaRPr lang="en-US">
              <a:solidFill>
                <a:prstClr val="black"/>
              </a:solidFill>
              <a:latin typeface="Calibri"/>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Slide Image Placeholder 1">
            <a:extLst>
              <a:ext uri="{FF2B5EF4-FFF2-40B4-BE49-F238E27FC236}">
                <a16:creationId xmlns:a16="http://schemas.microsoft.com/office/drawing/2014/main" id="{B3608552-123D-E396-C1F2-D610957006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9618" name="Notes Placeholder 2">
            <a:extLst>
              <a:ext uri="{FF2B5EF4-FFF2-40B4-BE49-F238E27FC236}">
                <a16:creationId xmlns:a16="http://schemas.microsoft.com/office/drawing/2014/main" id="{531B0FDE-4932-A869-C669-CD95981910F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866E44B2-6FC6-4520-AC26-A9522A681DA4}"/>
              </a:ext>
            </a:extLst>
          </p:cNvPr>
          <p:cNvSpPr>
            <a:spLocks noGrp="1"/>
          </p:cNvSpPr>
          <p:nvPr>
            <p:ph type="sldNum" sz="quarter" idx="5"/>
          </p:nvPr>
        </p:nvSpPr>
        <p:spPr/>
        <p:txBody>
          <a:bodyPr/>
          <a:lstStyle/>
          <a:p>
            <a:pPr fontAlgn="auto">
              <a:spcBef>
                <a:spcPts val="0"/>
              </a:spcBef>
              <a:spcAft>
                <a:spcPts val="0"/>
              </a:spcAft>
              <a:defRPr/>
            </a:pPr>
            <a:fld id="{850C2AA0-2577-BB4E-B5A7-6A22BD8F3C5E}" type="slidenum">
              <a:rPr lang="en-US" smtClean="0">
                <a:solidFill>
                  <a:prstClr val="black"/>
                </a:solidFill>
                <a:latin typeface="Calibri"/>
                <a:ea typeface="+mn-ea"/>
              </a:rPr>
              <a:pPr fontAlgn="auto">
                <a:spcBef>
                  <a:spcPts val="0"/>
                </a:spcBef>
                <a:spcAft>
                  <a:spcPts val="0"/>
                </a:spcAft>
                <a:defRPr/>
              </a:pPr>
              <a:t>151</a:t>
            </a:fld>
            <a:endParaRPr lang="en-US">
              <a:solidFill>
                <a:prstClr val="black"/>
              </a:solidFill>
              <a:latin typeface="Calibri"/>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43230D7D-0CEE-2F51-BE6D-BC11EFCC3D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F4DDD283-0A42-9892-5A71-FB78FB22ED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6C651248-60B4-ADB0-D1EF-2E0FB4458534}"/>
              </a:ext>
            </a:extLst>
          </p:cNvPr>
          <p:cNvSpPr>
            <a:spLocks noGrp="1"/>
          </p:cNvSpPr>
          <p:nvPr>
            <p:ph type="sldNum" sz="quarter" idx="5"/>
          </p:nvPr>
        </p:nvSpPr>
        <p:spPr/>
        <p:txBody>
          <a:bodyPr/>
          <a:lstStyle/>
          <a:p>
            <a:pPr fontAlgn="auto">
              <a:spcBef>
                <a:spcPts val="0"/>
              </a:spcBef>
              <a:spcAft>
                <a:spcPts val="0"/>
              </a:spcAft>
              <a:defRPr/>
            </a:pPr>
            <a:fld id="{E66C2EF3-9C37-C549-846C-CED3446DD99A}" type="slidenum">
              <a:rPr lang="en-US" smtClean="0">
                <a:solidFill>
                  <a:prstClr val="black"/>
                </a:solidFill>
                <a:latin typeface="Calibri"/>
                <a:ea typeface="+mn-ea"/>
              </a:rPr>
              <a:pPr fontAlgn="auto">
                <a:spcBef>
                  <a:spcPts val="0"/>
                </a:spcBef>
                <a:spcAft>
                  <a:spcPts val="0"/>
                </a:spcAft>
                <a:defRPr/>
              </a:pPr>
              <a:t>152</a:t>
            </a:fld>
            <a:endParaRPr lang="en-US">
              <a:solidFill>
                <a:prstClr val="black"/>
              </a:solidFill>
              <a:latin typeface="Calibri"/>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12D3D56C-041E-892D-2B96-1BCDF9DF7B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Notes Placeholder 2">
            <a:extLst>
              <a:ext uri="{FF2B5EF4-FFF2-40B4-BE49-F238E27FC236}">
                <a16:creationId xmlns:a16="http://schemas.microsoft.com/office/drawing/2014/main" id="{97A0F07E-5F0E-93C8-86DD-59D2AA5FF87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E7BFDB6-6171-95B9-BC49-BDD76415C7DE}"/>
              </a:ext>
            </a:extLst>
          </p:cNvPr>
          <p:cNvSpPr>
            <a:spLocks noGrp="1"/>
          </p:cNvSpPr>
          <p:nvPr>
            <p:ph type="sldNum" sz="quarter" idx="5"/>
          </p:nvPr>
        </p:nvSpPr>
        <p:spPr/>
        <p:txBody>
          <a:bodyPr/>
          <a:lstStyle/>
          <a:p>
            <a:pPr fontAlgn="auto">
              <a:spcBef>
                <a:spcPts val="0"/>
              </a:spcBef>
              <a:spcAft>
                <a:spcPts val="0"/>
              </a:spcAft>
              <a:defRPr/>
            </a:pPr>
            <a:fld id="{9FA5353A-A341-A744-A227-474B8E7F27DC}" type="slidenum">
              <a:rPr lang="en-US" smtClean="0">
                <a:solidFill>
                  <a:prstClr val="black"/>
                </a:solidFill>
                <a:latin typeface="Calibri"/>
                <a:ea typeface="+mn-ea"/>
              </a:rPr>
              <a:pPr fontAlgn="auto">
                <a:spcBef>
                  <a:spcPts val="0"/>
                </a:spcBef>
                <a:spcAft>
                  <a:spcPts val="0"/>
                </a:spcAft>
                <a:defRPr/>
              </a:pPr>
              <a:t>153</a:t>
            </a:fld>
            <a:endParaRPr lang="en-US">
              <a:solidFill>
                <a:prstClr val="black"/>
              </a:solidFill>
              <a:latin typeface="Calibri"/>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F78DBC67-C1EC-9428-966E-BDF4489DCE5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C3AFC71F-B104-5282-B49D-ABBD7C55BB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B20ABD5-86F3-2B27-1A85-C9A4D47EBDB4}"/>
              </a:ext>
            </a:extLst>
          </p:cNvPr>
          <p:cNvSpPr>
            <a:spLocks noGrp="1"/>
          </p:cNvSpPr>
          <p:nvPr>
            <p:ph type="sldNum" sz="quarter" idx="5"/>
          </p:nvPr>
        </p:nvSpPr>
        <p:spPr/>
        <p:txBody>
          <a:bodyPr/>
          <a:lstStyle/>
          <a:p>
            <a:pPr fontAlgn="auto">
              <a:spcBef>
                <a:spcPts val="0"/>
              </a:spcBef>
              <a:spcAft>
                <a:spcPts val="0"/>
              </a:spcAft>
              <a:defRPr/>
            </a:pPr>
            <a:fld id="{69CE9F5F-6BE0-0644-9AEA-8E3625872013}" type="slidenum">
              <a:rPr lang="en-US" smtClean="0">
                <a:solidFill>
                  <a:prstClr val="black"/>
                </a:solidFill>
                <a:latin typeface="Calibri"/>
                <a:ea typeface="+mn-ea"/>
              </a:rPr>
              <a:pPr fontAlgn="auto">
                <a:spcBef>
                  <a:spcPts val="0"/>
                </a:spcBef>
                <a:spcAft>
                  <a:spcPts val="0"/>
                </a:spcAft>
                <a:defRPr/>
              </a:pPr>
              <a:t>154</a:t>
            </a:fld>
            <a:endParaRPr lang="en-US">
              <a:solidFill>
                <a:prstClr val="black"/>
              </a:solidFill>
              <a:latin typeface="Calibri"/>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a:extLst>
              <a:ext uri="{FF2B5EF4-FFF2-40B4-BE49-F238E27FC236}">
                <a16:creationId xmlns:a16="http://schemas.microsoft.com/office/drawing/2014/main" id="{BAC4F0F9-71F7-68CF-B97D-16A092130E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7810" name="Notes Placeholder 2">
            <a:extLst>
              <a:ext uri="{FF2B5EF4-FFF2-40B4-BE49-F238E27FC236}">
                <a16:creationId xmlns:a16="http://schemas.microsoft.com/office/drawing/2014/main" id="{84DB53CF-0A6D-BDD6-73CD-8577889293B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999B825F-173B-090E-27E7-476060C54AA3}"/>
              </a:ext>
            </a:extLst>
          </p:cNvPr>
          <p:cNvSpPr>
            <a:spLocks noGrp="1"/>
          </p:cNvSpPr>
          <p:nvPr>
            <p:ph type="sldNum" sz="quarter" idx="5"/>
          </p:nvPr>
        </p:nvSpPr>
        <p:spPr/>
        <p:txBody>
          <a:bodyPr/>
          <a:lstStyle/>
          <a:p>
            <a:pPr fontAlgn="auto">
              <a:spcBef>
                <a:spcPts val="0"/>
              </a:spcBef>
              <a:spcAft>
                <a:spcPts val="0"/>
              </a:spcAft>
              <a:defRPr/>
            </a:pPr>
            <a:fld id="{1E026BEA-CDF5-F44F-95A9-48C74BDD9786}" type="slidenum">
              <a:rPr lang="en-US" smtClean="0">
                <a:solidFill>
                  <a:prstClr val="black"/>
                </a:solidFill>
                <a:latin typeface="Calibri"/>
                <a:ea typeface="+mn-ea"/>
              </a:rPr>
              <a:pPr fontAlgn="auto">
                <a:spcBef>
                  <a:spcPts val="0"/>
                </a:spcBef>
                <a:spcAft>
                  <a:spcPts val="0"/>
                </a:spcAft>
                <a:defRPr/>
              </a:pPr>
              <a:t>155</a:t>
            </a:fld>
            <a:endParaRPr lang="en-US">
              <a:solidFill>
                <a:prstClr val="black"/>
              </a:solidFill>
              <a:latin typeface="Calibri"/>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3E7BCF03-2BD7-40E8-31F4-2AA7FCB8A6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FDD11111-3D5F-0308-B58A-2796B10E5E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0963" name="Slide Number Placeholder 3">
            <a:extLst>
              <a:ext uri="{FF2B5EF4-FFF2-40B4-BE49-F238E27FC236}">
                <a16:creationId xmlns:a16="http://schemas.microsoft.com/office/drawing/2014/main" id="{C542D899-5623-D5A2-EAAA-F990D1E8470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6BA5A78-6949-F54C-B8A2-954218716209}" type="slidenum">
              <a:rPr lang="en-US" altLang="en-US" sz="1200" smtClean="0">
                <a:solidFill>
                  <a:srgbClr val="000000"/>
                </a:solidFill>
                <a:latin typeface="Calibri" panose="020F0502020204030204" pitchFamily="34" charset="0"/>
              </a:rPr>
              <a:pPr/>
              <a:t>20</a:t>
            </a:fld>
            <a:endParaRPr lang="en-US"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771344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a:extLst>
              <a:ext uri="{FF2B5EF4-FFF2-40B4-BE49-F238E27FC236}">
                <a16:creationId xmlns:a16="http://schemas.microsoft.com/office/drawing/2014/main" id="{B4479DAE-84BA-369C-A623-04F53671A8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9858" name="Notes Placeholder 2">
            <a:extLst>
              <a:ext uri="{FF2B5EF4-FFF2-40B4-BE49-F238E27FC236}">
                <a16:creationId xmlns:a16="http://schemas.microsoft.com/office/drawing/2014/main" id="{B1763442-DD37-0B2D-0353-67A74624DC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B8E27605-9F03-F451-03E5-8ECB64C0BCFC}"/>
              </a:ext>
            </a:extLst>
          </p:cNvPr>
          <p:cNvSpPr>
            <a:spLocks noGrp="1"/>
          </p:cNvSpPr>
          <p:nvPr>
            <p:ph type="sldNum" sz="quarter" idx="5"/>
          </p:nvPr>
        </p:nvSpPr>
        <p:spPr/>
        <p:txBody>
          <a:bodyPr/>
          <a:lstStyle/>
          <a:p>
            <a:pPr fontAlgn="auto">
              <a:spcBef>
                <a:spcPts val="0"/>
              </a:spcBef>
              <a:spcAft>
                <a:spcPts val="0"/>
              </a:spcAft>
              <a:defRPr/>
            </a:pPr>
            <a:fld id="{F8CE0F68-E4E9-4848-AF48-4547BA3C0D24}" type="slidenum">
              <a:rPr lang="en-US" smtClean="0">
                <a:solidFill>
                  <a:prstClr val="black"/>
                </a:solidFill>
                <a:latin typeface="Calibri"/>
                <a:ea typeface="+mn-ea"/>
              </a:rPr>
              <a:pPr fontAlgn="auto">
                <a:spcBef>
                  <a:spcPts val="0"/>
                </a:spcBef>
                <a:spcAft>
                  <a:spcPts val="0"/>
                </a:spcAft>
                <a:defRPr/>
              </a:pPr>
              <a:t>156</a:t>
            </a:fld>
            <a:endParaRPr lang="en-US">
              <a:solidFill>
                <a:prstClr val="black"/>
              </a:solidFill>
              <a:latin typeface="Calibri"/>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a:extLst>
              <a:ext uri="{FF2B5EF4-FFF2-40B4-BE49-F238E27FC236}">
                <a16:creationId xmlns:a16="http://schemas.microsoft.com/office/drawing/2014/main" id="{F9DB8A43-3F5A-4C87-4385-63FB03CB1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1906" name="Notes Placeholder 2">
            <a:extLst>
              <a:ext uri="{FF2B5EF4-FFF2-40B4-BE49-F238E27FC236}">
                <a16:creationId xmlns:a16="http://schemas.microsoft.com/office/drawing/2014/main" id="{65EE6168-5F8E-C3B8-8804-FC3967EB5E9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68594CF-BBBA-B6D4-06E8-03A6ED304A89}"/>
              </a:ext>
            </a:extLst>
          </p:cNvPr>
          <p:cNvSpPr>
            <a:spLocks noGrp="1"/>
          </p:cNvSpPr>
          <p:nvPr>
            <p:ph type="sldNum" sz="quarter" idx="5"/>
          </p:nvPr>
        </p:nvSpPr>
        <p:spPr/>
        <p:txBody>
          <a:bodyPr/>
          <a:lstStyle/>
          <a:p>
            <a:pPr fontAlgn="auto">
              <a:spcBef>
                <a:spcPts val="0"/>
              </a:spcBef>
              <a:spcAft>
                <a:spcPts val="0"/>
              </a:spcAft>
              <a:defRPr/>
            </a:pPr>
            <a:fld id="{8E86B280-75DC-F24E-A8AD-CA26A3D5874D}" type="slidenum">
              <a:rPr lang="en-US" smtClean="0">
                <a:solidFill>
                  <a:prstClr val="black"/>
                </a:solidFill>
                <a:latin typeface="Calibri"/>
                <a:ea typeface="+mn-ea"/>
              </a:rPr>
              <a:pPr fontAlgn="auto">
                <a:spcBef>
                  <a:spcPts val="0"/>
                </a:spcBef>
                <a:spcAft>
                  <a:spcPts val="0"/>
                </a:spcAft>
                <a:defRPr/>
              </a:pPr>
              <a:t>157</a:t>
            </a:fld>
            <a:endParaRPr lang="en-US">
              <a:solidFill>
                <a:prstClr val="black"/>
              </a:solidFill>
              <a:latin typeface="Calibri"/>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a:extLst>
              <a:ext uri="{FF2B5EF4-FFF2-40B4-BE49-F238E27FC236}">
                <a16:creationId xmlns:a16="http://schemas.microsoft.com/office/drawing/2014/main" id="{E756D8E7-7C68-73FB-2503-10BB97D8403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3954" name="Notes Placeholder 2">
            <a:extLst>
              <a:ext uri="{FF2B5EF4-FFF2-40B4-BE49-F238E27FC236}">
                <a16:creationId xmlns:a16="http://schemas.microsoft.com/office/drawing/2014/main" id="{35249560-AD04-79C1-1D1F-133E4F8D07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A6CB44A0-0528-82E7-E798-733C35CD56FB}"/>
              </a:ext>
            </a:extLst>
          </p:cNvPr>
          <p:cNvSpPr>
            <a:spLocks noGrp="1"/>
          </p:cNvSpPr>
          <p:nvPr>
            <p:ph type="sldNum" sz="quarter" idx="5"/>
          </p:nvPr>
        </p:nvSpPr>
        <p:spPr/>
        <p:txBody>
          <a:bodyPr/>
          <a:lstStyle/>
          <a:p>
            <a:pPr fontAlgn="auto">
              <a:spcBef>
                <a:spcPts val="0"/>
              </a:spcBef>
              <a:spcAft>
                <a:spcPts val="0"/>
              </a:spcAft>
              <a:defRPr/>
            </a:pPr>
            <a:fld id="{85EF96F6-6E8B-8F41-9595-0D09AEE0AEA0}" type="slidenum">
              <a:rPr lang="en-US" smtClean="0">
                <a:solidFill>
                  <a:prstClr val="black"/>
                </a:solidFill>
                <a:latin typeface="Calibri"/>
                <a:ea typeface="+mn-ea"/>
              </a:rPr>
              <a:pPr fontAlgn="auto">
                <a:spcBef>
                  <a:spcPts val="0"/>
                </a:spcBef>
                <a:spcAft>
                  <a:spcPts val="0"/>
                </a:spcAft>
                <a:defRPr/>
              </a:pPr>
              <a:t>158</a:t>
            </a:fld>
            <a:endParaRPr lang="en-US">
              <a:solidFill>
                <a:prstClr val="black"/>
              </a:solidFill>
              <a:latin typeface="Calibri"/>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Slide Image Placeholder 1">
            <a:extLst>
              <a:ext uri="{FF2B5EF4-FFF2-40B4-BE49-F238E27FC236}">
                <a16:creationId xmlns:a16="http://schemas.microsoft.com/office/drawing/2014/main" id="{7E65A34A-6EE9-62F8-9783-E0F51AE25E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02" name="Notes Placeholder 2">
            <a:extLst>
              <a:ext uri="{FF2B5EF4-FFF2-40B4-BE49-F238E27FC236}">
                <a16:creationId xmlns:a16="http://schemas.microsoft.com/office/drawing/2014/main" id="{39D42882-D47C-2AD6-5F8E-909E3637B57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0BDC105-305A-B717-4401-D52DAA1D381D}"/>
              </a:ext>
            </a:extLst>
          </p:cNvPr>
          <p:cNvSpPr>
            <a:spLocks noGrp="1"/>
          </p:cNvSpPr>
          <p:nvPr>
            <p:ph type="sldNum" sz="quarter" idx="5"/>
          </p:nvPr>
        </p:nvSpPr>
        <p:spPr/>
        <p:txBody>
          <a:bodyPr/>
          <a:lstStyle/>
          <a:p>
            <a:pPr fontAlgn="auto">
              <a:spcBef>
                <a:spcPts val="0"/>
              </a:spcBef>
              <a:spcAft>
                <a:spcPts val="0"/>
              </a:spcAft>
              <a:defRPr/>
            </a:pPr>
            <a:fld id="{8153B1C2-F041-4B4D-9F0A-7B1A0D7C0E5D}" type="slidenum">
              <a:rPr lang="en-US" smtClean="0">
                <a:solidFill>
                  <a:prstClr val="black"/>
                </a:solidFill>
                <a:latin typeface="Calibri"/>
                <a:ea typeface="+mn-ea"/>
              </a:rPr>
              <a:pPr fontAlgn="auto">
                <a:spcBef>
                  <a:spcPts val="0"/>
                </a:spcBef>
                <a:spcAft>
                  <a:spcPts val="0"/>
                </a:spcAft>
                <a:defRPr/>
              </a:pPr>
              <a:t>159</a:t>
            </a:fld>
            <a:endParaRPr lang="en-US">
              <a:solidFill>
                <a:prstClr val="black"/>
              </a:solidFill>
              <a:latin typeface="Calibri"/>
              <a:ea typeface="+mn-ea"/>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a:extLst>
              <a:ext uri="{FF2B5EF4-FFF2-40B4-BE49-F238E27FC236}">
                <a16:creationId xmlns:a16="http://schemas.microsoft.com/office/drawing/2014/main" id="{B76291F2-85C4-30AB-9E48-05BCC1E25CA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4" name="Notes Placeholder 2">
            <a:extLst>
              <a:ext uri="{FF2B5EF4-FFF2-40B4-BE49-F238E27FC236}">
                <a16:creationId xmlns:a16="http://schemas.microsoft.com/office/drawing/2014/main" id="{3DDB3577-AC41-2BE6-0289-0CF5D2B9FC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2E681B1D-F0DA-AA4C-FEFB-EEF2862038E2}"/>
              </a:ext>
            </a:extLst>
          </p:cNvPr>
          <p:cNvSpPr>
            <a:spLocks noGrp="1"/>
          </p:cNvSpPr>
          <p:nvPr>
            <p:ph type="sldNum" sz="quarter" idx="5"/>
          </p:nvPr>
        </p:nvSpPr>
        <p:spPr/>
        <p:txBody>
          <a:bodyPr/>
          <a:lstStyle/>
          <a:p>
            <a:pPr fontAlgn="auto">
              <a:spcBef>
                <a:spcPts val="0"/>
              </a:spcBef>
              <a:spcAft>
                <a:spcPts val="0"/>
              </a:spcAft>
              <a:defRPr/>
            </a:pPr>
            <a:fld id="{FE0F5212-9440-2D44-986C-CAFACE9708FD}" type="slidenum">
              <a:rPr lang="en-US" smtClean="0">
                <a:solidFill>
                  <a:prstClr val="black"/>
                </a:solidFill>
                <a:latin typeface="Calibri"/>
                <a:ea typeface="+mn-ea"/>
              </a:rPr>
              <a:pPr fontAlgn="auto">
                <a:spcBef>
                  <a:spcPts val="0"/>
                </a:spcBef>
                <a:spcAft>
                  <a:spcPts val="0"/>
                </a:spcAft>
                <a:defRPr/>
              </a:pPr>
              <a:t>161</a:t>
            </a:fld>
            <a:endParaRPr lang="en-US">
              <a:solidFill>
                <a:prstClr val="black"/>
              </a:solidFill>
              <a:latin typeface="Calibri"/>
              <a:ea typeface="+mn-ea"/>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a:extLst>
              <a:ext uri="{FF2B5EF4-FFF2-40B4-BE49-F238E27FC236}">
                <a16:creationId xmlns:a16="http://schemas.microsoft.com/office/drawing/2014/main" id="{420505E9-C83A-5837-8E89-2EAF55D421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1122" name="Notes Placeholder 2">
            <a:extLst>
              <a:ext uri="{FF2B5EF4-FFF2-40B4-BE49-F238E27FC236}">
                <a16:creationId xmlns:a16="http://schemas.microsoft.com/office/drawing/2014/main" id="{C7F0F041-9504-BDA1-121D-220ACCFE08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FF02C14-8BE9-7F76-8FA2-58DD74936821}"/>
              </a:ext>
            </a:extLst>
          </p:cNvPr>
          <p:cNvSpPr>
            <a:spLocks noGrp="1"/>
          </p:cNvSpPr>
          <p:nvPr>
            <p:ph type="sldNum" sz="quarter" idx="5"/>
          </p:nvPr>
        </p:nvSpPr>
        <p:spPr/>
        <p:txBody>
          <a:bodyPr/>
          <a:lstStyle/>
          <a:p>
            <a:pPr fontAlgn="auto">
              <a:spcBef>
                <a:spcPts val="0"/>
              </a:spcBef>
              <a:spcAft>
                <a:spcPts val="0"/>
              </a:spcAft>
              <a:defRPr/>
            </a:pPr>
            <a:fld id="{C0007C55-47B3-FE4E-AB4A-447207A69F67}" type="slidenum">
              <a:rPr lang="en-US" smtClean="0">
                <a:solidFill>
                  <a:prstClr val="black"/>
                </a:solidFill>
                <a:latin typeface="Calibri"/>
                <a:ea typeface="+mn-ea"/>
              </a:rPr>
              <a:pPr fontAlgn="auto">
                <a:spcBef>
                  <a:spcPts val="0"/>
                </a:spcBef>
                <a:spcAft>
                  <a:spcPts val="0"/>
                </a:spcAft>
                <a:defRPr/>
              </a:pPr>
              <a:t>162</a:t>
            </a:fld>
            <a:endParaRPr lang="en-US">
              <a:solidFill>
                <a:prstClr val="black"/>
              </a:solidFill>
              <a:latin typeface="Calibri"/>
              <a:ea typeface="+mn-ea"/>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a:extLst>
              <a:ext uri="{FF2B5EF4-FFF2-40B4-BE49-F238E27FC236}">
                <a16:creationId xmlns:a16="http://schemas.microsoft.com/office/drawing/2014/main" id="{93E492E1-72BF-F0B2-CD0A-09AC5D8547C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3170" name="Notes Placeholder 2">
            <a:extLst>
              <a:ext uri="{FF2B5EF4-FFF2-40B4-BE49-F238E27FC236}">
                <a16:creationId xmlns:a16="http://schemas.microsoft.com/office/drawing/2014/main" id="{B9D08755-2D4A-4FF8-D93F-CD25953465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2512BBD-5BF3-E238-72A7-E9E298796836}"/>
              </a:ext>
            </a:extLst>
          </p:cNvPr>
          <p:cNvSpPr>
            <a:spLocks noGrp="1"/>
          </p:cNvSpPr>
          <p:nvPr>
            <p:ph type="sldNum" sz="quarter" idx="5"/>
          </p:nvPr>
        </p:nvSpPr>
        <p:spPr/>
        <p:txBody>
          <a:bodyPr/>
          <a:lstStyle/>
          <a:p>
            <a:pPr fontAlgn="auto">
              <a:spcBef>
                <a:spcPts val="0"/>
              </a:spcBef>
              <a:spcAft>
                <a:spcPts val="0"/>
              </a:spcAft>
              <a:defRPr/>
            </a:pPr>
            <a:fld id="{C638BB95-9AD5-354F-A0CE-CADB41FC0ADF}" type="slidenum">
              <a:rPr lang="en-US" smtClean="0">
                <a:solidFill>
                  <a:prstClr val="black"/>
                </a:solidFill>
                <a:latin typeface="Calibri"/>
                <a:ea typeface="+mn-ea"/>
              </a:rPr>
              <a:pPr fontAlgn="auto">
                <a:spcBef>
                  <a:spcPts val="0"/>
                </a:spcBef>
                <a:spcAft>
                  <a:spcPts val="0"/>
                </a:spcAft>
                <a:defRPr/>
              </a:pPr>
              <a:t>163</a:t>
            </a:fld>
            <a:endParaRPr lang="en-US">
              <a:solidFill>
                <a:prstClr val="black"/>
              </a:solidFill>
              <a:latin typeface="Calibri"/>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a:extLst>
              <a:ext uri="{FF2B5EF4-FFF2-40B4-BE49-F238E27FC236}">
                <a16:creationId xmlns:a16="http://schemas.microsoft.com/office/drawing/2014/main" id="{8C42D514-0087-614A-86D3-643A2D799E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5218" name="Notes Placeholder 2">
            <a:extLst>
              <a:ext uri="{FF2B5EF4-FFF2-40B4-BE49-F238E27FC236}">
                <a16:creationId xmlns:a16="http://schemas.microsoft.com/office/drawing/2014/main" id="{3DDACCFB-5C3A-1D47-BB76-4825366AE8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FD38DAC4-1D80-FDA9-8AB0-02FACC8143FB}"/>
              </a:ext>
            </a:extLst>
          </p:cNvPr>
          <p:cNvSpPr>
            <a:spLocks noGrp="1"/>
          </p:cNvSpPr>
          <p:nvPr>
            <p:ph type="sldNum" sz="quarter" idx="5"/>
          </p:nvPr>
        </p:nvSpPr>
        <p:spPr/>
        <p:txBody>
          <a:bodyPr/>
          <a:lstStyle/>
          <a:p>
            <a:pPr fontAlgn="auto">
              <a:spcBef>
                <a:spcPts val="0"/>
              </a:spcBef>
              <a:spcAft>
                <a:spcPts val="0"/>
              </a:spcAft>
              <a:defRPr/>
            </a:pPr>
            <a:fld id="{55603026-03D6-2247-8501-20BF08B5F4A8}" type="slidenum">
              <a:rPr lang="en-US" smtClean="0">
                <a:solidFill>
                  <a:prstClr val="black"/>
                </a:solidFill>
                <a:latin typeface="Calibri"/>
                <a:ea typeface="+mn-ea"/>
              </a:rPr>
              <a:pPr fontAlgn="auto">
                <a:spcBef>
                  <a:spcPts val="0"/>
                </a:spcBef>
                <a:spcAft>
                  <a:spcPts val="0"/>
                </a:spcAft>
                <a:defRPr/>
              </a:pPr>
              <a:t>164</a:t>
            </a:fld>
            <a:endParaRPr lang="en-US">
              <a:solidFill>
                <a:prstClr val="black"/>
              </a:solidFill>
              <a:latin typeface="Calibri"/>
              <a:ea typeface="+mn-ea"/>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a:extLst>
              <a:ext uri="{FF2B5EF4-FFF2-40B4-BE49-F238E27FC236}">
                <a16:creationId xmlns:a16="http://schemas.microsoft.com/office/drawing/2014/main" id="{E707C7B1-5058-6325-41C9-8A8BF5676C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7266" name="Notes Placeholder 2">
            <a:extLst>
              <a:ext uri="{FF2B5EF4-FFF2-40B4-BE49-F238E27FC236}">
                <a16:creationId xmlns:a16="http://schemas.microsoft.com/office/drawing/2014/main" id="{F4059643-4CF3-044F-4ACE-73073B1B20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177CC111-B6A1-AD49-7E68-DFF477BCED7C}"/>
              </a:ext>
            </a:extLst>
          </p:cNvPr>
          <p:cNvSpPr>
            <a:spLocks noGrp="1"/>
          </p:cNvSpPr>
          <p:nvPr>
            <p:ph type="sldNum" sz="quarter" idx="5"/>
          </p:nvPr>
        </p:nvSpPr>
        <p:spPr/>
        <p:txBody>
          <a:bodyPr/>
          <a:lstStyle/>
          <a:p>
            <a:pPr fontAlgn="auto">
              <a:spcBef>
                <a:spcPts val="0"/>
              </a:spcBef>
              <a:spcAft>
                <a:spcPts val="0"/>
              </a:spcAft>
              <a:defRPr/>
            </a:pPr>
            <a:fld id="{66B8AD25-80B9-AA46-9852-FAAC8B4EC2B9}" type="slidenum">
              <a:rPr lang="en-US" smtClean="0">
                <a:solidFill>
                  <a:prstClr val="black"/>
                </a:solidFill>
                <a:latin typeface="Calibri"/>
                <a:ea typeface="+mn-ea"/>
              </a:rPr>
              <a:pPr fontAlgn="auto">
                <a:spcBef>
                  <a:spcPts val="0"/>
                </a:spcBef>
                <a:spcAft>
                  <a:spcPts val="0"/>
                </a:spcAft>
                <a:defRPr/>
              </a:pPr>
              <a:t>165</a:t>
            </a:fld>
            <a:endParaRPr lang="en-US">
              <a:solidFill>
                <a:prstClr val="black"/>
              </a:solidFill>
              <a:latin typeface="Calibri"/>
              <a:ea typeface="+mn-ea"/>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Slide Image Placeholder 1">
            <a:extLst>
              <a:ext uri="{FF2B5EF4-FFF2-40B4-BE49-F238E27FC236}">
                <a16:creationId xmlns:a16="http://schemas.microsoft.com/office/drawing/2014/main" id="{DED48B60-F1BA-42D0-9ED3-93AA1E330E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1362" name="Notes Placeholder 2">
            <a:extLst>
              <a:ext uri="{FF2B5EF4-FFF2-40B4-BE49-F238E27FC236}">
                <a16:creationId xmlns:a16="http://schemas.microsoft.com/office/drawing/2014/main" id="{883CA0F5-BFDE-2A21-6CCA-54CF63FFC5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C46DE8E3-03E3-78E1-5E93-176A9C378517}"/>
              </a:ext>
            </a:extLst>
          </p:cNvPr>
          <p:cNvSpPr>
            <a:spLocks noGrp="1"/>
          </p:cNvSpPr>
          <p:nvPr>
            <p:ph type="sldNum" sz="quarter" idx="5"/>
          </p:nvPr>
        </p:nvSpPr>
        <p:spPr/>
        <p:txBody>
          <a:bodyPr/>
          <a:lstStyle/>
          <a:p>
            <a:pPr fontAlgn="auto">
              <a:spcBef>
                <a:spcPts val="0"/>
              </a:spcBef>
              <a:spcAft>
                <a:spcPts val="0"/>
              </a:spcAft>
              <a:defRPr/>
            </a:pPr>
            <a:fld id="{661F4E4F-2A9F-7046-8A98-3BDEF86D0ECD}" type="slidenum">
              <a:rPr lang="en-US" smtClean="0">
                <a:solidFill>
                  <a:prstClr val="black"/>
                </a:solidFill>
                <a:latin typeface="Calibri"/>
                <a:ea typeface="+mn-ea"/>
              </a:rPr>
              <a:pPr fontAlgn="auto">
                <a:spcBef>
                  <a:spcPts val="0"/>
                </a:spcBef>
                <a:spcAft>
                  <a:spcPts val="0"/>
                </a:spcAft>
                <a:defRPr/>
              </a:pPr>
              <a:t>168</a:t>
            </a:fld>
            <a:endParaRPr lang="en-US">
              <a:solidFill>
                <a:prstClr val="black"/>
              </a:solidFill>
              <a:latin typeface="Calibri"/>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550491D0-35B5-6B7D-EF1F-ADD440E888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0" name="Notes Placeholder 2">
            <a:extLst>
              <a:ext uri="{FF2B5EF4-FFF2-40B4-BE49-F238E27FC236}">
                <a16:creationId xmlns:a16="http://schemas.microsoft.com/office/drawing/2014/main" id="{42E36E26-EF3F-9F79-DBC3-C2AEDB4183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E5CDA6A-EA15-064E-CB03-55EF342771A3}"/>
              </a:ext>
            </a:extLst>
          </p:cNvPr>
          <p:cNvSpPr>
            <a:spLocks noGrp="1"/>
          </p:cNvSpPr>
          <p:nvPr>
            <p:ph type="sldNum" sz="quarter" idx="5"/>
          </p:nvPr>
        </p:nvSpPr>
        <p:spPr/>
        <p:txBody>
          <a:bodyPr/>
          <a:lstStyle/>
          <a:p>
            <a:pPr fontAlgn="auto">
              <a:spcBef>
                <a:spcPts val="0"/>
              </a:spcBef>
              <a:spcAft>
                <a:spcPts val="0"/>
              </a:spcAft>
              <a:defRPr/>
            </a:pPr>
            <a:fld id="{F1C5D821-EEB5-AF44-B611-D2828CC47912}" type="slidenum">
              <a:rPr lang="en-US" smtClean="0">
                <a:solidFill>
                  <a:prstClr val="black"/>
                </a:solidFill>
                <a:latin typeface="Calibri"/>
                <a:ea typeface="+mn-ea"/>
              </a:rPr>
              <a:pPr fontAlgn="auto">
                <a:spcBef>
                  <a:spcPts val="0"/>
                </a:spcBef>
                <a:spcAft>
                  <a:spcPts val="0"/>
                </a:spcAft>
                <a:defRPr/>
              </a:pPr>
              <a:t>102</a:t>
            </a:fld>
            <a:endParaRPr lang="en-US">
              <a:solidFill>
                <a:prstClr val="black"/>
              </a:solidFill>
              <a:latin typeface="Calibri"/>
              <a:ea typeface="+mn-e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a:extLst>
              <a:ext uri="{FF2B5EF4-FFF2-40B4-BE49-F238E27FC236}">
                <a16:creationId xmlns:a16="http://schemas.microsoft.com/office/drawing/2014/main" id="{C6F29917-282C-91CA-EFEF-FA6CA13F22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3650" name="Notes Placeholder 2">
            <a:extLst>
              <a:ext uri="{FF2B5EF4-FFF2-40B4-BE49-F238E27FC236}">
                <a16:creationId xmlns:a16="http://schemas.microsoft.com/office/drawing/2014/main" id="{EAB8A026-089E-1C6C-F02A-62CD373D6C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E4873BD9-8AB9-C395-8EC0-7D09476DEDAF}"/>
              </a:ext>
            </a:extLst>
          </p:cNvPr>
          <p:cNvSpPr>
            <a:spLocks noGrp="1"/>
          </p:cNvSpPr>
          <p:nvPr>
            <p:ph type="sldNum" sz="quarter" idx="5"/>
          </p:nvPr>
        </p:nvSpPr>
        <p:spPr/>
        <p:txBody>
          <a:bodyPr/>
          <a:lstStyle/>
          <a:p>
            <a:pPr fontAlgn="auto">
              <a:spcBef>
                <a:spcPts val="0"/>
              </a:spcBef>
              <a:spcAft>
                <a:spcPts val="0"/>
              </a:spcAft>
              <a:defRPr/>
            </a:pPr>
            <a:fld id="{055FF0D1-4867-A946-9C72-B5DA2280B701}" type="slidenum">
              <a:rPr lang="en-US" smtClean="0">
                <a:solidFill>
                  <a:prstClr val="black"/>
                </a:solidFill>
                <a:latin typeface="Calibri"/>
                <a:ea typeface="+mn-ea"/>
              </a:rPr>
              <a:pPr fontAlgn="auto">
                <a:spcBef>
                  <a:spcPts val="0"/>
                </a:spcBef>
                <a:spcAft>
                  <a:spcPts val="0"/>
                </a:spcAft>
                <a:defRPr/>
              </a:pPr>
              <a:t>179</a:t>
            </a:fld>
            <a:endParaRPr lang="en-US">
              <a:solidFill>
                <a:prstClr val="black"/>
              </a:solidFill>
              <a:latin typeface="Calibri"/>
              <a:ea typeface="+mn-ea"/>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a:extLst>
              <a:ext uri="{FF2B5EF4-FFF2-40B4-BE49-F238E27FC236}">
                <a16:creationId xmlns:a16="http://schemas.microsoft.com/office/drawing/2014/main" id="{8036D1FF-B614-24E5-921C-FF76743811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8" name="Notes Placeholder 2">
            <a:extLst>
              <a:ext uri="{FF2B5EF4-FFF2-40B4-BE49-F238E27FC236}">
                <a16:creationId xmlns:a16="http://schemas.microsoft.com/office/drawing/2014/main" id="{47E82B9B-73A5-16D4-DFE6-2262B2A0770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7BC8C71A-D7CA-4DF2-F706-4A1D50AAA2C3}"/>
              </a:ext>
            </a:extLst>
          </p:cNvPr>
          <p:cNvSpPr>
            <a:spLocks noGrp="1"/>
          </p:cNvSpPr>
          <p:nvPr>
            <p:ph type="sldNum" sz="quarter" idx="5"/>
          </p:nvPr>
        </p:nvSpPr>
        <p:spPr/>
        <p:txBody>
          <a:bodyPr/>
          <a:lstStyle/>
          <a:p>
            <a:pPr fontAlgn="auto">
              <a:spcBef>
                <a:spcPts val="0"/>
              </a:spcBef>
              <a:spcAft>
                <a:spcPts val="0"/>
              </a:spcAft>
              <a:defRPr/>
            </a:pPr>
            <a:fld id="{E6E169D1-56FD-D146-A20F-83DD996B50D3}" type="slidenum">
              <a:rPr lang="en-US" smtClean="0">
                <a:solidFill>
                  <a:prstClr val="black"/>
                </a:solidFill>
                <a:latin typeface="Calibri"/>
                <a:ea typeface="+mn-ea"/>
              </a:rPr>
              <a:pPr fontAlgn="auto">
                <a:spcBef>
                  <a:spcPts val="0"/>
                </a:spcBef>
                <a:spcAft>
                  <a:spcPts val="0"/>
                </a:spcAft>
                <a:defRPr/>
              </a:pPr>
              <a:t>180</a:t>
            </a:fld>
            <a:endParaRPr lang="en-US">
              <a:solidFill>
                <a:prstClr val="black"/>
              </a:solidFill>
              <a:latin typeface="Calibri"/>
              <a:ea typeface="+mn-ea"/>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Slide Image Placeholder 1">
            <a:extLst>
              <a:ext uri="{FF2B5EF4-FFF2-40B4-BE49-F238E27FC236}">
                <a16:creationId xmlns:a16="http://schemas.microsoft.com/office/drawing/2014/main" id="{8B9955CE-6E7E-8477-DCDB-D3240BE839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5394" name="Notes Placeholder 2">
            <a:extLst>
              <a:ext uri="{FF2B5EF4-FFF2-40B4-BE49-F238E27FC236}">
                <a16:creationId xmlns:a16="http://schemas.microsoft.com/office/drawing/2014/main" id="{F34CD1C8-C657-4708-9A60-F19756773E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Slide Number Placeholder 3">
            <a:extLst>
              <a:ext uri="{FF2B5EF4-FFF2-40B4-BE49-F238E27FC236}">
                <a16:creationId xmlns:a16="http://schemas.microsoft.com/office/drawing/2014/main" id="{0374285F-8446-0A4E-D428-2FBD5AA27055}"/>
              </a:ext>
            </a:extLst>
          </p:cNvPr>
          <p:cNvSpPr>
            <a:spLocks noGrp="1"/>
          </p:cNvSpPr>
          <p:nvPr>
            <p:ph type="sldNum" sz="quarter" idx="5"/>
          </p:nvPr>
        </p:nvSpPr>
        <p:spPr/>
        <p:txBody>
          <a:bodyPr/>
          <a:lstStyle/>
          <a:p>
            <a:pPr fontAlgn="auto">
              <a:spcBef>
                <a:spcPts val="0"/>
              </a:spcBef>
              <a:spcAft>
                <a:spcPts val="0"/>
              </a:spcAft>
              <a:defRPr/>
            </a:pPr>
            <a:fld id="{E4F5AEC0-133F-9743-8D99-30FF67276C4F}" type="slidenum">
              <a:rPr lang="en-US" smtClean="0">
                <a:solidFill>
                  <a:prstClr val="black"/>
                </a:solidFill>
                <a:latin typeface="Calibri"/>
                <a:ea typeface="+mn-ea"/>
              </a:rPr>
              <a:pPr fontAlgn="auto">
                <a:spcBef>
                  <a:spcPts val="0"/>
                </a:spcBef>
                <a:spcAft>
                  <a:spcPts val="0"/>
                </a:spcAft>
                <a:defRPr/>
              </a:pPr>
              <a:t>208</a:t>
            </a:fld>
            <a:endParaRPr lang="en-US">
              <a:solidFill>
                <a:prstClr val="black"/>
              </a:solidFill>
              <a:latin typeface="Calibri"/>
              <a:ea typeface="+mn-ea"/>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a:extLst>
              <a:ext uri="{FF2B5EF4-FFF2-40B4-BE49-F238E27FC236}">
                <a16:creationId xmlns:a16="http://schemas.microsoft.com/office/drawing/2014/main" id="{D0BC116F-A293-6DA7-339C-1A73FDA280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282" name="Notes Placeholder 2">
            <a:extLst>
              <a:ext uri="{FF2B5EF4-FFF2-40B4-BE49-F238E27FC236}">
                <a16:creationId xmlns:a16="http://schemas.microsoft.com/office/drawing/2014/main" id="{337E0EE5-E4AC-13FF-ACAA-83CEF44D52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5283" name="Slide Number Placeholder 3">
            <a:extLst>
              <a:ext uri="{FF2B5EF4-FFF2-40B4-BE49-F238E27FC236}">
                <a16:creationId xmlns:a16="http://schemas.microsoft.com/office/drawing/2014/main" id="{B6F81F08-7891-1F53-672F-CF129B778BF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9C697D-9C10-A44B-B693-A1CA90EB3059}" type="slidenum">
              <a:rPr lang="en-US" altLang="en-US" sz="1200" smtClean="0">
                <a:solidFill>
                  <a:srgbClr val="000000"/>
                </a:solidFill>
                <a:latin typeface="Calibri" panose="020F0502020204030204" pitchFamily="34" charset="0"/>
              </a:rPr>
              <a:pPr/>
              <a:t>210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Slide Image Placeholder 1">
            <a:extLst>
              <a:ext uri="{FF2B5EF4-FFF2-40B4-BE49-F238E27FC236}">
                <a16:creationId xmlns:a16="http://schemas.microsoft.com/office/drawing/2014/main" id="{9C4AD6D3-F1A5-81C9-841F-4CCAFF222F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9378" name="Notes Placeholder 2">
            <a:extLst>
              <a:ext uri="{FF2B5EF4-FFF2-40B4-BE49-F238E27FC236}">
                <a16:creationId xmlns:a16="http://schemas.microsoft.com/office/drawing/2014/main" id="{F7814999-E036-4FE4-666B-BA30558EB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29379" name="Slide Number Placeholder 3">
            <a:extLst>
              <a:ext uri="{FF2B5EF4-FFF2-40B4-BE49-F238E27FC236}">
                <a16:creationId xmlns:a16="http://schemas.microsoft.com/office/drawing/2014/main" id="{E05B65FA-C9E9-AF71-4649-0DCE835F39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1490511-F736-1042-8411-48DC0C23DB07}" type="slidenum">
              <a:rPr lang="en-US" altLang="en-US" sz="1200" smtClean="0">
                <a:solidFill>
                  <a:srgbClr val="000000"/>
                </a:solidFill>
                <a:latin typeface="Calibri" panose="020F0502020204030204" pitchFamily="34" charset="0"/>
              </a:rPr>
              <a:pPr/>
              <a:t>213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Slide Image Placeholder 1">
            <a:extLst>
              <a:ext uri="{FF2B5EF4-FFF2-40B4-BE49-F238E27FC236}">
                <a16:creationId xmlns:a16="http://schemas.microsoft.com/office/drawing/2014/main" id="{037934B4-B600-8260-9E9A-A85FCBD3846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1426" name="Notes Placeholder 2">
            <a:extLst>
              <a:ext uri="{FF2B5EF4-FFF2-40B4-BE49-F238E27FC236}">
                <a16:creationId xmlns:a16="http://schemas.microsoft.com/office/drawing/2014/main" id="{52DA575D-5F5C-553C-2063-9C411F83BF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1427" name="Slide Number Placeholder 3">
            <a:extLst>
              <a:ext uri="{FF2B5EF4-FFF2-40B4-BE49-F238E27FC236}">
                <a16:creationId xmlns:a16="http://schemas.microsoft.com/office/drawing/2014/main" id="{29FFD808-DBC0-E82C-BE6A-FD307B8023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1F593A8-3E40-9749-9775-E719C43D2719}" type="slidenum">
              <a:rPr lang="en-US" altLang="en-US" sz="1200" smtClean="0">
                <a:solidFill>
                  <a:srgbClr val="000000"/>
                </a:solidFill>
                <a:latin typeface="Calibri" panose="020F0502020204030204" pitchFamily="34" charset="0"/>
              </a:rPr>
              <a:pPr/>
              <a:t>214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a:extLst>
              <a:ext uri="{FF2B5EF4-FFF2-40B4-BE49-F238E27FC236}">
                <a16:creationId xmlns:a16="http://schemas.microsoft.com/office/drawing/2014/main" id="{0B79AA09-1A63-34FD-60B4-53D576162AA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3474" name="Notes Placeholder 2">
            <a:extLst>
              <a:ext uri="{FF2B5EF4-FFF2-40B4-BE49-F238E27FC236}">
                <a16:creationId xmlns:a16="http://schemas.microsoft.com/office/drawing/2014/main" id="{2AD8F20F-4B33-D6C2-58CD-CA6D20CFED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3475" name="Slide Number Placeholder 3">
            <a:extLst>
              <a:ext uri="{FF2B5EF4-FFF2-40B4-BE49-F238E27FC236}">
                <a16:creationId xmlns:a16="http://schemas.microsoft.com/office/drawing/2014/main" id="{40346DC6-C8B4-3C93-730B-12F54DD073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8B46B2A-8E92-7842-9B5D-AB899E11A80B}" type="slidenum">
              <a:rPr lang="en-US" altLang="en-US" sz="1200" smtClean="0">
                <a:solidFill>
                  <a:srgbClr val="000000"/>
                </a:solidFill>
                <a:latin typeface="Calibri" panose="020F0502020204030204" pitchFamily="34" charset="0"/>
              </a:rPr>
              <a:pPr/>
              <a:t>215</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a:extLst>
              <a:ext uri="{FF2B5EF4-FFF2-40B4-BE49-F238E27FC236}">
                <a16:creationId xmlns:a16="http://schemas.microsoft.com/office/drawing/2014/main" id="{61A59A2A-3B39-6542-AB14-47F73BD0C26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6546" name="Notes Placeholder 2">
            <a:extLst>
              <a:ext uri="{FF2B5EF4-FFF2-40B4-BE49-F238E27FC236}">
                <a16:creationId xmlns:a16="http://schemas.microsoft.com/office/drawing/2014/main" id="{CD536E68-BE79-82A3-5842-3AF9EFE938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36547" name="Slide Number Placeholder 3">
            <a:extLst>
              <a:ext uri="{FF2B5EF4-FFF2-40B4-BE49-F238E27FC236}">
                <a16:creationId xmlns:a16="http://schemas.microsoft.com/office/drawing/2014/main" id="{AFCA8F41-4EFD-217A-0A78-CE602921B0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2DB58C2-E876-3B41-8821-9D20A5FA35D6}" type="slidenum">
              <a:rPr lang="en-US" altLang="en-US" sz="1200" smtClean="0">
                <a:solidFill>
                  <a:srgbClr val="000000"/>
                </a:solidFill>
                <a:latin typeface="Calibri" panose="020F0502020204030204" pitchFamily="34" charset="0"/>
              </a:rPr>
              <a:pPr/>
              <a:t>217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Slide Image Placeholder 1">
            <a:extLst>
              <a:ext uri="{FF2B5EF4-FFF2-40B4-BE49-F238E27FC236}">
                <a16:creationId xmlns:a16="http://schemas.microsoft.com/office/drawing/2014/main" id="{D2EBE219-5FED-7E94-D388-5CC47F7930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1666" name="Notes Placeholder 2">
            <a:extLst>
              <a:ext uri="{FF2B5EF4-FFF2-40B4-BE49-F238E27FC236}">
                <a16:creationId xmlns:a16="http://schemas.microsoft.com/office/drawing/2014/main" id="{CD58059A-633C-7E3F-1C5F-5AEB1E7CBD7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1667" name="Slide Number Placeholder 3">
            <a:extLst>
              <a:ext uri="{FF2B5EF4-FFF2-40B4-BE49-F238E27FC236}">
                <a16:creationId xmlns:a16="http://schemas.microsoft.com/office/drawing/2014/main" id="{67299563-ADB3-C657-05B8-ABFF1EDACC2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8417602-2DDF-8F4E-887C-B5A0EA324199}" type="slidenum">
              <a:rPr lang="en-US" altLang="en-US" sz="1200" smtClean="0">
                <a:solidFill>
                  <a:srgbClr val="000000"/>
                </a:solidFill>
                <a:latin typeface="Calibri" panose="020F0502020204030204" pitchFamily="34" charset="0"/>
              </a:rPr>
              <a:pPr/>
              <a:t>221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a:extLst>
              <a:ext uri="{FF2B5EF4-FFF2-40B4-BE49-F238E27FC236}">
                <a16:creationId xmlns:a16="http://schemas.microsoft.com/office/drawing/2014/main" id="{128E20CB-F3B5-9A85-A2CE-D865F18E02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4" name="Notes Placeholder 2">
            <a:extLst>
              <a:ext uri="{FF2B5EF4-FFF2-40B4-BE49-F238E27FC236}">
                <a16:creationId xmlns:a16="http://schemas.microsoft.com/office/drawing/2014/main" id="{9A2904A0-BD59-5360-476A-D1D228E2D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3715" name="Slide Number Placeholder 3">
            <a:extLst>
              <a:ext uri="{FF2B5EF4-FFF2-40B4-BE49-F238E27FC236}">
                <a16:creationId xmlns:a16="http://schemas.microsoft.com/office/drawing/2014/main" id="{CF73ACF7-A610-8D58-4C52-7F9535F224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73A578E-046C-8746-B9A2-A7AE94DE047E}" type="slidenum">
              <a:rPr lang="en-US" altLang="en-US" sz="1200" smtClean="0">
                <a:solidFill>
                  <a:srgbClr val="000000"/>
                </a:solidFill>
                <a:latin typeface="Calibri" panose="020F0502020204030204" pitchFamily="34" charset="0"/>
              </a:rPr>
              <a:pPr/>
              <a:t>222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a:extLst>
              <a:ext uri="{FF2B5EF4-FFF2-40B4-BE49-F238E27FC236}">
                <a16:creationId xmlns:a16="http://schemas.microsoft.com/office/drawing/2014/main" id="{55E8A4EF-F2BE-EE99-1A0F-55A42942A45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0" name="Notes Placeholder 2">
            <a:extLst>
              <a:ext uri="{FF2B5EF4-FFF2-40B4-BE49-F238E27FC236}">
                <a16:creationId xmlns:a16="http://schemas.microsoft.com/office/drawing/2014/main" id="{66EB756F-B849-4599-2EE4-AC8CEDCF43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0051" name="Slide Number Placeholder 3">
            <a:extLst>
              <a:ext uri="{FF2B5EF4-FFF2-40B4-BE49-F238E27FC236}">
                <a16:creationId xmlns:a16="http://schemas.microsoft.com/office/drawing/2014/main" id="{293A2295-697E-309C-12A5-6989B7A1093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9C6F3FD-F684-1346-A68C-958DCC6AD968}" type="slidenum">
              <a:rPr lang="en-US" altLang="en-US" sz="1200" smtClean="0">
                <a:latin typeface="Calibri" panose="020F0502020204030204" pitchFamily="34" charset="0"/>
              </a:rPr>
              <a:pPr/>
              <a:t>119</a:t>
            </a:fld>
            <a:endParaRPr lang="en-US" altLang="en-US" sz="1200">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Slide Image Placeholder 1">
            <a:extLst>
              <a:ext uri="{FF2B5EF4-FFF2-40B4-BE49-F238E27FC236}">
                <a16:creationId xmlns:a16="http://schemas.microsoft.com/office/drawing/2014/main" id="{DC17459C-0556-57BC-1F0A-ACA0EAAE6C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62" name="Notes Placeholder 2">
            <a:extLst>
              <a:ext uri="{FF2B5EF4-FFF2-40B4-BE49-F238E27FC236}">
                <a16:creationId xmlns:a16="http://schemas.microsoft.com/office/drawing/2014/main" id="{95AE2B79-6960-00BB-8A0C-29C94989F96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45763" name="Slide Number Placeholder 3">
            <a:extLst>
              <a:ext uri="{FF2B5EF4-FFF2-40B4-BE49-F238E27FC236}">
                <a16:creationId xmlns:a16="http://schemas.microsoft.com/office/drawing/2014/main" id="{BF8F3906-48E3-7AD0-25DF-8AAE4A4E6EC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5909568-3187-0D47-AAC6-B792AF802063}" type="slidenum">
              <a:rPr lang="en-US" altLang="en-US" sz="1200" smtClean="0">
                <a:solidFill>
                  <a:srgbClr val="000000"/>
                </a:solidFill>
                <a:latin typeface="Calibri" panose="020F0502020204030204" pitchFamily="34" charset="0"/>
              </a:rPr>
              <a:pPr/>
              <a:t>223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5" name="Slide Image Placeholder 1">
            <a:extLst>
              <a:ext uri="{FF2B5EF4-FFF2-40B4-BE49-F238E27FC236}">
                <a16:creationId xmlns:a16="http://schemas.microsoft.com/office/drawing/2014/main" id="{930D9925-02E6-D500-9984-EEB14FEEC4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8466" name="Notes Placeholder 2">
            <a:extLst>
              <a:ext uri="{FF2B5EF4-FFF2-40B4-BE49-F238E27FC236}">
                <a16:creationId xmlns:a16="http://schemas.microsoft.com/office/drawing/2014/main" id="{921F6D82-1BBB-6831-91EF-0D537368A8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318467" name="Slide Number Placeholder 3">
            <a:extLst>
              <a:ext uri="{FF2B5EF4-FFF2-40B4-BE49-F238E27FC236}">
                <a16:creationId xmlns:a16="http://schemas.microsoft.com/office/drawing/2014/main" id="{4F5D6DD5-364A-3F39-18F4-6453C2D233D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54DF3CD-479D-7D4E-AD72-80E419DDC4ED}" type="slidenum">
              <a:rPr lang="en-US" altLang="en-US" sz="1200" smtClean="0">
                <a:latin typeface="Calibri" panose="020F0502020204030204" pitchFamily="34" charset="0"/>
              </a:rPr>
              <a:pPr/>
              <a:t>233</a:t>
            </a:fld>
            <a:endParaRPr lang="en-US"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a:extLst>
              <a:ext uri="{FF2B5EF4-FFF2-40B4-BE49-F238E27FC236}">
                <a16:creationId xmlns:a16="http://schemas.microsoft.com/office/drawing/2014/main" id="{94DB28D5-DE39-1AB8-B2AE-3E065BA5D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8" name="Notes Placeholder 2">
            <a:extLst>
              <a:ext uri="{FF2B5EF4-FFF2-40B4-BE49-F238E27FC236}">
                <a16:creationId xmlns:a16="http://schemas.microsoft.com/office/drawing/2014/main" id="{C7F041F3-FA2E-DE2C-955A-8D545F6DAE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2099" name="Slide Number Placeholder 3">
            <a:extLst>
              <a:ext uri="{FF2B5EF4-FFF2-40B4-BE49-F238E27FC236}">
                <a16:creationId xmlns:a16="http://schemas.microsoft.com/office/drawing/2014/main" id="{1CC002DF-A1EC-A717-1764-BFCD3091FE3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AECCE5-574E-B642-B913-9C124DE74EEC}" type="slidenum">
              <a:rPr lang="en-US" altLang="en-US" sz="1200" smtClean="0">
                <a:latin typeface="Calibri" panose="020F0502020204030204" pitchFamily="34" charset="0"/>
              </a:rPr>
              <a:pPr/>
              <a:t>120</a:t>
            </a:fld>
            <a:endParaRPr lang="en-US"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922D83F1-9A26-4F35-26F3-F407895D96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0" name="Notes Placeholder 2">
            <a:extLst>
              <a:ext uri="{FF2B5EF4-FFF2-40B4-BE49-F238E27FC236}">
                <a16:creationId xmlns:a16="http://schemas.microsoft.com/office/drawing/2014/main" id="{6944A4A3-2299-5A91-5A65-690D6932D38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4931" name="Slide Number Placeholder 3">
            <a:extLst>
              <a:ext uri="{FF2B5EF4-FFF2-40B4-BE49-F238E27FC236}">
                <a16:creationId xmlns:a16="http://schemas.microsoft.com/office/drawing/2014/main" id="{F5CE7123-52A7-14BA-0E40-FA7A675F64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F8AEB2C-894D-DD4A-A4FD-D6A81F4E3401}" type="slidenum">
              <a:rPr lang="en-US" altLang="en-US" sz="1200" smtClean="0">
                <a:latin typeface="Calibri" panose="020F0502020204030204" pitchFamily="34" charset="0"/>
              </a:rPr>
              <a:pPr/>
              <a:t>121</a:t>
            </a:fld>
            <a:endParaRPr lang="en-US"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F419D031-909A-D649-1643-930B5238BF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18DD8BE4-DF58-AE7B-07B9-E4494FBB45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2579" name="Slide Number Placeholder 3">
            <a:extLst>
              <a:ext uri="{FF2B5EF4-FFF2-40B4-BE49-F238E27FC236}">
                <a16:creationId xmlns:a16="http://schemas.microsoft.com/office/drawing/2014/main" id="{F1EB8D46-1F51-C335-4412-3038393BCA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8862ADE-2CF7-0A4F-A9CC-3F79DB95F2B2}" type="slidenum">
              <a:rPr lang="en-US" altLang="en-US" sz="1200" smtClean="0">
                <a:latin typeface="Calibri" panose="020F0502020204030204" pitchFamily="34" charset="0"/>
              </a:rPr>
              <a:pPr/>
              <a:t>124</a:t>
            </a:fld>
            <a:endParaRPr lang="en-US"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Slide Image Placeholder 1">
            <a:extLst>
              <a:ext uri="{FF2B5EF4-FFF2-40B4-BE49-F238E27FC236}">
                <a16:creationId xmlns:a16="http://schemas.microsoft.com/office/drawing/2014/main" id="{2A91E331-BF93-56B4-4478-1BAC100BB2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0" name="Notes Placeholder 2">
            <a:extLst>
              <a:ext uri="{FF2B5EF4-FFF2-40B4-BE49-F238E27FC236}">
                <a16:creationId xmlns:a16="http://schemas.microsoft.com/office/drawing/2014/main" id="{4092113A-8529-ED50-97EA-8576A51A09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5651" name="Slide Number Placeholder 3">
            <a:extLst>
              <a:ext uri="{FF2B5EF4-FFF2-40B4-BE49-F238E27FC236}">
                <a16:creationId xmlns:a16="http://schemas.microsoft.com/office/drawing/2014/main" id="{48F2598C-6993-9E51-9CE0-A6107A5A42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624D6EE-9021-D04D-84C0-4390BD1C5D2F}" type="slidenum">
              <a:rPr lang="en-US" altLang="en-US" sz="1200" smtClean="0">
                <a:latin typeface="Calibri" panose="020F0502020204030204" pitchFamily="34" charset="0"/>
              </a:rPr>
              <a:pPr/>
              <a:t>134</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a:extLst>
              <a:ext uri="{FF2B5EF4-FFF2-40B4-BE49-F238E27FC236}">
                <a16:creationId xmlns:a16="http://schemas.microsoft.com/office/drawing/2014/main" id="{2B23F665-BC29-EEB2-C485-FC55747DE2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2" name="Notes Placeholder 2">
            <a:extLst>
              <a:ext uri="{FF2B5EF4-FFF2-40B4-BE49-F238E27FC236}">
                <a16:creationId xmlns:a16="http://schemas.microsoft.com/office/drawing/2014/main" id="{CBFEEE13-328B-C764-8A1C-8F72707DE2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8963" name="Slide Number Placeholder 3">
            <a:extLst>
              <a:ext uri="{FF2B5EF4-FFF2-40B4-BE49-F238E27FC236}">
                <a16:creationId xmlns:a16="http://schemas.microsoft.com/office/drawing/2014/main" id="{9ED82EF8-7BDA-93C1-1487-65541A75AC8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BE0F7F-6398-4843-BD81-D0069319E088}" type="slidenum">
              <a:rPr lang="en-US" altLang="en-US" sz="1200" smtClean="0">
                <a:latin typeface="Calibri" panose="020F0502020204030204" pitchFamily="34" charset="0"/>
              </a:rPr>
              <a:pPr/>
              <a:t>137</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lard Law - Title White">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BABDFE93-6A38-5BAC-B117-1DBE7C7F68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79C2CF04-FA51-71D8-60E1-72709CF3FF4D}"/>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65125" y="4156075"/>
            <a:ext cx="2478088"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2715355"/>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219412"/>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301311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lard Law - End Slide Whit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CA3D18-2828-197C-320E-927E7508494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4025" y="1439863"/>
            <a:ext cx="30480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7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lard Law - End Slid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C9DA90C-A876-6383-97C5-E05101C178D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43038"/>
            <a:ext cx="30353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6125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99492E-3515-949F-9F87-866DD9A84C6F}"/>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2" descr="2014_logo_only_reverse.png">
            <a:extLst>
              <a:ext uri="{FF2B5EF4-FFF2-40B4-BE49-F238E27FC236}">
                <a16:creationId xmlns:a16="http://schemas.microsoft.com/office/drawing/2014/main" id="{0D21DF24-357A-35C5-5BBE-022A319726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chemeClr val="tx1"/>
                </a:solidFill>
                <a:latin typeface="Arial"/>
                <a:cs typeface="Arial"/>
              </a:defRPr>
            </a:lvl1pPr>
          </a:lstStyle>
          <a:p>
            <a:pPr lvl="0"/>
            <a:r>
              <a:rPr lang="en-CA" dirty="0"/>
              <a:t>Click to edit Master text styles</a:t>
            </a:r>
          </a:p>
        </p:txBody>
      </p:sp>
      <p:sp>
        <p:nvSpPr>
          <p:cNvPr id="11"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chemeClr val="tx1"/>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12"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0C2344"/>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105215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36C2592-8DD6-2C46-E33F-8D0AB936AF4D}"/>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3" name="Picture 3" descr="s4b282c2015.png">
            <a:extLst>
              <a:ext uri="{FF2B5EF4-FFF2-40B4-BE49-F238E27FC236}">
                <a16:creationId xmlns:a16="http://schemas.microsoft.com/office/drawing/2014/main" id="{0ED23E25-58EB-F8CD-79F3-D67487DE3D4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587" y="11318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762" y="300379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762" y="350785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255489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section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03B80E1-198C-B99F-9461-3E6B8F7B5E3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ECED51A3-31D2-D340-8C23-A6762819C51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728CAFFC-F673-3FE7-8235-058D2CF5CE63}"/>
              </a:ext>
            </a:extLst>
          </p:cNvPr>
          <p:cNvSpPr/>
          <p:nvPr userDrawn="1"/>
        </p:nvSpPr>
        <p:spPr>
          <a:xfrm>
            <a:off x="8243888" y="1131888"/>
            <a:ext cx="900112" cy="11318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2" descr="2014_logo_only_reverse.png">
            <a:extLst>
              <a:ext uri="{FF2B5EF4-FFF2-40B4-BE49-F238E27FC236}">
                <a16:creationId xmlns:a16="http://schemas.microsoft.com/office/drawing/2014/main" id="{60E39552-C966-FCF2-A82D-1D3EFC88184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chemeClr val="tx1"/>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4286607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section Slide - 3">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31A5C958-A1DD-5523-2812-600690219DF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F0C15617-B003-9840-93C1-7734D8DEBC9C}" type="slidenum">
              <a:rPr lang="en-US" altLang="en-US" sz="900" smtClean="0">
                <a:solidFill>
                  <a:srgbClr val="FFFFFF"/>
                </a:solidFill>
                <a:latin typeface="Whitney Book" pitchFamily="50" charset="0"/>
              </a:rPr>
              <a:pPr algn="r">
                <a:spcBef>
                  <a:spcPct val="20000"/>
                </a:spcBef>
                <a:buFont typeface="Arial" panose="020B0604020202020204" pitchFamily="34" charset="0"/>
                <a:buNone/>
                <a:defRPr/>
              </a:pPr>
              <a:t>‹#›</a:t>
            </a:fld>
            <a:endParaRPr lang="en-CA" altLang="en-US" sz="900">
              <a:solidFill>
                <a:srgbClr val="FFFFFF"/>
              </a:solidFill>
              <a:latin typeface="Whitney Book" pitchFamily="50" charset="0"/>
            </a:endParaRPr>
          </a:p>
        </p:txBody>
      </p:sp>
      <p:sp>
        <p:nvSpPr>
          <p:cNvPr id="3" name="Rectangle 2">
            <a:extLst>
              <a:ext uri="{FF2B5EF4-FFF2-40B4-BE49-F238E27FC236}">
                <a16:creationId xmlns:a16="http://schemas.microsoft.com/office/drawing/2014/main" id="{DAD99ADC-0383-32C5-56E2-286C623B6626}"/>
              </a:ext>
            </a:extLst>
          </p:cNvPr>
          <p:cNvSpPr/>
          <p:nvPr userDrawn="1"/>
        </p:nvSpPr>
        <p:spPr>
          <a:xfrm>
            <a:off x="8243888" y="1131888"/>
            <a:ext cx="900112" cy="113188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pic>
        <p:nvPicPr>
          <p:cNvPr id="4" name="Picture 3" descr="s4b282c2015.png">
            <a:extLst>
              <a:ext uri="{FF2B5EF4-FFF2-40B4-BE49-F238E27FC236}">
                <a16:creationId xmlns:a16="http://schemas.microsoft.com/office/drawing/2014/main" id="{5A1B3479-6D1E-F58F-6C13-20B64C3490C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1"/>
          </p:nvPr>
        </p:nvSpPr>
        <p:spPr>
          <a:xfrm>
            <a:off x="365587" y="1131889"/>
            <a:ext cx="5430376" cy="1060178"/>
          </a:xfrm>
          <a:prstGeom prst="rect">
            <a:avLst/>
          </a:prstGeom>
        </p:spPr>
        <p:txBody>
          <a:bodyPr vert="horz" lIns="0" tIns="0" rIns="0" bIns="0" anchor="t" anchorCtr="0"/>
          <a:lstStyle>
            <a:lvl1pPr marL="0" indent="0">
              <a:lnSpc>
                <a:spcPts val="3400"/>
              </a:lnSpc>
              <a:spcBef>
                <a:spcPts val="0"/>
              </a:spcBef>
              <a:buNone/>
              <a:defRPr sz="2800" b="1" i="0" kern="0" cap="all" spc="30" baseline="0">
                <a:solidFill>
                  <a:srgbClr val="FFFFFF"/>
                </a:solidFill>
                <a:latin typeface="Arial"/>
                <a:cs typeface="Arial"/>
              </a:defRPr>
            </a:lvl1pPr>
          </a:lstStyle>
          <a:p>
            <a:pPr lvl="0"/>
            <a:r>
              <a:rPr lang="en-CA" dirty="0"/>
              <a:t>Click to edit Master text styles</a:t>
            </a:r>
          </a:p>
        </p:txBody>
      </p:sp>
    </p:spTree>
    <p:extLst>
      <p:ext uri="{BB962C8B-B14F-4D97-AF65-F5344CB8AC3E}">
        <p14:creationId xmlns:p14="http://schemas.microsoft.com/office/powerpoint/2010/main" val="5801910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py Slide - 1">
    <p:spTree>
      <p:nvGrpSpPr>
        <p:cNvPr id="1" name=""/>
        <p:cNvGrpSpPr/>
        <p:nvPr/>
      </p:nvGrpSpPr>
      <p:grpSpPr>
        <a:xfrm>
          <a:off x="0" y="0"/>
          <a:ext cx="0" cy="0"/>
          <a:chOff x="0" y="0"/>
          <a:chExt cx="0" cy="0"/>
        </a:xfrm>
      </p:grpSpPr>
      <p:pic>
        <p:nvPicPr>
          <p:cNvPr id="2" name="Picture 1" descr="s4b282c2015.png">
            <a:extLst>
              <a:ext uri="{FF2B5EF4-FFF2-40B4-BE49-F238E27FC236}">
                <a16:creationId xmlns:a16="http://schemas.microsoft.com/office/drawing/2014/main" id="{EEE7DA1E-3520-5BAB-4B4C-1DBA57D7162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1439863"/>
            <a:ext cx="363537"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567E96FA-85AB-8B89-DA9D-000105B94FD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91E44374-8D67-294F-A580-79101C093B19}"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10"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117460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py Slide - 2">
    <p:spTree>
      <p:nvGrpSpPr>
        <p:cNvPr id="1" name=""/>
        <p:cNvGrpSpPr/>
        <p:nvPr/>
      </p:nvGrpSpPr>
      <p:grpSpPr>
        <a:xfrm>
          <a:off x="0" y="0"/>
          <a:ext cx="0" cy="0"/>
          <a:chOff x="0" y="0"/>
          <a:chExt cx="0" cy="0"/>
        </a:xfrm>
      </p:grpSpPr>
      <p:pic>
        <p:nvPicPr>
          <p:cNvPr id="2" name="Picture 2" descr="2014_logo_only_reverse.png">
            <a:extLst>
              <a:ext uri="{FF2B5EF4-FFF2-40B4-BE49-F238E27FC236}">
                <a16:creationId xmlns:a16="http://schemas.microsoft.com/office/drawing/2014/main" id="{D8D53BC8-1162-E92D-BCC8-FA60634ABCE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141922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14">
            <a:extLst>
              <a:ext uri="{FF2B5EF4-FFF2-40B4-BE49-F238E27FC236}">
                <a16:creationId xmlns:a16="http://schemas.microsoft.com/office/drawing/2014/main" id="{E7DB09E1-B10E-6880-DE89-23C43769F90E}"/>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6F712716-8EE4-9343-B45D-20B925351A1E}"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sp>
        <p:nvSpPr>
          <p:cNvPr id="9"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38385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s Slide - 1">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FBA75446-21E2-712B-1102-FFB75C83A088}"/>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8C7D87AA-8DA7-2C4A-A861-4A4B5C81DF58}" type="slidenum">
              <a:rPr lang="en-US" altLang="en-US" sz="900" smtClean="0">
                <a:cs typeface="Arial" panose="020B0604020202020204" pitchFamily="34" charset="0"/>
              </a:rPr>
              <a:pPr algn="r">
                <a:spcBef>
                  <a:spcPct val="20000"/>
                </a:spcBef>
                <a:buFont typeface="Arial" panose="020B0604020202020204" pitchFamily="34" charset="0"/>
                <a:buNone/>
                <a:defRPr/>
              </a:pPr>
              <a:t>‹#›</a:t>
            </a:fld>
            <a:endParaRPr lang="en-CA" altLang="en-US" sz="900">
              <a:cs typeface="Arial" panose="020B0604020202020204" pitchFamily="34" charset="0"/>
            </a:endParaRPr>
          </a:p>
        </p:txBody>
      </p:sp>
      <p:pic>
        <p:nvPicPr>
          <p:cNvPr id="3" name="Picture 3" descr="s4b282c2015.png">
            <a:extLst>
              <a:ext uri="{FF2B5EF4-FFF2-40B4-BE49-F238E27FC236}">
                <a16:creationId xmlns:a16="http://schemas.microsoft.com/office/drawing/2014/main" id="{78949BFB-8730-E561-F824-7C6449A0836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513763" y="422275"/>
            <a:ext cx="363537"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latin typeface="Arial"/>
                <a:cs typeface="Arial"/>
              </a:defRPr>
            </a:lvl1pPr>
            <a:lvl2pPr marL="0" indent="-180000">
              <a:lnSpc>
                <a:spcPct val="130000"/>
              </a:lnSpc>
              <a:spcBef>
                <a:spcPts val="0"/>
              </a:spcBef>
              <a:buFont typeface="Arial"/>
              <a:buChar char="•"/>
              <a:defRPr sz="1500">
                <a:latin typeface="Arial"/>
                <a:cs typeface="Arial"/>
              </a:defRPr>
            </a:lvl2pPr>
            <a:lvl3pPr marL="540000" indent="-180000">
              <a:lnSpc>
                <a:spcPct val="130000"/>
              </a:lnSpc>
              <a:spcBef>
                <a:spcPts val="0"/>
              </a:spcBef>
              <a:defRPr sz="1500" b="0" i="0">
                <a:latin typeface="Arial"/>
                <a:cs typeface="Arial"/>
              </a:defRPr>
            </a:lvl3pPr>
            <a:lvl4pPr marL="900000" indent="-180000">
              <a:lnSpc>
                <a:spcPct val="130000"/>
              </a:lnSpc>
              <a:spcBef>
                <a:spcPts val="0"/>
              </a:spcBef>
              <a:buFont typeface="Arial"/>
              <a:buChar char="•"/>
              <a:defRPr sz="1500" b="0" i="0">
                <a:latin typeface="Arial"/>
                <a:cs typeface="Arial"/>
              </a:defRPr>
            </a:lvl4pPr>
            <a:lvl5pPr marL="1260000" indent="-180000">
              <a:lnSpc>
                <a:spcPct val="130000"/>
              </a:lnSpc>
              <a:spcBef>
                <a:spcPts val="0"/>
              </a:spcBef>
              <a:buFont typeface="Arial"/>
              <a:buChar char="•"/>
              <a:defRPr sz="1500" b="0" i="0">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3939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aphics Slide - 2">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44AB7E68-A717-B335-9F47-81126B32CDB7}"/>
              </a:ext>
            </a:extLst>
          </p:cNvPr>
          <p:cNvSpPr txBox="1">
            <a:spLocks/>
          </p:cNvSpPr>
          <p:nvPr userDrawn="1"/>
        </p:nvSpPr>
        <p:spPr>
          <a:xfrm flipH="1">
            <a:off x="8588375" y="4732338"/>
            <a:ext cx="304800" cy="192087"/>
          </a:xfrm>
          <a:prstGeom prst="rect">
            <a:avLst/>
          </a:prstGeom>
        </p:spPr>
        <p:txBody>
          <a:bodyPr lIns="0" tIns="0" rIns="0" bIns="0"/>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spcBef>
                <a:spcPct val="20000"/>
              </a:spcBef>
              <a:buFont typeface="Arial" panose="020B0604020202020204" pitchFamily="34" charset="0"/>
              <a:buNone/>
              <a:defRPr/>
            </a:pPr>
            <a:fld id="{1144CD56-DD45-EF4C-AA9C-9D30325F3606}" type="slidenum">
              <a:rPr lang="en-US" altLang="en-US" sz="900" smtClean="0">
                <a:solidFill>
                  <a:srgbClr val="FFFFFF"/>
                </a:solidFill>
                <a:cs typeface="Arial" panose="020B0604020202020204" pitchFamily="34" charset="0"/>
              </a:rPr>
              <a:pPr algn="r">
                <a:spcBef>
                  <a:spcPct val="20000"/>
                </a:spcBef>
                <a:buFont typeface="Arial" panose="020B0604020202020204" pitchFamily="34" charset="0"/>
                <a:buNone/>
                <a:defRPr/>
              </a:pPr>
              <a:t>‹#›</a:t>
            </a:fld>
            <a:endParaRPr lang="en-CA" altLang="en-US" sz="900">
              <a:solidFill>
                <a:srgbClr val="FFFFFF"/>
              </a:solidFill>
              <a:cs typeface="Arial" panose="020B0604020202020204" pitchFamily="34" charset="0"/>
            </a:endParaRPr>
          </a:p>
        </p:txBody>
      </p:sp>
      <p:pic>
        <p:nvPicPr>
          <p:cNvPr id="3" name="Picture 2" descr="2014_logo_only_reverse.png">
            <a:extLst>
              <a:ext uri="{FF2B5EF4-FFF2-40B4-BE49-F238E27FC236}">
                <a16:creationId xmlns:a16="http://schemas.microsoft.com/office/drawing/2014/main" id="{31577997-8AC2-BB8B-2127-5FBCDD35D4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8485188" y="473075"/>
            <a:ext cx="407987"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11"/>
          <p:cNvSpPr>
            <a:spLocks noGrp="1"/>
          </p:cNvSpPr>
          <p:nvPr>
            <p:ph type="body" sz="quarter" idx="11"/>
          </p:nvPr>
        </p:nvSpPr>
        <p:spPr>
          <a:xfrm>
            <a:off x="438954" y="411511"/>
            <a:ext cx="7661438"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FFFFFF"/>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8" name="Text Placeholder 2"/>
          <p:cNvSpPr>
            <a:spLocks noGrp="1"/>
          </p:cNvSpPr>
          <p:nvPr>
            <p:ph type="body" sz="quarter" idx="13"/>
          </p:nvPr>
        </p:nvSpPr>
        <p:spPr>
          <a:xfrm>
            <a:off x="438954" y="1131888"/>
            <a:ext cx="7661438" cy="369728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40284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ard Law - Title Blu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035A9A-4C16-8843-3191-A3F1EAF3C5A7}"/>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65125" y="4164013"/>
            <a:ext cx="2478088"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8"/>
          <p:cNvSpPr>
            <a:spLocks noGrp="1"/>
          </p:cNvSpPr>
          <p:nvPr>
            <p:ph type="body" sz="quarter" idx="11"/>
          </p:nvPr>
        </p:nvSpPr>
        <p:spPr>
          <a:xfrm>
            <a:off x="365762" y="964688"/>
            <a:ext cx="5430376" cy="1823086"/>
          </a:xfrm>
          <a:prstGeom prst="rect">
            <a:avLst/>
          </a:prstGeom>
        </p:spPr>
        <p:txBody>
          <a:bodyPr vert="horz" lIns="0" tIns="0" rIns="0" bIns="0" anchor="t" anchorCtr="0"/>
          <a:lstStyle>
            <a:lvl1pPr marL="0" indent="0">
              <a:lnSpc>
                <a:spcPts val="3800"/>
              </a:lnSpc>
              <a:spcBef>
                <a:spcPts val="0"/>
              </a:spcBef>
              <a:buNone/>
              <a:defRPr sz="3400" b="1" i="0" kern="0" cap="all" spc="30" baseline="0">
                <a:solidFill>
                  <a:srgbClr val="FFFFFF"/>
                </a:solidFill>
                <a:latin typeface="Arial"/>
                <a:cs typeface="Arial"/>
              </a:defRPr>
            </a:lvl1pPr>
          </a:lstStyle>
          <a:p>
            <a:pPr lvl="0"/>
            <a:r>
              <a:rPr lang="en-CA" dirty="0"/>
              <a:t>Click to edit Master text styles</a:t>
            </a:r>
          </a:p>
        </p:txBody>
      </p:sp>
      <p:sp>
        <p:nvSpPr>
          <p:cNvPr id="7" name="Text Placeholder 14"/>
          <p:cNvSpPr>
            <a:spLocks noGrp="1"/>
          </p:cNvSpPr>
          <p:nvPr>
            <p:ph type="body" sz="quarter" idx="12"/>
          </p:nvPr>
        </p:nvSpPr>
        <p:spPr>
          <a:xfrm>
            <a:off x="365937" y="2715468"/>
            <a:ext cx="5430203" cy="321394"/>
          </a:xfrm>
          <a:prstGeom prst="rect">
            <a:avLst/>
          </a:prstGeom>
        </p:spPr>
        <p:txBody>
          <a:bodyPr vert="horz" lIns="0" tIns="0" rIns="0" bIns="0"/>
          <a:lstStyle>
            <a:lvl1pPr marL="0" indent="0">
              <a:buNone/>
              <a:defRPr sz="1800" b="0" i="0" kern="0" spc="3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
        <p:nvSpPr>
          <p:cNvPr id="8" name="Text Placeholder 14"/>
          <p:cNvSpPr>
            <a:spLocks noGrp="1"/>
          </p:cNvSpPr>
          <p:nvPr>
            <p:ph type="body" sz="quarter" idx="13"/>
          </p:nvPr>
        </p:nvSpPr>
        <p:spPr>
          <a:xfrm>
            <a:off x="365937" y="3219525"/>
            <a:ext cx="5430203" cy="321394"/>
          </a:xfrm>
          <a:prstGeom prst="rect">
            <a:avLst/>
          </a:prstGeom>
        </p:spPr>
        <p:txBody>
          <a:bodyPr vert="horz" lIns="0" tIns="0" rIns="0" bIns="0"/>
          <a:lstStyle>
            <a:lvl1pPr marL="0" indent="0">
              <a:buNone/>
              <a:defRPr sz="1000" b="1" i="0" kern="0" cap="all" spc="150" normalizeH="0" baseline="0">
                <a:solidFill>
                  <a:srgbClr val="FFFFFF"/>
                </a:solidFill>
                <a:latin typeface="Arial"/>
                <a:cs typeface="Arial"/>
              </a:defRPr>
            </a:lvl1pPr>
            <a:lvl2pPr>
              <a:defRPr sz="900" b="0" i="0">
                <a:latin typeface="Whitney Book"/>
                <a:cs typeface="Whitney Book"/>
              </a:defRPr>
            </a:lvl2pPr>
            <a:lvl3pPr>
              <a:defRPr sz="900" b="0" i="0">
                <a:latin typeface="Whitney Book"/>
                <a:cs typeface="Whitney Book"/>
              </a:defRPr>
            </a:lvl3pPr>
            <a:lvl4pPr>
              <a:defRPr sz="900" b="0" i="0">
                <a:latin typeface="Whitney Book"/>
                <a:cs typeface="Whitney Book"/>
              </a:defRPr>
            </a:lvl4pPr>
            <a:lvl5pPr>
              <a:defRPr sz="900" b="0" i="0">
                <a:latin typeface="Whitney Book"/>
                <a:cs typeface="Whitney Book"/>
              </a:defRPr>
            </a:lvl5pPr>
          </a:lstStyle>
          <a:p>
            <a:pPr lvl="0"/>
            <a:r>
              <a:rPr lang="en-CA" dirty="0"/>
              <a:t>Click to edit Master text styles</a:t>
            </a:r>
          </a:p>
        </p:txBody>
      </p:sp>
    </p:spTree>
    <p:extLst>
      <p:ext uri="{BB962C8B-B14F-4D97-AF65-F5344CB8AC3E}">
        <p14:creationId xmlns:p14="http://schemas.microsoft.com/office/powerpoint/2010/main" val="26967518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1" descr="UBC_2016_Signature_Wide_282.png">
            <a:extLst>
              <a:ext uri="{FF2B5EF4-FFF2-40B4-BE49-F238E27FC236}">
                <a16:creationId xmlns:a16="http://schemas.microsoft.com/office/drawing/2014/main" id="{51BB8D88-CA7A-A1EC-1914-B598A40D0F0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39863"/>
            <a:ext cx="4770437"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330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 2">
    <p:spTree>
      <p:nvGrpSpPr>
        <p:cNvPr id="1" name=""/>
        <p:cNvGrpSpPr/>
        <p:nvPr/>
      </p:nvGrpSpPr>
      <p:grpSpPr>
        <a:xfrm>
          <a:off x="0" y="0"/>
          <a:ext cx="0" cy="0"/>
          <a:chOff x="0" y="0"/>
          <a:chExt cx="0" cy="0"/>
        </a:xfrm>
      </p:grpSpPr>
      <p:pic>
        <p:nvPicPr>
          <p:cNvPr id="2" name="Picture 1" descr="1_2016_UBCStandard_Signature_ReverseRGB72.png">
            <a:extLst>
              <a:ext uri="{FF2B5EF4-FFF2-40B4-BE49-F238E27FC236}">
                <a16:creationId xmlns:a16="http://schemas.microsoft.com/office/drawing/2014/main" id="{37D30C1E-DC1B-6903-617D-F178D4FAAA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39738" y="1443038"/>
            <a:ext cx="477043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648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resentation-Copy-B">
    <p:spTree>
      <p:nvGrpSpPr>
        <p:cNvPr id="1" name=""/>
        <p:cNvGrpSpPr/>
        <p:nvPr/>
      </p:nvGrpSpPr>
      <p:grpSpPr>
        <a:xfrm>
          <a:off x="0" y="0"/>
          <a:ext cx="0" cy="0"/>
          <a:chOff x="0" y="0"/>
          <a:chExt cx="0" cy="0"/>
        </a:xfrm>
      </p:grpSpPr>
      <p:sp>
        <p:nvSpPr>
          <p:cNvPr id="7" name="Text Placeholder 11"/>
          <p:cNvSpPr>
            <a:spLocks noGrp="1"/>
          </p:cNvSpPr>
          <p:nvPr>
            <p:ph type="body" sz="quarter" idx="10"/>
          </p:nvPr>
        </p:nvSpPr>
        <p:spPr>
          <a:xfrm>
            <a:off x="1413007" y="844551"/>
            <a:ext cx="7314109" cy="407307"/>
          </a:xfrm>
          <a:prstGeom prst="rect">
            <a:avLst/>
          </a:prstGeom>
        </p:spPr>
        <p:txBody>
          <a:bodyPr>
            <a:normAutofit/>
          </a:bodyPr>
          <a:lstStyle>
            <a:lvl1pPr marL="0" marR="0" indent="0" algn="l" defTabSz="6858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rgbClr val="0C2344"/>
                </a:solidFill>
                <a:effectLst/>
                <a:uLnTx/>
                <a:uFillTx/>
                <a:latin typeface="Verdana" pitchFamily="34" charset="0"/>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US" noProof="0" dirty="0"/>
              <a:t>Edit Master text styles</a:t>
            </a:r>
          </a:p>
        </p:txBody>
      </p:sp>
      <p:sp>
        <p:nvSpPr>
          <p:cNvPr id="8" name="Text Placeholder 12"/>
          <p:cNvSpPr>
            <a:spLocks noGrp="1"/>
          </p:cNvSpPr>
          <p:nvPr>
            <p:ph type="body" sz="quarter" idx="14"/>
          </p:nvPr>
        </p:nvSpPr>
        <p:spPr>
          <a:xfrm>
            <a:off x="1413689" y="1959769"/>
            <a:ext cx="7308850" cy="2003822"/>
          </a:xfrm>
          <a:prstGeom prst="rect">
            <a:avLst/>
          </a:prstGeom>
        </p:spPr>
        <p:txBody>
          <a:bodyPr vert="horz"/>
          <a:lstStyle>
            <a:lvl1pPr marL="0" marR="0" indent="0" algn="l" defTabSz="685800" rtl="0" eaLnBrk="1" fontAlgn="auto" latinLnBrk="0" hangingPunct="1">
              <a:lnSpc>
                <a:spcPts val="2250"/>
              </a:lnSpc>
              <a:spcBef>
                <a:spcPts val="0"/>
              </a:spcBef>
              <a:spcAft>
                <a:spcPts val="0"/>
              </a:spcAft>
              <a:buClrTx/>
              <a:buSzTx/>
              <a:buFont typeface="Arial" pitchFamily="34" charset="0"/>
              <a:buNone/>
              <a:tabLst/>
              <a:defRPr sz="1350" baseline="0">
                <a:solidFill>
                  <a:srgbClr val="0C2344"/>
                </a:solidFill>
                <a:latin typeface="Verdana"/>
                <a:cs typeface="Verdana"/>
              </a:defRPr>
            </a:lvl1pPr>
            <a:lvl2pPr>
              <a:buNone/>
              <a:defRPr sz="1350" baseline="0">
                <a:solidFill>
                  <a:srgbClr val="0C2344"/>
                </a:solidFill>
                <a:latin typeface="Verdana"/>
                <a:cs typeface="Verdana"/>
              </a:defRPr>
            </a:lvl2pPr>
            <a:lvl3pPr>
              <a:buNone/>
              <a:defRPr sz="1350">
                <a:latin typeface="Verdana"/>
                <a:cs typeface="Verdana"/>
              </a:defRPr>
            </a:lvl3pPr>
          </a:lstStyle>
          <a:p>
            <a:pPr lvl="0"/>
            <a:r>
              <a:rPr lang="en-US" noProof="0"/>
              <a:t>Edit Master text styles</a:t>
            </a:r>
          </a:p>
          <a:p>
            <a:pPr lvl="1"/>
            <a:r>
              <a:rPr lang="en-US" noProof="0"/>
              <a:t>Second level</a:t>
            </a:r>
          </a:p>
        </p:txBody>
      </p:sp>
      <p:sp>
        <p:nvSpPr>
          <p:cNvPr id="9" name="Text Placeholder 14"/>
          <p:cNvSpPr>
            <a:spLocks noGrp="1"/>
          </p:cNvSpPr>
          <p:nvPr>
            <p:ph type="body" sz="quarter" idx="15"/>
          </p:nvPr>
        </p:nvSpPr>
        <p:spPr>
          <a:xfrm>
            <a:off x="1413689" y="1394222"/>
            <a:ext cx="7308850" cy="565547"/>
          </a:xfrm>
          <a:prstGeom prst="rect">
            <a:avLst/>
          </a:prstGeom>
        </p:spPr>
        <p:txBody>
          <a:bodyPr vert="horz"/>
          <a:lstStyle>
            <a:lvl1pPr>
              <a:buNone/>
              <a:defRPr sz="1350" b="1" baseline="0">
                <a:solidFill>
                  <a:srgbClr val="0C2344"/>
                </a:solidFill>
                <a:latin typeface="Verdana"/>
                <a:cs typeface="Verdana"/>
              </a:defRPr>
            </a:lvl1pPr>
            <a:lvl2pPr>
              <a:buNone/>
              <a:defRPr sz="1350"/>
            </a:lvl2pPr>
            <a:lvl3pPr>
              <a:buNone/>
              <a:defRPr sz="1350"/>
            </a:lvl3pPr>
            <a:lvl4pPr>
              <a:buNone/>
              <a:defRPr sz="1350"/>
            </a:lvl4pPr>
            <a:lvl5pPr>
              <a:buNone/>
              <a:defRPr sz="1350"/>
            </a:lvl5pPr>
          </a:lstStyle>
          <a:p>
            <a:pPr lvl="0"/>
            <a:r>
              <a:rPr lang="en-US"/>
              <a:t>Edit Master text styles</a:t>
            </a:r>
          </a:p>
        </p:txBody>
      </p:sp>
    </p:spTree>
    <p:extLst>
      <p:ext uri="{BB962C8B-B14F-4D97-AF65-F5344CB8AC3E}">
        <p14:creationId xmlns:p14="http://schemas.microsoft.com/office/powerpoint/2010/main" val="153737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10" name="Content Placeholder 9"/>
          <p:cNvSpPr>
            <a:spLocks noGrp="1"/>
          </p:cNvSpPr>
          <p:nvPr>
            <p:ph sz="quarter" idx="10"/>
          </p:nvPr>
        </p:nvSpPr>
        <p:spPr>
          <a:xfrm>
            <a:off x="457200" y="1056101"/>
            <a:ext cx="8229600" cy="3238500"/>
          </a:xfrm>
        </p:spPr>
        <p:txBody>
          <a:bodyPr>
            <a:normAutofit/>
          </a:bodyPr>
          <a:lstStyle>
            <a:lvl1pPr>
              <a:defRPr sz="1800"/>
            </a:lvl1pPr>
            <a:lvl2pPr>
              <a:defRPr sz="1800"/>
            </a:lvl2pPr>
            <a:lvl3pPr>
              <a:defRPr sz="1800"/>
            </a:lvl3pPr>
            <a:lvl4pPr>
              <a:defRPr sz="1800"/>
            </a:lvl4pPr>
            <a:lvl5pPr>
              <a:defRPr sz="1800"/>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208598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3657068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7597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a:extLst>
              <a:ext uri="{FF2B5EF4-FFF2-40B4-BE49-F238E27FC236}">
                <a16:creationId xmlns:a16="http://schemas.microsoft.com/office/drawing/2014/main" id="{075CF434-ED7C-077D-8A16-EEFDE81A20D3}"/>
              </a:ext>
            </a:extLst>
          </p:cNvPr>
          <p:cNvSpPr>
            <a:spLocks noGrp="1"/>
          </p:cNvSpPr>
          <p:nvPr>
            <p:ph type="dt" sz="half" idx="10"/>
          </p:nvPr>
        </p:nvSpPr>
        <p:spPr>
          <a:xfrm>
            <a:off x="0" y="0"/>
            <a:ext cx="0" cy="0"/>
          </a:xfrm>
        </p:spPr>
        <p:txBody>
          <a:bodyPr/>
          <a:lstStyle>
            <a:lvl1pPr>
              <a:defRPr/>
            </a:lvl1pPr>
          </a:lstStyle>
          <a:p>
            <a:pPr>
              <a:defRPr/>
            </a:pPr>
            <a:fld id="{CF5A45CC-6938-894F-A90C-AD0722B0A77C}" type="datetime1">
              <a:rPr lang="en-CA"/>
              <a:pPr>
                <a:defRPr/>
              </a:pPr>
              <a:t>2023-10-15</a:t>
            </a:fld>
            <a:endParaRPr lang="en-US"/>
          </a:p>
        </p:txBody>
      </p:sp>
      <p:sp>
        <p:nvSpPr>
          <p:cNvPr id="5" name="Footer Placeholder 4">
            <a:extLst>
              <a:ext uri="{FF2B5EF4-FFF2-40B4-BE49-F238E27FC236}">
                <a16:creationId xmlns:a16="http://schemas.microsoft.com/office/drawing/2014/main" id="{0B5F54DA-AC8C-C88B-1E39-21CA0C5AC415}"/>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45C6F-86C1-3B26-BADD-AC418D77CA64}"/>
              </a:ext>
            </a:extLst>
          </p:cNvPr>
          <p:cNvSpPr>
            <a:spLocks noGrp="1"/>
          </p:cNvSpPr>
          <p:nvPr>
            <p:ph type="sldNum" sz="quarter" idx="12"/>
          </p:nvPr>
        </p:nvSpPr>
        <p:spPr>
          <a:xfrm>
            <a:off x="0" y="0"/>
            <a:ext cx="0" cy="0"/>
          </a:xfrm>
        </p:spPr>
        <p:txBody>
          <a:bodyPr/>
          <a:lstStyle>
            <a:lvl1pPr>
              <a:defRPr/>
            </a:lvl1pPr>
          </a:lstStyle>
          <a:p>
            <a:pPr>
              <a:defRPr/>
            </a:pPr>
            <a:fld id="{03ACF0D9-0AAF-904D-8C10-2F6E14241FDB}" type="slidenum">
              <a:rPr lang="en-US"/>
              <a:pPr>
                <a:defRPr/>
              </a:pPr>
              <a:t>‹#›</a:t>
            </a:fld>
            <a:endParaRPr lang="en-US"/>
          </a:p>
        </p:txBody>
      </p:sp>
    </p:spTree>
    <p:extLst>
      <p:ext uri="{BB962C8B-B14F-4D97-AF65-F5344CB8AC3E}">
        <p14:creationId xmlns:p14="http://schemas.microsoft.com/office/powerpoint/2010/main" val="10688164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6706" y="1764326"/>
            <a:ext cx="8229600" cy="762000"/>
          </a:xfrm>
        </p:spPr>
        <p:txBody>
          <a:bodyPr lIns="76200" tIns="76200" rIns="76200" bIns="76200"/>
          <a:lstStyle/>
          <a:p>
            <a:r>
              <a:rPr lang="en-US"/>
              <a:t>Click to edit Master title style</a:t>
            </a:r>
            <a:endParaRPr lang="en-US" dirty="0"/>
          </a:p>
        </p:txBody>
      </p:sp>
      <p:sp>
        <p:nvSpPr>
          <p:cNvPr id="3" name="Subtitle 2"/>
          <p:cNvSpPr>
            <a:spLocks noGrp="1"/>
          </p:cNvSpPr>
          <p:nvPr>
            <p:ph type="subTitle" idx="1"/>
          </p:nvPr>
        </p:nvSpPr>
        <p:spPr>
          <a:xfrm>
            <a:off x="416706" y="2529892"/>
            <a:ext cx="8229600" cy="897788"/>
          </a:xfrm>
        </p:spPr>
        <p:txBody>
          <a:bodyPr lIns="76200" tIns="76200" rIns="76200" bIns="0">
            <a:normAutofit/>
          </a:bodyPr>
          <a:lstStyle>
            <a:lvl1pPr marL="0" indent="0" algn="l">
              <a:buNone/>
              <a:defRPr sz="1800">
                <a:solidFill>
                  <a:srgbClr val="5E606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CA"/>
              <a:t>Click to edit Master subtitle style</a:t>
            </a:r>
            <a:endParaRPr lang="en-US" dirty="0"/>
          </a:p>
        </p:txBody>
      </p:sp>
    </p:spTree>
    <p:extLst>
      <p:ext uri="{BB962C8B-B14F-4D97-AF65-F5344CB8AC3E}">
        <p14:creationId xmlns:p14="http://schemas.microsoft.com/office/powerpoint/2010/main" val="1870481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945"/>
            <a:ext cx="8229600" cy="762000"/>
          </a:xfrm>
        </p:spPr>
        <p:txBody>
          <a:bodyPr>
            <a:normAutofit/>
          </a:bodyPr>
          <a:lstStyle>
            <a:lvl1pPr>
              <a:defRPr sz="3000"/>
            </a:lvl1pPr>
          </a:lstStyle>
          <a:p>
            <a:r>
              <a:rPr lang="en-US"/>
              <a:t>Click to edit Master title style</a:t>
            </a:r>
            <a:endParaRPr lang="en-US" dirty="0"/>
          </a:p>
        </p:txBody>
      </p:sp>
      <p:sp>
        <p:nvSpPr>
          <p:cNvPr id="3" name="Content Placeholder 2"/>
          <p:cNvSpPr>
            <a:spLocks noGrp="1"/>
          </p:cNvSpPr>
          <p:nvPr>
            <p:ph sz="half" idx="1"/>
          </p:nvPr>
        </p:nvSpPr>
        <p:spPr>
          <a:xfrm>
            <a:off x="457200" y="1058776"/>
            <a:ext cx="4038600" cy="3238500"/>
          </a:xfrm>
        </p:spPr>
        <p:txBody>
          <a:bodyPr>
            <a:normAutofit/>
          </a:bodyPr>
          <a:lstStyle>
            <a:lvl1pPr marL="342900" indent="-342900">
              <a:buFont typeface="Arial"/>
              <a:buChar char="•"/>
              <a:defRPr sz="1800"/>
            </a:lvl1pPr>
            <a:lvl2pPr marL="685800" indent="-342900">
              <a:buFont typeface="Arial"/>
              <a:buChar char="•"/>
              <a:defRPr sz="1800"/>
            </a:lvl2pPr>
            <a:lvl3pPr marL="1028700" indent="-342900">
              <a:buFont typeface="Arial"/>
              <a:buChar char="•"/>
              <a:defRPr sz="1800"/>
            </a:lvl3pPr>
            <a:lvl4pPr marL="1371600" indent="-342900">
              <a:buFont typeface="Arial"/>
              <a:buChar char="•"/>
              <a:defRPr sz="1800"/>
            </a:lvl4pPr>
            <a:lvl5pPr marL="1714500" indent="-342900">
              <a:buFont typeface="Arial"/>
              <a:buChar cha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
        <p:nvSpPr>
          <p:cNvPr id="4" name="Content Placeholder 3"/>
          <p:cNvSpPr>
            <a:spLocks noGrp="1"/>
          </p:cNvSpPr>
          <p:nvPr>
            <p:ph sz="half" idx="2"/>
          </p:nvPr>
        </p:nvSpPr>
        <p:spPr>
          <a:xfrm>
            <a:off x="4648200" y="1058776"/>
            <a:ext cx="4038600" cy="3238500"/>
          </a:xfrm>
        </p:spPr>
        <p:txBody>
          <a:bodyPr>
            <a:normAutofit/>
          </a:bodyPr>
          <a:lstStyle>
            <a:lvl1pPr>
              <a:defRPr sz="1800"/>
            </a:lvl1pPr>
            <a:lvl2pPr>
              <a:defRPr sz="1800"/>
            </a:lvl2pPr>
            <a:lvl3pPr>
              <a:defRPr sz="1800"/>
            </a:lvl3pPr>
            <a:lvl4pPr>
              <a:defRPr sz="1800"/>
            </a:lvl4pPr>
            <a:lvl5pPr>
              <a:defRPr sz="1800"/>
            </a:lvl5pPr>
            <a:lvl6pPr>
              <a:defRPr sz="1350"/>
            </a:lvl6pPr>
            <a:lvl7pPr>
              <a:defRPr sz="1350"/>
            </a:lvl7pPr>
            <a:lvl8pPr>
              <a:defRPr sz="1350"/>
            </a:lvl8pPr>
            <a:lvl9pPr>
              <a:defRPr sz="135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dirty="0"/>
          </a:p>
        </p:txBody>
      </p:sp>
    </p:spTree>
    <p:extLst>
      <p:ext uri="{BB962C8B-B14F-4D97-AF65-F5344CB8AC3E}">
        <p14:creationId xmlns:p14="http://schemas.microsoft.com/office/powerpoint/2010/main" val="4148062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llard Law - Building Phot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070B0-038E-08D2-BAD6-7221D537E06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C29EFA95-CCDB-2CB8-23E6-2904D73E7301}"/>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Users\kstreel\Desktop\Pro Shots Allard Hall\Aerial Photo Shop Allard Hall\S07_1758_adj.jpg">
            <a:extLst>
              <a:ext uri="{FF2B5EF4-FFF2-40B4-BE49-F238E27FC236}">
                <a16:creationId xmlns:a16="http://schemas.microsoft.com/office/drawing/2014/main" id="{2B3088D5-A60F-5524-AD72-24774A5BA0FE}"/>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r="-243"/>
          <a:stretch/>
        </p:blipFill>
        <p:spPr bwMode="auto">
          <a:xfrm>
            <a:off x="-14288" y="915988"/>
            <a:ext cx="9170988" cy="4227512"/>
          </a:xfrm>
          <a:prstGeom prst="rect">
            <a:avLst/>
          </a:prstGeom>
          <a:noFill/>
          <a:effectLst>
            <a:outerShdw blurRad="50800" dist="50800" dir="5400000" algn="ctr" rotWithShape="0">
              <a:srgbClr val="000000">
                <a:alpha val="19000"/>
              </a:srgbClr>
            </a:outerShdw>
          </a:effec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Tree>
    <p:extLst>
      <p:ext uri="{BB962C8B-B14F-4D97-AF65-F5344CB8AC3E}">
        <p14:creationId xmlns:p14="http://schemas.microsoft.com/office/powerpoint/2010/main" val="285055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ard Law - Body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2F3893-26C5-01AD-96F3-9536248D2964}"/>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E2D569ED-152A-B747-B981-372BF498998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169691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ard Law - Body 2 Column Text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7D1FE-9DA6-2B3C-97F7-254CB05F57B2}"/>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AB873854-2D61-5A25-30F3-15F630C3753C}"/>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875522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ard Law - Body 2 Column Image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396B6C4-0314-FBE4-E527-775DBDD9FAB3}"/>
              </a:ext>
            </a:extLst>
          </p:cNvPr>
          <p:cNvSpPr/>
          <p:nvPr userDrawn="1"/>
        </p:nvSpPr>
        <p:spPr>
          <a:xfrm>
            <a:off x="0" y="0"/>
            <a:ext cx="9144000" cy="915988"/>
          </a:xfrm>
          <a:prstGeom prst="rect">
            <a:avLst/>
          </a:prstGeom>
          <a:solidFill>
            <a:schemeClr val="bg1"/>
          </a:solidFill>
          <a:effectLst>
            <a:outerShdw blurRad="40000" dist="23000" dir="5400000" rotWithShape="0">
              <a:srgbClr val="000000">
                <a:alpha val="5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3" name="Picture 2" descr="G:\Law Templates and Logos\Allard School of Law Logo Files\JPEGs\PALSOL-1.1b-Formal-UBC-Shield.jpg">
            <a:extLst>
              <a:ext uri="{FF2B5EF4-FFF2-40B4-BE49-F238E27FC236}">
                <a16:creationId xmlns:a16="http://schemas.microsoft.com/office/drawing/2014/main" id="{6F2B4351-1082-0421-6DAF-D9A70DBB442A}"/>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rgbClr val="FFFFFF"/>
                </a:solidFill>
                <a:latin typeface="Arial"/>
                <a:cs typeface="Arial"/>
              </a:defRPr>
            </a:lvl1pPr>
            <a:lvl2pPr marL="0" indent="-180000">
              <a:lnSpc>
                <a:spcPct val="130000"/>
              </a:lnSpc>
              <a:spcBef>
                <a:spcPts val="0"/>
              </a:spcBef>
              <a:buFont typeface="Arial"/>
              <a:buChar char="•"/>
              <a:defRPr sz="1500">
                <a:solidFill>
                  <a:srgbClr val="FFFFFF"/>
                </a:solidFill>
                <a:latin typeface="Arial"/>
                <a:cs typeface="Arial"/>
              </a:defRPr>
            </a:lvl2pPr>
            <a:lvl3pPr marL="540000" indent="-180000">
              <a:lnSpc>
                <a:spcPct val="130000"/>
              </a:lnSpc>
              <a:spcBef>
                <a:spcPts val="0"/>
              </a:spcBef>
              <a:defRPr sz="1500" b="0" i="0">
                <a:solidFill>
                  <a:srgbClr val="FFFFFF"/>
                </a:solidFill>
                <a:latin typeface="Arial"/>
                <a:cs typeface="Arial"/>
              </a:defRPr>
            </a:lvl3pPr>
            <a:lvl4pPr marL="900000" indent="-180000">
              <a:lnSpc>
                <a:spcPct val="130000"/>
              </a:lnSpc>
              <a:spcBef>
                <a:spcPts val="0"/>
              </a:spcBef>
              <a:buFont typeface="Arial"/>
              <a:buChar char="•"/>
              <a:defRPr sz="1500" b="0" i="0">
                <a:solidFill>
                  <a:srgbClr val="FFFFFF"/>
                </a:solidFill>
                <a:latin typeface="Arial"/>
                <a:cs typeface="Arial"/>
              </a:defRPr>
            </a:lvl4pPr>
            <a:lvl5pPr marL="1260000" indent="-180000">
              <a:lnSpc>
                <a:spcPct val="130000"/>
              </a:lnSpc>
              <a:spcBef>
                <a:spcPts val="0"/>
              </a:spcBef>
              <a:buFont typeface="Arial"/>
              <a:buChar char="•"/>
              <a:defRPr sz="1500" b="0" i="0">
                <a:solidFill>
                  <a:srgbClr val="FFFFFF"/>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a:p>
        </p:txBody>
      </p:sp>
    </p:spTree>
    <p:extLst>
      <p:ext uri="{BB962C8B-B14F-4D97-AF65-F5344CB8AC3E}">
        <p14:creationId xmlns:p14="http://schemas.microsoft.com/office/powerpoint/2010/main" val="3591617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ard Law - Body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757D78-8484-EB53-429F-46217DA20796}"/>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9C0BEE87-ADC6-CE13-142E-D40BC240FDE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7000"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8309510"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4171023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llard Law - Body 2 Column Tex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4A38D-A198-1245-08E7-2AD9474649C1}"/>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AE57E911-9EAD-B4A3-683D-8D81C87983B8}"/>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7" name="Text Placeholder 2"/>
          <p:cNvSpPr>
            <a:spLocks noGrp="1"/>
          </p:cNvSpPr>
          <p:nvPr>
            <p:ph type="body" sz="quarter" idx="14"/>
          </p:nvPr>
        </p:nvSpPr>
        <p:spPr>
          <a:xfrm>
            <a:off x="478802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71437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lard Law - Body 2 Column Image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AC9BED-0E95-25CA-3CC2-95CF7BB40ACC}"/>
              </a:ext>
            </a:extLst>
          </p:cNvPr>
          <p:cNvSpPr/>
          <p:nvPr userDrawn="1"/>
        </p:nvSpPr>
        <p:spPr>
          <a:xfrm>
            <a:off x="0" y="0"/>
            <a:ext cx="9144000" cy="915988"/>
          </a:xfrm>
          <a:prstGeom prst="rect">
            <a:avLst/>
          </a:prstGeom>
          <a:solidFill>
            <a:schemeClr val="bg1"/>
          </a:solidFill>
          <a:ln w="6350">
            <a:solidFill>
              <a:schemeClr val="accent1">
                <a:shade val="95000"/>
                <a:satMod val="105000"/>
                <a:alpha val="25000"/>
              </a:schemeClr>
            </a:solidFill>
          </a:ln>
          <a:effectLst>
            <a:outerShdw blurRad="40000" dist="23000" dir="5400000"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 name="Picture 2" descr="G:\Law Templates and Logos\Allard School of Law Logo Files\JPEGs\PALSOL-1.1b-Formal-UBC-Shield.jpg">
            <a:extLst>
              <a:ext uri="{FF2B5EF4-FFF2-40B4-BE49-F238E27FC236}">
                <a16:creationId xmlns:a16="http://schemas.microsoft.com/office/drawing/2014/main" id="{4C4B7542-3CC3-8D23-C1A8-C2DE8D90A59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473825" y="123825"/>
            <a:ext cx="24003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11"/>
          <p:cNvSpPr>
            <a:spLocks noGrp="1"/>
          </p:cNvSpPr>
          <p:nvPr>
            <p:ph type="body" sz="quarter" idx="11"/>
          </p:nvPr>
        </p:nvSpPr>
        <p:spPr>
          <a:xfrm>
            <a:off x="438954" y="185221"/>
            <a:ext cx="5943600" cy="623331"/>
          </a:xfrm>
          <a:prstGeom prst="rect">
            <a:avLst/>
          </a:prstGeom>
        </p:spPr>
        <p:txBody>
          <a:bodyPr lIns="0" tIns="0" rIns="0" bIns="0" anchor="ctr" anchorCtr="0">
            <a:noAutofit/>
          </a:bodyPr>
          <a:lstStyle>
            <a:lvl1pPr marL="0" marR="0" indent="0" algn="l" defTabSz="914400" rtl="0" eaLnBrk="1" fontAlgn="auto" latinLnBrk="0" hangingPunct="1">
              <a:lnSpc>
                <a:spcPts val="2100"/>
              </a:lnSpc>
              <a:spcBef>
                <a:spcPct val="0"/>
              </a:spcBef>
              <a:spcAft>
                <a:spcPts val="0"/>
              </a:spcAft>
              <a:buClrTx/>
              <a:buSzTx/>
              <a:buFontTx/>
              <a:buNone/>
              <a:tabLst/>
              <a:defRPr kumimoji="0" lang="en-US" sz="1800" b="1" i="0" u="none" strike="noStrike" kern="1200" cap="all" spc="30" normalizeH="0" baseline="0" noProof="0">
                <a:ln>
                  <a:noFill/>
                </a:ln>
                <a:solidFill>
                  <a:srgbClr val="0C2344"/>
                </a:solidFill>
                <a:effectLst/>
                <a:uLnTx/>
                <a:uFillTx/>
                <a:latin typeface="Arial"/>
                <a:cs typeface="Arial"/>
              </a:defRPr>
            </a:lvl1pPr>
            <a:lvl2pPr>
              <a:buNone/>
              <a:defRPr b="0" i="0">
                <a:latin typeface="WhitneyHTF-Bold"/>
                <a:cs typeface="WhitneyHTF-Bold"/>
              </a:defRPr>
            </a:lvl2pPr>
            <a:lvl3pPr>
              <a:buNone/>
              <a:defRPr b="0" i="0">
                <a:latin typeface="WhitneyHTF-Bold"/>
                <a:cs typeface="WhitneyHTF-Bold"/>
              </a:defRPr>
            </a:lvl3pPr>
            <a:lvl4pPr>
              <a:buNone/>
              <a:defRPr b="0" i="0">
                <a:latin typeface="WhitneyHTF-Bold"/>
                <a:cs typeface="WhitneyHTF-Bold"/>
              </a:defRPr>
            </a:lvl4pPr>
            <a:lvl5pPr>
              <a:buNone/>
              <a:defRPr b="0" i="0">
                <a:latin typeface="WhitneyHTF-Bold"/>
                <a:cs typeface="WhitneyHTF-Bold"/>
              </a:defRPr>
            </a:lvl5pPr>
          </a:lstStyle>
          <a:p>
            <a:pPr lvl="0"/>
            <a:r>
              <a:rPr lang="en-CA" dirty="0"/>
              <a:t>Click to edit Master text styles</a:t>
            </a:r>
          </a:p>
        </p:txBody>
      </p:sp>
      <p:sp>
        <p:nvSpPr>
          <p:cNvPr id="6" name="Text Placeholder 2"/>
          <p:cNvSpPr>
            <a:spLocks noGrp="1"/>
          </p:cNvSpPr>
          <p:nvPr>
            <p:ph type="body" sz="quarter" idx="13"/>
          </p:nvPr>
        </p:nvSpPr>
        <p:spPr>
          <a:xfrm>
            <a:off x="438954" y="1203598"/>
            <a:ext cx="3917022" cy="3625578"/>
          </a:xfrm>
          <a:prstGeom prst="rect">
            <a:avLst/>
          </a:prstGeom>
        </p:spPr>
        <p:txBody>
          <a:bodyPr vert="horz" lIns="0" tIns="0" rIns="0" bIns="0"/>
          <a:lstStyle>
            <a:lvl1pPr marL="0" indent="0">
              <a:lnSpc>
                <a:spcPct val="130000"/>
              </a:lnSpc>
              <a:spcBef>
                <a:spcPts val="0"/>
              </a:spcBef>
              <a:buFontTx/>
              <a:buNone/>
              <a:defRPr sz="1500">
                <a:solidFill>
                  <a:schemeClr val="tx1"/>
                </a:solidFill>
                <a:latin typeface="Arial"/>
                <a:cs typeface="Arial"/>
              </a:defRPr>
            </a:lvl1pPr>
            <a:lvl2pPr marL="0" indent="-180000">
              <a:lnSpc>
                <a:spcPct val="130000"/>
              </a:lnSpc>
              <a:spcBef>
                <a:spcPts val="0"/>
              </a:spcBef>
              <a:buFont typeface="Arial"/>
              <a:buChar char="•"/>
              <a:defRPr sz="1500">
                <a:solidFill>
                  <a:schemeClr val="tx1"/>
                </a:solidFill>
                <a:latin typeface="Arial"/>
                <a:cs typeface="Arial"/>
              </a:defRPr>
            </a:lvl2pPr>
            <a:lvl3pPr marL="540000" indent="-180000">
              <a:lnSpc>
                <a:spcPct val="130000"/>
              </a:lnSpc>
              <a:spcBef>
                <a:spcPts val="0"/>
              </a:spcBef>
              <a:defRPr sz="1500" b="0" i="0">
                <a:solidFill>
                  <a:schemeClr val="tx1"/>
                </a:solidFill>
                <a:latin typeface="Arial"/>
                <a:cs typeface="Arial"/>
              </a:defRPr>
            </a:lvl3pPr>
            <a:lvl4pPr marL="900000" indent="-180000">
              <a:lnSpc>
                <a:spcPct val="130000"/>
              </a:lnSpc>
              <a:spcBef>
                <a:spcPts val="0"/>
              </a:spcBef>
              <a:buFont typeface="Arial"/>
              <a:buChar char="•"/>
              <a:defRPr sz="1500" b="0" i="0">
                <a:solidFill>
                  <a:schemeClr val="tx1"/>
                </a:solidFill>
                <a:latin typeface="Arial"/>
                <a:cs typeface="Arial"/>
              </a:defRPr>
            </a:lvl4pPr>
            <a:lvl5pPr marL="1260000" indent="-180000">
              <a:lnSpc>
                <a:spcPct val="130000"/>
              </a:lnSpc>
              <a:spcBef>
                <a:spcPts val="0"/>
              </a:spcBef>
              <a:buFont typeface="Arial"/>
              <a:buChar char="•"/>
              <a:defRPr sz="1500" b="0" i="0">
                <a:solidFill>
                  <a:schemeClr val="tx1"/>
                </a:solidFill>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8" name="Picture Placeholder 8"/>
          <p:cNvSpPr>
            <a:spLocks noGrp="1"/>
          </p:cNvSpPr>
          <p:nvPr>
            <p:ph type="pic" sz="quarter" idx="15"/>
          </p:nvPr>
        </p:nvSpPr>
        <p:spPr>
          <a:xfrm>
            <a:off x="4787900" y="1203598"/>
            <a:ext cx="3916363" cy="3625577"/>
          </a:xfrm>
          <a:prstGeom prst="rect">
            <a:avLst/>
          </a:prstGeom>
        </p:spPr>
        <p:txBody>
          <a:bodyPr/>
          <a:lstStyle/>
          <a:p>
            <a:pPr lvl="0"/>
            <a:endParaRPr lang="en-US" noProof="0" dirty="0"/>
          </a:p>
        </p:txBody>
      </p:sp>
    </p:spTree>
    <p:extLst>
      <p:ext uri="{BB962C8B-B14F-4D97-AF65-F5344CB8AC3E}">
        <p14:creationId xmlns:p14="http://schemas.microsoft.com/office/powerpoint/2010/main" val="2014571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893" r:id="rId1"/>
    <p:sldLayoutId id="2147485894" r:id="rId2"/>
    <p:sldLayoutId id="2147485895" r:id="rId3"/>
    <p:sldLayoutId id="2147485896" r:id="rId4"/>
    <p:sldLayoutId id="2147485897" r:id="rId5"/>
    <p:sldLayoutId id="2147485898" r:id="rId6"/>
    <p:sldLayoutId id="2147485899" r:id="rId7"/>
    <p:sldLayoutId id="2147485900" r:id="rId8"/>
    <p:sldLayoutId id="2147485901" r:id="rId9"/>
    <p:sldLayoutId id="2147485902" r:id="rId10"/>
    <p:sldLayoutId id="2147485903" r:id="rId11"/>
    <p:sldLayoutId id="2147485904" r:id="rId12"/>
    <p:sldLayoutId id="2147485905" r:id="rId13"/>
    <p:sldLayoutId id="2147485906" r:id="rId14"/>
    <p:sldLayoutId id="2147485907" r:id="rId15"/>
    <p:sldLayoutId id="2147485908" r:id="rId16"/>
    <p:sldLayoutId id="2147485909" r:id="rId17"/>
    <p:sldLayoutId id="2147485910" r:id="rId18"/>
    <p:sldLayoutId id="2147485911" r:id="rId19"/>
    <p:sldLayoutId id="2147485912" r:id="rId20"/>
    <p:sldLayoutId id="2147485913" r:id="rId21"/>
    <p:sldLayoutId id="2147485889" r:id="rId22"/>
    <p:sldLayoutId id="2147485890" r:id="rId23"/>
    <p:sldLayoutId id="2147485891" r:id="rId24"/>
    <p:sldLayoutId id="2147485892" r:id="rId25"/>
    <p:sldLayoutId id="2147485914" r:id="rId26"/>
    <p:sldLayoutId id="2147485944" r:id="rId27"/>
    <p:sldLayoutId id="2147485945" r:id="rId28"/>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a:defRPr>
      </a:lvl5pPr>
      <a:lvl6pPr marL="457200" algn="ctr" defTabSz="457200" rtl="0" fontAlgn="base">
        <a:spcBef>
          <a:spcPct val="0"/>
        </a:spcBef>
        <a:spcAft>
          <a:spcPct val="0"/>
        </a:spcAft>
        <a:defRPr sz="4400">
          <a:solidFill>
            <a:schemeClr val="tx1"/>
          </a:solidFill>
          <a:latin typeface="Arial" charset="0"/>
          <a:ea typeface="ＭＳ Ｐゴシック" charset="-128"/>
        </a:defRPr>
      </a:lvl6pPr>
      <a:lvl7pPr marL="914400" algn="ctr" defTabSz="457200" rtl="0" fontAlgn="base">
        <a:spcBef>
          <a:spcPct val="0"/>
        </a:spcBef>
        <a:spcAft>
          <a:spcPct val="0"/>
        </a:spcAft>
        <a:defRPr sz="4400">
          <a:solidFill>
            <a:schemeClr val="tx1"/>
          </a:solidFill>
          <a:latin typeface="Arial" charset="0"/>
          <a:ea typeface="ＭＳ Ｐゴシック" charset="-128"/>
        </a:defRPr>
      </a:lvl7pPr>
      <a:lvl8pPr marL="1371600" algn="ctr" defTabSz="457200" rtl="0" fontAlgn="base">
        <a:spcBef>
          <a:spcPct val="0"/>
        </a:spcBef>
        <a:spcAft>
          <a:spcPct val="0"/>
        </a:spcAft>
        <a:defRPr sz="4400">
          <a:solidFill>
            <a:schemeClr val="tx1"/>
          </a:solidFill>
          <a:latin typeface="Arial" charset="0"/>
          <a:ea typeface="ＭＳ Ｐゴシック" charset="-128"/>
        </a:defRPr>
      </a:lvl8pPr>
      <a:lvl9pPr marL="1828800" algn="ctr" defTabSz="457200" rtl="0" fontAlgn="base">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ＭＳ Ｐゴシック"/>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notesSlides/notesSlide1.xml" Type="http://schemas.openxmlformats.org/officeDocument/2006/relationships/notesSlide"/><Relationship Id="rId1" Target="../slideLayouts/slideLayout2.xml" Type="http://schemas.openxmlformats.org/officeDocument/2006/relationships/slideLayout"/><Relationship Id="rId4" Target="../media/image11.jpeg" Type="http://schemas.openxmlformats.org/officeDocument/2006/relationships/image"/></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hyperlink" Target="mailto:jon.festinger@ubc.ca" TargetMode="External"/><Relationship Id="rId7" Type="http://schemas.openxmlformats.org/officeDocument/2006/relationships/customXml" Target="../ink/ink2.xml"/><Relationship Id="rId2" Type="http://schemas.openxmlformats.org/officeDocument/2006/relationships/hyperlink" Target="http://cms.ubc.ca/" TargetMode="External"/><Relationship Id="rId1" Type="http://schemas.openxmlformats.org/officeDocument/2006/relationships/slideLayout" Target="../slideLayouts/slideLayout23.xml"/><Relationship Id="rId6" Type="http://schemas.openxmlformats.org/officeDocument/2006/relationships/image" Target="../media/image63.png"/><Relationship Id="rId5" Type="http://schemas.openxmlformats.org/officeDocument/2006/relationships/customXml" Target="../ink/ink1.xml"/><Relationship Id="rId4" Type="http://schemas.openxmlformats.org/officeDocument/2006/relationships/hyperlink" Target="mailto:jon_festinger@thecdm.ca" TargetMode="External"/></Relationships>
</file>

<file path=ppt/slides/_rels/slide100.xml.rels><?xml version="1.0" encoding="UTF-8" standalone="yes" ?><Relationships xmlns="http://schemas.openxmlformats.org/package/2006/relationships"><Relationship Id="rId2" Target="../media/image102.jpeg" Type="http://schemas.openxmlformats.org/officeDocument/2006/relationships/image"/><Relationship Id="rId1" Target="../slideLayouts/slideLayout25.xml" Type="http://schemas.openxmlformats.org/officeDocument/2006/relationships/slideLayout"/></Relationships>
</file>

<file path=ppt/slides/_rels/slide101.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5.xml"/></Relationships>
</file>

<file path=ppt/slides/_rels/slide102.xml.rels><?xml version="1.0" encoding="UTF-8" standalone="yes" ?><Relationships xmlns="http://schemas.openxmlformats.org/package/2006/relationships"><Relationship Id="rId3" Target="../media/image104.jpeg" Type="http://schemas.openxmlformats.org/officeDocument/2006/relationships/image"/><Relationship Id="rId2" Target="../notesSlides/notesSlide3.xml" Type="http://schemas.openxmlformats.org/officeDocument/2006/relationships/notesSlide"/><Relationship Id="rId1" Target="../slideLayouts/slideLayout25.xml" Type="http://schemas.openxmlformats.org/officeDocument/2006/relationships/slideLayout"/><Relationship Id="rId4" Target="https://youtu.be/YGdMTLgU4hE" TargetMode="External" Type="http://schemas.openxmlformats.org/officeDocument/2006/relationships/hyperlink"/></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4.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5.xml"/></Relationships>
</file>

<file path=ppt/slides/_rels/slide105.xml.rels><?xml version="1.0" encoding="UTF-8" standalone="yes" ?><Relationships xmlns="http://schemas.openxmlformats.org/package/2006/relationships"><Relationship Id="rId2" Target="../media/image106.jpeg" Type="http://schemas.openxmlformats.org/officeDocument/2006/relationships/image"/><Relationship Id="rId1" Target="../slideLayouts/slideLayout25.xml" Type="http://schemas.openxmlformats.org/officeDocument/2006/relationships/slideLayout"/></Relationships>
</file>

<file path=ppt/slides/_rels/slide106.xml.rels><?xml version="1.0" encoding="UTF-8" standalone="yes" ?><Relationships xmlns="http://schemas.openxmlformats.org/package/2006/relationships"><Relationship Id="rId2" Target="../media/image107.jpeg" Type="http://schemas.openxmlformats.org/officeDocument/2006/relationships/image"/><Relationship Id="rId1" Target="../slideLayouts/slideLayout25.xml" Type="http://schemas.openxmlformats.org/officeDocument/2006/relationships/slideLayout"/></Relationships>
</file>

<file path=ppt/slides/_rels/slide107.xml.rels><?xml version="1.0" encoding="UTF-8" standalone="yes" ?><Relationships xmlns="http://schemas.openxmlformats.org/package/2006/relationships"><Relationship Id="rId2" Target="../media/image108.jpeg" Type="http://schemas.openxmlformats.org/officeDocument/2006/relationships/image"/><Relationship Id="rId1" Target="../slideLayouts/slideLayout25.xml" Type="http://schemas.openxmlformats.org/officeDocument/2006/relationships/slideLayout"/></Relationships>
</file>

<file path=ppt/slides/_rels/slide108.xml.rels><?xml version="1.0" encoding="UTF-8" standalone="yes" ?><Relationships xmlns="http://schemas.openxmlformats.org/package/2006/relationships"><Relationship Id="rId2" Target="../media/image109.jpeg" Type="http://schemas.openxmlformats.org/officeDocument/2006/relationships/image"/><Relationship Id="rId1" Target="../slideLayouts/slideLayout25.xml" Type="http://schemas.openxmlformats.org/officeDocument/2006/relationships/slideLayout"/></Relationships>
</file>

<file path=ppt/slides/_rels/slide109.xml.rels><?xml version="1.0" encoding="UTF-8" standalone="yes" ?><Relationships xmlns="http://schemas.openxmlformats.org/package/2006/relationships"><Relationship Id="rId2" Target="../media/image110.jpeg" Type="http://schemas.openxmlformats.org/officeDocument/2006/relationships/image"/><Relationship Id="rId1" Target="../slideLayouts/slideLayout25.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2" Target="../media/image111.jpeg" Type="http://schemas.openxmlformats.org/officeDocument/2006/relationships/image"/><Relationship Id="rId1" Target="../slideLayouts/slideLayout25.xml" Type="http://schemas.openxmlformats.org/officeDocument/2006/relationships/slideLayout"/></Relationships>
</file>

<file path=ppt/slides/_rels/slide111.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arget="../media/image113.jpeg" Type="http://schemas.openxmlformats.org/officeDocument/2006/relationships/image"/><Relationship Id="rId1" Target="../slideLayouts/slideLayout25.xml" Type="http://schemas.openxmlformats.org/officeDocument/2006/relationships/slideLayout"/></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5.xml.rels><?xml version="1.0" encoding="UTF-8" standalone="yes" ?><Relationships xmlns="http://schemas.openxmlformats.org/package/2006/relationships"><Relationship Id="rId2" Target="../media/image114.jpeg" Type="http://schemas.openxmlformats.org/officeDocument/2006/relationships/image"/><Relationship Id="rId1" Target="../slideLayouts/slideLayout25.xml" Type="http://schemas.openxmlformats.org/officeDocument/2006/relationships/slideLayout"/></Relationships>
</file>

<file path=ppt/slides/_rels/slide116.xml.rels><?xml version="1.0" encoding="UTF-8" standalone="yes" ?><Relationships xmlns="http://schemas.openxmlformats.org/package/2006/relationships"><Relationship Id="rId2" Target="../media/image115.jpeg" Type="http://schemas.openxmlformats.org/officeDocument/2006/relationships/image"/><Relationship Id="rId1" Target="../slideLayouts/slideLayout25.xml" Type="http://schemas.openxmlformats.org/officeDocument/2006/relationships/slideLayout"/></Relationships>
</file>

<file path=ppt/slides/_rels/slide117.xml.rels><?xml version="1.0" encoding="UTF-8" standalone="yes"?>
<Relationships xmlns="http://schemas.openxmlformats.org/package/2006/relationships"><Relationship Id="rId2" Type="http://schemas.openxmlformats.org/officeDocument/2006/relationships/image" Target="../media/image116.jpeg"/><Relationship Id="rId1" Type="http://schemas.openxmlformats.org/officeDocument/2006/relationships/slideLayout" Target="../slideLayouts/slideLayout23.xml"/></Relationships>
</file>

<file path=ppt/slides/_rels/slide118.xml.rels><?xml version="1.0" encoding="UTF-8" standalone="yes" ?><Relationships xmlns="http://schemas.openxmlformats.org/package/2006/relationships"><Relationship Id="rId2" Target="../media/image117.jpeg" Type="http://schemas.openxmlformats.org/officeDocument/2006/relationships/image"/><Relationship Id="rId1" Target="../slideLayouts/slideLayout25.xml" Type="http://schemas.openxmlformats.org/officeDocument/2006/relationships/slideLayout"/></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180.png"/><Relationship Id="rId4" Type="http://schemas.openxmlformats.org/officeDocument/2006/relationships/customXml" Target="../ink/ink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25.xml.rels><?xml version="1.0" encoding="UTF-8" standalone="yes"?>
<Relationships xmlns="http://schemas.openxmlformats.org/package/2006/relationships"><Relationship Id="rId2" Type="http://schemas.openxmlformats.org/officeDocument/2006/relationships/image" Target="../media/image118.jpeg"/><Relationship Id="rId1" Type="http://schemas.openxmlformats.org/officeDocument/2006/relationships/slideLayout" Target="../slideLayouts/slideLayout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7.xml.rels><?xml version="1.0" encoding="UTF-8" standalone="yes" ?><Relationships xmlns="http://schemas.openxmlformats.org/package/2006/relationships"><Relationship Id="rId3" Target="../media/image120.jpeg" Type="http://schemas.openxmlformats.org/officeDocument/2006/relationships/image"/><Relationship Id="rId2" Target="../media/image119.jpeg" Type="http://schemas.openxmlformats.org/officeDocument/2006/relationships/image"/><Relationship Id="rId1" Target="../slideLayouts/slideLayout25.xml" Type="http://schemas.openxmlformats.org/officeDocument/2006/relationships/slideLayout"/></Relationships>
</file>

<file path=ppt/slides/_rels/slide128.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4.xml"/></Relationships>
</file>

<file path=ppt/slides/_rels/slide129.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6.xml"/><Relationship Id="rId5" Type="http://schemas.openxmlformats.org/officeDocument/2006/relationships/image" Target="../media/image200.png"/><Relationship Id="rId4" Type="http://schemas.openxmlformats.org/officeDocument/2006/relationships/customXml" Target="../ink/ink4.xml"/></Relationships>
</file>

<file path=ppt/slides/_rels/slide130.xml.rels><?xml version="1.0" encoding="UTF-8" standalone="yes" ?><Relationships xmlns="http://schemas.openxmlformats.org/package/2006/relationships"><Relationship Id="rId2" Target="../media/image123.jpeg" Type="http://schemas.openxmlformats.org/officeDocument/2006/relationships/image"/><Relationship Id="rId1" Target="../slideLayouts/slideLayout25.xml" Type="http://schemas.openxmlformats.org/officeDocument/2006/relationships/slideLayout"/></Relationships>
</file>

<file path=ppt/slides/_rels/slide131.xml.rels><?xml version="1.0" encoding="UTF-8" standalone="yes" ?><Relationships xmlns="http://schemas.openxmlformats.org/package/2006/relationships"><Relationship Id="rId2" Target="../media/image123.jpeg" Type="http://schemas.openxmlformats.org/officeDocument/2006/relationships/image"/><Relationship Id="rId1" Target="../slideLayouts/slideLayout25.xml" Type="http://schemas.openxmlformats.org/officeDocument/2006/relationships/slideLayout"/></Relationships>
</file>

<file path=ppt/slides/_rels/slide132.xml.rels><?xml version="1.0" encoding="UTF-8" standalone="yes" ?><Relationships xmlns="http://schemas.openxmlformats.org/package/2006/relationships"><Relationship Id="rId2" Target="../media/image124.jpeg" Type="http://schemas.openxmlformats.org/officeDocument/2006/relationships/image"/><Relationship Id="rId1" Target="../slideLayouts/slideLayout25.xml" Type="http://schemas.openxmlformats.org/officeDocument/2006/relationships/slideLayout"/></Relationships>
</file>

<file path=ppt/slides/_rels/slide133.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26.xml"/><Relationship Id="rId5" Type="http://schemas.openxmlformats.org/officeDocument/2006/relationships/image" Target="../media/image210.png"/><Relationship Id="rId4" Type="http://schemas.openxmlformats.org/officeDocument/2006/relationships/customXml" Target="../ink/ink5.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48.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3.xml"/></Relationships>
</file>

<file path=ppt/slides/_rels/slide149.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4.png"/><Relationship Id="rId1" Type="http://schemas.openxmlformats.org/officeDocument/2006/relationships/slideLayout" Target="../slideLayouts/slideLayout26.xml"/><Relationship Id="rId4" Type="http://schemas.openxmlformats.org/officeDocument/2006/relationships/image" Target="../media/image230.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arget="../media/image26.jpeg" Type="http://schemas.openxmlformats.org/officeDocument/2006/relationships/image"/><Relationship Id="rId2" Target="../media/image25.png" Type="http://schemas.openxmlformats.org/officeDocument/2006/relationships/image"/><Relationship Id="rId1" Target="../slideLayouts/slideLayout26.xml" Type="http://schemas.openxmlformats.org/officeDocument/2006/relationships/slideLayout"/><Relationship Id="rId5" Target="../media/image250.png" Type="http://schemas.openxmlformats.org/officeDocument/2006/relationships/image"/><Relationship Id="rId4" Target="../ink/ink7.xml" Type="http://schemas.openxmlformats.org/officeDocument/2006/relationships/custom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6.xml"/><Relationship Id="rId5" Type="http://schemas.openxmlformats.org/officeDocument/2006/relationships/image" Target="../media/image280.png"/><Relationship Id="rId4" Type="http://schemas.openxmlformats.org/officeDocument/2006/relationships/customXml" Target="../ink/ink8.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181.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24.xml" Type="http://schemas.openxmlformats.org/officeDocument/2006/relationships/slideLayout"/></Relationships>
</file>

<file path=ppt/slides/_rels/slide182.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24.xml"/></Relationships>
</file>

<file path=ppt/slides/_rels/slide18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31.png"/><Relationship Id="rId1" Type="http://schemas.openxmlformats.org/officeDocument/2006/relationships/slideLayout" Target="../slideLayouts/slideLayout25.xml"/><Relationship Id="rId4" Type="http://schemas.openxmlformats.org/officeDocument/2006/relationships/image" Target="../media/image1140.png"/></Relationships>
</file>

<file path=ppt/slides/_rels/slide184.xml.rels><?xml version="1.0" encoding="UTF-8" standalone="yes" ?><Relationships xmlns="http://schemas.openxmlformats.org/package/2006/relationships"><Relationship Id="rId2" Target="../media/image132.jpeg" Type="http://schemas.openxmlformats.org/officeDocument/2006/relationships/image"/><Relationship Id="rId1" Target="../slideLayouts/slideLayout25.xml" Type="http://schemas.openxmlformats.org/officeDocument/2006/relationships/slideLayout"/></Relationships>
</file>

<file path=ppt/slides/_rels/slide185.xml.rels><?xml version="1.0" encoding="UTF-8" standalone="yes" ?><Relationships xmlns="http://schemas.openxmlformats.org/package/2006/relationships"><Relationship Id="rId2" Target="../media/image133.jpeg" Type="http://schemas.openxmlformats.org/officeDocument/2006/relationships/image"/><Relationship Id="rId1" Target="../slideLayouts/slideLayout25.xml" Type="http://schemas.openxmlformats.org/officeDocument/2006/relationships/slideLayout"/></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88.xml.rels><?xml version="1.0" encoding="UTF-8" standalone="yes"?>
<Relationships xmlns="http://schemas.openxmlformats.org/package/2006/relationships"><Relationship Id="rId8" Type="http://schemas.openxmlformats.org/officeDocument/2006/relationships/image" Target="../media/image1200.png"/><Relationship Id="rId3" Type="http://schemas.openxmlformats.org/officeDocument/2006/relationships/customXml" Target="../ink/ink10.xml"/><Relationship Id="rId7" Type="http://schemas.openxmlformats.org/officeDocument/2006/relationships/customXml" Target="../ink/ink12.xml"/><Relationship Id="rId2" Type="http://schemas.openxmlformats.org/officeDocument/2006/relationships/image" Target="../media/image134.jpeg"/><Relationship Id="rId1" Type="http://schemas.openxmlformats.org/officeDocument/2006/relationships/slideLayout" Target="../slideLayouts/slideLayout24.xml"/><Relationship Id="rId6" Type="http://schemas.openxmlformats.org/officeDocument/2006/relationships/image" Target="../media/image1190.png"/><Relationship Id="rId5" Type="http://schemas.openxmlformats.org/officeDocument/2006/relationships/customXml" Target="../ink/ink11.xml"/><Relationship Id="rId10" Type="http://schemas.openxmlformats.org/officeDocument/2006/relationships/image" Target="../media/image1210.png"/><Relationship Id="rId4" Type="http://schemas.openxmlformats.org/officeDocument/2006/relationships/image" Target="../media/image1180.png"/><Relationship Id="rId9" Type="http://schemas.openxmlformats.org/officeDocument/2006/relationships/customXml" Target="../ink/ink13.xml"/></Relationships>
</file>

<file path=ppt/slides/_rels/slide189.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2.xml.rels><?xml version="1.0" encoding="UTF-8" standalone="yes" ?><Relationships xmlns="http://schemas.openxmlformats.org/package/2006/relationships"><Relationship Id="rId3" Target="../media/image136.jpeg" Type="http://schemas.openxmlformats.org/officeDocument/2006/relationships/image"/><Relationship Id="rId2" Target="https://videogamelaw.allard.ubc.ca/2014/11/14/viff-panel-disscussion/" TargetMode="External" Type="http://schemas.openxmlformats.org/officeDocument/2006/relationships/hyperlink"/><Relationship Id="rId1" Target="../slideLayouts/slideLayout23.xml" Type="http://schemas.openxmlformats.org/officeDocument/2006/relationships/slideLayout"/></Relationships>
</file>

<file path=ppt/slides/_rels/slide193.xml.rels><?xml version="1.0" encoding="UTF-8" standalone="yes" ?><Relationships xmlns="http://schemas.openxmlformats.org/package/2006/relationships"><Relationship Id="rId2" Target="../media/image137.jpeg" Type="http://schemas.openxmlformats.org/officeDocument/2006/relationships/image"/><Relationship Id="rId1" Target="../slideLayouts/slideLayout23.xml" Type="http://schemas.openxmlformats.org/officeDocument/2006/relationships/slideLayout"/></Relationships>
</file>

<file path=ppt/slides/_rels/slide194.xml.rels><?xml version="1.0" encoding="UTF-8" standalone="yes" ?><Relationships xmlns="http://schemas.openxmlformats.org/package/2006/relationships"><Relationship Id="rId2" Target="../media/image138.jpeg" Type="http://schemas.openxmlformats.org/officeDocument/2006/relationships/image"/><Relationship Id="rId1" Target="../slideLayouts/slideLayout25.xml" Type="http://schemas.openxmlformats.org/officeDocument/2006/relationships/slideLayout"/></Relationships>
</file>

<file path=ppt/slides/_rels/slide195.xml.rels><?xml version="1.0" encoding="UTF-8" standalone="yes" ?><Relationships xmlns="http://schemas.openxmlformats.org/package/2006/relationships"><Relationship Id="rId3" Target="../media/image140.jpeg" Type="http://schemas.openxmlformats.org/officeDocument/2006/relationships/image"/><Relationship Id="rId2" Target="../media/image139.png" Type="http://schemas.openxmlformats.org/officeDocument/2006/relationships/image"/><Relationship Id="rId1" Target="../slideLayouts/slideLayout25.xml" Type="http://schemas.openxmlformats.org/officeDocument/2006/relationships/slideLayout"/></Relationships>
</file>

<file path=ppt/slides/_rels/slide196.xml.rels><?xml version="1.0" encoding="UTF-8" standalone="yes" ?><Relationships xmlns="http://schemas.openxmlformats.org/package/2006/relationships"><Relationship Id="rId2" Target="../media/image141.jpeg" Type="http://schemas.openxmlformats.org/officeDocument/2006/relationships/image"/><Relationship Id="rId1" Target="../slideLayouts/slideLayout25.xml" Type="http://schemas.openxmlformats.org/officeDocument/2006/relationships/slideLayout"/></Relationships>
</file>

<file path=ppt/slides/_rels/slide197.xml.rels><?xml version="1.0" encoding="UTF-8" standalone="yes" ?><Relationships xmlns="http://schemas.openxmlformats.org/package/2006/relationships"><Relationship Id="rId2" Target="../media/image142.jpeg" Type="http://schemas.openxmlformats.org/officeDocument/2006/relationships/image"/><Relationship Id="rId1" Target="../slideLayouts/slideLayout25.xml" Type="http://schemas.openxmlformats.org/officeDocument/2006/relationships/slideLayout"/></Relationships>
</file>

<file path=ppt/slides/_rels/slide198.xml.rels><?xml version="1.0" encoding="UTF-8" standalone="yes" ?><Relationships xmlns="http://schemas.openxmlformats.org/package/2006/relationships"><Relationship Id="rId2" Target="../media/image143.jpeg" Type="http://schemas.openxmlformats.org/officeDocument/2006/relationships/image"/><Relationship Id="rId1" Target="../slideLayouts/slideLayout25.xml" Type="http://schemas.openxmlformats.org/officeDocument/2006/relationships/slideLayout"/></Relationships>
</file>

<file path=ppt/slides/_rels/slide199.xml.rels><?xml version="1.0" encoding="UTF-8" standalone="yes" ?><Relationships xmlns="http://schemas.openxmlformats.org/package/2006/relationships"><Relationship Id="rId2" Target="../media/image144.jpeg" Type="http://schemas.openxmlformats.org/officeDocument/2006/relationships/image"/><Relationship Id="rId1" Target="../slideLayouts/slideLayout25.xml" Type="http://schemas.openxmlformats.org/officeDocument/2006/relationships/slideLayout"/></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5.xml"/></Relationships>
</file>

<file path=ppt/slides/_rels/slide201.xml.rels><?xml version="1.0" encoding="UTF-8" standalone="yes" ?><Relationships xmlns="http://schemas.openxmlformats.org/package/2006/relationships"><Relationship Id="rId2" Target="../media/image146.jpeg" Type="http://schemas.openxmlformats.org/officeDocument/2006/relationships/image"/><Relationship Id="rId1" Target="../slideLayouts/slideLayout25.xml" Type="http://schemas.openxmlformats.org/officeDocument/2006/relationships/slideLayout"/></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06.xml.rels><?xml version="1.0" encoding="UTF-8" standalone="yes" ?><Relationships xmlns="http://schemas.openxmlformats.org/package/2006/relationships"><Relationship Id="rId2" Target="../media/image114.jpeg" Type="http://schemas.openxmlformats.org/officeDocument/2006/relationships/image"/><Relationship Id="rId1" Target="../slideLayouts/slideLayout25.xml" Type="http://schemas.openxmlformats.org/officeDocument/2006/relationships/slideLayout"/></Relationships>
</file>

<file path=ppt/slides/_rels/slide207.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3.xml"/></Relationships>
</file>

<file path=ppt/slides/_rels/slide208.xml.rels><?xml version="1.0" encoding="UTF-8" standalone="yes" ?><Relationships xmlns="http://schemas.openxmlformats.org/package/2006/relationships"><Relationship Id="rId3" Target="../media/image148.jpeg" Type="http://schemas.openxmlformats.org/officeDocument/2006/relationships/image"/><Relationship Id="rId2" Target="../notesSlides/notesSlide32.xml" Type="http://schemas.openxmlformats.org/officeDocument/2006/relationships/notesSlide"/><Relationship Id="rId1" Target="../slideLayouts/slideLayout26.xml" Type="http://schemas.openxmlformats.org/officeDocument/2006/relationships/slideLayout"/><Relationship Id="rId4" Target="../media/image149.jpeg" Type="http://schemas.openxmlformats.org/officeDocument/2006/relationships/image"/></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218.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28.xml"/></Relationships>
</file>

<file path=ppt/slides/_rels/slide219.xml.rels><?xml version="1.0" encoding="UTF-8" standalone="yes" ?><Relationships xmlns="http://schemas.openxmlformats.org/package/2006/relationships"><Relationship Id="rId3" Target="https://papers.ssrn.com/sol3/papers.cfm?abstract_id=3228052" TargetMode="External" Type="http://schemas.openxmlformats.org/officeDocument/2006/relationships/hyperlink"/><Relationship Id="rId2" Target="../media/image152.jpeg" Type="http://schemas.openxmlformats.org/officeDocument/2006/relationships/image"/><Relationship Id="rId1" Target="../slideLayouts/slideLayout25.xml" Type="http://schemas.openxmlformats.org/officeDocument/2006/relationships/slideLayout"/></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6.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224.xml.rels><?xml version="1.0" encoding="UTF-8" standalone="yes" ?><Relationships xmlns="http://schemas.openxmlformats.org/package/2006/relationships"><Relationship Id="rId2" Target="../media/image153.jpeg" Type="http://schemas.openxmlformats.org/officeDocument/2006/relationships/image"/><Relationship Id="rId1" Target="../slideLayouts/slideLayout25.xml" Type="http://schemas.openxmlformats.org/officeDocument/2006/relationships/slideLayout"/></Relationships>
</file>

<file path=ppt/slides/_rels/slide225.xml.rels><?xml version="1.0" encoding="UTF-8" standalone="yes" ?><Relationships xmlns="http://schemas.openxmlformats.org/package/2006/relationships"><Relationship Id="rId3" Target="../media/image155.jpeg" Type="http://schemas.openxmlformats.org/officeDocument/2006/relationships/image"/><Relationship Id="rId2" Target="../media/image154.jpeg" Type="http://schemas.openxmlformats.org/officeDocument/2006/relationships/image"/><Relationship Id="rId1" Target="../slideLayouts/slideLayout25.xml" Type="http://schemas.openxmlformats.org/officeDocument/2006/relationships/slideLayout"/></Relationships>
</file>

<file path=ppt/slides/_rels/slide226.xml.rels><?xml version="1.0" encoding="UTF-8" standalone="yes" ?><Relationships xmlns="http://schemas.openxmlformats.org/package/2006/relationships"><Relationship Id="rId2" Target="../media/image156.jpeg" Type="http://schemas.openxmlformats.org/officeDocument/2006/relationships/image"/><Relationship Id="rId1" Target="../slideLayouts/slideLayout25.xml" Type="http://schemas.openxmlformats.org/officeDocument/2006/relationships/slideLayout"/></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31.xml.rels><?xml version="1.0" encoding="UTF-8" standalone="yes" ?><Relationships xmlns="http://schemas.openxmlformats.org/package/2006/relationships"><Relationship Id="rId2" Target="../media/image157.jpeg" Type="http://schemas.openxmlformats.org/officeDocument/2006/relationships/image"/><Relationship Id="rId1" Target="../slideLayouts/slideLayout25.xml" Type="http://schemas.openxmlformats.org/officeDocument/2006/relationships/slideLayout"/></Relationships>
</file>

<file path=ppt/slides/_rels/slide232.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234.xml.rels><?xml version="1.0" encoding="UTF-8" standalone="yes"?>
<Relationships xmlns="http://schemas.openxmlformats.org/package/2006/relationships"><Relationship Id="rId2" Type="http://schemas.openxmlformats.org/officeDocument/2006/relationships/image" Target="../media/image158.jpeg"/><Relationship Id="rId1" Type="http://schemas.openxmlformats.org/officeDocument/2006/relationships/slideLayout" Target="../slideLayouts/slideLayout2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arget="../media/image33.jpeg" Type="http://schemas.openxmlformats.org/officeDocument/2006/relationships/image"/><Relationship Id="rId1" Target="../slideLayouts/slideLayout25.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34.jpeg" Type="http://schemas.openxmlformats.org/officeDocument/2006/relationships/image"/><Relationship Id="rId1" Target="../slideLayouts/slideLayout25.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35.jpeg" Type="http://schemas.openxmlformats.org/officeDocument/2006/relationships/image"/><Relationship Id="rId1" Target="../slideLayouts/slideLayout25.xml" Type="http://schemas.openxmlformats.org/officeDocument/2006/relationships/slideLayout"/></Relationships>
</file>

<file path=ppt/slides/_rels/slide29.xml.rels><?xml version="1.0" encoding="UTF-8" standalone="yes" ?><Relationships xmlns="http://schemas.openxmlformats.org/package/2006/relationships"><Relationship Id="rId2" Target="../media/image36.jpeg" Type="http://schemas.openxmlformats.org/officeDocument/2006/relationships/image"/><Relationship Id="rId1" Target="../slideLayouts/slideLayout25.xml" Type="http://schemas.openxmlformats.org/officeDocument/2006/relationships/slideLayout"/></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arget="../media/image37.jpeg" Type="http://schemas.openxmlformats.org/officeDocument/2006/relationships/image"/><Relationship Id="rId1" Target="../slideLayouts/slideLayout25.xml" Type="http://schemas.openxmlformats.org/officeDocument/2006/relationships/slideLayout"/></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arget="../media/image39.jpeg" Type="http://schemas.openxmlformats.org/officeDocument/2006/relationships/image"/><Relationship Id="rId1" Target="../slideLayouts/slideLayout25.xml" Type="http://schemas.openxmlformats.org/officeDocument/2006/relationships/slideLayout"/></Relationships>
</file>

<file path=ppt/slides/_rels/slide33.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5.xml" Type="http://schemas.openxmlformats.org/officeDocument/2006/relationships/slideLayout"/></Relationships>
</file>

<file path=ppt/slides/_rels/slide34.xml.rels><?xml version="1.0" encoding="UTF-8" standalone="yes" ?><Relationships xmlns="http://schemas.openxmlformats.org/package/2006/relationships"><Relationship Id="rId2" Target="../media/image41.jpeg" Type="http://schemas.openxmlformats.org/officeDocument/2006/relationships/image"/><Relationship Id="rId1" Target="../slideLayouts/slideLayout25.xml" Type="http://schemas.openxmlformats.org/officeDocument/2006/relationships/slideLayout"/></Relationships>
</file>

<file path=ppt/slides/_rels/slide35.xml.rels><?xml version="1.0" encoding="UTF-8" standalone="yes" ?><Relationships xmlns="http://schemas.openxmlformats.org/package/2006/relationships"><Relationship Id="rId2" Target="../media/image42.jpeg" Type="http://schemas.openxmlformats.org/officeDocument/2006/relationships/image"/><Relationship Id="rId1" Target="../slideLayouts/slideLayout25.xml" Type="http://schemas.openxmlformats.org/officeDocument/2006/relationships/slideLayout"/></Relationships>
</file>

<file path=ppt/slides/_rels/slide36.xml.rels><?xml version="1.0" encoding="UTF-8" standalone="yes" ?><Relationships xmlns="http://schemas.openxmlformats.org/package/2006/relationships"><Relationship Id="rId2" Target="../media/image43.jpeg" Type="http://schemas.openxmlformats.org/officeDocument/2006/relationships/image"/><Relationship Id="rId1" Target="../slideLayouts/slideLayout25.xml" Type="http://schemas.openxmlformats.org/officeDocument/2006/relationships/slideLayout"/></Relationships>
</file>

<file path=ppt/slides/_rels/slide37.xml.rels><?xml version="1.0" encoding="UTF-8" standalone="yes" ?><Relationships xmlns="http://schemas.openxmlformats.org/package/2006/relationships"><Relationship Id="rId2" Target="../media/image44.jpeg" Type="http://schemas.openxmlformats.org/officeDocument/2006/relationships/image"/><Relationship Id="rId1" Target="../slideLayouts/slideLayout25.xml" Type="http://schemas.openxmlformats.org/officeDocument/2006/relationships/slideLayout"/></Relationships>
</file>

<file path=ppt/slides/_rels/slide38.xml.rels><?xml version="1.0" encoding="UTF-8" standalone="yes" ?><Relationships xmlns="http://schemas.openxmlformats.org/package/2006/relationships"><Relationship Id="rId2" Target="../media/image45.jpeg" Type="http://schemas.openxmlformats.org/officeDocument/2006/relationships/image"/><Relationship Id="rId1" Target="../slideLayouts/slideLayout25.xml" Type="http://schemas.openxmlformats.org/officeDocument/2006/relationships/slideLayout"/></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2" Target="../media/image47.jpeg" Type="http://schemas.openxmlformats.org/officeDocument/2006/relationships/image"/><Relationship Id="rId1" Target="../slideLayouts/slideLayout25.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48.jpeg" Type="http://schemas.openxmlformats.org/officeDocument/2006/relationships/image"/><Relationship Id="rId1" Target="../slideLayouts/slideLayout25.xml" Type="http://schemas.openxmlformats.org/officeDocument/2006/relationships/slideLayout"/></Relationships>
</file>

<file path=ppt/slides/_rels/slide43.xml.rels><?xml version="1.0" encoding="UTF-8" standalone="yes" ?><Relationships xmlns="http://schemas.openxmlformats.org/package/2006/relationships"><Relationship Id="rId2" Target="../media/image49.jpeg" Type="http://schemas.openxmlformats.org/officeDocument/2006/relationships/image"/><Relationship Id="rId1" Target="../slideLayouts/slideLayout25.xml" Type="http://schemas.openxmlformats.org/officeDocument/2006/relationships/slideLayout"/></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5.xml" Type="http://schemas.openxmlformats.org/officeDocument/2006/relationships/slideLayout"/></Relationships>
</file>

<file path=ppt/slides/_rels/slide46.xml.rels><?xml version="1.0" encoding="UTF-8" standalone="yes" ?><Relationships xmlns="http://schemas.openxmlformats.org/package/2006/relationships"><Relationship Id="rId2" Target="../media/image52.jpeg" Type="http://schemas.openxmlformats.org/officeDocument/2006/relationships/image"/><Relationship Id="rId1" Target="../slideLayouts/slideLayout25.xml" Type="http://schemas.openxmlformats.org/officeDocument/2006/relationships/slideLayout"/></Relationships>
</file>

<file path=ppt/slides/_rels/slide47.xml.rels><?xml version="1.0" encoding="UTF-8" standalone="yes" ?><Relationships xmlns="http://schemas.openxmlformats.org/package/2006/relationships"><Relationship Id="rId2" Target="../media/image53.jpeg" Type="http://schemas.openxmlformats.org/officeDocument/2006/relationships/image"/><Relationship Id="rId1" Target="../slideLayouts/slideLayout25.xml" Type="http://schemas.openxmlformats.org/officeDocument/2006/relationships/slideLayout"/></Relationships>
</file>

<file path=ppt/slides/_rels/slide4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5.xml"/></Relationships>
</file>

<file path=ppt/slides/_rels/slide49.xml.rels><?xml version="1.0" encoding="UTF-8" standalone="yes" ?><Relationships xmlns="http://schemas.openxmlformats.org/package/2006/relationships"><Relationship Id="rId2" Target="../media/image55.jpeg" Type="http://schemas.openxmlformats.org/officeDocument/2006/relationships/image"/><Relationship Id="rId1" Target="../slideLayouts/slideLayout25.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arget="../media/image56.jpeg" Type="http://schemas.openxmlformats.org/officeDocument/2006/relationships/image"/><Relationship Id="rId1" Target="../slideLayouts/slideLayout25.xml" Type="http://schemas.openxmlformats.org/officeDocument/2006/relationships/slideLayout"/></Relationships>
</file>

<file path=ppt/slides/_rels/slide51.xml.rels><?xml version="1.0" encoding="UTF-8" standalone="yes" ?><Relationships xmlns="http://schemas.openxmlformats.org/package/2006/relationships"><Relationship Id="rId2" Target="../media/image57.jpeg" Type="http://schemas.openxmlformats.org/officeDocument/2006/relationships/image"/><Relationship Id="rId1" Target="../slideLayouts/slideLayout25.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58.jpeg" Type="http://schemas.openxmlformats.org/officeDocument/2006/relationships/image"/><Relationship Id="rId1" Target="../slideLayouts/slideLayout25.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59.jpeg" Type="http://schemas.openxmlformats.org/officeDocument/2006/relationships/image"/><Relationship Id="rId1" Target="../slideLayouts/slideLayout25.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60.jpeg" Type="http://schemas.openxmlformats.org/officeDocument/2006/relationships/image"/><Relationship Id="rId1" Target="../slideLayouts/slideLayout25.xml" Type="http://schemas.openxmlformats.org/officeDocument/2006/relationships/slideLayout"/></Relationships>
</file>

<file path=ppt/slides/_rels/slide55.xml.rels><?xml version="1.0" encoding="UTF-8" standalone="yes" ?><Relationships xmlns="http://schemas.openxmlformats.org/package/2006/relationships"><Relationship Id="rId2" Target="../media/image61.jpeg" Type="http://schemas.openxmlformats.org/officeDocument/2006/relationships/image"/><Relationship Id="rId1" Target="../slideLayouts/slideLayout25.xml" Type="http://schemas.openxmlformats.org/officeDocument/2006/relationships/slideLayout"/></Relationships>
</file>

<file path=ppt/slides/_rels/slide56.xml.rels><?xml version="1.0" encoding="UTF-8" standalone="yes" ?><Relationships xmlns="http://schemas.openxmlformats.org/package/2006/relationships"><Relationship Id="rId2" Target="../media/image62.jpeg" Type="http://schemas.openxmlformats.org/officeDocument/2006/relationships/image"/><Relationship Id="rId1" Target="../slideLayouts/slideLayout25.xml" Type="http://schemas.openxmlformats.org/officeDocument/2006/relationships/slideLayout"/></Relationships>
</file>

<file path=ppt/slides/_rels/slide57.xml.rels><?xml version="1.0" encoding="UTF-8" standalone="yes" ?><Relationships xmlns="http://schemas.openxmlformats.org/package/2006/relationships"><Relationship Id="rId2" Target="../media/image65.jpeg" Type="http://schemas.openxmlformats.org/officeDocument/2006/relationships/image"/><Relationship Id="rId1" Target="../slideLayouts/slideLayout25.xml" Type="http://schemas.openxmlformats.org/officeDocument/2006/relationships/slideLayout"/></Relationships>
</file>

<file path=ppt/slides/_rels/slide58.xml.rels><?xml version="1.0" encoding="UTF-8" standalone="yes" ?><Relationships xmlns="http://schemas.openxmlformats.org/package/2006/relationships"><Relationship Id="rId2" Target="../media/image66.jpeg" Type="http://schemas.openxmlformats.org/officeDocument/2006/relationships/image"/><Relationship Id="rId1" Target="../slideLayouts/slideLayout25.xml" Type="http://schemas.openxmlformats.org/officeDocument/2006/relationships/slideLayout"/></Relationships>
</file>

<file path=ppt/slides/_rels/slide59.xml.rels><?xml version="1.0" encoding="UTF-8" standalone="yes" ?><Relationships xmlns="http://schemas.openxmlformats.org/package/2006/relationships"><Relationship Id="rId2" Target="../media/image67.jpeg" Type="http://schemas.openxmlformats.org/officeDocument/2006/relationships/image"/><Relationship Id="rId1" Target="../slideLayouts/slideLayout25.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15.jpeg" Type="http://schemas.openxmlformats.org/officeDocument/2006/relationships/image"/><Relationship Id="rId1" Target="../slideLayouts/slideLayout25.xml" Type="http://schemas.openxmlformats.org/officeDocument/2006/relationships/slideLayout"/></Relationships>
</file>

<file path=ppt/slides/_rels/slide60.xml.rels><?xml version="1.0" encoding="UTF-8" standalone="yes" ?><Relationships xmlns="http://schemas.openxmlformats.org/package/2006/relationships"><Relationship Id="rId2" Target="../media/image68.jpeg" Type="http://schemas.openxmlformats.org/officeDocument/2006/relationships/image"/><Relationship Id="rId1" Target="../slideLayouts/slideLayout25.xml" Type="http://schemas.openxmlformats.org/officeDocument/2006/relationships/slideLayout"/></Relationships>
</file>

<file path=ppt/slides/_rels/slide61.xml.rels><?xml version="1.0" encoding="UTF-8" standalone="yes" ?><Relationships xmlns="http://schemas.openxmlformats.org/package/2006/relationships"><Relationship Id="rId2" Target="../media/image69.jpeg" Type="http://schemas.openxmlformats.org/officeDocument/2006/relationships/image"/><Relationship Id="rId1" Target="../slideLayouts/slideLayout25.xml" Type="http://schemas.openxmlformats.org/officeDocument/2006/relationships/slideLayout"/></Relationships>
</file>

<file path=ppt/slides/_rels/slide62.xml.rels><?xml version="1.0" encoding="UTF-8" standalone="yes" ?><Relationships xmlns="http://schemas.openxmlformats.org/package/2006/relationships"><Relationship Id="rId2" Target="../media/image70.jpeg" Type="http://schemas.openxmlformats.org/officeDocument/2006/relationships/image"/><Relationship Id="rId1" Target="../slideLayouts/slideLayout25.xml" Type="http://schemas.openxmlformats.org/officeDocument/2006/relationships/slideLayout"/></Relationships>
</file>

<file path=ppt/slides/_rels/slide63.xml.rels><?xml version="1.0" encoding="UTF-8" standalone="yes" ?><Relationships xmlns="http://schemas.openxmlformats.org/package/2006/relationships"><Relationship Id="rId2" Target="../media/image71.jpeg" Type="http://schemas.openxmlformats.org/officeDocument/2006/relationships/image"/><Relationship Id="rId1" Target="../slideLayouts/slideLayout25.xml" Type="http://schemas.openxmlformats.org/officeDocument/2006/relationships/slideLayout"/></Relationships>
</file>

<file path=ppt/slides/_rels/slide64.xml.rels><?xml version="1.0" encoding="UTF-8" standalone="yes" ?><Relationships xmlns="http://schemas.openxmlformats.org/package/2006/relationships"><Relationship Id="rId2" Target="../media/image72.jpeg" Type="http://schemas.openxmlformats.org/officeDocument/2006/relationships/image"/><Relationship Id="rId1" Target="../slideLayouts/slideLayout25.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73.jpeg" Type="http://schemas.openxmlformats.org/officeDocument/2006/relationships/image"/><Relationship Id="rId1" Target="../slideLayouts/slideLayout25.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74.jpeg" Type="http://schemas.openxmlformats.org/officeDocument/2006/relationships/image"/><Relationship Id="rId1" Target="../slideLayouts/slideLayout25.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75.jpeg" Type="http://schemas.openxmlformats.org/officeDocument/2006/relationships/image"/><Relationship Id="rId1" Target="../slideLayouts/slideLayout25.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76.jpeg" Type="http://schemas.openxmlformats.org/officeDocument/2006/relationships/image"/><Relationship Id="rId1" Target="../slideLayouts/slideLayout25.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77.jpeg" Type="http://schemas.openxmlformats.org/officeDocument/2006/relationships/image"/><Relationship Id="rId1" Target="../slideLayouts/slideLayout25.xml" Type="http://schemas.openxmlformats.org/officeDocument/2006/relationships/slideLayout"/></Relationships>
</file>

<file path=ppt/slides/_rels/slide7.xml.rels><?xml version="1.0" encoding="UTF-8" standalone="yes" ?><Relationships xmlns="http://schemas.openxmlformats.org/package/2006/relationships"><Relationship Id="rId3" Target="https://iplaw.allard.ubc.ca/" TargetMode="External" Type="http://schemas.openxmlformats.org/officeDocument/2006/relationships/hyperlink"/><Relationship Id="rId2" Target="../media/image16.jpeg" Type="http://schemas.openxmlformats.org/officeDocument/2006/relationships/image"/><Relationship Id="rId1" Target="../slideLayouts/slideLayout25.xml" Type="http://schemas.openxmlformats.org/officeDocument/2006/relationships/slideLayout"/></Relationships>
</file>

<file path=ppt/slides/_rels/slide70.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5.xml"/></Relationships>
</file>

<file path=ppt/slides/_rels/slide7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5.xml"/></Relationships>
</file>

<file path=ppt/slides/_rels/slide72.xml.rels><?xml version="1.0" encoding="UTF-8" standalone="yes" ?><Relationships xmlns="http://schemas.openxmlformats.org/package/2006/relationships"><Relationship Id="rId2" Target="../media/image80.jpeg" Type="http://schemas.openxmlformats.org/officeDocument/2006/relationships/image"/><Relationship Id="rId1" Target="../slideLayouts/slideLayout25.xml" Type="http://schemas.openxmlformats.org/officeDocument/2006/relationships/slideLayout"/></Relationships>
</file>

<file path=ppt/slides/_rels/slide73.xml.rels><?xml version="1.0" encoding="UTF-8" standalone="yes" ?><Relationships xmlns="http://schemas.openxmlformats.org/package/2006/relationships"><Relationship Id="rId2" Target="../media/image81.jpeg" Type="http://schemas.openxmlformats.org/officeDocument/2006/relationships/image"/><Relationship Id="rId1" Target="../slideLayouts/slideLayout25.xml" Type="http://schemas.openxmlformats.org/officeDocument/2006/relationships/slideLayout"/></Relationships>
</file>

<file path=ppt/slides/_rels/slide74.xml.rels><?xml version="1.0" encoding="UTF-8" standalone="yes" ?><Relationships xmlns="http://schemas.openxmlformats.org/package/2006/relationships"><Relationship Id="rId2" Target="../media/image82.jpeg" Type="http://schemas.openxmlformats.org/officeDocument/2006/relationships/image"/><Relationship Id="rId1" Target="../slideLayouts/slideLayout25.xml" Type="http://schemas.openxmlformats.org/officeDocument/2006/relationships/slideLayout"/></Relationships>
</file>

<file path=ppt/slides/_rels/slide75.xml.rels><?xml version="1.0" encoding="UTF-8" standalone="yes" ?><Relationships xmlns="http://schemas.openxmlformats.org/package/2006/relationships"><Relationship Id="rId2" Target="../media/image83.jpeg" Type="http://schemas.openxmlformats.org/officeDocument/2006/relationships/image"/><Relationship Id="rId1" Target="../slideLayouts/slideLayout25.xml" Type="http://schemas.openxmlformats.org/officeDocument/2006/relationships/slideLayout"/></Relationships>
</file>

<file path=ppt/slides/_rels/slide76.xml.rels><?xml version="1.0" encoding="UTF-8" standalone="yes" ?><Relationships xmlns="http://schemas.openxmlformats.org/package/2006/relationships"><Relationship Id="rId2" Target="../media/image84.jpeg" Type="http://schemas.openxmlformats.org/officeDocument/2006/relationships/image"/><Relationship Id="rId1" Target="../slideLayouts/slideLayout25.xml" Type="http://schemas.openxmlformats.org/officeDocument/2006/relationships/slideLayout"/></Relationships>
</file>

<file path=ppt/slides/_rels/slide77.xml.rels><?xml version="1.0" encoding="UTF-8" standalone="yes" ?><Relationships xmlns="http://schemas.openxmlformats.org/package/2006/relationships"><Relationship Id="rId3" Target="../media/image86.jpeg" Type="http://schemas.openxmlformats.org/officeDocument/2006/relationships/image"/><Relationship Id="rId2" Target="../media/image85.jpeg" Type="http://schemas.openxmlformats.org/officeDocument/2006/relationships/image"/><Relationship Id="rId1" Target="../slideLayouts/slideLayout25.xml" Type="http://schemas.openxmlformats.org/officeDocument/2006/relationships/slideLayout"/></Relationships>
</file>

<file path=ppt/slides/_rels/slide78.xml.rels><?xml version="1.0" encoding="UTF-8" standalone="yes" ?><Relationships xmlns="http://schemas.openxmlformats.org/package/2006/relationships"><Relationship Id="rId2" Target="../media/image87.jpeg" Type="http://schemas.openxmlformats.org/officeDocument/2006/relationships/image"/><Relationship Id="rId1" Target="../slideLayouts/slideLayout25.xml" Type="http://schemas.openxmlformats.org/officeDocument/2006/relationships/slideLayout"/></Relationships>
</file>

<file path=ppt/slides/_rels/slide79.xml.rels><?xml version="1.0" encoding="UTF-8" standalone="yes" ?><Relationships xmlns="http://schemas.openxmlformats.org/package/2006/relationships"><Relationship Id="rId2" Target="../media/image88.jpeg" Type="http://schemas.openxmlformats.org/officeDocument/2006/relationships/image"/><Relationship Id="rId1" Target="../slideLayouts/slideLayout25.xml" Type="http://schemas.openxmlformats.org/officeDocument/2006/relationships/slideLayout"/></Relationships>
</file>

<file path=ppt/slides/_rels/slide8.xml.rels><?xml version="1.0" encoding="UTF-8" standalone="yes" ?><Relationships xmlns="http://schemas.openxmlformats.org/package/2006/relationships"><Relationship Id="rId2" Target="../media/image17.jpeg" Type="http://schemas.openxmlformats.org/officeDocument/2006/relationships/image"/><Relationship Id="rId1" Target="../slideLayouts/slideLayout25.xml" Type="http://schemas.openxmlformats.org/officeDocument/2006/relationships/slideLayout"/></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arget="../media/image89.jpeg" Type="http://schemas.openxmlformats.org/officeDocument/2006/relationships/image"/><Relationship Id="rId1" Target="../slideLayouts/slideLayout25.xml" Type="http://schemas.openxmlformats.org/officeDocument/2006/relationships/slideLayout"/></Relationships>
</file>

<file path=ppt/slides/_rels/slide82.xml.rels><?xml version="1.0" encoding="UTF-8" standalone="yes" ?><Relationships xmlns="http://schemas.openxmlformats.org/package/2006/relationships"><Relationship Id="rId2" Target="../media/image90.jpeg" Type="http://schemas.openxmlformats.org/officeDocument/2006/relationships/image"/><Relationship Id="rId1" Target="../slideLayouts/slideLayout25.xml" Type="http://schemas.openxmlformats.org/officeDocument/2006/relationships/slideLayout"/></Relationships>
</file>

<file path=ppt/slides/_rels/slide83.xml.rels><?xml version="1.0" encoding="UTF-8" standalone="yes" ?><Relationships xmlns="http://schemas.openxmlformats.org/package/2006/relationships"><Relationship Id="rId2" Target="../media/image91.jpeg" Type="http://schemas.openxmlformats.org/officeDocument/2006/relationships/image"/><Relationship Id="rId1" Target="../slideLayouts/slideLayout25.xml" Type="http://schemas.openxmlformats.org/officeDocument/2006/relationships/slideLayout"/></Relationships>
</file>

<file path=ppt/slides/_rels/slide84.xml.rels><?xml version="1.0" encoding="UTF-8" standalone="yes" ?><Relationships xmlns="http://schemas.openxmlformats.org/package/2006/relationships"><Relationship Id="rId2" Target="../media/image92.jpeg" Type="http://schemas.openxmlformats.org/officeDocument/2006/relationships/image"/><Relationship Id="rId1" Target="../slideLayouts/slideLayout25.xml" Type="http://schemas.openxmlformats.org/officeDocument/2006/relationships/slideLayout"/></Relationships>
</file>

<file path=ppt/slides/_rels/slide85.xml.rels><?xml version="1.0" encoding="UTF-8" standalone="yes" ?><Relationships xmlns="http://schemas.openxmlformats.org/package/2006/relationships"><Relationship Id="rId2" Target="../media/image93.jpeg" Type="http://schemas.openxmlformats.org/officeDocument/2006/relationships/image"/><Relationship Id="rId1" Target="../slideLayouts/slideLayout25.xml" Type="http://schemas.openxmlformats.org/officeDocument/2006/relationships/slideLayout"/></Relationships>
</file>

<file path=ppt/slides/_rels/slide86.xml.rels><?xml version="1.0" encoding="UTF-8" standalone="yes" ?><Relationships xmlns="http://schemas.openxmlformats.org/package/2006/relationships"><Relationship Id="rId2" Target="../media/image94.jpeg" Type="http://schemas.openxmlformats.org/officeDocument/2006/relationships/image"/><Relationship Id="rId1" Target="../slideLayouts/slideLayout25.xml" Type="http://schemas.openxmlformats.org/officeDocument/2006/relationships/slideLayout"/></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1.xml.rels><?xml version="1.0" encoding="UTF-8" standalone="yes" ?><Relationships xmlns="http://schemas.openxmlformats.org/package/2006/relationships"><Relationship Id="rId2" Target="../media/image95.jpeg" Type="http://schemas.openxmlformats.org/officeDocument/2006/relationships/image"/><Relationship Id="rId1" Target="../slideLayouts/slideLayout25.xml" Type="http://schemas.openxmlformats.org/officeDocument/2006/relationships/slideLayout"/></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2" Target="../media/image96.jpeg" Type="http://schemas.openxmlformats.org/officeDocument/2006/relationships/image"/><Relationship Id="rId1" Target="../slideLayouts/slideLayout25.xml" Type="http://schemas.openxmlformats.org/officeDocument/2006/relationships/slideLayout"/></Relationships>
</file>

<file path=ppt/slides/_rels/slide94.xml.rels><?xml version="1.0" encoding="UTF-8" standalone="yes" ?><Relationships xmlns="http://schemas.openxmlformats.org/package/2006/relationships"><Relationship Id="rId2" Target="../media/image97.jpeg" Type="http://schemas.openxmlformats.org/officeDocument/2006/relationships/image"/><Relationship Id="rId1" Target="../slideLayouts/slideLayout24.xml" Type="http://schemas.openxmlformats.org/officeDocument/2006/relationships/slideLayout"/></Relationships>
</file>

<file path=ppt/slides/_rels/slide95.xml.rels><?xml version="1.0" encoding="UTF-8" standalone="yes" ?><Relationships xmlns="http://schemas.openxmlformats.org/package/2006/relationships"><Relationship Id="rId2" Target="../media/image98.jpeg" Type="http://schemas.openxmlformats.org/officeDocument/2006/relationships/image"/><Relationship Id="rId1" Target="../slideLayouts/slideLayout25.xml" Type="http://schemas.openxmlformats.org/officeDocument/2006/relationships/slideLayout"/></Relationships>
</file>

<file path=ppt/slides/_rels/slide96.xml.rels><?xml version="1.0" encoding="UTF-8" standalone="yes" ?><Relationships xmlns="http://schemas.openxmlformats.org/package/2006/relationships"><Relationship Id="rId2" Target="../media/image99.jpeg" Type="http://schemas.openxmlformats.org/officeDocument/2006/relationships/image"/><Relationship Id="rId1" Target="../slideLayouts/slideLayout25.xml" Type="http://schemas.openxmlformats.org/officeDocument/2006/relationships/slideLayout"/></Relationships>
</file>

<file path=ppt/slides/_rels/slide97.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25.xml" Type="http://schemas.openxmlformats.org/officeDocument/2006/relationships/slideLayout"/></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9.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25.xml" Type="http://schemas.openxmlformats.org/officeDocument/2006/relationships/slideLayout"/></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3">
            <a:extLst>
              <a:ext uri="{FF2B5EF4-FFF2-40B4-BE49-F238E27FC236}">
                <a16:creationId xmlns:a16="http://schemas.microsoft.com/office/drawing/2014/main" id="{7C03DCDB-9D69-5581-C0E9-D29F69A59C8D}"/>
              </a:ext>
            </a:extLst>
          </p:cNvPr>
          <p:cNvSpPr>
            <a:spLocks noGrp="1"/>
          </p:cNvSpPr>
          <p:nvPr>
            <p:ph type="body" sz="quarter" idx="11"/>
          </p:nvPr>
        </p:nvSpPr>
        <p:spPr bwMode="auto">
          <a:xfrm>
            <a:off x="365125" y="124619"/>
            <a:ext cx="8778875" cy="1079500"/>
          </a:xfrm>
        </p:spPr>
        <p:txBody>
          <a:bodyPr/>
          <a:lstStyle/>
          <a:p>
            <a:pPr>
              <a:defRPr/>
            </a:pPr>
            <a:r>
              <a:rPr lang="en-US" sz="3600" spc="100" dirty="0">
                <a:solidFill>
                  <a:schemeClr val="bg1"/>
                </a:solidFill>
                <a:ea typeface="ＭＳ Ｐゴシック" charset="-128"/>
              </a:rPr>
              <a:t>Rights of Copyright Owners </a:t>
            </a:r>
            <a:r>
              <a:rPr lang="en-US" sz="3600" spc="100" dirty="0">
                <a:solidFill>
                  <a:srgbClr val="FF0000"/>
                </a:solidFill>
                <a:ea typeface="ＭＳ Ｐゴシック" charset="-128"/>
              </a:rPr>
              <a:t>2</a:t>
            </a:r>
          </a:p>
          <a:p>
            <a:pPr>
              <a:defRPr/>
            </a:pPr>
            <a:r>
              <a:rPr lang="en-US" sz="3600" spc="100" dirty="0">
                <a:solidFill>
                  <a:srgbClr val="FF0000"/>
                </a:solidFill>
                <a:ea typeface="ＭＳ Ｐゴシック" charset="-128"/>
              </a:rPr>
              <a:t>&amp;</a:t>
            </a:r>
            <a:r>
              <a:rPr lang="en-US" sz="3600" spc="100" dirty="0">
                <a:solidFill>
                  <a:schemeClr val="bg1"/>
                </a:solidFill>
                <a:ea typeface="ＭＳ Ｐゴシック" charset="-128"/>
              </a:rPr>
              <a:t> Users Rights </a:t>
            </a:r>
          </a:p>
          <a:p>
            <a:pPr>
              <a:defRPr/>
            </a:pPr>
            <a:endParaRPr lang="en-US" sz="3200" spc="100" dirty="0">
              <a:ea typeface="ＭＳ Ｐゴシック" charset="-128"/>
            </a:endParaRPr>
          </a:p>
        </p:txBody>
      </p:sp>
      <p:sp>
        <p:nvSpPr>
          <p:cNvPr id="16386" name="Text Placeholder 2">
            <a:extLst>
              <a:ext uri="{FF2B5EF4-FFF2-40B4-BE49-F238E27FC236}">
                <a16:creationId xmlns:a16="http://schemas.microsoft.com/office/drawing/2014/main" id="{47C0539B-3EAE-04A3-028A-267E117A87AB}"/>
              </a:ext>
            </a:extLst>
          </p:cNvPr>
          <p:cNvSpPr>
            <a:spLocks noGrp="1"/>
          </p:cNvSpPr>
          <p:nvPr>
            <p:ph type="body" sz="quarter" idx="12"/>
          </p:nvPr>
        </p:nvSpPr>
        <p:spPr bwMode="auto">
          <a:xfrm>
            <a:off x="366713" y="1276350"/>
            <a:ext cx="5429250" cy="1871663"/>
          </a:xfrm>
        </p:spPr>
        <p:txBody>
          <a:bodyPr/>
          <a:lstStyle/>
          <a:p>
            <a:pPr>
              <a:defRPr/>
            </a:pPr>
            <a:r>
              <a:rPr lang="en-US" b="1" dirty="0">
                <a:solidFill>
                  <a:srgbClr val="FFFF00"/>
                </a:solidFill>
                <a:cs typeface="Lucida Console"/>
              </a:rPr>
              <a:t>Talk </a:t>
            </a:r>
            <a:r>
              <a:rPr lang="en-US" b="1" dirty="0">
                <a:solidFill>
                  <a:srgbClr val="FF0000"/>
                </a:solidFill>
                <a:cs typeface="Lucida Console"/>
              </a:rPr>
              <a:t>4</a:t>
            </a:r>
            <a:r>
              <a:rPr lang="en-US" b="1" dirty="0">
                <a:solidFill>
                  <a:srgbClr val="FFFF00"/>
                </a:solidFill>
                <a:cs typeface="Lucida Console"/>
              </a:rPr>
              <a:t> </a:t>
            </a:r>
          </a:p>
          <a:p>
            <a:pPr>
              <a:defRPr/>
            </a:pPr>
            <a:r>
              <a:rPr lang="en-US" b="1" dirty="0">
                <a:solidFill>
                  <a:srgbClr val="FFFF00"/>
                </a:solidFill>
                <a:cs typeface="Lucida Console"/>
              </a:rPr>
              <a:t>LAW 422 001</a:t>
            </a:r>
          </a:p>
          <a:p>
            <a:pPr>
              <a:defRPr/>
            </a:pPr>
            <a:r>
              <a:rPr lang="en-US" b="1" dirty="0">
                <a:solidFill>
                  <a:srgbClr val="FFFF00"/>
                </a:solidFill>
                <a:cs typeface="Lucida Console"/>
              </a:rPr>
              <a:t>Intellectual Property Law </a:t>
            </a:r>
          </a:p>
          <a:p>
            <a:pPr>
              <a:defRPr/>
            </a:pPr>
            <a:r>
              <a:rPr lang="en-US" b="1" dirty="0">
                <a:solidFill>
                  <a:srgbClr val="FFFF00"/>
                </a:solidFill>
                <a:cs typeface="Lucida Console"/>
              </a:rPr>
              <a:t>Allard School of Law</a:t>
            </a:r>
            <a:r>
              <a:rPr lang="en-US" b="1" dirty="0">
                <a:solidFill>
                  <a:srgbClr val="FF0000"/>
                </a:solidFill>
                <a:cs typeface="Lucida Console"/>
              </a:rPr>
              <a:t>,</a:t>
            </a:r>
            <a:r>
              <a:rPr lang="en-US" b="1" dirty="0">
                <a:solidFill>
                  <a:srgbClr val="FFFF00"/>
                </a:solidFill>
                <a:cs typeface="Lucida Console"/>
              </a:rPr>
              <a:t> UBC</a:t>
            </a:r>
          </a:p>
          <a:p>
            <a:pPr>
              <a:defRPr/>
            </a:pPr>
            <a:r>
              <a:rPr lang="en-US" b="1" dirty="0">
                <a:solidFill>
                  <a:srgbClr val="FFFF00"/>
                </a:solidFill>
                <a:cs typeface="Lucida Console"/>
              </a:rPr>
              <a:t>Fall</a:t>
            </a:r>
            <a:r>
              <a:rPr lang="en-US" b="1" dirty="0">
                <a:solidFill>
                  <a:srgbClr val="FF0000"/>
                </a:solidFill>
                <a:cs typeface="Lucida Console"/>
              </a:rPr>
              <a:t>,</a:t>
            </a:r>
            <a:r>
              <a:rPr lang="en-US" b="1" dirty="0">
                <a:solidFill>
                  <a:srgbClr val="FFFF00"/>
                </a:solidFill>
                <a:cs typeface="Lucida Console"/>
              </a:rPr>
              <a:t> 2023</a:t>
            </a:r>
          </a:p>
          <a:p>
            <a:pPr>
              <a:buFont typeface="Arial" charset="0"/>
              <a:buNone/>
              <a:defRPr/>
            </a:pPr>
            <a:r>
              <a:rPr lang="en-US" dirty="0">
                <a:ea typeface="ＭＳ Ｐゴシック" charset="-128"/>
              </a:rPr>
              <a:t> </a:t>
            </a:r>
          </a:p>
        </p:txBody>
      </p:sp>
      <p:sp>
        <p:nvSpPr>
          <p:cNvPr id="2" name="Text Placeholder 1">
            <a:extLst>
              <a:ext uri="{FF2B5EF4-FFF2-40B4-BE49-F238E27FC236}">
                <a16:creationId xmlns:a16="http://schemas.microsoft.com/office/drawing/2014/main" id="{4AC834AE-764E-0D2B-1885-9A99FBF114CE}"/>
              </a:ext>
            </a:extLst>
          </p:cNvPr>
          <p:cNvSpPr>
            <a:spLocks noGrp="1"/>
          </p:cNvSpPr>
          <p:nvPr>
            <p:ph type="body" sz="quarter" idx="13"/>
          </p:nvPr>
        </p:nvSpPr>
        <p:spPr>
          <a:xfrm>
            <a:off x="366713" y="3292475"/>
            <a:ext cx="5429250" cy="1079500"/>
          </a:xfrm>
        </p:spPr>
        <p:txBody>
          <a:bodyPr/>
          <a:lstStyle/>
          <a:p>
            <a:pPr>
              <a:defRPr/>
            </a:pPr>
            <a:r>
              <a:rPr lang="en-US" dirty="0">
                <a:cs typeface="Lucida Console"/>
              </a:rPr>
              <a:t>Jon Festinger K.C.</a:t>
            </a:r>
          </a:p>
          <a:p>
            <a:pPr>
              <a:defRPr/>
            </a:pPr>
            <a:r>
              <a:rPr lang="en-CA" dirty="0">
                <a:cs typeface="Lucida Console"/>
              </a:rPr>
              <a:t>QMUL School of Law (CCLS)</a:t>
            </a:r>
          </a:p>
          <a:p>
            <a:pPr>
              <a:defRPr/>
            </a:pPr>
            <a:r>
              <a:rPr lang="en-CA" dirty="0">
                <a:cs typeface="Lucida Console"/>
              </a:rPr>
              <a:t>Whiteboard Law</a:t>
            </a:r>
          </a:p>
          <a:p>
            <a:pPr>
              <a:defRPr/>
            </a:pPr>
            <a:r>
              <a:rPr lang="en-CA" dirty="0">
                <a:cs typeface="Lucida Console"/>
                <a:hlinkClick r:id="rId3"/>
              </a:rPr>
              <a:t>https://iplaw.allard.ubc.ca/</a:t>
            </a:r>
            <a:r>
              <a:rPr lang="en-CA" dirty="0">
                <a:cs typeface="Lucida Console"/>
              </a:rPr>
              <a:t> </a:t>
            </a:r>
          </a:p>
        </p:txBody>
      </p:sp>
      <p:pic>
        <p:nvPicPr>
          <p:cNvPr id="25604" name="Content Placeholder 3" descr="JF.png">
            <a:extLst>
              <a:ext uri="{FF2B5EF4-FFF2-40B4-BE49-F238E27FC236}">
                <a16:creationId xmlns:a16="http://schemas.microsoft.com/office/drawing/2014/main" id="{E25F15AB-ECB1-568F-E7F1-86FD66AB1C1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03975" y="2871788"/>
            <a:ext cx="2384425"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28739-AE9A-3FF9-8572-2DD90A4BB603}"/>
              </a:ext>
            </a:extLst>
          </p:cNvPr>
          <p:cNvSpPr>
            <a:spLocks noGrp="1"/>
          </p:cNvSpPr>
          <p:nvPr>
            <p:ph type="title"/>
          </p:nvPr>
        </p:nvSpPr>
        <p:spPr>
          <a:xfrm>
            <a:off x="1314450" y="0"/>
            <a:ext cx="6686550" cy="746125"/>
          </a:xfrm>
        </p:spPr>
        <p:txBody>
          <a:bodyPr>
            <a:noAutofit/>
          </a:bodyPr>
          <a:lstStyle/>
          <a:p>
            <a:pPr>
              <a:defRPr/>
            </a:pPr>
            <a:br>
              <a:rPr lang="en-US" b="1" dirty="0">
                <a:latin typeface="+mn-lt"/>
              </a:rPr>
            </a:br>
            <a:r>
              <a:rPr lang="en-US" b="1" dirty="0">
                <a:solidFill>
                  <a:srgbClr val="FFFF00"/>
                </a:solidFill>
                <a:latin typeface="+mn-lt"/>
              </a:rPr>
              <a:t>For </a:t>
            </a:r>
            <a:r>
              <a:rPr lang="en-CA" b="1" dirty="0">
                <a:solidFill>
                  <a:srgbClr val="FFFF00"/>
                </a:solidFill>
                <a:latin typeface="+mn-lt"/>
              </a:rPr>
              <a:t>full privileges on the website </a:t>
            </a:r>
            <a:br>
              <a:rPr lang="en-CA" b="1" dirty="0">
                <a:latin typeface="+mn-lt"/>
              </a:rPr>
            </a:br>
            <a:endParaRPr lang="en-US" b="1" dirty="0">
              <a:latin typeface="+mn-lt"/>
            </a:endParaRPr>
          </a:p>
        </p:txBody>
      </p:sp>
      <p:sp>
        <p:nvSpPr>
          <p:cNvPr id="3" name="Content Placeholder 2">
            <a:extLst>
              <a:ext uri="{FF2B5EF4-FFF2-40B4-BE49-F238E27FC236}">
                <a16:creationId xmlns:a16="http://schemas.microsoft.com/office/drawing/2014/main" id="{954E53EE-88AF-DD75-C39D-92B4AB73C907}"/>
              </a:ext>
            </a:extLst>
          </p:cNvPr>
          <p:cNvSpPr>
            <a:spLocks noGrp="1"/>
          </p:cNvSpPr>
          <p:nvPr>
            <p:ph sz="quarter" idx="10"/>
          </p:nvPr>
        </p:nvSpPr>
        <p:spPr>
          <a:xfrm>
            <a:off x="1314450" y="850900"/>
            <a:ext cx="6515100" cy="3846513"/>
          </a:xfrm>
        </p:spPr>
        <p:txBody>
          <a:bodyPr>
            <a:normAutofit fontScale="85000" lnSpcReduction="10000"/>
          </a:bodyPr>
          <a:lstStyle/>
          <a:p>
            <a:pPr marL="0" indent="0">
              <a:lnSpc>
                <a:spcPct val="110000"/>
              </a:lnSpc>
              <a:buFont typeface="Arial" panose="020B0604020202020204" pitchFamily="34" charset="0"/>
              <a:buNone/>
              <a:defRPr/>
            </a:pPr>
            <a:r>
              <a:rPr lang="en-CA" sz="2400" dirty="0">
                <a:solidFill>
                  <a:schemeClr val="bg1"/>
                </a:solidFill>
              </a:rPr>
              <a:t>1. Please create an account at </a:t>
            </a:r>
            <a:r>
              <a:rPr lang="en-CA" sz="2400" dirty="0">
                <a:solidFill>
                  <a:schemeClr val="bg1"/>
                </a:solidFill>
                <a:hlinkClick r:id="rId2"/>
              </a:rPr>
              <a:t>http://cms.ubc.ca/</a:t>
            </a:r>
            <a:r>
              <a:rPr lang="en-CA" sz="2400" dirty="0">
                <a:solidFill>
                  <a:schemeClr val="bg1"/>
                </a:solidFill>
              </a:rPr>
              <a:t> using your CWL.</a:t>
            </a:r>
          </a:p>
          <a:p>
            <a:pPr marL="0" indent="0">
              <a:lnSpc>
                <a:spcPct val="110000"/>
              </a:lnSpc>
              <a:buFont typeface="Arial" panose="020B0604020202020204" pitchFamily="34" charset="0"/>
              <a:buNone/>
              <a:defRPr/>
            </a:pPr>
            <a:r>
              <a:rPr lang="en-CA" sz="2400" dirty="0">
                <a:solidFill>
                  <a:schemeClr val="bg1"/>
                </a:solidFill>
              </a:rPr>
              <a:t>2. Once you create an account and sign in at </a:t>
            </a:r>
            <a:r>
              <a:rPr lang="en-CA" sz="2400" dirty="0">
                <a:solidFill>
                  <a:schemeClr val="bg1"/>
                </a:solidFill>
                <a:hlinkClick r:id="rId2"/>
              </a:rPr>
              <a:t>http://cms.ubc.ca/</a:t>
            </a:r>
            <a:r>
              <a:rPr lang="en-CA" sz="2400" dirty="0">
                <a:solidFill>
                  <a:schemeClr val="bg1"/>
                </a:solidFill>
              </a:rPr>
              <a:t> you can click your name in the top right. Halfway down the following page will be your WordPress email address.</a:t>
            </a:r>
          </a:p>
          <a:p>
            <a:pPr marL="0" indent="0">
              <a:lnSpc>
                <a:spcPct val="110000"/>
              </a:lnSpc>
              <a:buFont typeface="Arial" panose="020B0604020202020204" pitchFamily="34" charset="0"/>
              <a:buNone/>
              <a:defRPr/>
            </a:pPr>
            <a:r>
              <a:rPr lang="en-CA" sz="2400" dirty="0">
                <a:solidFill>
                  <a:schemeClr val="bg1"/>
                </a:solidFill>
              </a:rPr>
              <a:t>3. Send me your WordPress email address at </a:t>
            </a:r>
            <a:r>
              <a:rPr lang="en-CA" sz="2400" dirty="0">
                <a:solidFill>
                  <a:schemeClr val="bg1"/>
                </a:solidFill>
                <a:hlinkClick r:id="rId3"/>
              </a:rPr>
              <a:t>jon.festinger@ubc.ca</a:t>
            </a:r>
            <a:r>
              <a:rPr lang="en-CA" sz="2400" dirty="0">
                <a:solidFill>
                  <a:schemeClr val="bg1"/>
                </a:solidFill>
              </a:rPr>
              <a:t>  or at </a:t>
            </a:r>
            <a:r>
              <a:rPr lang="en-CA" sz="2400" dirty="0">
                <a:solidFill>
                  <a:schemeClr val="bg1"/>
                </a:solidFill>
                <a:hlinkClick r:id="rId4"/>
              </a:rPr>
              <a:t>jon_festinger@thecdm.ca</a:t>
            </a:r>
            <a:r>
              <a:rPr lang="en-CA" sz="2400" dirty="0">
                <a:solidFill>
                  <a:schemeClr val="bg1"/>
                </a:solidFill>
              </a:rPr>
              <a:t> </a:t>
            </a:r>
          </a:p>
          <a:p>
            <a:pPr marL="0" indent="0">
              <a:lnSpc>
                <a:spcPct val="110000"/>
              </a:lnSpc>
              <a:buFont typeface="Arial" panose="020B0604020202020204" pitchFamily="34" charset="0"/>
              <a:buNone/>
              <a:defRPr/>
            </a:pPr>
            <a:r>
              <a:rPr lang="en-CA" sz="2400" dirty="0">
                <a:solidFill>
                  <a:schemeClr val="bg1"/>
                </a:solidFill>
              </a:rPr>
              <a:t>4. Then, I will invite you to participate with authoring privileges via your WordPress email address.</a:t>
            </a:r>
          </a:p>
          <a:p>
            <a:pPr marL="0" indent="0">
              <a:buFont typeface="Arial" panose="020B0604020202020204" pitchFamily="34" charset="0"/>
              <a:buNone/>
              <a:defRPr/>
            </a:pPr>
            <a:endParaRPr lang="en-US" dirty="0"/>
          </a:p>
        </p:txBody>
      </p:sp>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E527F81F-EB8C-6AC9-84FF-FC5AD56F173D}"/>
                  </a:ext>
                </a:extLst>
              </p14:cNvPr>
              <p14:cNvContentPartPr/>
              <p14:nvPr/>
            </p14:nvContentPartPr>
            <p14:xfrm>
              <a:off x="1304595" y="3652987"/>
              <a:ext cx="6215040" cy="144360"/>
            </p14:xfrm>
          </p:contentPart>
        </mc:Choice>
        <mc:Fallback xmlns="">
          <p:pic>
            <p:nvPicPr>
              <p:cNvPr id="5" name="Ink 4">
                <a:extLst>
                  <a:ext uri="{FF2B5EF4-FFF2-40B4-BE49-F238E27FC236}">
                    <a16:creationId xmlns:a16="http://schemas.microsoft.com/office/drawing/2014/main" id="{E527F81F-EB8C-6AC9-84FF-FC5AD56F173D}"/>
                  </a:ext>
                </a:extLst>
              </p:cNvPr>
              <p:cNvPicPr/>
              <p:nvPr/>
            </p:nvPicPr>
            <p:blipFill>
              <a:blip r:embed="rId6"/>
              <a:stretch>
                <a:fillRect/>
              </a:stretch>
            </p:blipFill>
            <p:spPr>
              <a:xfrm>
                <a:off x="1286955" y="3634987"/>
                <a:ext cx="625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6595C1C2-8D43-61A2-19F0-D2841D7C714F}"/>
                  </a:ext>
                </a:extLst>
              </p14:cNvPr>
              <p14:cNvContentPartPr/>
              <p14:nvPr/>
            </p14:nvContentPartPr>
            <p14:xfrm>
              <a:off x="1218195" y="3888427"/>
              <a:ext cx="5393160" cy="158400"/>
            </p14:xfrm>
          </p:contentPart>
        </mc:Choice>
        <mc:Fallback xmlns="">
          <p:pic>
            <p:nvPicPr>
              <p:cNvPr id="6" name="Ink 5">
                <a:extLst>
                  <a:ext uri="{FF2B5EF4-FFF2-40B4-BE49-F238E27FC236}">
                    <a16:creationId xmlns:a16="http://schemas.microsoft.com/office/drawing/2014/main" id="{6595C1C2-8D43-61A2-19F0-D2841D7C714F}"/>
                  </a:ext>
                </a:extLst>
              </p:cNvPr>
              <p:cNvPicPr/>
              <p:nvPr/>
            </p:nvPicPr>
            <p:blipFill>
              <a:blip r:embed="rId8"/>
              <a:stretch>
                <a:fillRect/>
              </a:stretch>
            </p:blipFill>
            <p:spPr>
              <a:xfrm>
                <a:off x="1200195" y="3870787"/>
                <a:ext cx="5428800" cy="194040"/>
              </a:xfrm>
              <a:prstGeom prst="rect">
                <a:avLst/>
              </a:prstGeom>
            </p:spPr>
          </p:pic>
        </mc:Fallback>
      </mc:AlternateContent>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7" name="Picture 2" descr="A screenshot of a social media post&#10;&#10;Description automatically generated">
            <a:extLst>
              <a:ext uri="{FF2B5EF4-FFF2-40B4-BE49-F238E27FC236}">
                <a16:creationId xmlns:a16="http://schemas.microsoft.com/office/drawing/2014/main" id="{F7B3477E-9335-82BE-7F3B-5238BA19FF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00425" y="212725"/>
            <a:ext cx="23431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2" descr="A screenshot of a cell phone&#10;&#10;Description automatically generated">
            <a:extLst>
              <a:ext uri="{FF2B5EF4-FFF2-40B4-BE49-F238E27FC236}">
                <a16:creationId xmlns:a16="http://schemas.microsoft.com/office/drawing/2014/main" id="{C32148F6-5739-488B-A611-408D1770F28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71725" y="322263"/>
            <a:ext cx="440055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2" descr="A screenshot of a social media post&#10;&#10;Description automatically generated">
            <a:extLst>
              <a:ext uri="{FF2B5EF4-FFF2-40B4-BE49-F238E27FC236}">
                <a16:creationId xmlns:a16="http://schemas.microsoft.com/office/drawing/2014/main" id="{1BC1CC1F-2FFA-90EF-E583-D1D8482B71F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70100" y="484188"/>
            <a:ext cx="5003800" cy="338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E1498EC-E419-F65C-1090-612DB72A9B37}"/>
              </a:ext>
            </a:extLst>
          </p:cNvPr>
          <p:cNvSpPr txBox="1"/>
          <p:nvPr/>
        </p:nvSpPr>
        <p:spPr>
          <a:xfrm>
            <a:off x="1146175" y="4156075"/>
            <a:ext cx="6851650" cy="646113"/>
          </a:xfrm>
          <a:prstGeom prst="rect">
            <a:avLst/>
          </a:prstGeom>
          <a:noFill/>
        </p:spPr>
        <p:txBody>
          <a:bodyPr wrap="none">
            <a:spAutoFit/>
          </a:bodyPr>
          <a:lstStyle/>
          <a:p>
            <a:pPr defTabSz="342900" eaLnBrk="1" fontAlgn="auto" hangingPunct="1">
              <a:spcBef>
                <a:spcPts val="0"/>
              </a:spcBef>
              <a:spcAft>
                <a:spcPts val="0"/>
              </a:spcAft>
              <a:defRPr/>
            </a:pPr>
            <a:r>
              <a:rPr lang="en-US" sz="3600" dirty="0">
                <a:solidFill>
                  <a:srgbClr val="FFFF00"/>
                </a:solidFill>
                <a:latin typeface="Arial"/>
                <a:ea typeface="+mn-ea"/>
                <a:hlinkClick r:id="rId4"/>
              </a:rPr>
              <a:t>https://youtu.be/YGdMTLgU4hE</a:t>
            </a:r>
            <a:r>
              <a:rPr lang="en-US" sz="3600" dirty="0">
                <a:solidFill>
                  <a:srgbClr val="FFFF00"/>
                </a:solidFill>
                <a:latin typeface="Arial"/>
                <a:ea typeface="+mn-ea"/>
              </a:rPr>
              <a:t>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Content Placeholder 2">
            <a:extLst>
              <a:ext uri="{FF2B5EF4-FFF2-40B4-BE49-F238E27FC236}">
                <a16:creationId xmlns:a16="http://schemas.microsoft.com/office/drawing/2014/main" id="{96A46252-E51B-17AB-C238-D99248C9286B}"/>
              </a:ext>
            </a:extLst>
          </p:cNvPr>
          <p:cNvSpPr>
            <a:spLocks noGrp="1" noChangeArrowheads="1"/>
          </p:cNvSpPr>
          <p:nvPr>
            <p:ph sz="quarter" idx="10"/>
          </p:nvPr>
        </p:nvSpPr>
        <p:spPr bwMode="auto">
          <a:xfrm>
            <a:off x="611188" y="914400"/>
            <a:ext cx="7920037" cy="3313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a:solidFill>
                  <a:srgbClr val="FFFF00"/>
                </a:solidFill>
              </a:rPr>
              <a:t>Monopoly</a:t>
            </a:r>
            <a:r>
              <a:rPr lang="en-US" altLang="en-US" sz="4000">
                <a:solidFill>
                  <a:schemeClr val="bg1"/>
                </a:solidFill>
              </a:rPr>
              <a:t> in I.P. (especially  in patents, particularly in drug patents) is a “thing”</a:t>
            </a:r>
            <a:r>
              <a:rPr lang="en-US" altLang="en-US" sz="4000">
                <a:solidFill>
                  <a:srgbClr val="FF0000"/>
                </a:solidFill>
              </a:rPr>
              <a:t>.</a:t>
            </a:r>
          </a:p>
          <a:p>
            <a:r>
              <a:rPr lang="en-US" altLang="en-US" sz="4000">
                <a:solidFill>
                  <a:schemeClr val="bg1"/>
                </a:solidFill>
              </a:rPr>
              <a:t>What of monopoly in </a:t>
            </a:r>
            <a:r>
              <a:rPr lang="en-US" altLang="en-US" sz="4000">
                <a:solidFill>
                  <a:srgbClr val="FFFF00"/>
                </a:solidFill>
              </a:rPr>
              <a:t>I.P. </a:t>
            </a:r>
            <a:r>
              <a:rPr lang="en-US" altLang="en-US" sz="4000">
                <a:solidFill>
                  <a:schemeClr val="bg1"/>
                </a:solidFill>
              </a:rPr>
              <a:t>through </a:t>
            </a:r>
            <a:r>
              <a:rPr lang="en-US" altLang="en-US" sz="4000">
                <a:solidFill>
                  <a:srgbClr val="FFFF00"/>
                </a:solidFill>
              </a:rPr>
              <a:t>A.I. </a:t>
            </a:r>
            <a:r>
              <a:rPr lang="en-US" altLang="en-US" sz="4000">
                <a:solidFill>
                  <a:schemeClr val="bg1"/>
                </a:solidFill>
              </a:rPr>
              <a:t>(Artificial Intelligence)</a:t>
            </a:r>
            <a:r>
              <a:rPr lang="en-US" altLang="en-US" sz="4000">
                <a:solidFill>
                  <a:srgbClr val="FF0000"/>
                </a:solidFill>
              </a:rPr>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7" name="Picture 2" descr="A screenshot of a cell phone&#10;&#10;Description automatically generated">
            <a:extLst>
              <a:ext uri="{FF2B5EF4-FFF2-40B4-BE49-F238E27FC236}">
                <a16:creationId xmlns:a16="http://schemas.microsoft.com/office/drawing/2014/main" id="{DD774D90-C2E3-0483-F78C-AF1CFBF487C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7950" y="460375"/>
            <a:ext cx="63881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1" name="Content Placeholder 6" descr="A screenshot of a cell phone&#10;&#10;Description automatically generated">
            <a:extLst>
              <a:ext uri="{FF2B5EF4-FFF2-40B4-BE49-F238E27FC236}">
                <a16:creationId xmlns:a16="http://schemas.microsoft.com/office/drawing/2014/main" id="{1DC25400-9DDB-6B6F-209F-E05C667A85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62125" y="249238"/>
            <a:ext cx="5619750"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3" descr="A screenshot of a cell phone&#10;&#10;Description automatically generated">
            <a:extLst>
              <a:ext uri="{FF2B5EF4-FFF2-40B4-BE49-F238E27FC236}">
                <a16:creationId xmlns:a16="http://schemas.microsoft.com/office/drawing/2014/main" id="{E8721A47-4ACB-ACFB-F94D-70994FE4D0A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68563" y="479425"/>
            <a:ext cx="4206875"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09" name="Picture 2" descr="A screenshot of a cell phone&#10;&#10;Description automatically generated">
            <a:extLst>
              <a:ext uri="{FF2B5EF4-FFF2-40B4-BE49-F238E27FC236}">
                <a16:creationId xmlns:a16="http://schemas.microsoft.com/office/drawing/2014/main" id="{47A47CBF-F098-9397-C99E-2C159B17F0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5875" y="987425"/>
            <a:ext cx="463073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410" name="TextBox 1">
            <a:extLst>
              <a:ext uri="{FF2B5EF4-FFF2-40B4-BE49-F238E27FC236}">
                <a16:creationId xmlns:a16="http://schemas.microsoft.com/office/drawing/2014/main" id="{A4CEEEB5-CA45-5C06-54F6-145C6EF5253F}"/>
              </a:ext>
            </a:extLst>
          </p:cNvPr>
          <p:cNvSpPr txBox="1">
            <a:spLocks noChangeArrowheads="1"/>
          </p:cNvSpPr>
          <p:nvPr/>
        </p:nvSpPr>
        <p:spPr bwMode="auto">
          <a:xfrm>
            <a:off x="2819400" y="92075"/>
            <a:ext cx="4092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chemeClr val="bg1"/>
                </a:solidFill>
              </a:rPr>
              <a:t>Core of the Issue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3" name="Picture 4" descr="Text, letter&#10;&#10;Description automatically generated">
            <a:extLst>
              <a:ext uri="{FF2B5EF4-FFF2-40B4-BE49-F238E27FC236}">
                <a16:creationId xmlns:a16="http://schemas.microsoft.com/office/drawing/2014/main" id="{84769DB9-B5CC-CB01-9127-81C873E97DB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8650" y="57150"/>
            <a:ext cx="777240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7" name="Picture 2" descr="Text, letter&#10;&#10;Description automatically generated">
            <a:extLst>
              <a:ext uri="{FF2B5EF4-FFF2-40B4-BE49-F238E27FC236}">
                <a16:creationId xmlns:a16="http://schemas.microsoft.com/office/drawing/2014/main" id="{8B7B70B0-55EF-A02A-359C-F44DE1A3411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44688" y="163513"/>
            <a:ext cx="52546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7CE1BD47-F3AC-DB2C-2D11-CE98BEB7085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A picture containing text&#10;&#10;Description automatically generated">
            <a:extLst>
              <a:ext uri="{FF2B5EF4-FFF2-40B4-BE49-F238E27FC236}">
                <a16:creationId xmlns:a16="http://schemas.microsoft.com/office/drawing/2014/main" id="{C515539B-05D0-824D-A107-786DC59CD963}"/>
              </a:ext>
            </a:extLst>
          </p:cNvPr>
          <p:cNvPicPr>
            <a:picLocks noGrp="1" noChangeAspect="1"/>
          </p:cNvPicPr>
          <p:nvPr>
            <p:ph idx="1"/>
          </p:nvPr>
        </p:nvPicPr>
        <p:blipFill>
          <a:blip r:embed="rId2"/>
          <a:stretch>
            <a:fillRect/>
          </a:stretch>
        </p:blipFill>
        <p:spPr/>
      </p:pic>
      <p:pic>
        <p:nvPicPr>
          <p:cNvPr id="46083" name="Picture 6" descr="A picture containing text&#10;&#10;Description automatically generated">
            <a:extLst>
              <a:ext uri="{FF2B5EF4-FFF2-40B4-BE49-F238E27FC236}">
                <a16:creationId xmlns:a16="http://schemas.microsoft.com/office/drawing/2014/main" id="{E82E91BE-B4A3-DE56-58E1-0E63C65D2A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29050" y="1625600"/>
            <a:ext cx="14859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Chart&#10;&#10;Description automatically generated">
            <a:extLst>
              <a:ext uri="{FF2B5EF4-FFF2-40B4-BE49-F238E27FC236}">
                <a16:creationId xmlns:a16="http://schemas.microsoft.com/office/drawing/2014/main" id="{81AFE407-D103-32BA-9195-8D805EB68F7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4313" y="206375"/>
            <a:ext cx="363537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5" name="Picture 2" descr="Text, letter&#10;&#10;Description automatically generated">
            <a:extLst>
              <a:ext uri="{FF2B5EF4-FFF2-40B4-BE49-F238E27FC236}">
                <a16:creationId xmlns:a16="http://schemas.microsoft.com/office/drawing/2014/main" id="{C49D9E90-24DB-B8E7-3073-3BEA0A02EC7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92275" y="169863"/>
            <a:ext cx="575945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29" name="Picture 2" descr="Graphical user interface, application&#10;&#10;Description automatically generated">
            <a:extLst>
              <a:ext uri="{FF2B5EF4-FFF2-40B4-BE49-F238E27FC236}">
                <a16:creationId xmlns:a16="http://schemas.microsoft.com/office/drawing/2014/main" id="{A67DC47E-659B-7562-A214-9386FB0D539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00350" y="277813"/>
            <a:ext cx="354330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8009-4681-D135-1EA7-466933E73EFE}"/>
              </a:ext>
            </a:extLst>
          </p:cNvPr>
          <p:cNvSpPr>
            <a:spLocks noGrp="1"/>
          </p:cNvSpPr>
          <p:nvPr>
            <p:ph type="title"/>
          </p:nvPr>
        </p:nvSpPr>
        <p:spPr>
          <a:xfrm>
            <a:off x="395288" y="141288"/>
            <a:ext cx="8208962" cy="1135062"/>
          </a:xfrm>
        </p:spPr>
        <p:txBody>
          <a:bodyPr>
            <a:normAutofit fontScale="90000"/>
          </a:bodyPr>
          <a:lstStyle/>
          <a:p>
            <a:pPr>
              <a:defRPr/>
            </a:pPr>
            <a:r>
              <a:rPr lang="en-US" sz="4000" dirty="0">
                <a:solidFill>
                  <a:srgbClr val="FF0000"/>
                </a:solidFill>
              </a:rPr>
              <a:t>Solution</a:t>
            </a:r>
            <a:r>
              <a:rPr lang="en-US" sz="4000" dirty="0">
                <a:solidFill>
                  <a:srgbClr val="FFFF00"/>
                </a:solidFill>
              </a:rPr>
              <a:t>?</a:t>
            </a:r>
            <a:r>
              <a:rPr lang="en-US" sz="4000" dirty="0">
                <a:solidFill>
                  <a:schemeClr val="bg1"/>
                </a:solidFill>
              </a:rPr>
              <a:t>...</a:t>
            </a:r>
            <a:r>
              <a:rPr lang="en-US" sz="4000" b="1" dirty="0">
                <a:solidFill>
                  <a:srgbClr val="FF0000"/>
                </a:solidFill>
              </a:rPr>
              <a:t> </a:t>
            </a:r>
            <a:br>
              <a:rPr lang="en-US" sz="4000" b="1" dirty="0"/>
            </a:br>
            <a:r>
              <a:rPr lang="en-US" sz="4000" b="1" dirty="0">
                <a:solidFill>
                  <a:srgbClr val="FFFF00"/>
                </a:solidFill>
              </a:rPr>
              <a:t>Doctrine of Independent Creation </a:t>
            </a:r>
            <a:br>
              <a:rPr lang="en-US" b="1" dirty="0"/>
            </a:br>
            <a:endParaRPr lang="en-US" dirty="0"/>
          </a:p>
        </p:txBody>
      </p:sp>
      <p:sp>
        <p:nvSpPr>
          <p:cNvPr id="3" name="Content Placeholder 2">
            <a:extLst>
              <a:ext uri="{FF2B5EF4-FFF2-40B4-BE49-F238E27FC236}">
                <a16:creationId xmlns:a16="http://schemas.microsoft.com/office/drawing/2014/main" id="{38A531A1-5E4E-3E5E-3952-393A407993B4}"/>
              </a:ext>
            </a:extLst>
          </p:cNvPr>
          <p:cNvSpPr>
            <a:spLocks noGrp="1"/>
          </p:cNvSpPr>
          <p:nvPr>
            <p:ph sz="quarter" idx="10"/>
          </p:nvPr>
        </p:nvSpPr>
        <p:spPr>
          <a:xfrm>
            <a:off x="107950" y="1419225"/>
            <a:ext cx="8928100" cy="3529013"/>
          </a:xfrm>
        </p:spPr>
        <p:txBody>
          <a:bodyPr>
            <a:noAutofit/>
          </a:bodyPr>
          <a:lstStyle/>
          <a:p>
            <a:pPr marL="0" indent="0">
              <a:buFont typeface="Arial" panose="020B0604020202020204" pitchFamily="34" charset="0"/>
              <a:buNone/>
              <a:defRPr/>
            </a:pPr>
            <a:r>
              <a:rPr lang="en-CA" sz="2400" dirty="0">
                <a:solidFill>
                  <a:schemeClr val="bg1"/>
                </a:solidFill>
              </a:rPr>
              <a:t>To show </a:t>
            </a:r>
            <a:r>
              <a:rPr lang="en-CA" sz="2400" dirty="0">
                <a:solidFill>
                  <a:srgbClr val="FFFF00"/>
                </a:solidFill>
              </a:rPr>
              <a:t>infringement </a:t>
            </a:r>
            <a:r>
              <a:rPr lang="en-CA" sz="2400" dirty="0">
                <a:solidFill>
                  <a:schemeClr val="bg1"/>
                </a:solidFill>
              </a:rPr>
              <a:t>of copyright </a:t>
            </a:r>
            <a:r>
              <a:rPr lang="en-CA" sz="2400" dirty="0">
                <a:solidFill>
                  <a:srgbClr val="FFFF00"/>
                </a:solidFill>
              </a:rPr>
              <a:t>two elements </a:t>
            </a:r>
            <a:r>
              <a:rPr lang="en-CA" sz="2400" dirty="0">
                <a:solidFill>
                  <a:schemeClr val="bg1"/>
                </a:solidFill>
              </a:rPr>
              <a:t>must be present:</a:t>
            </a:r>
          </a:p>
          <a:p>
            <a:pPr>
              <a:buFont typeface="Arial" panose="020B0604020202020204" pitchFamily="34" charset="0"/>
              <a:buAutoNum type="arabicPeriod"/>
              <a:defRPr/>
            </a:pPr>
            <a:r>
              <a:rPr lang="en-CA" sz="2400" dirty="0">
                <a:solidFill>
                  <a:schemeClr val="bg1"/>
                </a:solidFill>
              </a:rPr>
              <a:t>there must be sufficient objective similarity between the infringing work and the copyright work (or a substantial part of it). </a:t>
            </a:r>
          </a:p>
          <a:p>
            <a:pPr>
              <a:buFont typeface="Arial" panose="020B0604020202020204" pitchFamily="34" charset="0"/>
              <a:buAutoNum type="arabicPeriod"/>
              <a:defRPr/>
            </a:pPr>
            <a:r>
              <a:rPr lang="en-CA" sz="2400" dirty="0">
                <a:solidFill>
                  <a:schemeClr val="bg1"/>
                </a:solidFill>
              </a:rPr>
              <a:t>the </a:t>
            </a:r>
            <a:r>
              <a:rPr lang="en-CA" sz="2400" dirty="0">
                <a:solidFill>
                  <a:srgbClr val="FFFF00"/>
                </a:solidFill>
              </a:rPr>
              <a:t>copyright work must be the source from which the infringing work was derived</a:t>
            </a:r>
            <a:r>
              <a:rPr lang="en-CA" sz="2400" dirty="0">
                <a:solidFill>
                  <a:schemeClr val="bg1"/>
                </a:solidFill>
              </a:rPr>
              <a:t>. </a:t>
            </a:r>
            <a:r>
              <a:rPr lang="en-CA" sz="2400" dirty="0">
                <a:solidFill>
                  <a:srgbClr val="FF0000"/>
                </a:solidFill>
              </a:rPr>
              <a:t>Independent creation is a defence </a:t>
            </a:r>
            <a:r>
              <a:rPr lang="en-CA" sz="2400" dirty="0">
                <a:solidFill>
                  <a:schemeClr val="bg1"/>
                </a:solidFill>
              </a:rPr>
              <a:t>so long as there was no access to the copyright work or copying.</a:t>
            </a:r>
            <a:endParaRPr lang="en-US" sz="2400" dirty="0">
              <a:solidFill>
                <a:schemeClr val="bg1"/>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7E607-3D49-EAB1-371D-092220C945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76719627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2">
            <a:extLst>
              <a:ext uri="{FF2B5EF4-FFF2-40B4-BE49-F238E27FC236}">
                <a16:creationId xmlns:a16="http://schemas.microsoft.com/office/drawing/2014/main" id="{B9A3C3AB-D9D9-CFD1-D7F0-F7D1C8DAB7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3700" y="622300"/>
            <a:ext cx="5816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745003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1">
            <a:extLst>
              <a:ext uri="{FF2B5EF4-FFF2-40B4-BE49-F238E27FC236}">
                <a16:creationId xmlns:a16="http://schemas.microsoft.com/office/drawing/2014/main" id="{B5D66B44-98E4-29E8-2E49-C831063CB52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20813" y="1347788"/>
            <a:ext cx="630237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extBox 2">
            <a:extLst>
              <a:ext uri="{FF2B5EF4-FFF2-40B4-BE49-F238E27FC236}">
                <a16:creationId xmlns:a16="http://schemas.microsoft.com/office/drawing/2014/main" id="{2817B321-98F7-4252-DBC6-EEA6A85D83B3}"/>
              </a:ext>
            </a:extLst>
          </p:cNvPr>
          <p:cNvSpPr txBox="1">
            <a:spLocks noChangeArrowheads="1"/>
          </p:cNvSpPr>
          <p:nvPr/>
        </p:nvSpPr>
        <p:spPr bwMode="auto">
          <a:xfrm>
            <a:off x="1798644" y="267494"/>
            <a:ext cx="5546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dirty="0">
                <a:solidFill>
                  <a:srgbClr val="00B0F0"/>
                </a:solidFill>
              </a:rPr>
              <a:t>Where we have been</a:t>
            </a:r>
            <a:r>
              <a:rPr lang="en-US" altLang="en-US" sz="4000" dirty="0">
                <a:solidFill>
                  <a:srgbClr val="FF0000"/>
                </a:solidFill>
              </a:rPr>
              <a:t>…</a:t>
            </a:r>
          </a:p>
        </p:txBody>
      </p:sp>
    </p:spTree>
    <p:extLst>
      <p:ext uri="{BB962C8B-B14F-4D97-AF65-F5344CB8AC3E}">
        <p14:creationId xmlns:p14="http://schemas.microsoft.com/office/powerpoint/2010/main" val="18337630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Content Placeholder 2">
            <a:extLst>
              <a:ext uri="{FF2B5EF4-FFF2-40B4-BE49-F238E27FC236}">
                <a16:creationId xmlns:a16="http://schemas.microsoft.com/office/drawing/2014/main" id="{107BA45C-7FFF-6FE1-A354-50172976E594}"/>
              </a:ext>
            </a:extLst>
          </p:cNvPr>
          <p:cNvSpPr>
            <a:spLocks noGrp="1" noChangeArrowheads="1"/>
          </p:cNvSpPr>
          <p:nvPr>
            <p:ph sz="quarter" idx="10"/>
          </p:nvPr>
        </p:nvSpPr>
        <p:spPr bwMode="auto">
          <a:xfrm>
            <a:off x="1263650" y="627534"/>
            <a:ext cx="6634163" cy="40324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lgn="ctr">
              <a:buFont typeface="Arial" panose="020B0604020202020204" pitchFamily="34" charset="0"/>
              <a:buNone/>
            </a:pPr>
            <a:r>
              <a:rPr lang="en-CA" altLang="en-US" sz="6000" i="1" dirty="0">
                <a:solidFill>
                  <a:srgbClr val="FF0000"/>
                </a:solidFill>
              </a:rPr>
              <a:t>“</a:t>
            </a:r>
            <a:r>
              <a:rPr lang="en-CA" altLang="en-US" sz="6000" i="1" dirty="0">
                <a:solidFill>
                  <a:schemeClr val="bg1"/>
                </a:solidFill>
              </a:rPr>
              <a:t>Copyright Law </a:t>
            </a:r>
            <a:r>
              <a:rPr lang="en-CA" altLang="en-US" sz="6000" i="1" dirty="0">
                <a:solidFill>
                  <a:srgbClr val="FFFF00"/>
                </a:solidFill>
              </a:rPr>
              <a:t>Review to Date</a:t>
            </a:r>
            <a:r>
              <a:rPr lang="en-CA" altLang="en-US" sz="6000" i="1" dirty="0">
                <a:solidFill>
                  <a:srgbClr val="FF0000"/>
                </a:solidFill>
              </a:rPr>
              <a:t>”</a:t>
            </a:r>
            <a:endParaRPr lang="en-US" altLang="en-US" sz="6000" dirty="0">
              <a:solidFill>
                <a:srgbClr val="FF0000"/>
              </a:solidFill>
            </a:endParaRPr>
          </a:p>
        </p:txBody>
      </p:sp>
      <p:pic>
        <p:nvPicPr>
          <p:cNvPr id="110595" name="Picture 3">
            <a:extLst>
              <a:ext uri="{FF2B5EF4-FFF2-40B4-BE49-F238E27FC236}">
                <a16:creationId xmlns:a16="http://schemas.microsoft.com/office/drawing/2014/main" id="{5C73A643-8B46-5BA9-0DD7-D3A628F467F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840162" y="2660516"/>
            <a:ext cx="1463675"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857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
            <a:extLst>
              <a:ext uri="{FF2B5EF4-FFF2-40B4-BE49-F238E27FC236}">
                <a16:creationId xmlns:a16="http://schemas.microsoft.com/office/drawing/2014/main" id="{BDB43A9B-D508-E9D1-EE8C-1AEB34F067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4400" y="3024188"/>
            <a:ext cx="2451100" cy="143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4" name="TextBox 3">
            <a:extLst>
              <a:ext uri="{FF2B5EF4-FFF2-40B4-BE49-F238E27FC236}">
                <a16:creationId xmlns:a16="http://schemas.microsoft.com/office/drawing/2014/main" id="{343773CD-9990-BECE-383D-D7FDF03B4F0D}"/>
              </a:ext>
            </a:extLst>
          </p:cNvPr>
          <p:cNvSpPr txBox="1">
            <a:spLocks noChangeArrowheads="1"/>
          </p:cNvSpPr>
          <p:nvPr/>
        </p:nvSpPr>
        <p:spPr bwMode="auto">
          <a:xfrm>
            <a:off x="5597525" y="4516438"/>
            <a:ext cx="3429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CA" altLang="en-US" sz="1400">
                <a:solidFill>
                  <a:schemeClr val="bg1"/>
                </a:solidFill>
              </a:rPr>
              <a:t>The Clash, Chateau Neuf, Oslo, Norway </a:t>
            </a:r>
          </a:p>
          <a:p>
            <a:pPr algn="ctr"/>
            <a:r>
              <a:rPr lang="en-CA" altLang="en-US" sz="1400">
                <a:solidFill>
                  <a:schemeClr val="bg1"/>
                </a:solidFill>
              </a:rPr>
              <a:t>21 May 1980  Helge Øverås </a:t>
            </a:r>
            <a:endParaRPr lang="en-US" altLang="en-US" sz="1400">
              <a:solidFill>
                <a:schemeClr val="bg1"/>
              </a:solidFill>
            </a:endParaRPr>
          </a:p>
        </p:txBody>
      </p:sp>
      <p:sp>
        <p:nvSpPr>
          <p:cNvPr id="100355" name="TextBox 4">
            <a:extLst>
              <a:ext uri="{FF2B5EF4-FFF2-40B4-BE49-F238E27FC236}">
                <a16:creationId xmlns:a16="http://schemas.microsoft.com/office/drawing/2014/main" id="{7C39E09A-44E0-DDD4-FC42-B6705E7AF155}"/>
              </a:ext>
            </a:extLst>
          </p:cNvPr>
          <p:cNvSpPr txBox="1">
            <a:spLocks noChangeArrowheads="1"/>
          </p:cNvSpPr>
          <p:nvPr/>
        </p:nvSpPr>
        <p:spPr bwMode="auto">
          <a:xfrm>
            <a:off x="1514475" y="125413"/>
            <a:ext cx="61150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Overview of copyright</a:t>
            </a:r>
            <a:endParaRPr lang="en-US" altLang="en-US" sz="4400"/>
          </a:p>
        </p:txBody>
      </p:sp>
      <p:sp>
        <p:nvSpPr>
          <p:cNvPr id="100356" name="TextBox 5">
            <a:extLst>
              <a:ext uri="{FF2B5EF4-FFF2-40B4-BE49-F238E27FC236}">
                <a16:creationId xmlns:a16="http://schemas.microsoft.com/office/drawing/2014/main" id="{23093842-3B1A-5714-06D3-5EEA9EC56084}"/>
              </a:ext>
            </a:extLst>
          </p:cNvPr>
          <p:cNvSpPr txBox="1">
            <a:spLocks noChangeArrowheads="1"/>
          </p:cNvSpPr>
          <p:nvPr/>
        </p:nvSpPr>
        <p:spPr bwMode="auto">
          <a:xfrm>
            <a:off x="250825" y="1333500"/>
            <a:ext cx="827881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b="1">
                <a:solidFill>
                  <a:srgbClr val="00B0F0"/>
                </a:solidFill>
              </a:rPr>
              <a:t>Definition of copyright</a:t>
            </a:r>
            <a:r>
              <a:rPr lang="en-US" altLang="en-US" b="1">
                <a:solidFill>
                  <a:srgbClr val="FF0000"/>
                </a:solidFill>
              </a:rPr>
              <a:t>:</a:t>
            </a:r>
          </a:p>
          <a:p>
            <a:pPr lvl="1"/>
            <a:r>
              <a:rPr lang="en-CA" altLang="en-US">
                <a:solidFill>
                  <a:schemeClr val="bg1"/>
                </a:solidFill>
              </a:rPr>
              <a:t>Set of </a:t>
            </a:r>
            <a:r>
              <a:rPr lang="en-CA" altLang="en-US">
                <a:solidFill>
                  <a:srgbClr val="FF0000"/>
                </a:solidFill>
              </a:rPr>
              <a:t>exclusive </a:t>
            </a:r>
            <a:r>
              <a:rPr lang="en-CA" altLang="en-US">
                <a:solidFill>
                  <a:schemeClr val="bg1"/>
                </a:solidFill>
              </a:rPr>
              <a:t>rights in works of </a:t>
            </a:r>
            <a:r>
              <a:rPr lang="en-CA" altLang="en-US" i="1">
                <a:solidFill>
                  <a:srgbClr val="FFFF00"/>
                </a:solidFill>
              </a:rPr>
              <a:t>expression</a:t>
            </a:r>
            <a:r>
              <a:rPr lang="en-CA" altLang="en-US">
                <a:solidFill>
                  <a:schemeClr val="bg1"/>
                </a:solidFill>
              </a:rPr>
              <a:t>; performers’ </a:t>
            </a:r>
            <a:r>
              <a:rPr lang="en-CA" altLang="en-US" i="1">
                <a:solidFill>
                  <a:srgbClr val="FFFF00"/>
                </a:solidFill>
              </a:rPr>
              <a:t>performances</a:t>
            </a:r>
            <a:r>
              <a:rPr lang="en-CA" altLang="en-US">
                <a:solidFill>
                  <a:schemeClr val="bg1"/>
                </a:solidFill>
              </a:rPr>
              <a:t>; sound </a:t>
            </a:r>
            <a:r>
              <a:rPr lang="en-CA" altLang="en-US" i="1">
                <a:solidFill>
                  <a:srgbClr val="FFFF00"/>
                </a:solidFill>
              </a:rPr>
              <a:t>recordings</a:t>
            </a:r>
            <a:r>
              <a:rPr lang="en-CA" altLang="en-US">
                <a:solidFill>
                  <a:schemeClr val="bg1"/>
                </a:solidFill>
              </a:rPr>
              <a:t>; and communication </a:t>
            </a:r>
            <a:r>
              <a:rPr lang="en-CA" altLang="en-US" i="1">
                <a:solidFill>
                  <a:srgbClr val="FFFF00"/>
                </a:solidFill>
              </a:rPr>
              <a:t>signals</a:t>
            </a:r>
            <a:r>
              <a:rPr lang="en-CA" altLang="en-US">
                <a:solidFill>
                  <a:schemeClr val="bg1"/>
                </a:solidFill>
              </a:rPr>
              <a:t>. </a:t>
            </a:r>
            <a:endParaRPr lang="en-US" altLang="en-US">
              <a:solidFill>
                <a:schemeClr val="bg1"/>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BB811F-EC86-EE12-3268-49E1ACC5ABCD}"/>
              </a:ext>
            </a:extLst>
          </p:cNvPr>
          <p:cNvSpPr>
            <a:spLocks noGrp="1"/>
          </p:cNvSpPr>
          <p:nvPr>
            <p:ph type="title"/>
          </p:nvPr>
        </p:nvSpPr>
        <p:spPr>
          <a:xfrm>
            <a:off x="449263" y="123825"/>
            <a:ext cx="8353425" cy="828675"/>
          </a:xfrm>
        </p:spPr>
        <p:txBody>
          <a:bodyPr>
            <a:normAutofit fontScale="90000"/>
          </a:bodyPr>
          <a:lstStyle/>
          <a:p>
            <a:pPr>
              <a:defRPr/>
            </a:pPr>
            <a:r>
              <a:rPr lang="en-US" b="1" dirty="0">
                <a:solidFill>
                  <a:srgbClr val="FFFF00"/>
                </a:solidFill>
              </a:rPr>
              <a:t>Purpose of copyright in Canada</a:t>
            </a:r>
            <a:r>
              <a:rPr lang="en-US" b="1" dirty="0">
                <a:solidFill>
                  <a:srgbClr val="FF0000"/>
                </a:solidFill>
              </a:rPr>
              <a:t>?</a:t>
            </a:r>
            <a:br>
              <a:rPr lang="en-US" b="1" dirty="0">
                <a:solidFill>
                  <a:srgbClr val="FF0000"/>
                </a:solidFill>
              </a:rPr>
            </a:br>
            <a:endParaRPr lang="en-US" b="1" dirty="0">
              <a:solidFill>
                <a:srgbClr val="FFFF00"/>
              </a:solidFill>
            </a:endParaRPr>
          </a:p>
        </p:txBody>
      </p:sp>
      <p:sp>
        <p:nvSpPr>
          <p:cNvPr id="2" name="Content Placeholder 1">
            <a:extLst>
              <a:ext uri="{FF2B5EF4-FFF2-40B4-BE49-F238E27FC236}">
                <a16:creationId xmlns:a16="http://schemas.microsoft.com/office/drawing/2014/main" id="{A3F3B0F9-7D4E-D4E9-57CC-4ABFDF5A3FD3}"/>
              </a:ext>
            </a:extLst>
          </p:cNvPr>
          <p:cNvSpPr>
            <a:spLocks noGrp="1"/>
          </p:cNvSpPr>
          <p:nvPr>
            <p:ph idx="1"/>
          </p:nvPr>
        </p:nvSpPr>
        <p:spPr>
          <a:xfrm>
            <a:off x="512763" y="1058863"/>
            <a:ext cx="8118475" cy="3816350"/>
          </a:xfrm>
        </p:spPr>
        <p:txBody>
          <a:bodyPr>
            <a:noAutofit/>
          </a:bodyPr>
          <a:lstStyle/>
          <a:p>
            <a:pPr>
              <a:defRPr/>
            </a:pPr>
            <a:r>
              <a:rPr lang="en-US" sz="1950" i="1" u="sng" dirty="0" err="1">
                <a:solidFill>
                  <a:srgbClr val="00B0F0"/>
                </a:solidFill>
              </a:rPr>
              <a:t>Théberge</a:t>
            </a:r>
            <a:r>
              <a:rPr lang="en-US" sz="1950" i="1" dirty="0">
                <a:solidFill>
                  <a:srgbClr val="FF0000"/>
                </a:solidFill>
              </a:rPr>
              <a:t>: </a:t>
            </a:r>
          </a:p>
          <a:p>
            <a:pPr lvl="1">
              <a:buFont typeface="Courier New" panose="02070309020205020404" pitchFamily="49" charset="0"/>
              <a:buChar char="o"/>
              <a:defRPr/>
            </a:pPr>
            <a:r>
              <a:rPr lang="en-CA" sz="1950" i="1" dirty="0">
                <a:solidFill>
                  <a:schemeClr val="bg1"/>
                </a:solidFill>
              </a:rPr>
              <a:t>“[12] Generally speaking, </a:t>
            </a:r>
            <a:r>
              <a:rPr lang="en-CA" sz="1950" i="1" dirty="0">
                <a:solidFill>
                  <a:srgbClr val="FFFF00"/>
                </a:solidFill>
              </a:rPr>
              <a:t>Canadian copyright law has traditionally been more concerned with economic than moral rights</a:t>
            </a:r>
            <a:r>
              <a:rPr lang="en-CA" sz="1950" i="1" dirty="0">
                <a:solidFill>
                  <a:schemeClr val="bg1"/>
                </a:solidFill>
              </a:rPr>
              <a:t>.… The economic rights are based on a conception of artistic and literary works essentially as articles of commerce.” </a:t>
            </a:r>
            <a:r>
              <a:rPr lang="en-CA" sz="1950" dirty="0">
                <a:solidFill>
                  <a:schemeClr val="bg1"/>
                </a:solidFill>
              </a:rPr>
              <a:t>(Binnie J.)</a:t>
            </a:r>
          </a:p>
          <a:p>
            <a:pPr>
              <a:defRPr/>
            </a:pPr>
            <a:r>
              <a:rPr lang="en-US" sz="1950" dirty="0">
                <a:solidFill>
                  <a:schemeClr val="bg1"/>
                </a:solidFill>
              </a:rPr>
              <a:t>But </a:t>
            </a:r>
            <a:r>
              <a:rPr lang="en-US" sz="1950" i="1" u="sng" dirty="0" err="1">
                <a:solidFill>
                  <a:srgbClr val="00B0F0"/>
                </a:solidFill>
              </a:rPr>
              <a:t>Cinar</a:t>
            </a:r>
            <a:r>
              <a:rPr lang="en-US" sz="1950" i="1" u="sng" dirty="0">
                <a:solidFill>
                  <a:srgbClr val="00B0F0"/>
                </a:solidFill>
              </a:rPr>
              <a:t> Corp. v. Robinson</a:t>
            </a:r>
            <a:r>
              <a:rPr lang="en-US" sz="1950" i="1" dirty="0">
                <a:solidFill>
                  <a:srgbClr val="FF0000"/>
                </a:solidFill>
              </a:rPr>
              <a:t>? </a:t>
            </a:r>
            <a:endParaRPr lang="en-US" sz="1950" dirty="0">
              <a:solidFill>
                <a:srgbClr val="FF0000"/>
              </a:solidFill>
            </a:endParaRPr>
          </a:p>
          <a:p>
            <a:pPr lvl="1">
              <a:buFont typeface="Courier New" panose="02070309020205020404" pitchFamily="49" charset="0"/>
              <a:buChar char="o"/>
              <a:defRPr/>
            </a:pPr>
            <a:r>
              <a:rPr lang="en-US" sz="1950" i="1" dirty="0">
                <a:solidFill>
                  <a:schemeClr val="bg1"/>
                </a:solidFill>
              </a:rPr>
              <a:t>[114] … </a:t>
            </a:r>
            <a:r>
              <a:rPr lang="en-CA" sz="1950" i="1" dirty="0">
                <a:solidFill>
                  <a:schemeClr val="bg1"/>
                </a:solidFill>
              </a:rPr>
              <a:t>the infringement of copyright in this case interfered with </a:t>
            </a:r>
            <a:r>
              <a:rPr lang="en-CA" sz="1950" i="1" dirty="0">
                <a:solidFill>
                  <a:srgbClr val="FFFF00"/>
                </a:solidFill>
              </a:rPr>
              <a:t>Robinson’s personal rights to inviolability and to dignity</a:t>
            </a:r>
            <a:r>
              <a:rPr lang="en-CA" sz="1950" i="1" dirty="0">
                <a:solidFill>
                  <a:schemeClr val="bg1"/>
                </a:solidFill>
              </a:rPr>
              <a:t>, recognized by ss. 1 and 4 of the [Quebec] Charter.  </a:t>
            </a:r>
            <a:r>
              <a:rPr lang="en-CA" sz="1950" dirty="0">
                <a:solidFill>
                  <a:schemeClr val="bg1"/>
                </a:solidFill>
              </a:rPr>
              <a:t>(McLachlin CJ)</a:t>
            </a:r>
            <a:endParaRPr lang="en-US" sz="1950" dirty="0">
              <a:solidFill>
                <a:schemeClr val="bg1"/>
              </a:solidFill>
            </a:endParaRPr>
          </a:p>
        </p:txBody>
      </p:sp>
      <p:sp>
        <p:nvSpPr>
          <p:cNvPr id="129027" name="Slide Number Placeholder 3">
            <a:extLst>
              <a:ext uri="{FF2B5EF4-FFF2-40B4-BE49-F238E27FC236}">
                <a16:creationId xmlns:a16="http://schemas.microsoft.com/office/drawing/2014/main" id="{E65D2492-FDE1-2F19-2093-34514325F12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1E7E2E-15A0-E34C-84A0-8593AD811D4D}" type="slidenum">
              <a:rPr lang="en-US" altLang="en-US" smtClean="0"/>
              <a:pPr/>
              <a:t>119</a:t>
            </a:fld>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5C30A375-5FC6-D3FC-8F22-7E80ED573D7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34E7352-0E1E-98DA-40E3-E550887F19D2}"/>
              </a:ext>
            </a:extLst>
          </p:cNvPr>
          <p:cNvPicPr>
            <a:picLocks noGrp="1" noChangeAspect="1"/>
          </p:cNvPicPr>
          <p:nvPr>
            <p:ph idx="1"/>
          </p:nvPr>
        </p:nvPicPr>
        <p:blipFill>
          <a:blip r:embed="rId2"/>
          <a:stretch>
            <a:fillRect/>
          </a:stretch>
        </p:blipFill>
        <p:spPr/>
      </p:pic>
      <p:pic>
        <p:nvPicPr>
          <p:cNvPr id="47107" name="Picture 6" descr="Graphical user interface, text, application, email&#10;&#10;Description automatically generated">
            <a:extLst>
              <a:ext uri="{FF2B5EF4-FFF2-40B4-BE49-F238E27FC236}">
                <a16:creationId xmlns:a16="http://schemas.microsoft.com/office/drawing/2014/main" id="{517B3C99-C2AD-53A6-D690-26F10EC638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33588" y="987425"/>
            <a:ext cx="50768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E813D493-96F8-1A48-E20D-5A66804B9ED8}"/>
                  </a:ext>
                </a:extLst>
              </p14:cNvPr>
              <p14:cNvContentPartPr/>
              <p14:nvPr/>
            </p14:nvContentPartPr>
            <p14:xfrm>
              <a:off x="2033571" y="1635646"/>
              <a:ext cx="927360" cy="565920"/>
            </p14:xfrm>
          </p:contentPart>
        </mc:Choice>
        <mc:Fallback xmlns="">
          <p:pic>
            <p:nvPicPr>
              <p:cNvPr id="8" name="Ink 7">
                <a:extLst>
                  <a:ext uri="{FF2B5EF4-FFF2-40B4-BE49-F238E27FC236}">
                    <a16:creationId xmlns:a16="http://schemas.microsoft.com/office/drawing/2014/main" id="{E813D493-96F8-1A48-E20D-5A66804B9ED8}"/>
                  </a:ext>
                </a:extLst>
              </p:cNvPr>
              <p:cNvPicPr/>
              <p:nvPr/>
            </p:nvPicPr>
            <p:blipFill>
              <a:blip r:embed="rId5"/>
              <a:stretch>
                <a:fillRect/>
              </a:stretch>
            </p:blipFill>
            <p:spPr>
              <a:xfrm>
                <a:off x="2024571" y="1626646"/>
                <a:ext cx="945000" cy="583560"/>
              </a:xfrm>
              <a:prstGeom prst="rect">
                <a:avLst/>
              </a:prstGeom>
            </p:spPr>
          </p:pic>
        </mc:Fallback>
      </mc:AlternateContent>
      <p:sp>
        <p:nvSpPr>
          <p:cNvPr id="47109" name="TextBox 8">
            <a:extLst>
              <a:ext uri="{FF2B5EF4-FFF2-40B4-BE49-F238E27FC236}">
                <a16:creationId xmlns:a16="http://schemas.microsoft.com/office/drawing/2014/main" id="{E49E9837-0F6A-A515-BAF0-8669332F20A0}"/>
              </a:ext>
            </a:extLst>
          </p:cNvPr>
          <p:cNvSpPr txBox="1">
            <a:spLocks noChangeArrowheads="1"/>
          </p:cNvSpPr>
          <p:nvPr/>
        </p:nvSpPr>
        <p:spPr bwMode="auto">
          <a:xfrm>
            <a:off x="2768600" y="77788"/>
            <a:ext cx="360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Images</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5">
            <a:extLst>
              <a:ext uri="{FF2B5EF4-FFF2-40B4-BE49-F238E27FC236}">
                <a16:creationId xmlns:a16="http://schemas.microsoft.com/office/drawing/2014/main" id="{4E4A042B-22E8-0CC5-EBEA-852DF07129E1}"/>
              </a:ext>
            </a:extLst>
          </p:cNvPr>
          <p:cNvSpPr>
            <a:spLocks noGrp="1" noChangeArrowheads="1"/>
          </p:cNvSpPr>
          <p:nvPr>
            <p:ph type="title"/>
          </p:nvPr>
        </p:nvSpPr>
        <p:spPr bwMode="auto">
          <a:xfrm>
            <a:off x="1403350" y="55563"/>
            <a:ext cx="61722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Overview of copyright</a:t>
            </a:r>
          </a:p>
        </p:txBody>
      </p:sp>
      <p:sp>
        <p:nvSpPr>
          <p:cNvPr id="131074" name="Content Placeholder 1">
            <a:extLst>
              <a:ext uri="{FF2B5EF4-FFF2-40B4-BE49-F238E27FC236}">
                <a16:creationId xmlns:a16="http://schemas.microsoft.com/office/drawing/2014/main" id="{368E2ED8-0F80-8A20-6380-F13A42B96AA0}"/>
              </a:ext>
            </a:extLst>
          </p:cNvPr>
          <p:cNvSpPr>
            <a:spLocks noGrp="1" noChangeArrowheads="1"/>
          </p:cNvSpPr>
          <p:nvPr>
            <p:ph idx="1"/>
          </p:nvPr>
        </p:nvSpPr>
        <p:spPr bwMode="auto">
          <a:xfrm>
            <a:off x="179388" y="987425"/>
            <a:ext cx="8785225" cy="3887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100" b="1">
                <a:solidFill>
                  <a:schemeClr val="bg1"/>
                </a:solidFill>
              </a:rPr>
              <a:t>Purpose of copyright as articulated by the SCC</a:t>
            </a:r>
          </a:p>
          <a:p>
            <a:pPr lvl="1"/>
            <a:r>
              <a:rPr lang="en-US" altLang="en-US" sz="2100">
                <a:solidFill>
                  <a:schemeClr val="bg1"/>
                </a:solidFill>
              </a:rPr>
              <a:t>Former approach: “</a:t>
            </a:r>
            <a:r>
              <a:rPr lang="en-US" altLang="en-US" sz="2100">
                <a:solidFill>
                  <a:srgbClr val="FFFF00"/>
                </a:solidFill>
              </a:rPr>
              <a:t>author-centric</a:t>
            </a:r>
            <a:r>
              <a:rPr lang="en-US" altLang="en-US" sz="2100">
                <a:solidFill>
                  <a:schemeClr val="bg1"/>
                </a:solidFill>
              </a:rPr>
              <a:t>”</a:t>
            </a:r>
          </a:p>
          <a:p>
            <a:pPr lvl="1"/>
            <a:r>
              <a:rPr lang="en-US" altLang="en-US" sz="2100">
                <a:solidFill>
                  <a:schemeClr val="bg1"/>
                </a:solidFill>
              </a:rPr>
              <a:t>Shift in </a:t>
            </a:r>
            <a:r>
              <a:rPr lang="en-US" altLang="en-US" sz="2100" i="1" u="sng">
                <a:solidFill>
                  <a:srgbClr val="00B0F0"/>
                </a:solidFill>
              </a:rPr>
              <a:t>Théberge</a:t>
            </a:r>
            <a:endParaRPr lang="en-US" altLang="en-US" sz="2100" u="sng">
              <a:solidFill>
                <a:srgbClr val="00B0F0"/>
              </a:solidFill>
            </a:endParaRPr>
          </a:p>
          <a:p>
            <a:pPr lvl="2"/>
            <a:r>
              <a:rPr lang="en-US" altLang="en-US" sz="2100">
                <a:solidFill>
                  <a:schemeClr val="bg1"/>
                </a:solidFill>
              </a:rPr>
              <a:t>“</a:t>
            </a:r>
            <a:r>
              <a:rPr lang="en-US" altLang="en-US" sz="2100">
                <a:solidFill>
                  <a:srgbClr val="FFFF00"/>
                </a:solidFill>
              </a:rPr>
              <a:t>balance</a:t>
            </a:r>
            <a:r>
              <a:rPr lang="en-US" altLang="en-US" sz="2100">
                <a:solidFill>
                  <a:schemeClr val="bg1"/>
                </a:solidFill>
              </a:rPr>
              <a:t> between promoting </a:t>
            </a:r>
            <a:r>
              <a:rPr lang="en-US" altLang="en-US" sz="2100">
                <a:solidFill>
                  <a:srgbClr val="FFFF00"/>
                </a:solidFill>
              </a:rPr>
              <a:t>the public interest </a:t>
            </a:r>
            <a:r>
              <a:rPr lang="en-US" altLang="en-US" sz="2100">
                <a:solidFill>
                  <a:schemeClr val="bg1"/>
                </a:solidFill>
              </a:rPr>
              <a:t>in the encouragement and dissemination of works of the arts and intellect </a:t>
            </a:r>
            <a:r>
              <a:rPr lang="en-US" altLang="en-US" sz="2100">
                <a:solidFill>
                  <a:srgbClr val="FF0000"/>
                </a:solidFill>
              </a:rPr>
              <a:t>and </a:t>
            </a:r>
            <a:r>
              <a:rPr lang="en-US" altLang="en-US" sz="2100">
                <a:solidFill>
                  <a:schemeClr val="bg1"/>
                </a:solidFill>
              </a:rPr>
              <a:t>obtaining a </a:t>
            </a:r>
            <a:r>
              <a:rPr lang="en-US" altLang="en-US" sz="2100">
                <a:solidFill>
                  <a:srgbClr val="FFFF00"/>
                </a:solidFill>
              </a:rPr>
              <a:t>just reward </a:t>
            </a:r>
            <a:r>
              <a:rPr lang="en-US" altLang="en-US" sz="2100">
                <a:solidFill>
                  <a:schemeClr val="bg1"/>
                </a:solidFill>
              </a:rPr>
              <a:t>for the creator</a:t>
            </a:r>
            <a:r>
              <a:rPr lang="en-CA" altLang="en-US" sz="2100">
                <a:solidFill>
                  <a:schemeClr val="bg1"/>
                </a:solidFill>
              </a:rPr>
              <a:t>“ (para. 30)</a:t>
            </a:r>
          </a:p>
          <a:p>
            <a:pPr lvl="1"/>
            <a:r>
              <a:rPr lang="en-CA" altLang="en-US" sz="2100">
                <a:solidFill>
                  <a:schemeClr val="bg1"/>
                </a:solidFill>
              </a:rPr>
              <a:t>Refined in </a:t>
            </a:r>
            <a:r>
              <a:rPr lang="en-CA" altLang="en-US" sz="2100" i="1" u="sng">
                <a:solidFill>
                  <a:srgbClr val="00B0F0"/>
                </a:solidFill>
              </a:rPr>
              <a:t>Cinar Corporation v. Robinson</a:t>
            </a:r>
            <a:r>
              <a:rPr lang="en-CA" altLang="en-US" sz="2100" i="1">
                <a:solidFill>
                  <a:schemeClr val="bg1"/>
                </a:solidFill>
              </a:rPr>
              <a:t>, </a:t>
            </a:r>
            <a:r>
              <a:rPr lang="en-CA" altLang="en-US" sz="2100">
                <a:solidFill>
                  <a:schemeClr val="bg1"/>
                </a:solidFill>
              </a:rPr>
              <a:t>2013 SCC 73</a:t>
            </a:r>
          </a:p>
          <a:p>
            <a:pPr lvl="2"/>
            <a:r>
              <a:rPr lang="en-US" altLang="en-US" sz="2100" i="1">
                <a:solidFill>
                  <a:schemeClr val="bg1"/>
                </a:solidFill>
              </a:rPr>
              <a:t>Copyright Act </a:t>
            </a:r>
            <a:r>
              <a:rPr lang="en-US" altLang="en-US" sz="2100">
                <a:solidFill>
                  <a:schemeClr val="bg1"/>
                </a:solidFill>
              </a:rPr>
              <a:t>“seeks to ensure that an author will reap the benefits of his efforts, in order to incentivize the creation of new works” (para. 23)</a:t>
            </a:r>
            <a:endParaRPr lang="en-US" altLang="en-US" sz="2100" i="1">
              <a:solidFill>
                <a:schemeClr val="bg1"/>
              </a:solidFill>
            </a:endParaRPr>
          </a:p>
        </p:txBody>
      </p:sp>
      <p:sp>
        <p:nvSpPr>
          <p:cNvPr id="131075" name="Slide Number Placeholder 3">
            <a:extLst>
              <a:ext uri="{FF2B5EF4-FFF2-40B4-BE49-F238E27FC236}">
                <a16:creationId xmlns:a16="http://schemas.microsoft.com/office/drawing/2014/main" id="{6415D022-7FCA-2FB4-8040-369968021AF0}"/>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5498545-CF22-6547-BF0A-DEAEB18336F6}" type="slidenum">
              <a:rPr lang="en-US" altLang="en-US" smtClean="0"/>
              <a:pPr/>
              <a:t>120</a:t>
            </a:fld>
            <a:endParaRPr lang="en-US" alt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5">
            <a:extLst>
              <a:ext uri="{FF2B5EF4-FFF2-40B4-BE49-F238E27FC236}">
                <a16:creationId xmlns:a16="http://schemas.microsoft.com/office/drawing/2014/main" id="{EA067A67-C2DB-A1C2-7B55-93E46D636F48}"/>
              </a:ext>
            </a:extLst>
          </p:cNvPr>
          <p:cNvSpPr>
            <a:spLocks noGrp="1" noChangeArrowheads="1"/>
          </p:cNvSpPr>
          <p:nvPr>
            <p:ph type="title"/>
          </p:nvPr>
        </p:nvSpPr>
        <p:spPr bwMode="auto">
          <a:xfrm>
            <a:off x="1485900" y="206375"/>
            <a:ext cx="6172200" cy="684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What is copyrightable</a:t>
            </a:r>
          </a:p>
        </p:txBody>
      </p:sp>
      <p:sp>
        <p:nvSpPr>
          <p:cNvPr id="2" name="Content Placeholder 1">
            <a:extLst>
              <a:ext uri="{FF2B5EF4-FFF2-40B4-BE49-F238E27FC236}">
                <a16:creationId xmlns:a16="http://schemas.microsoft.com/office/drawing/2014/main" id="{61D2ADC2-81F2-0D01-486E-DA48B5F8C6E7}"/>
              </a:ext>
            </a:extLst>
          </p:cNvPr>
          <p:cNvSpPr>
            <a:spLocks noGrp="1"/>
          </p:cNvSpPr>
          <p:nvPr>
            <p:ph idx="1"/>
          </p:nvPr>
        </p:nvSpPr>
        <p:spPr>
          <a:xfrm>
            <a:off x="250825" y="1347788"/>
            <a:ext cx="8208963" cy="3490912"/>
          </a:xfrm>
        </p:spPr>
        <p:txBody>
          <a:bodyPr>
            <a:normAutofit fontScale="92500" lnSpcReduction="10000"/>
          </a:bodyPr>
          <a:lstStyle/>
          <a:p>
            <a:pPr marL="0" indent="0">
              <a:buFont typeface="Arial" panose="020B0604020202020204" pitchFamily="34" charset="0"/>
              <a:buNone/>
              <a:defRPr/>
            </a:pPr>
            <a:r>
              <a:rPr lang="en-US" sz="2400" b="1" dirty="0">
                <a:solidFill>
                  <a:srgbClr val="00B0F0"/>
                </a:solidFill>
              </a:rPr>
              <a:t>Originality in </a:t>
            </a:r>
            <a:r>
              <a:rPr lang="en-US" sz="2400" b="1" dirty="0">
                <a:solidFill>
                  <a:srgbClr val="FF0000"/>
                </a:solidFill>
              </a:rPr>
              <a:t>Ca</a:t>
            </a:r>
            <a:r>
              <a:rPr lang="en-US" sz="2400" b="1" dirty="0">
                <a:solidFill>
                  <a:schemeClr val="bg1"/>
                </a:solidFill>
              </a:rPr>
              <a:t>na</a:t>
            </a:r>
            <a:r>
              <a:rPr lang="en-US" sz="2400" b="1" dirty="0">
                <a:solidFill>
                  <a:srgbClr val="FF0000"/>
                </a:solidFill>
              </a:rPr>
              <a:t>da</a:t>
            </a:r>
          </a:p>
          <a:p>
            <a:pPr>
              <a:lnSpc>
                <a:spcPct val="110000"/>
              </a:lnSpc>
              <a:defRPr/>
            </a:pPr>
            <a:r>
              <a:rPr lang="en-US" sz="2625" dirty="0">
                <a:solidFill>
                  <a:srgbClr val="FF0000"/>
                </a:solidFill>
              </a:rPr>
              <a:t>Pre-2004	</a:t>
            </a:r>
          </a:p>
          <a:p>
            <a:pPr lvl="1">
              <a:lnSpc>
                <a:spcPct val="110000"/>
              </a:lnSpc>
              <a:buFont typeface="Courier New" panose="02070309020205020404" pitchFamily="49" charset="0"/>
              <a:buChar char="o"/>
              <a:defRPr/>
            </a:pPr>
            <a:r>
              <a:rPr lang="en-US" sz="2625" dirty="0">
                <a:solidFill>
                  <a:srgbClr val="FF0000"/>
                </a:solidFill>
              </a:rPr>
              <a:t>“</a:t>
            </a:r>
            <a:r>
              <a:rPr lang="en-US" sz="2625" dirty="0">
                <a:solidFill>
                  <a:srgbClr val="FFFF00"/>
                </a:solidFill>
              </a:rPr>
              <a:t>Sweat of the brow</a:t>
            </a:r>
            <a:r>
              <a:rPr lang="en-US" sz="2625" dirty="0">
                <a:solidFill>
                  <a:srgbClr val="FF0000"/>
                </a:solidFill>
              </a:rPr>
              <a:t>”</a:t>
            </a:r>
            <a:r>
              <a:rPr lang="en-US" sz="2625" dirty="0">
                <a:solidFill>
                  <a:schemeClr val="bg1"/>
                </a:solidFill>
              </a:rPr>
              <a:t>: </a:t>
            </a:r>
          </a:p>
          <a:p>
            <a:pPr lvl="2">
              <a:lnSpc>
                <a:spcPct val="110000"/>
              </a:lnSpc>
              <a:buFont typeface="Wingdings" pitchFamily="2" charset="2"/>
              <a:buChar char="§"/>
              <a:defRPr/>
            </a:pPr>
            <a:r>
              <a:rPr lang="en-US" sz="2625" dirty="0">
                <a:solidFill>
                  <a:schemeClr val="bg1"/>
                </a:solidFill>
              </a:rPr>
              <a:t>Work receives copyright protection if it originates from an author and is more than a mere copy. </a:t>
            </a:r>
          </a:p>
          <a:p>
            <a:pPr lvl="1">
              <a:lnSpc>
                <a:spcPct val="110000"/>
              </a:lnSpc>
              <a:buFont typeface="Courier New" panose="02070309020205020404" pitchFamily="49" charset="0"/>
              <a:buChar char="o"/>
              <a:defRPr/>
            </a:pPr>
            <a:r>
              <a:rPr lang="en-US" sz="2625" dirty="0">
                <a:solidFill>
                  <a:srgbClr val="FF0000"/>
                </a:solidFill>
              </a:rPr>
              <a:t>“</a:t>
            </a:r>
            <a:r>
              <a:rPr lang="en-US" sz="2625" dirty="0">
                <a:solidFill>
                  <a:srgbClr val="FFFF00"/>
                </a:solidFill>
              </a:rPr>
              <a:t>Creativity</a:t>
            </a:r>
            <a:r>
              <a:rPr lang="en-US" sz="2625" dirty="0">
                <a:solidFill>
                  <a:srgbClr val="FF0000"/>
                </a:solidFill>
              </a:rPr>
              <a:t>”</a:t>
            </a:r>
          </a:p>
          <a:p>
            <a:pPr lvl="2">
              <a:lnSpc>
                <a:spcPct val="110000"/>
              </a:lnSpc>
              <a:buFont typeface="Wingdings" pitchFamily="2" charset="2"/>
              <a:buChar char="§"/>
              <a:defRPr/>
            </a:pPr>
            <a:r>
              <a:rPr lang="en-US" sz="2625" dirty="0">
                <a:solidFill>
                  <a:schemeClr val="bg1"/>
                </a:solidFill>
              </a:rPr>
              <a:t>A work must be the product of creativity in order to be original</a:t>
            </a:r>
          </a:p>
        </p:txBody>
      </p:sp>
      <p:sp>
        <p:nvSpPr>
          <p:cNvPr id="123907" name="Slide Number Placeholder 3">
            <a:extLst>
              <a:ext uri="{FF2B5EF4-FFF2-40B4-BE49-F238E27FC236}">
                <a16:creationId xmlns:a16="http://schemas.microsoft.com/office/drawing/2014/main" id="{57D762F2-9DEE-C246-798B-D8E55A912A74}"/>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924850-6281-F04A-8DFF-74D92E9ABF4A}" type="slidenum">
              <a:rPr lang="en-US" altLang="en-US" smtClean="0"/>
              <a:pPr/>
              <a:t>121</a:t>
            </a:fld>
            <a:endParaRPr lang="en-US" alt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extBox 1">
            <a:extLst>
              <a:ext uri="{FF2B5EF4-FFF2-40B4-BE49-F238E27FC236}">
                <a16:creationId xmlns:a16="http://schemas.microsoft.com/office/drawing/2014/main" id="{5B6A5D56-5A72-B011-8A09-24D6CBBF4BA4}"/>
              </a:ext>
            </a:extLst>
          </p:cNvPr>
          <p:cNvSpPr txBox="1">
            <a:spLocks noChangeArrowheads="1"/>
          </p:cNvSpPr>
          <p:nvPr/>
        </p:nvSpPr>
        <p:spPr bwMode="auto">
          <a:xfrm>
            <a:off x="1546225" y="4111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138242" name="TextBox 2">
            <a:extLst>
              <a:ext uri="{FF2B5EF4-FFF2-40B4-BE49-F238E27FC236}">
                <a16:creationId xmlns:a16="http://schemas.microsoft.com/office/drawing/2014/main" id="{47739738-8D3A-75D8-F493-4CC00D52073D}"/>
              </a:ext>
            </a:extLst>
          </p:cNvPr>
          <p:cNvSpPr txBox="1">
            <a:spLocks noChangeArrowheads="1"/>
          </p:cNvSpPr>
          <p:nvPr/>
        </p:nvSpPr>
        <p:spPr bwMode="auto">
          <a:xfrm>
            <a:off x="468313" y="1779588"/>
            <a:ext cx="80645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Facts </a:t>
            </a:r>
            <a:r>
              <a:rPr lang="en-US" altLang="en-US" sz="3200" b="1">
                <a:solidFill>
                  <a:schemeClr val="bg1"/>
                </a:solidFill>
              </a:rPr>
              <a:t>and </a:t>
            </a:r>
            <a:r>
              <a:rPr lang="en-US" altLang="en-US" sz="3200" b="1">
                <a:solidFill>
                  <a:srgbClr val="FFFF00"/>
                </a:solidFill>
              </a:rPr>
              <a:t>ideas</a:t>
            </a:r>
          </a:p>
          <a:p>
            <a:pPr lvl="1"/>
            <a:r>
              <a:rPr lang="en-US" altLang="en-US" sz="3200">
                <a:solidFill>
                  <a:srgbClr val="FF0000"/>
                </a:solidFill>
              </a:rPr>
              <a:t>Not entitled to copyright protection</a:t>
            </a:r>
          </a:p>
          <a:p>
            <a:pPr lvl="1"/>
            <a:r>
              <a:rPr lang="en-US" altLang="en-US" sz="3200" i="1" u="sng">
                <a:solidFill>
                  <a:srgbClr val="00B0F0"/>
                </a:solidFill>
              </a:rPr>
              <a:t>Kenrick &amp; Co. v. Lawrence &amp; Co.</a:t>
            </a:r>
            <a:r>
              <a:rPr lang="en-US" altLang="en-US" sz="3200" i="1">
                <a:solidFill>
                  <a:srgbClr val="00B0F0"/>
                </a:solidFill>
              </a:rPr>
              <a:t> </a:t>
            </a:r>
            <a:r>
              <a:rPr lang="en-US" altLang="en-US" sz="3200">
                <a:solidFill>
                  <a:schemeClr val="bg1"/>
                </a:solidFill>
              </a:rPr>
              <a:t>(1890)</a:t>
            </a:r>
          </a:p>
          <a:p>
            <a:pPr lvl="2">
              <a:buFont typeface="Courier New" panose="02070309020205020404" pitchFamily="49" charset="0"/>
              <a:buChar char="o"/>
            </a:pPr>
            <a:r>
              <a:rPr lang="en-US" altLang="en-US" sz="3200">
                <a:solidFill>
                  <a:schemeClr val="bg1"/>
                </a:solidFill>
              </a:rPr>
              <a:t>How is idea separated from expression in this decision?</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TextBox 1">
            <a:extLst>
              <a:ext uri="{FF2B5EF4-FFF2-40B4-BE49-F238E27FC236}">
                <a16:creationId xmlns:a16="http://schemas.microsoft.com/office/drawing/2014/main" id="{2EB64AC7-8B2A-D203-11C1-6725761CA58A}"/>
              </a:ext>
            </a:extLst>
          </p:cNvPr>
          <p:cNvSpPr txBox="1">
            <a:spLocks noChangeArrowheads="1"/>
          </p:cNvSpPr>
          <p:nvPr/>
        </p:nvSpPr>
        <p:spPr bwMode="auto">
          <a:xfrm>
            <a:off x="163513" y="339725"/>
            <a:ext cx="881697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800" b="1">
                <a:solidFill>
                  <a:srgbClr val="FFFF00"/>
                </a:solidFill>
              </a:rPr>
              <a:t>What is copyrightable</a:t>
            </a:r>
            <a:r>
              <a:rPr lang="en-US" altLang="en-US" sz="3800" b="1">
                <a:solidFill>
                  <a:schemeClr val="bg1"/>
                </a:solidFill>
              </a:rPr>
              <a:t>:</a:t>
            </a:r>
            <a:r>
              <a:rPr lang="en-US" altLang="en-US" sz="3800" b="1">
                <a:solidFill>
                  <a:srgbClr val="FFFF00"/>
                </a:solidFill>
              </a:rPr>
              <a:t> </a:t>
            </a:r>
            <a:r>
              <a:rPr lang="en-US" altLang="en-US" sz="3800" b="1">
                <a:solidFill>
                  <a:srgbClr val="FF0000"/>
                </a:solidFill>
              </a:rPr>
              <a:t>Artistic Works</a:t>
            </a:r>
            <a:endParaRPr lang="en-US" altLang="en-US" sz="3800"/>
          </a:p>
        </p:txBody>
      </p:sp>
      <p:sp>
        <p:nvSpPr>
          <p:cNvPr id="150530" name="TextBox 3">
            <a:extLst>
              <a:ext uri="{FF2B5EF4-FFF2-40B4-BE49-F238E27FC236}">
                <a16:creationId xmlns:a16="http://schemas.microsoft.com/office/drawing/2014/main" id="{218920D7-4724-FD64-5FF7-5E5F25A8F05A}"/>
              </a:ext>
            </a:extLst>
          </p:cNvPr>
          <p:cNvSpPr txBox="1">
            <a:spLocks noChangeArrowheads="1"/>
          </p:cNvSpPr>
          <p:nvPr/>
        </p:nvSpPr>
        <p:spPr bwMode="auto">
          <a:xfrm>
            <a:off x="503238" y="1492250"/>
            <a:ext cx="813752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3800" b="1">
                <a:solidFill>
                  <a:schemeClr val="bg1"/>
                </a:solidFill>
              </a:rPr>
              <a:t>5.</a:t>
            </a:r>
            <a:r>
              <a:rPr lang="en-US" altLang="en-US" sz="3800">
                <a:solidFill>
                  <a:schemeClr val="bg1"/>
                </a:solidFill>
              </a:rPr>
              <a:t> (1) Subject to this Act, copyright shall subsist in Canada, for the term hereinafter mentioned, </a:t>
            </a:r>
            <a:r>
              <a:rPr lang="en-US" altLang="en-US" sz="3800">
                <a:solidFill>
                  <a:srgbClr val="FF0000"/>
                </a:solidFill>
              </a:rPr>
              <a:t>in</a:t>
            </a:r>
            <a:r>
              <a:rPr lang="en-US" altLang="en-US" sz="3800">
                <a:solidFill>
                  <a:schemeClr val="bg1"/>
                </a:solidFill>
              </a:rPr>
              <a:t> every original </a:t>
            </a:r>
            <a:r>
              <a:rPr lang="en-US" altLang="en-US" sz="3800">
                <a:solidFill>
                  <a:srgbClr val="FF0000"/>
                </a:solidFill>
              </a:rPr>
              <a:t>literary, dramatic, musical and artistic work </a:t>
            </a:r>
            <a:r>
              <a:rPr lang="en-US" altLang="en-US" sz="3800">
                <a:solidFill>
                  <a:schemeClr val="bg1"/>
                </a:solidFill>
              </a:rPr>
              <a:t>if</a:t>
            </a:r>
            <a:r>
              <a:rPr lang="en-US" altLang="en-US" sz="3800">
                <a:solidFill>
                  <a:srgbClr val="FFFF00"/>
                </a:solidFill>
              </a:rPr>
              <a:t>…</a:t>
            </a:r>
            <a:endParaRPr lang="en-CA" altLang="en-US" sz="3800">
              <a:solidFill>
                <a:srgbClr val="FFFF00"/>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itle 1">
            <a:extLst>
              <a:ext uri="{FF2B5EF4-FFF2-40B4-BE49-F238E27FC236}">
                <a16:creationId xmlns:a16="http://schemas.microsoft.com/office/drawing/2014/main" id="{EE70F648-6517-C8C0-9127-912E8F9F7C2A}"/>
              </a:ext>
            </a:extLst>
          </p:cNvPr>
          <p:cNvSpPr>
            <a:spLocks noGrp="1" noChangeArrowheads="1"/>
          </p:cNvSpPr>
          <p:nvPr>
            <p:ph type="title"/>
          </p:nvPr>
        </p:nvSpPr>
        <p:spPr bwMode="auto">
          <a:xfrm>
            <a:off x="611188" y="14288"/>
            <a:ext cx="7046912" cy="769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400" b="1">
                <a:solidFill>
                  <a:srgbClr val="FFFF00"/>
                </a:solidFill>
              </a:rPr>
              <a:t>S. 2 Definitions</a:t>
            </a:r>
          </a:p>
        </p:txBody>
      </p:sp>
      <p:sp>
        <p:nvSpPr>
          <p:cNvPr id="3" name="Content Placeholder 2">
            <a:extLst>
              <a:ext uri="{FF2B5EF4-FFF2-40B4-BE49-F238E27FC236}">
                <a16:creationId xmlns:a16="http://schemas.microsoft.com/office/drawing/2014/main" id="{DF51B6F4-CC6B-7E05-7D54-8889CD527518}"/>
              </a:ext>
            </a:extLst>
          </p:cNvPr>
          <p:cNvSpPr>
            <a:spLocks noGrp="1"/>
          </p:cNvSpPr>
          <p:nvPr>
            <p:ph sz="quarter" idx="10"/>
          </p:nvPr>
        </p:nvSpPr>
        <p:spPr>
          <a:xfrm>
            <a:off x="468313" y="917575"/>
            <a:ext cx="8351837" cy="4078288"/>
          </a:xfrm>
        </p:spPr>
        <p:txBody>
          <a:bodyPr/>
          <a:lstStyle/>
          <a:p>
            <a:pPr marL="0" indent="0">
              <a:lnSpc>
                <a:spcPct val="110000"/>
              </a:lnSpc>
              <a:buFont typeface="Arial" panose="020B0604020202020204" pitchFamily="34" charset="0"/>
              <a:buNone/>
              <a:defRPr/>
            </a:pPr>
            <a:r>
              <a:rPr lang="en-CA" b="1" i="1" dirty="0">
                <a:solidFill>
                  <a:srgbClr val="FFFF00"/>
                </a:solidFill>
              </a:rPr>
              <a:t>literary work</a:t>
            </a:r>
            <a:r>
              <a:rPr lang="en-CA" dirty="0">
                <a:solidFill>
                  <a:srgbClr val="FFFF00"/>
                </a:solidFill>
              </a:rPr>
              <a:t> </a:t>
            </a:r>
            <a:r>
              <a:rPr lang="en-CA" dirty="0">
                <a:solidFill>
                  <a:schemeClr val="bg1"/>
                </a:solidFill>
              </a:rPr>
              <a:t>includes tables, </a:t>
            </a:r>
            <a:r>
              <a:rPr lang="en-CA" dirty="0">
                <a:solidFill>
                  <a:srgbClr val="FFFF00"/>
                </a:solidFill>
              </a:rPr>
              <a:t>computer programs</a:t>
            </a:r>
            <a:r>
              <a:rPr lang="en-CA" dirty="0">
                <a:solidFill>
                  <a:schemeClr val="bg1"/>
                </a:solidFill>
              </a:rPr>
              <a:t>, and </a:t>
            </a:r>
            <a:r>
              <a:rPr lang="en-CA" dirty="0">
                <a:solidFill>
                  <a:srgbClr val="FFFF00"/>
                </a:solidFill>
              </a:rPr>
              <a:t>compilations</a:t>
            </a:r>
            <a:r>
              <a:rPr lang="en-CA" dirty="0">
                <a:solidFill>
                  <a:schemeClr val="bg1"/>
                </a:solidFill>
              </a:rPr>
              <a:t> of literary works; (</a:t>
            </a:r>
            <a:r>
              <a:rPr lang="en-CA" i="1" dirty="0">
                <a:solidFill>
                  <a:schemeClr val="bg1"/>
                </a:solidFill>
              </a:rPr>
              <a:t>oeuvre </a:t>
            </a:r>
            <a:r>
              <a:rPr lang="en-CA" i="1" dirty="0" err="1">
                <a:solidFill>
                  <a:schemeClr val="bg1"/>
                </a:solidFill>
              </a:rPr>
              <a:t>littéraire</a:t>
            </a:r>
            <a:r>
              <a:rPr lang="en-CA" dirty="0">
                <a:solidFill>
                  <a:schemeClr val="bg1"/>
                </a:solidFill>
              </a:rPr>
              <a:t>)</a:t>
            </a:r>
            <a:endParaRPr lang="en-CA" b="1" i="1" dirty="0">
              <a:solidFill>
                <a:schemeClr val="bg1"/>
              </a:solidFill>
            </a:endParaRPr>
          </a:p>
          <a:p>
            <a:pPr marL="0" indent="0">
              <a:lnSpc>
                <a:spcPct val="110000"/>
              </a:lnSpc>
              <a:buFont typeface="Arial" panose="020B0604020202020204" pitchFamily="34" charset="0"/>
              <a:buNone/>
              <a:defRPr/>
            </a:pPr>
            <a:r>
              <a:rPr lang="en-CA" b="1" i="1" dirty="0">
                <a:solidFill>
                  <a:srgbClr val="FFFF00"/>
                </a:solidFill>
              </a:rPr>
              <a:t>dramatic work</a:t>
            </a:r>
            <a:r>
              <a:rPr lang="en-CA" dirty="0">
                <a:solidFill>
                  <a:srgbClr val="FFFF00"/>
                </a:solidFill>
              </a:rPr>
              <a:t> </a:t>
            </a:r>
            <a:r>
              <a:rPr lang="en-CA" dirty="0">
                <a:solidFill>
                  <a:schemeClr val="bg1"/>
                </a:solidFill>
              </a:rPr>
              <a:t>includes</a:t>
            </a:r>
          </a:p>
          <a:p>
            <a:pPr>
              <a:lnSpc>
                <a:spcPct val="110000"/>
              </a:lnSpc>
              <a:defRPr/>
            </a:pPr>
            <a:r>
              <a:rPr lang="en-CA" b="1" dirty="0">
                <a:solidFill>
                  <a:schemeClr val="bg1"/>
                </a:solidFill>
              </a:rPr>
              <a:t>(a)</a:t>
            </a:r>
            <a:r>
              <a:rPr lang="en-CA" dirty="0">
                <a:solidFill>
                  <a:schemeClr val="bg1"/>
                </a:solidFill>
              </a:rPr>
              <a:t> any </a:t>
            </a:r>
            <a:r>
              <a:rPr lang="en-CA" dirty="0">
                <a:solidFill>
                  <a:srgbClr val="FFFF00"/>
                </a:solidFill>
              </a:rPr>
              <a:t>piece for </a:t>
            </a:r>
            <a:r>
              <a:rPr lang="en-CA" dirty="0">
                <a:solidFill>
                  <a:schemeClr val="bg1"/>
                </a:solidFill>
              </a:rPr>
              <a:t>recitation, choreographic work or </a:t>
            </a:r>
            <a:r>
              <a:rPr lang="en-CA" dirty="0">
                <a:solidFill>
                  <a:srgbClr val="FFFF00"/>
                </a:solidFill>
              </a:rPr>
              <a:t>mime</a:t>
            </a:r>
            <a:r>
              <a:rPr lang="en-CA" dirty="0">
                <a:solidFill>
                  <a:schemeClr val="bg1"/>
                </a:solidFill>
              </a:rPr>
              <a:t>, the </a:t>
            </a:r>
            <a:r>
              <a:rPr lang="en-CA" dirty="0">
                <a:solidFill>
                  <a:srgbClr val="FFFF00"/>
                </a:solidFill>
              </a:rPr>
              <a:t>scenic arrangement </a:t>
            </a:r>
            <a:r>
              <a:rPr lang="en-CA" dirty="0">
                <a:solidFill>
                  <a:schemeClr val="bg1"/>
                </a:solidFill>
              </a:rPr>
              <a:t>or acting form of which is fixed in writing or otherwise,</a:t>
            </a:r>
          </a:p>
          <a:p>
            <a:pPr>
              <a:lnSpc>
                <a:spcPct val="110000"/>
              </a:lnSpc>
              <a:defRPr/>
            </a:pPr>
            <a:r>
              <a:rPr lang="en-CA" b="1" dirty="0">
                <a:solidFill>
                  <a:schemeClr val="bg1"/>
                </a:solidFill>
              </a:rPr>
              <a:t>(b)</a:t>
            </a:r>
            <a:r>
              <a:rPr lang="en-CA" dirty="0">
                <a:solidFill>
                  <a:schemeClr val="bg1"/>
                </a:solidFill>
              </a:rPr>
              <a:t> any cinematographic work, and</a:t>
            </a:r>
          </a:p>
          <a:p>
            <a:pPr>
              <a:lnSpc>
                <a:spcPct val="110000"/>
              </a:lnSpc>
              <a:defRPr/>
            </a:pPr>
            <a:r>
              <a:rPr lang="en-CA" b="1" dirty="0">
                <a:solidFill>
                  <a:schemeClr val="bg1"/>
                </a:solidFill>
              </a:rPr>
              <a:t>(c)</a:t>
            </a:r>
            <a:r>
              <a:rPr lang="en-CA" dirty="0">
                <a:solidFill>
                  <a:schemeClr val="bg1"/>
                </a:solidFill>
              </a:rPr>
              <a:t> any compilation of dramatic works; (</a:t>
            </a:r>
            <a:r>
              <a:rPr lang="en-CA" i="1" dirty="0">
                <a:solidFill>
                  <a:schemeClr val="bg1"/>
                </a:solidFill>
              </a:rPr>
              <a:t>oeuvre </a:t>
            </a:r>
            <a:r>
              <a:rPr lang="en-CA" i="1" dirty="0" err="1">
                <a:solidFill>
                  <a:schemeClr val="bg1"/>
                </a:solidFill>
              </a:rPr>
              <a:t>dramatique</a:t>
            </a:r>
            <a:r>
              <a:rPr lang="en-CA" dirty="0">
                <a:solidFill>
                  <a:schemeClr val="bg1"/>
                </a:solidFill>
              </a:rPr>
              <a:t>)</a:t>
            </a:r>
          </a:p>
          <a:p>
            <a:pPr marL="0" indent="0">
              <a:lnSpc>
                <a:spcPct val="110000"/>
              </a:lnSpc>
              <a:buFont typeface="Arial" panose="020B0604020202020204" pitchFamily="34" charset="0"/>
              <a:buNone/>
              <a:defRPr/>
            </a:pPr>
            <a:r>
              <a:rPr lang="en-CA" b="1" i="1" dirty="0">
                <a:solidFill>
                  <a:srgbClr val="FFFF00"/>
                </a:solidFill>
              </a:rPr>
              <a:t>musical work</a:t>
            </a:r>
            <a:r>
              <a:rPr lang="en-CA" dirty="0">
                <a:solidFill>
                  <a:srgbClr val="FFFF00"/>
                </a:solidFill>
              </a:rPr>
              <a:t> </a:t>
            </a:r>
            <a:r>
              <a:rPr lang="en-CA" dirty="0">
                <a:solidFill>
                  <a:schemeClr val="bg1"/>
                </a:solidFill>
              </a:rPr>
              <a:t>means any work of music or musical composition, with or without words, and includes any compilation thereof; (</a:t>
            </a:r>
            <a:r>
              <a:rPr lang="en-CA" i="1" dirty="0">
                <a:solidFill>
                  <a:schemeClr val="bg1"/>
                </a:solidFill>
              </a:rPr>
              <a:t>oeuvre musicale</a:t>
            </a:r>
            <a:r>
              <a:rPr lang="en-CA" dirty="0">
                <a:solidFill>
                  <a:schemeClr val="bg1"/>
                </a:solidFill>
              </a:rPr>
              <a:t>)</a:t>
            </a:r>
          </a:p>
          <a:p>
            <a:pPr marL="0" indent="0">
              <a:lnSpc>
                <a:spcPct val="110000"/>
              </a:lnSpc>
              <a:buFont typeface="Arial" panose="020B0604020202020204" pitchFamily="34" charset="0"/>
              <a:buNone/>
              <a:defRPr/>
            </a:pPr>
            <a:r>
              <a:rPr lang="en-CA" b="1" i="1" dirty="0">
                <a:solidFill>
                  <a:srgbClr val="FFFF00"/>
                </a:solidFill>
              </a:rPr>
              <a:t>artistic work</a:t>
            </a:r>
            <a:r>
              <a:rPr lang="en-CA" dirty="0">
                <a:solidFill>
                  <a:srgbClr val="FFFF00"/>
                </a:solidFill>
              </a:rPr>
              <a:t> </a:t>
            </a:r>
            <a:r>
              <a:rPr lang="en-CA" dirty="0">
                <a:solidFill>
                  <a:schemeClr val="bg1"/>
                </a:solidFill>
              </a:rPr>
              <a:t>includes paintings, drawings, maps, charts, plans, photographs, engravings, sculptures, works of artistic craftsmanship, </a:t>
            </a:r>
            <a:r>
              <a:rPr lang="en-CA" dirty="0">
                <a:solidFill>
                  <a:srgbClr val="FFFF00"/>
                </a:solidFill>
              </a:rPr>
              <a:t>architectural works</a:t>
            </a:r>
            <a:r>
              <a:rPr lang="en-CA" dirty="0">
                <a:solidFill>
                  <a:schemeClr val="bg1"/>
                </a:solidFill>
              </a:rPr>
              <a:t>, and compilations of artistic works; (</a:t>
            </a:r>
            <a:r>
              <a:rPr lang="en-CA" i="1" dirty="0">
                <a:solidFill>
                  <a:schemeClr val="bg1"/>
                </a:solidFill>
              </a:rPr>
              <a:t>oeuvre </a:t>
            </a:r>
            <a:r>
              <a:rPr lang="en-CA" i="1" dirty="0" err="1">
                <a:solidFill>
                  <a:schemeClr val="bg1"/>
                </a:solidFill>
              </a:rPr>
              <a:t>artistique</a:t>
            </a:r>
            <a:r>
              <a:rPr lang="en-CA" dirty="0">
                <a:solidFill>
                  <a:schemeClr val="bg1"/>
                </a:solidFill>
              </a:rPr>
              <a:t>)</a:t>
            </a:r>
            <a:endParaRPr lang="en-US" dirty="0">
              <a:solidFill>
                <a:schemeClr val="bg1"/>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extBox 1">
            <a:extLst>
              <a:ext uri="{FF2B5EF4-FFF2-40B4-BE49-F238E27FC236}">
                <a16:creationId xmlns:a16="http://schemas.microsoft.com/office/drawing/2014/main" id="{982EBEB7-5401-AA0B-2619-E9514EC58C32}"/>
              </a:ext>
            </a:extLst>
          </p:cNvPr>
          <p:cNvSpPr txBox="1">
            <a:spLocks noChangeArrowheads="1"/>
          </p:cNvSpPr>
          <p:nvPr/>
        </p:nvSpPr>
        <p:spPr bwMode="auto">
          <a:xfrm>
            <a:off x="1546225" y="131763"/>
            <a:ext cx="60515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What is copyrightable</a:t>
            </a:r>
            <a:endParaRPr lang="en-US" altLang="en-US" sz="4400"/>
          </a:p>
        </p:txBody>
      </p:sp>
      <p:sp>
        <p:nvSpPr>
          <p:cNvPr id="4" name="TextBox 3">
            <a:extLst>
              <a:ext uri="{FF2B5EF4-FFF2-40B4-BE49-F238E27FC236}">
                <a16:creationId xmlns:a16="http://schemas.microsoft.com/office/drawing/2014/main" id="{18D8903F-C942-3A8E-CF6F-E709146C360E}"/>
              </a:ext>
            </a:extLst>
          </p:cNvPr>
          <p:cNvSpPr txBox="1"/>
          <p:nvPr/>
        </p:nvSpPr>
        <p:spPr>
          <a:xfrm>
            <a:off x="215900" y="1017588"/>
            <a:ext cx="8712200" cy="3108325"/>
          </a:xfrm>
          <a:prstGeom prst="rect">
            <a:avLst/>
          </a:prstGeom>
          <a:noFill/>
        </p:spPr>
        <p:txBody>
          <a:bodyPr>
            <a:spAutoFit/>
          </a:bodyPr>
          <a:lstStyle/>
          <a:p>
            <a:pPr>
              <a:buFont typeface="Arial" panose="020B0604020202020204" pitchFamily="34" charset="0"/>
              <a:buNone/>
              <a:defRPr/>
            </a:pPr>
            <a:r>
              <a:rPr lang="en-US" sz="2800" i="1" u="sng" dirty="0">
                <a:solidFill>
                  <a:srgbClr val="00B0F0"/>
                </a:solidFill>
              </a:rPr>
              <a:t>FWS Joint Sports Claimants v. Canada </a:t>
            </a:r>
            <a:r>
              <a:rPr lang="en-US" sz="2800" i="1" dirty="0">
                <a:solidFill>
                  <a:schemeClr val="bg1"/>
                </a:solidFill>
              </a:rPr>
              <a:t>1991 FCA (CB)</a:t>
            </a:r>
          </a:p>
          <a:p>
            <a:pPr marL="342900" indent="-342900">
              <a:buFont typeface="Arial" panose="020B0604020202020204" pitchFamily="34" charset="0"/>
              <a:buChar char="•"/>
              <a:defRPr/>
            </a:pPr>
            <a:r>
              <a:rPr lang="en-US" sz="2800" dirty="0">
                <a:solidFill>
                  <a:srgbClr val="FFFF00"/>
                </a:solidFill>
              </a:rPr>
              <a:t>No copyright in a sporting event per se </a:t>
            </a:r>
            <a:r>
              <a:rPr lang="en-US" sz="2800" dirty="0">
                <a:solidFill>
                  <a:schemeClr val="bg1"/>
                </a:solidFill>
              </a:rPr>
              <a:t>though television production of a sporting event is copyrightable</a:t>
            </a:r>
          </a:p>
          <a:p>
            <a:pPr marL="342900" indent="-342900">
              <a:buFont typeface="Arial" panose="020B0604020202020204" pitchFamily="34" charset="0"/>
              <a:buChar char="•"/>
              <a:defRPr/>
            </a:pPr>
            <a:r>
              <a:rPr lang="en-US" sz="2800" dirty="0">
                <a:solidFill>
                  <a:schemeClr val="bg1"/>
                </a:solidFill>
              </a:rPr>
              <a:t>Unpredictable and incompatible with the notion of a choreographic piece of art</a:t>
            </a:r>
            <a:r>
              <a:rPr lang="en-US" sz="2800" dirty="0">
                <a:solidFill>
                  <a:srgbClr val="FFFF00"/>
                </a:solidFill>
              </a:rPr>
              <a:t>?</a:t>
            </a:r>
          </a:p>
        </p:txBody>
      </p:sp>
      <p:pic>
        <p:nvPicPr>
          <p:cNvPr id="178179" name="Picture 4">
            <a:extLst>
              <a:ext uri="{FF2B5EF4-FFF2-40B4-BE49-F238E27FC236}">
                <a16:creationId xmlns:a16="http://schemas.microsoft.com/office/drawing/2014/main" id="{C5A266B6-A200-7FAA-E3B0-85A9E66249F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18200" y="3925888"/>
            <a:ext cx="16795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91AAF13D-6A41-C1A8-0FC5-06FE4B2F9E5C}"/>
              </a:ext>
            </a:extLst>
          </p:cNvPr>
          <p:cNvSpPr>
            <a:spLocks noGrp="1" noChangeArrowheads="1"/>
          </p:cNvSpPr>
          <p:nvPr>
            <p:ph type="title"/>
          </p:nvPr>
        </p:nvSpPr>
        <p:spPr bwMode="auto">
          <a:xfrm>
            <a:off x="1328738" y="165100"/>
            <a:ext cx="6329362"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latin typeface="Andale Mono" panose="020B0509000000000004" pitchFamily="49" charset="0"/>
              </a:rPr>
              <a:t>Copyrighting Data</a:t>
            </a:r>
            <a:r>
              <a:rPr lang="en-US" altLang="en-US">
                <a:solidFill>
                  <a:srgbClr val="FF0000"/>
                </a:solidFill>
                <a:latin typeface="Andale Mono" panose="020B0509000000000004" pitchFamily="49" charset="0"/>
              </a:rPr>
              <a:t>?</a:t>
            </a:r>
          </a:p>
        </p:txBody>
      </p:sp>
      <p:sp>
        <p:nvSpPr>
          <p:cNvPr id="203778" name="Content Placeholder 2">
            <a:extLst>
              <a:ext uri="{FF2B5EF4-FFF2-40B4-BE49-F238E27FC236}">
                <a16:creationId xmlns:a16="http://schemas.microsoft.com/office/drawing/2014/main" id="{EF6C2922-45CA-713C-94F5-A60FB387A4C3}"/>
              </a:ext>
            </a:extLst>
          </p:cNvPr>
          <p:cNvSpPr>
            <a:spLocks noGrp="1" noChangeArrowheads="1"/>
          </p:cNvSpPr>
          <p:nvPr>
            <p:ph sz="quarter" idx="10"/>
          </p:nvPr>
        </p:nvSpPr>
        <p:spPr bwMode="auto">
          <a:xfrm>
            <a:off x="215900" y="1136650"/>
            <a:ext cx="8712200" cy="3846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200" i="1">
                <a:solidFill>
                  <a:srgbClr val="00B0F0"/>
                </a:solidFill>
              </a:rPr>
              <a:t>Geophysical Service Incorporated v. Encana Corporation</a:t>
            </a:r>
            <a:r>
              <a:rPr lang="en-US" altLang="en-US" sz="2200" i="1">
                <a:solidFill>
                  <a:schemeClr val="bg1"/>
                </a:solidFill>
              </a:rPr>
              <a:t>, </a:t>
            </a:r>
            <a:r>
              <a:rPr lang="en-US" altLang="en-US" sz="2200">
                <a:solidFill>
                  <a:schemeClr val="bg1"/>
                </a:solidFill>
              </a:rPr>
              <a:t>2016 ABQB 230 </a:t>
            </a:r>
          </a:p>
          <a:p>
            <a:pPr marL="0" indent="0">
              <a:buFont typeface="Arial" panose="020B0604020202020204" pitchFamily="34" charset="0"/>
              <a:buNone/>
            </a:pPr>
            <a:r>
              <a:rPr lang="en-US" altLang="en-US" sz="2200">
                <a:solidFill>
                  <a:schemeClr val="bg1"/>
                </a:solidFill>
              </a:rPr>
              <a:t>It appears from the case that is </a:t>
            </a:r>
            <a:r>
              <a:rPr lang="en-US" altLang="en-US" sz="2200">
                <a:solidFill>
                  <a:srgbClr val="FFFF00"/>
                </a:solidFill>
              </a:rPr>
              <a:t>not the raw data that is copyrightable</a:t>
            </a:r>
            <a:r>
              <a:rPr lang="en-US" altLang="en-US" sz="2200">
                <a:solidFill>
                  <a:schemeClr val="bg1"/>
                </a:solidFill>
              </a:rPr>
              <a:t> as those would simply be facts, </a:t>
            </a:r>
            <a:r>
              <a:rPr lang="en-US" altLang="en-US" sz="2200">
                <a:solidFill>
                  <a:srgbClr val="FF0000"/>
                </a:solidFill>
              </a:rPr>
              <a:t>but how the data is presented</a:t>
            </a:r>
            <a:r>
              <a:rPr lang="en-US" altLang="en-US" sz="2200">
                <a:solidFill>
                  <a:schemeClr val="bg1"/>
                </a:solidFill>
              </a:rPr>
              <a:t>.</a:t>
            </a:r>
          </a:p>
          <a:p>
            <a:pPr marL="300038" lvl="1" indent="0">
              <a:buFont typeface="Arial" panose="020B0604020202020204" pitchFamily="34" charset="0"/>
              <a:buNone/>
            </a:pPr>
            <a:r>
              <a:rPr lang="en-US" altLang="en-US" sz="2200" i="1">
                <a:solidFill>
                  <a:schemeClr val="bg1"/>
                </a:solidFill>
              </a:rPr>
              <a:t>“[76] I find the seismic sections, i.e. </a:t>
            </a:r>
            <a:r>
              <a:rPr lang="en-US" altLang="en-US" sz="2200" i="1">
                <a:solidFill>
                  <a:srgbClr val="FFFF00"/>
                </a:solidFill>
              </a:rPr>
              <a:t>the squiggly or zebra lines, fit within the definition of an artistic work, similar to a map, plan or chart, or a compilation of an artistic work, since the product is the result of selection or arrangement of the data, or sound </a:t>
            </a:r>
            <a:r>
              <a:rPr lang="en-US" altLang="en-US" sz="2200" i="1">
                <a:solidFill>
                  <a:schemeClr val="bg1"/>
                </a:solidFill>
              </a:rPr>
              <a:t>recordings, from the geology of the subsurface.”</a:t>
            </a:r>
          </a:p>
          <a:p>
            <a:pPr marL="0" indent="0">
              <a:buFont typeface="Arial" panose="020B0604020202020204" pitchFamily="34" charset="0"/>
              <a:buNone/>
            </a:pPr>
            <a:r>
              <a:rPr lang="en-US" altLang="en-US" sz="2200">
                <a:solidFill>
                  <a:schemeClr val="bg1"/>
                </a:solidFill>
              </a:rPr>
              <a:t>Do you agree</a:t>
            </a:r>
            <a:r>
              <a:rPr lang="en-US" altLang="en-US" sz="2200">
                <a:solidFill>
                  <a:srgbClr val="FF0000"/>
                </a:solidFill>
              </a:rPr>
              <a:t>?</a:t>
            </a:r>
            <a:r>
              <a:rPr lang="en-US" altLang="en-US" sz="2200">
                <a:solidFill>
                  <a:schemeClr val="bg1"/>
                </a:solidFill>
              </a:rPr>
              <a:t> Alta. C.A. confirmed &amp; SCC denied leave.</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extBox 1">
            <a:extLst>
              <a:ext uri="{FF2B5EF4-FFF2-40B4-BE49-F238E27FC236}">
                <a16:creationId xmlns:a16="http://schemas.microsoft.com/office/drawing/2014/main" id="{C45186ED-AC23-F110-C550-BE75D2DD7987}"/>
              </a:ext>
            </a:extLst>
          </p:cNvPr>
          <p:cNvSpPr txBox="1">
            <a:spLocks noChangeArrowheads="1"/>
          </p:cNvSpPr>
          <p:nvPr/>
        </p:nvSpPr>
        <p:spPr bwMode="auto">
          <a:xfrm>
            <a:off x="2409825" y="339725"/>
            <a:ext cx="43243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Copyrightable</a:t>
            </a:r>
            <a:r>
              <a:rPr lang="en-US" altLang="en-US" sz="4400" b="1">
                <a:solidFill>
                  <a:srgbClr val="FF0000"/>
                </a:solidFill>
              </a:rPr>
              <a:t>?</a:t>
            </a:r>
            <a:endParaRPr lang="en-US" altLang="en-US" sz="4400"/>
          </a:p>
        </p:txBody>
      </p:sp>
      <p:pic>
        <p:nvPicPr>
          <p:cNvPr id="162818" name="Content Placeholder 2">
            <a:extLst>
              <a:ext uri="{FF2B5EF4-FFF2-40B4-BE49-F238E27FC236}">
                <a16:creationId xmlns:a16="http://schemas.microsoft.com/office/drawing/2014/main" id="{F2D6131B-1717-01D9-E697-0F7C718D37A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58913" y="1427163"/>
            <a:ext cx="2471737"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19" name="Picture 4" descr="ManWhoBrokeBankAtMonteCarlo">
            <a:extLst>
              <a:ext uri="{FF2B5EF4-FFF2-40B4-BE49-F238E27FC236}">
                <a16:creationId xmlns:a16="http://schemas.microsoft.com/office/drawing/2014/main" id="{BCFA58BD-32C0-B055-F70D-F315D19054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92725" y="1427163"/>
            <a:ext cx="2297113" cy="337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22798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1">
            <a:extLst>
              <a:ext uri="{FF2B5EF4-FFF2-40B4-BE49-F238E27FC236}">
                <a16:creationId xmlns:a16="http://schemas.microsoft.com/office/drawing/2014/main" id="{A9401EA9-D8B5-1E47-5EA1-521EC481C53B}"/>
              </a:ext>
            </a:extLst>
          </p:cNvPr>
          <p:cNvSpPr>
            <a:spLocks noGrp="1" noChangeArrowheads="1"/>
          </p:cNvSpPr>
          <p:nvPr>
            <p:ph type="title"/>
          </p:nvPr>
        </p:nvSpPr>
        <p:spPr bwMode="auto">
          <a:xfrm>
            <a:off x="1485900" y="71438"/>
            <a:ext cx="6172200" cy="1155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Dance </a:t>
            </a:r>
            <a:r>
              <a:rPr lang="en-US" altLang="en-US">
                <a:solidFill>
                  <a:srgbClr val="FF0000"/>
                </a:solidFill>
              </a:rPr>
              <a:t>&amp;</a:t>
            </a:r>
            <a:r>
              <a:rPr lang="en-US" altLang="en-US">
                <a:solidFill>
                  <a:srgbClr val="FFFF00"/>
                </a:solidFill>
              </a:rPr>
              <a:t> choreography is very challenging area in practical terms</a:t>
            </a:r>
          </a:p>
        </p:txBody>
      </p:sp>
      <p:pic>
        <p:nvPicPr>
          <p:cNvPr id="183298" name="Picture 3">
            <a:extLst>
              <a:ext uri="{FF2B5EF4-FFF2-40B4-BE49-F238E27FC236}">
                <a16:creationId xmlns:a16="http://schemas.microsoft.com/office/drawing/2014/main" id="{CCC21D6D-74C3-624F-FFFA-2E0DACC50DF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8738" y="1562100"/>
            <a:ext cx="3946525"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82470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B2A627-D8AB-3AEB-AE41-2B9D7026BAC2}"/>
              </a:ext>
            </a:extLst>
          </p:cNvPr>
          <p:cNvSpPr txBox="1"/>
          <p:nvPr/>
        </p:nvSpPr>
        <p:spPr>
          <a:xfrm>
            <a:off x="1546973" y="987574"/>
            <a:ext cx="6050054" cy="769441"/>
          </a:xfrm>
          <a:prstGeom prst="rect">
            <a:avLst/>
          </a:prstGeom>
          <a:noFill/>
        </p:spPr>
        <p:txBody>
          <a:bodyPr wrap="non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highlight>
                  <a:srgbClr val="000000"/>
                </a:highlight>
                <a:uLnTx/>
                <a:uFillTx/>
                <a:latin typeface="Arial" panose="020B0604020202020204" pitchFamily="34" charset="0"/>
                <a:ea typeface="MS PGothic" panose="020B0600070205080204" pitchFamily="34" charset="-128"/>
                <a:cs typeface="+mn-cs"/>
              </a:rPr>
              <a:t>What is copyrightable</a:t>
            </a:r>
            <a:endParaRPr kumimoji="0" lang="en-US" sz="4400" b="0" i="0" u="none" strike="noStrike" kern="1200" cap="none" spc="0" normalizeH="0" baseline="0" noProof="0" dirty="0">
              <a:ln>
                <a:noFill/>
              </a:ln>
              <a:solidFill>
                <a:srgbClr val="002040"/>
              </a:solidFill>
              <a:effectLst/>
              <a:uLnTx/>
              <a:uFillTx/>
              <a:latin typeface="Arial" panose="020B0604020202020204" pitchFamily="34" charset="0"/>
              <a:ea typeface="MS PGothic" panose="020B0600070205080204" pitchFamily="34" charset="-128"/>
              <a:cs typeface="+mn-cs"/>
            </a:endParaRPr>
          </a:p>
        </p:txBody>
      </p:sp>
      <p:sp>
        <p:nvSpPr>
          <p:cNvPr id="4" name="TextBox 3">
            <a:extLst>
              <a:ext uri="{FF2B5EF4-FFF2-40B4-BE49-F238E27FC236}">
                <a16:creationId xmlns:a16="http://schemas.microsoft.com/office/drawing/2014/main" id="{A313AED1-AE27-C10C-CF46-EC05E3E42E12}"/>
              </a:ext>
            </a:extLst>
          </p:cNvPr>
          <p:cNvSpPr txBox="1"/>
          <p:nvPr/>
        </p:nvSpPr>
        <p:spPr>
          <a:xfrm>
            <a:off x="467544" y="2780578"/>
            <a:ext cx="8208912" cy="646331"/>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CA"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rPr>
              <a:t>Is a fireworks display a dramatic work</a:t>
            </a:r>
            <a:r>
              <a:rPr kumimoji="0" lang="en-CA" sz="3600" b="0" i="0" u="none" strike="noStrike" kern="1200" cap="none" spc="0" normalizeH="0" baseline="0" noProof="0" dirty="0">
                <a:ln>
                  <a:noFill/>
                </a:ln>
                <a:solidFill>
                  <a:srgbClr val="FF0000"/>
                </a:solidFill>
                <a:effectLst/>
                <a:highlight>
                  <a:srgbClr val="000000"/>
                </a:highlight>
                <a:uLnTx/>
                <a:uFillTx/>
                <a:latin typeface="Arial" panose="020B0604020202020204" pitchFamily="34" charset="0"/>
                <a:ea typeface="MS PGothic" panose="020B0600070205080204" pitchFamily="34" charset="-128"/>
                <a:cs typeface="+mn-cs"/>
              </a:rPr>
              <a:t>?</a:t>
            </a:r>
            <a:r>
              <a:rPr kumimoji="0" lang="en-CA"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rPr>
              <a:t> </a:t>
            </a:r>
            <a:endParaRPr kumimoji="0" lang="en-US" sz="3600" b="0" i="0" u="none" strike="noStrike" kern="1200" cap="none" spc="0" normalizeH="0" baseline="0" noProof="0" dirty="0">
              <a:ln>
                <a:noFill/>
              </a:ln>
              <a:solidFill>
                <a:srgbClr val="FFFFFF"/>
              </a:solidFill>
              <a:effectLst/>
              <a:highlight>
                <a:srgbClr val="000000"/>
              </a:highlight>
              <a:uLnTx/>
              <a:uFillTx/>
              <a:latin typeface="Arial" panose="020B0604020202020204" pitchFamily="34" charset="0"/>
              <a:ea typeface="MS PGothic" panose="020B0600070205080204" pitchFamily="34" charset="-128"/>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724B18C5-3E13-DDB2-C331-B3C696BF7C3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application&#10;&#10;Description automatically generated">
            <a:extLst>
              <a:ext uri="{FF2B5EF4-FFF2-40B4-BE49-F238E27FC236}">
                <a16:creationId xmlns:a16="http://schemas.microsoft.com/office/drawing/2014/main" id="{1E83280F-C416-0914-0B42-EE7029E9B09A}"/>
              </a:ext>
            </a:extLst>
          </p:cNvPr>
          <p:cNvPicPr>
            <a:picLocks noGrp="1" noChangeAspect="1"/>
          </p:cNvPicPr>
          <p:nvPr>
            <p:ph idx="1"/>
          </p:nvPr>
        </p:nvPicPr>
        <p:blipFill>
          <a:blip r:embed="rId2"/>
          <a:stretch>
            <a:fillRect/>
          </a:stretch>
        </p:blipFill>
        <p:spPr/>
      </p:pic>
      <p:pic>
        <p:nvPicPr>
          <p:cNvPr id="48131" name="Picture 6" descr="Graphical user interface, application&#10;&#10;Description automatically generated">
            <a:extLst>
              <a:ext uri="{FF2B5EF4-FFF2-40B4-BE49-F238E27FC236}">
                <a16:creationId xmlns:a16="http://schemas.microsoft.com/office/drawing/2014/main" id="{4D71698A-569C-998D-1550-19E0AB7A67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62163" y="520700"/>
            <a:ext cx="5019675"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4B96ADBB-0628-4034-7B58-2D95A2E9E456}"/>
                  </a:ext>
                </a:extLst>
              </p14:cNvPr>
              <p14:cNvContentPartPr/>
              <p14:nvPr/>
            </p14:nvContentPartPr>
            <p14:xfrm>
              <a:off x="5053372" y="2922380"/>
              <a:ext cx="1798560" cy="1087920"/>
            </p14:xfrm>
          </p:contentPart>
        </mc:Choice>
        <mc:Fallback xmlns="">
          <p:pic>
            <p:nvPicPr>
              <p:cNvPr id="8" name="Ink 7">
                <a:extLst>
                  <a:ext uri="{FF2B5EF4-FFF2-40B4-BE49-F238E27FC236}">
                    <a16:creationId xmlns:a16="http://schemas.microsoft.com/office/drawing/2014/main" id="{4B96ADBB-0628-4034-7B58-2D95A2E9E456}"/>
                  </a:ext>
                </a:extLst>
              </p:cNvPr>
              <p:cNvPicPr/>
              <p:nvPr/>
            </p:nvPicPr>
            <p:blipFill>
              <a:blip r:embed="rId5"/>
              <a:stretch>
                <a:fillRect/>
              </a:stretch>
            </p:blipFill>
            <p:spPr>
              <a:xfrm>
                <a:off x="5044370" y="2913380"/>
                <a:ext cx="1816204" cy="1105560"/>
              </a:xfrm>
              <a:prstGeom prst="rect">
                <a:avLst/>
              </a:prstGeom>
            </p:spPr>
          </p:pic>
        </mc:Fallback>
      </mc:AlternateContent>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A person holding a glass of wine and a cup of coffee&#10;&#10;Description automatically generated with low confidence">
            <a:extLst>
              <a:ext uri="{FF2B5EF4-FFF2-40B4-BE49-F238E27FC236}">
                <a16:creationId xmlns:a16="http://schemas.microsoft.com/office/drawing/2014/main" id="{4AF69170-5BC1-3482-FB81-34E44B383C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86088" y="217488"/>
            <a:ext cx="3171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812974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2" descr="A person holding a glass of wine and a cup of coffee&#10;&#10;Description automatically generated with low confidence">
            <a:extLst>
              <a:ext uri="{FF2B5EF4-FFF2-40B4-BE49-F238E27FC236}">
                <a16:creationId xmlns:a16="http://schemas.microsoft.com/office/drawing/2014/main" id="{4AF69170-5BC1-3482-FB81-34E44B383C4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86088" y="217488"/>
            <a:ext cx="3171825"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28061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69" name="Picture 2" descr="A person sitting at a piano&#10;&#10;Description automatically generated">
            <a:extLst>
              <a:ext uri="{FF2B5EF4-FFF2-40B4-BE49-F238E27FC236}">
                <a16:creationId xmlns:a16="http://schemas.microsoft.com/office/drawing/2014/main" id="{D15AAB2F-9C6E-11C8-79B5-AF27F20A0F6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9775" y="306388"/>
            <a:ext cx="5124450"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517144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a:extLst>
              <a:ext uri="{FF2B5EF4-FFF2-40B4-BE49-F238E27FC236}">
                <a16:creationId xmlns:a16="http://schemas.microsoft.com/office/drawing/2014/main" id="{89818ECE-0B38-A046-CDB3-7292B1C29B71}"/>
              </a:ext>
            </a:extLst>
          </p:cNvPr>
          <p:cNvSpPr>
            <a:spLocks noGrp="1" noChangeArrowheads="1"/>
          </p:cNvSpPr>
          <p:nvPr>
            <p:ph type="ctrTitle"/>
          </p:nvPr>
        </p:nvSpPr>
        <p:spPr bwMode="auto">
          <a:xfrm>
            <a:off x="1485900" y="909638"/>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altLang="en-US" sz="3600">
                <a:solidFill>
                  <a:srgbClr val="FFFF00"/>
                </a:solidFill>
              </a:rPr>
              <a:t>Begging the question</a:t>
            </a:r>
            <a:r>
              <a:rPr lang="en-US" altLang="en-US" sz="3600">
                <a:solidFill>
                  <a:srgbClr val="FF0000"/>
                </a:solidFill>
              </a:rPr>
              <a:t>…</a:t>
            </a:r>
          </a:p>
        </p:txBody>
      </p:sp>
      <p:sp>
        <p:nvSpPr>
          <p:cNvPr id="3" name="Subtitle 2">
            <a:extLst>
              <a:ext uri="{FF2B5EF4-FFF2-40B4-BE49-F238E27FC236}">
                <a16:creationId xmlns:a16="http://schemas.microsoft.com/office/drawing/2014/main" id="{CC4FBB92-5591-632D-E303-809EBAEE5513}"/>
              </a:ext>
            </a:extLst>
          </p:cNvPr>
          <p:cNvSpPr>
            <a:spLocks noGrp="1"/>
          </p:cNvSpPr>
          <p:nvPr>
            <p:ph type="subTitle" idx="1"/>
          </p:nvPr>
        </p:nvSpPr>
        <p:spPr>
          <a:xfrm>
            <a:off x="1485900" y="2017713"/>
            <a:ext cx="6172200" cy="898525"/>
          </a:xfrm>
        </p:spPr>
        <p:txBody>
          <a:bodyPr>
            <a:normAutofit fontScale="62500" lnSpcReduction="20000"/>
          </a:bodyPr>
          <a:lstStyle/>
          <a:p>
            <a:pPr>
              <a:defRPr/>
            </a:pPr>
            <a:endParaRPr lang="en-CA" dirty="0">
              <a:solidFill>
                <a:schemeClr val="bg1"/>
              </a:solidFill>
            </a:endParaRPr>
          </a:p>
          <a:p>
            <a:pPr algn="ctr">
              <a:defRPr/>
            </a:pPr>
            <a:r>
              <a:rPr lang="en-CA" sz="4500" dirty="0">
                <a:solidFill>
                  <a:schemeClr val="bg1"/>
                </a:solidFill>
              </a:rPr>
              <a:t>Is John Cage’s 4’33” a musical work</a:t>
            </a:r>
            <a:r>
              <a:rPr lang="en-CA" sz="4500" dirty="0">
                <a:solidFill>
                  <a:srgbClr val="FF0000"/>
                </a:solidFill>
              </a:rPr>
              <a:t>?</a:t>
            </a:r>
            <a:r>
              <a:rPr lang="en-CA" sz="4500" dirty="0">
                <a:solidFill>
                  <a:schemeClr val="bg1"/>
                </a:solidFill>
              </a:rPr>
              <a:t> </a:t>
            </a:r>
            <a:endParaRPr lang="en-US" sz="4500" dirty="0">
              <a:solidFill>
                <a:schemeClr val="bg1"/>
              </a:solidFill>
            </a:endParaRPr>
          </a:p>
          <a:p>
            <a:pPr>
              <a:defRPr/>
            </a:pPr>
            <a:endParaRPr lang="en-US" dirty="0"/>
          </a:p>
        </p:txBody>
      </p:sp>
      <p:pic>
        <p:nvPicPr>
          <p:cNvPr id="124931" name="Picture 10">
            <a:extLst>
              <a:ext uri="{FF2B5EF4-FFF2-40B4-BE49-F238E27FC236}">
                <a16:creationId xmlns:a16="http://schemas.microsoft.com/office/drawing/2014/main" id="{0EC4D63E-1311-F698-74B0-3D0D01E616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50862"/>
          <a:stretch>
            <a:fillRect/>
          </a:stretch>
        </p:blipFill>
        <p:spPr bwMode="auto">
          <a:xfrm>
            <a:off x="4071938" y="3043238"/>
            <a:ext cx="1000125"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083431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Title 5">
            <a:extLst>
              <a:ext uri="{FF2B5EF4-FFF2-40B4-BE49-F238E27FC236}">
                <a16:creationId xmlns:a16="http://schemas.microsoft.com/office/drawing/2014/main" id="{F5026DC1-FC8C-2370-CAC3-81DBF08C85FD}"/>
              </a:ext>
            </a:extLst>
          </p:cNvPr>
          <p:cNvSpPr>
            <a:spLocks noGrp="1" noChangeArrowheads="1"/>
          </p:cNvSpPr>
          <p:nvPr>
            <p:ph type="title"/>
          </p:nvPr>
        </p:nvSpPr>
        <p:spPr bwMode="auto">
          <a:xfrm>
            <a:off x="0" y="117475"/>
            <a:ext cx="914400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C51A294-0300-5BD5-B7F6-B2B79A16A75F}"/>
              </a:ext>
            </a:extLst>
          </p:cNvPr>
          <p:cNvSpPr>
            <a:spLocks noGrp="1"/>
          </p:cNvSpPr>
          <p:nvPr>
            <p:ph idx="1"/>
          </p:nvPr>
        </p:nvSpPr>
        <p:spPr/>
        <p:txBody>
          <a:bodyPr>
            <a:normAutofit fontScale="25000" lnSpcReduction="20000"/>
          </a:bodyPr>
          <a:lstStyle/>
          <a:p>
            <a:pPr>
              <a:defRPr/>
            </a:pPr>
            <a:endParaRPr lang="en-US" dirty="0"/>
          </a:p>
          <a:p>
            <a:pPr lvl="1">
              <a:defRPr/>
            </a:pPr>
            <a:endParaRPr lang="en-US" dirty="0"/>
          </a:p>
        </p:txBody>
      </p:sp>
      <p:sp>
        <p:nvSpPr>
          <p:cNvPr id="154627" name="Slide Number Placeholder 3">
            <a:extLst>
              <a:ext uri="{FF2B5EF4-FFF2-40B4-BE49-F238E27FC236}">
                <a16:creationId xmlns:a16="http://schemas.microsoft.com/office/drawing/2014/main" id="{DE0593D6-F9D0-2835-59F1-069EF2900872}"/>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90C09C-F16E-4548-A910-0B49BB4A546C}" type="slidenum">
              <a:rPr lang="en-US" altLang="en-US" smtClean="0"/>
              <a:pPr/>
              <a:t>134</a:t>
            </a:fld>
            <a:endParaRPr lang="en-US" altLang="en-US"/>
          </a:p>
        </p:txBody>
      </p:sp>
      <p:sp>
        <p:nvSpPr>
          <p:cNvPr id="3" name="TextBox 2">
            <a:extLst>
              <a:ext uri="{FF2B5EF4-FFF2-40B4-BE49-F238E27FC236}">
                <a16:creationId xmlns:a16="http://schemas.microsoft.com/office/drawing/2014/main" id="{D4C4C07A-D5A8-7300-AA99-27182CDD5CAA}"/>
              </a:ext>
            </a:extLst>
          </p:cNvPr>
          <p:cNvSpPr txBox="1"/>
          <p:nvPr/>
        </p:nvSpPr>
        <p:spPr>
          <a:xfrm>
            <a:off x="358775" y="1492250"/>
            <a:ext cx="8426450" cy="3046413"/>
          </a:xfrm>
          <a:prstGeom prst="rect">
            <a:avLst/>
          </a:prstGeom>
          <a:noFill/>
        </p:spPr>
        <p:txBody>
          <a:bodyPr>
            <a:spAutoFit/>
          </a:bodyPr>
          <a:lstStyle/>
          <a:p>
            <a:pPr>
              <a:buFont typeface="Arial" panose="020B0604020202020204" pitchFamily="34" charset="0"/>
              <a:buNone/>
              <a:defRPr/>
            </a:pPr>
            <a:r>
              <a:rPr lang="en-US" sz="3200" dirty="0">
                <a:solidFill>
                  <a:schemeClr val="bg1"/>
                </a:solidFill>
              </a:rPr>
              <a:t>Three </a:t>
            </a:r>
            <a:r>
              <a:rPr lang="en-US" sz="3200" dirty="0">
                <a:solidFill>
                  <a:srgbClr val="FF0000"/>
                </a:solidFill>
              </a:rPr>
              <a:t>fundamental rights</a:t>
            </a:r>
            <a:r>
              <a:rPr lang="en-US" sz="3200" dirty="0">
                <a:solidFill>
                  <a:schemeClr val="bg1"/>
                </a:solidFill>
              </a:rPr>
              <a:t>:</a:t>
            </a:r>
          </a:p>
          <a:p>
            <a:pPr marL="342900" indent="-342900">
              <a:buFont typeface="Arial" panose="020B0604020202020204" pitchFamily="34" charset="0"/>
              <a:buChar char="•"/>
              <a:defRPr/>
            </a:pPr>
            <a:r>
              <a:rPr lang="en-US" sz="3200" dirty="0">
                <a:solidFill>
                  <a:srgbClr val="FFFF00"/>
                </a:solidFill>
              </a:rPr>
              <a:t>Produce</a:t>
            </a:r>
            <a:r>
              <a:rPr lang="en-US" sz="3200" dirty="0">
                <a:solidFill>
                  <a:schemeClr val="bg1"/>
                </a:solidFill>
              </a:rPr>
              <a:t> or reproduce </a:t>
            </a:r>
          </a:p>
          <a:p>
            <a:pPr>
              <a:defRPr/>
            </a:pPr>
            <a:r>
              <a:rPr lang="en-US" sz="3200" dirty="0">
                <a:solidFill>
                  <a:schemeClr val="bg1"/>
                </a:solidFill>
              </a:rPr>
              <a:t>the work (3(1))</a:t>
            </a:r>
          </a:p>
          <a:p>
            <a:pPr marL="342900" indent="-342900">
              <a:buFont typeface="Arial" panose="020B0604020202020204" pitchFamily="34" charset="0"/>
              <a:buChar char="•"/>
              <a:defRPr/>
            </a:pPr>
            <a:r>
              <a:rPr lang="en-US" sz="3200" dirty="0">
                <a:solidFill>
                  <a:srgbClr val="FFFF00"/>
                </a:solidFill>
              </a:rPr>
              <a:t>Perform </a:t>
            </a:r>
            <a:r>
              <a:rPr lang="en-US" sz="3200" dirty="0">
                <a:solidFill>
                  <a:schemeClr val="bg1"/>
                </a:solidFill>
              </a:rPr>
              <a:t>the work </a:t>
            </a:r>
          </a:p>
          <a:p>
            <a:pPr>
              <a:defRPr/>
            </a:pPr>
            <a:r>
              <a:rPr lang="en-US" sz="3200" dirty="0">
                <a:solidFill>
                  <a:schemeClr val="bg1"/>
                </a:solidFill>
              </a:rPr>
              <a:t>(including broadcasting rights) (3(1))</a:t>
            </a:r>
          </a:p>
          <a:p>
            <a:pPr marL="342900" indent="-342900">
              <a:buFont typeface="Arial" panose="020B0604020202020204" pitchFamily="34" charset="0"/>
              <a:buChar char="•"/>
              <a:defRPr/>
            </a:pPr>
            <a:r>
              <a:rPr lang="en-US" sz="3200" dirty="0">
                <a:solidFill>
                  <a:schemeClr val="bg1"/>
                </a:solidFill>
              </a:rPr>
              <a:t>The right to </a:t>
            </a:r>
            <a:r>
              <a:rPr lang="en-US" sz="3200" dirty="0">
                <a:solidFill>
                  <a:srgbClr val="FFFF00"/>
                </a:solidFill>
              </a:rPr>
              <a:t>publish</a:t>
            </a:r>
            <a:r>
              <a:rPr lang="en-US" sz="3200" dirty="0">
                <a:solidFill>
                  <a:schemeClr val="bg1"/>
                </a:solidFill>
              </a:rPr>
              <a:t> (3(1))</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extBox 1">
            <a:extLst>
              <a:ext uri="{FF2B5EF4-FFF2-40B4-BE49-F238E27FC236}">
                <a16:creationId xmlns:a16="http://schemas.microsoft.com/office/drawing/2014/main" id="{A659089D-C352-C6FB-3943-D2461F485271}"/>
              </a:ext>
            </a:extLst>
          </p:cNvPr>
          <p:cNvSpPr txBox="1">
            <a:spLocks noChangeArrowheads="1"/>
          </p:cNvSpPr>
          <p:nvPr/>
        </p:nvSpPr>
        <p:spPr bwMode="auto">
          <a:xfrm>
            <a:off x="971550" y="241300"/>
            <a:ext cx="5988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3200" b="1">
                <a:solidFill>
                  <a:srgbClr val="FFFF00"/>
                </a:solidFill>
              </a:rPr>
              <a:t>Rights of the copyright owner</a:t>
            </a:r>
            <a:endParaRPr lang="en-US" altLang="en-US" sz="3200"/>
          </a:p>
        </p:txBody>
      </p:sp>
      <p:sp>
        <p:nvSpPr>
          <p:cNvPr id="157698" name="TextBox 2">
            <a:extLst>
              <a:ext uri="{FF2B5EF4-FFF2-40B4-BE49-F238E27FC236}">
                <a16:creationId xmlns:a16="http://schemas.microsoft.com/office/drawing/2014/main" id="{BC685E31-505B-E940-6294-E0C796E2136D}"/>
              </a:ext>
            </a:extLst>
          </p:cNvPr>
          <p:cNvSpPr txBox="1">
            <a:spLocks noChangeArrowheads="1"/>
          </p:cNvSpPr>
          <p:nvPr/>
        </p:nvSpPr>
        <p:spPr bwMode="auto">
          <a:xfrm>
            <a:off x="411163" y="1131888"/>
            <a:ext cx="8667750"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Char char="•"/>
            </a:pPr>
            <a:r>
              <a:rPr lang="en-US" altLang="en-US" sz="2000">
                <a:solidFill>
                  <a:schemeClr val="bg1"/>
                </a:solidFill>
              </a:rPr>
              <a:t>Produce … any </a:t>
            </a:r>
            <a:r>
              <a:rPr lang="en-US" altLang="en-US" sz="2000">
                <a:solidFill>
                  <a:srgbClr val="FFFF00"/>
                </a:solidFill>
              </a:rPr>
              <a:t>translation</a:t>
            </a:r>
            <a:r>
              <a:rPr lang="en-US" altLang="en-US" sz="2000">
                <a:solidFill>
                  <a:schemeClr val="bg1"/>
                </a:solidFill>
              </a:rPr>
              <a:t> (3(1)(a))</a:t>
            </a:r>
          </a:p>
          <a:p>
            <a:pPr>
              <a:buFont typeface="Arial" panose="020B0604020202020204" pitchFamily="34" charset="0"/>
              <a:buChar char="•"/>
            </a:pPr>
            <a:r>
              <a:rPr lang="en-US" altLang="en-US" sz="2000">
                <a:solidFill>
                  <a:srgbClr val="FFFF00"/>
                </a:solidFill>
              </a:rPr>
              <a:t>Convert</a:t>
            </a:r>
            <a:r>
              <a:rPr lang="en-US" altLang="en-US" sz="2000">
                <a:solidFill>
                  <a:schemeClr val="bg1"/>
                </a:solidFill>
              </a:rPr>
              <a:t> dramatic work into non-dramatic work (3(1)(b)</a:t>
            </a:r>
          </a:p>
          <a:p>
            <a:pPr>
              <a:buFont typeface="Arial" panose="020B0604020202020204" pitchFamily="34" charset="0"/>
              <a:buChar char="•"/>
            </a:pPr>
            <a:r>
              <a:rPr lang="en-US" altLang="en-US" sz="2000">
                <a:solidFill>
                  <a:srgbClr val="FFFF00"/>
                </a:solidFill>
              </a:rPr>
              <a:t>Convert</a:t>
            </a:r>
            <a:r>
              <a:rPr lang="en-US" altLang="en-US" sz="2000">
                <a:solidFill>
                  <a:schemeClr val="bg1"/>
                </a:solidFill>
              </a:rPr>
              <a:t> non-dramatic work into dramatic work (3(1)(c))</a:t>
            </a:r>
          </a:p>
          <a:p>
            <a:pPr>
              <a:buFont typeface="Arial" panose="020B0604020202020204" pitchFamily="34" charset="0"/>
              <a:buChar char="•"/>
            </a:pPr>
            <a:r>
              <a:rPr lang="en-US" altLang="en-US" sz="2000">
                <a:solidFill>
                  <a:schemeClr val="bg1"/>
                </a:solidFill>
              </a:rPr>
              <a:t>To make a </a:t>
            </a:r>
            <a:r>
              <a:rPr lang="en-US" altLang="en-US" sz="2000">
                <a:solidFill>
                  <a:srgbClr val="FFFF00"/>
                </a:solidFill>
              </a:rPr>
              <a:t>sound recording</a:t>
            </a:r>
            <a:r>
              <a:rPr lang="en-US" altLang="en-US" sz="2000">
                <a:solidFill>
                  <a:schemeClr val="bg1"/>
                </a:solidFill>
              </a:rPr>
              <a:t>, etc. of a literary, etc. work (3(1)(d))</a:t>
            </a:r>
          </a:p>
          <a:p>
            <a:pPr>
              <a:buFont typeface="Arial" panose="020B0604020202020204" pitchFamily="34" charset="0"/>
              <a:buChar char="•"/>
            </a:pPr>
            <a:r>
              <a:rPr lang="en-US" altLang="en-US" sz="2000">
                <a:solidFill>
                  <a:srgbClr val="FFFF00"/>
                </a:solidFill>
              </a:rPr>
              <a:t>Reproduce</a:t>
            </a:r>
            <a:r>
              <a:rPr lang="en-US" altLang="en-US" sz="2000">
                <a:solidFill>
                  <a:schemeClr val="bg1"/>
                </a:solidFill>
              </a:rPr>
              <a:t>, etc. a literary, etc. work </a:t>
            </a:r>
            <a:r>
              <a:rPr lang="en-US" altLang="en-US" sz="2000">
                <a:solidFill>
                  <a:srgbClr val="FFFF00"/>
                </a:solidFill>
              </a:rPr>
              <a:t>as a cinematographic work </a:t>
            </a:r>
            <a:r>
              <a:rPr lang="en-US" altLang="en-US" sz="2000">
                <a:solidFill>
                  <a:schemeClr val="bg1"/>
                </a:solidFill>
              </a:rPr>
              <a:t>(3(1)(e))</a:t>
            </a:r>
          </a:p>
          <a:p>
            <a:pPr>
              <a:buFont typeface="Arial" panose="020B0604020202020204" pitchFamily="34" charset="0"/>
              <a:buChar char="•"/>
            </a:pPr>
            <a:r>
              <a:rPr lang="en-US" altLang="en-US" sz="2000">
                <a:solidFill>
                  <a:schemeClr val="bg1"/>
                </a:solidFill>
              </a:rPr>
              <a:t>Communicate a work to the public by </a:t>
            </a:r>
            <a:r>
              <a:rPr lang="en-US" altLang="en-US" sz="2000">
                <a:solidFill>
                  <a:srgbClr val="FFFF00"/>
                </a:solidFill>
              </a:rPr>
              <a:t>telecommunication</a:t>
            </a:r>
            <a:r>
              <a:rPr lang="en-US" altLang="en-US" sz="2000">
                <a:solidFill>
                  <a:schemeClr val="bg1"/>
                </a:solidFill>
              </a:rPr>
              <a:t> (3(1)(f))</a:t>
            </a:r>
          </a:p>
          <a:p>
            <a:pPr>
              <a:buFont typeface="Arial" panose="020B0604020202020204" pitchFamily="34" charset="0"/>
              <a:buChar char="•"/>
            </a:pPr>
            <a:r>
              <a:rPr lang="en-US" altLang="en-US" sz="2000">
                <a:solidFill>
                  <a:schemeClr val="bg1"/>
                </a:solidFill>
              </a:rPr>
              <a:t>Present an artistic work at a </a:t>
            </a:r>
            <a:r>
              <a:rPr lang="en-US" altLang="en-US" sz="2000">
                <a:solidFill>
                  <a:srgbClr val="FFFF00"/>
                </a:solidFill>
              </a:rPr>
              <a:t>public exhibition</a:t>
            </a:r>
            <a:r>
              <a:rPr lang="en-US" altLang="en-US" sz="2000">
                <a:solidFill>
                  <a:schemeClr val="bg1"/>
                </a:solidFill>
              </a:rPr>
              <a:t>…. (3(1)(g))</a:t>
            </a:r>
          </a:p>
          <a:p>
            <a:pPr>
              <a:buFont typeface="Arial" panose="020B0604020202020204" pitchFamily="34" charset="0"/>
              <a:buChar char="•"/>
            </a:pPr>
            <a:r>
              <a:rPr lang="en-US" altLang="en-US" sz="2000">
                <a:solidFill>
                  <a:srgbClr val="FFFF00"/>
                </a:solidFill>
              </a:rPr>
              <a:t>Rent</a:t>
            </a:r>
            <a:r>
              <a:rPr lang="en-US" altLang="en-US" sz="2000">
                <a:solidFill>
                  <a:schemeClr val="bg1"/>
                </a:solidFill>
              </a:rPr>
              <a:t> out a computer program, etc. (3(1)(h))</a:t>
            </a:r>
          </a:p>
          <a:p>
            <a:pPr>
              <a:buFont typeface="Arial" panose="020B0604020202020204" pitchFamily="34" charset="0"/>
              <a:buChar char="•"/>
            </a:pPr>
            <a:r>
              <a:rPr lang="en-US" altLang="en-US" sz="2000">
                <a:solidFill>
                  <a:srgbClr val="FFFF00"/>
                </a:solidFill>
              </a:rPr>
              <a:t>Rent</a:t>
            </a:r>
            <a:r>
              <a:rPr lang="en-US" altLang="en-US" sz="2000">
                <a:solidFill>
                  <a:schemeClr val="bg1"/>
                </a:solidFill>
              </a:rPr>
              <a:t> out a sound recording of a musical work … (3(1)(i))</a:t>
            </a:r>
          </a:p>
          <a:p>
            <a:pPr>
              <a:buFont typeface="Arial" panose="020B0604020202020204" pitchFamily="34" charset="0"/>
              <a:buChar char="•"/>
            </a:pPr>
            <a:r>
              <a:rPr lang="en-US" altLang="en-US" sz="2000">
                <a:solidFill>
                  <a:srgbClr val="FFFF00"/>
                </a:solidFill>
              </a:rPr>
              <a:t>Sell or transfer </a:t>
            </a:r>
            <a:r>
              <a:rPr lang="en-US" altLang="en-US" sz="2000">
                <a:solidFill>
                  <a:schemeClr val="bg1"/>
                </a:solidFill>
              </a:rPr>
              <a:t>ownership of tangible object … (3(1)(j)</a:t>
            </a:r>
          </a:p>
          <a:p>
            <a:pPr>
              <a:buFont typeface="Arial" panose="020B0604020202020204" pitchFamily="34" charset="0"/>
              <a:buChar char="•"/>
            </a:pPr>
            <a:r>
              <a:rPr lang="en-US" altLang="en-US" sz="2000">
                <a:solidFill>
                  <a:srgbClr val="FFFF00"/>
                </a:solidFill>
              </a:rPr>
              <a:t>Authorize any of above acts </a:t>
            </a:r>
            <a:r>
              <a:rPr lang="en-US" altLang="en-US" sz="2000">
                <a:solidFill>
                  <a:schemeClr val="bg1"/>
                </a:solidFill>
              </a:rPr>
              <a:t>(3(1))</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extBox 1">
            <a:extLst>
              <a:ext uri="{FF2B5EF4-FFF2-40B4-BE49-F238E27FC236}">
                <a16:creationId xmlns:a16="http://schemas.microsoft.com/office/drawing/2014/main" id="{D2AEBA07-57CD-1C7E-190D-264F7726078D}"/>
              </a:ext>
            </a:extLst>
          </p:cNvPr>
          <p:cNvSpPr txBox="1">
            <a:spLocks noChangeArrowheads="1"/>
          </p:cNvSpPr>
          <p:nvPr/>
        </p:nvSpPr>
        <p:spPr bwMode="auto">
          <a:xfrm>
            <a:off x="481013" y="123825"/>
            <a:ext cx="81819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166914" name="TextBox 2">
            <a:extLst>
              <a:ext uri="{FF2B5EF4-FFF2-40B4-BE49-F238E27FC236}">
                <a16:creationId xmlns:a16="http://schemas.microsoft.com/office/drawing/2014/main" id="{FBB8E8DF-F6D3-C7B1-AB98-D1D065946E9F}"/>
              </a:ext>
            </a:extLst>
          </p:cNvPr>
          <p:cNvSpPr txBox="1">
            <a:spLocks noChangeArrowheads="1"/>
          </p:cNvSpPr>
          <p:nvPr/>
        </p:nvSpPr>
        <p:spPr bwMode="auto">
          <a:xfrm>
            <a:off x="1011238" y="1563688"/>
            <a:ext cx="7121525"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4400">
                <a:solidFill>
                  <a:schemeClr val="bg1"/>
                </a:solidFill>
              </a:rPr>
              <a:t>For how long should these </a:t>
            </a:r>
          </a:p>
          <a:p>
            <a:pPr>
              <a:buFont typeface="Arial" panose="020B0604020202020204" pitchFamily="34" charset="0"/>
              <a:buNone/>
            </a:pPr>
            <a:r>
              <a:rPr lang="en-US" altLang="en-US" sz="4400">
                <a:solidFill>
                  <a:schemeClr val="bg1"/>
                </a:solidFill>
              </a:rPr>
              <a:t>rights last</a:t>
            </a:r>
            <a:r>
              <a:rPr lang="en-US" altLang="en-US" sz="4400">
                <a:solidFill>
                  <a:srgbClr val="FF0000"/>
                </a:solidFill>
              </a:rPr>
              <a:t>?</a:t>
            </a:r>
            <a:r>
              <a:rPr lang="en-US" altLang="en-US" sz="4400">
                <a:solidFill>
                  <a:schemeClr val="bg1"/>
                </a:solidFill>
              </a:rPr>
              <a:t> </a:t>
            </a:r>
          </a:p>
          <a:p>
            <a:pPr>
              <a:buFont typeface="Arial" panose="020B0604020202020204" pitchFamily="34" charset="0"/>
              <a:buNone/>
            </a:pPr>
            <a:r>
              <a:rPr lang="en-US" altLang="en-US" sz="4400">
                <a:solidFill>
                  <a:schemeClr val="bg1"/>
                </a:solidFill>
              </a:rPr>
              <a:t>What should be the term of </a:t>
            </a:r>
          </a:p>
          <a:p>
            <a:pPr>
              <a:buFont typeface="Arial" panose="020B0604020202020204" pitchFamily="34" charset="0"/>
              <a:buNone/>
            </a:pPr>
            <a:r>
              <a:rPr lang="en-US" altLang="en-US" sz="4400">
                <a:solidFill>
                  <a:schemeClr val="bg1"/>
                </a:solidFill>
              </a:rPr>
              <a:t>copyright</a:t>
            </a:r>
            <a:r>
              <a:rPr lang="en-US" altLang="en-US" sz="4400">
                <a:solidFill>
                  <a:srgbClr val="FF0000"/>
                </a:solidFill>
              </a:rPr>
              <a:t>?</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a:extLst>
              <a:ext uri="{FF2B5EF4-FFF2-40B4-BE49-F238E27FC236}">
                <a16:creationId xmlns:a16="http://schemas.microsoft.com/office/drawing/2014/main" id="{CD5BC832-2CAE-C6F3-933B-7A37E3AF5CC0}"/>
              </a:ext>
            </a:extLst>
          </p:cNvPr>
          <p:cNvSpPr>
            <a:spLocks noGrp="1" noChangeArrowheads="1"/>
          </p:cNvSpPr>
          <p:nvPr>
            <p:ph type="title"/>
          </p:nvPr>
        </p:nvSpPr>
        <p:spPr bwMode="auto">
          <a:xfrm>
            <a:off x="1485900" y="87313"/>
            <a:ext cx="6172200" cy="684212"/>
          </a:xfrm>
          <a:prstGeom prst="rect">
            <a:avLst/>
          </a:prstGeom>
        </p:spPr>
        <p:txBody>
          <a:bodyPr vert="horz" wrap="square" lIns="91440" tIns="45720" rIns="91440" bIns="45720" numCol="1" anchor="t" anchorCtr="0" compatLnSpc="1">
            <a:prstTxWarp prst="textNoShape">
              <a:avLst/>
            </a:prstTxWarp>
            <a:normAutofit fontScale="90000"/>
          </a:bodyPr>
          <a:lstStyle/>
          <a:p>
            <a:pPr>
              <a:defRPr/>
            </a:pPr>
            <a:r>
              <a:rPr lang="en-US" altLang="en-US" sz="4400" dirty="0">
                <a:solidFill>
                  <a:srgbClr val="FF0000"/>
                </a:solidFill>
              </a:rPr>
              <a:t>Options</a:t>
            </a:r>
            <a:r>
              <a:rPr lang="en-US" altLang="en-US" sz="4400" dirty="0">
                <a:solidFill>
                  <a:srgbClr val="FFFF00"/>
                </a:solidFill>
              </a:rPr>
              <a:t>:</a:t>
            </a:r>
          </a:p>
        </p:txBody>
      </p:sp>
      <p:sp>
        <p:nvSpPr>
          <p:cNvPr id="3" name="Content Placeholder 2">
            <a:extLst>
              <a:ext uri="{FF2B5EF4-FFF2-40B4-BE49-F238E27FC236}">
                <a16:creationId xmlns:a16="http://schemas.microsoft.com/office/drawing/2014/main" id="{96AEEE44-14CB-C9BF-33C0-A2FD5BBFFFB6}"/>
              </a:ext>
            </a:extLst>
          </p:cNvPr>
          <p:cNvSpPr>
            <a:spLocks noGrp="1"/>
          </p:cNvSpPr>
          <p:nvPr>
            <p:ph sz="quarter" idx="10"/>
          </p:nvPr>
        </p:nvSpPr>
        <p:spPr>
          <a:xfrm>
            <a:off x="323850" y="771525"/>
            <a:ext cx="8496300" cy="4371975"/>
          </a:xfrm>
        </p:spPr>
        <p:txBody>
          <a:bodyPr/>
          <a:lstStyle/>
          <a:p>
            <a:pPr marL="0" indent="0">
              <a:buFont typeface="Arial" panose="020B0604020202020204" pitchFamily="34" charset="0"/>
              <a:buNone/>
              <a:defRPr/>
            </a:pPr>
            <a:r>
              <a:rPr lang="en-CA" sz="2000" b="1" dirty="0">
                <a:solidFill>
                  <a:schemeClr val="bg1"/>
                </a:solidFill>
              </a:rPr>
              <a:t>1. The Statute of Anne 1710 (UK)</a:t>
            </a:r>
            <a:r>
              <a:rPr lang="en-CA" sz="2000" dirty="0">
                <a:solidFill>
                  <a:schemeClr val="bg1"/>
                </a:solidFill>
              </a:rPr>
              <a:t> gave a limited term of protection to works of </a:t>
            </a:r>
            <a:r>
              <a:rPr lang="en-CA" sz="2000" u="sng" dirty="0">
                <a:solidFill>
                  <a:srgbClr val="FFFF00"/>
                </a:solidFill>
              </a:rPr>
              <a:t>28 years</a:t>
            </a:r>
            <a:r>
              <a:rPr lang="en-CA" sz="2000" dirty="0">
                <a:solidFill>
                  <a:schemeClr val="bg1"/>
                </a:solidFill>
              </a:rPr>
              <a:t>.</a:t>
            </a:r>
          </a:p>
          <a:p>
            <a:pPr marL="0" indent="0">
              <a:buFont typeface="Arial" panose="020B0604020202020204" pitchFamily="34" charset="0"/>
              <a:buNone/>
              <a:defRPr/>
            </a:pPr>
            <a:r>
              <a:rPr lang="en-CA" sz="2000" b="1" dirty="0">
                <a:solidFill>
                  <a:schemeClr val="bg1"/>
                </a:solidFill>
              </a:rPr>
              <a:t>2. The Copyright Act 1842 (UK</a:t>
            </a:r>
            <a:r>
              <a:rPr lang="en-CA" sz="2000" dirty="0">
                <a:solidFill>
                  <a:schemeClr val="bg1"/>
                </a:solidFill>
              </a:rPr>
              <a:t>), for which a number of prominent authors lobbied, increased the term of protection to </a:t>
            </a:r>
            <a:r>
              <a:rPr lang="en-CA" sz="2000" u="sng" dirty="0">
                <a:solidFill>
                  <a:srgbClr val="FFFF00"/>
                </a:solidFill>
              </a:rPr>
              <a:t>42 years </a:t>
            </a:r>
            <a:r>
              <a:rPr lang="en-CA" sz="2000" u="sng" dirty="0">
                <a:solidFill>
                  <a:schemeClr val="bg1"/>
                </a:solidFill>
              </a:rPr>
              <a:t>from publication, </a:t>
            </a:r>
            <a:r>
              <a:rPr lang="en-CA" sz="2000" u="sng" dirty="0">
                <a:solidFill>
                  <a:srgbClr val="FFFF00"/>
                </a:solidFill>
              </a:rPr>
              <a:t>or seven years beyond the death of the author</a:t>
            </a:r>
            <a:r>
              <a:rPr lang="en-CA" sz="2000" dirty="0">
                <a:solidFill>
                  <a:schemeClr val="bg1"/>
                </a:solidFill>
              </a:rPr>
              <a:t>, whichever was the longer.</a:t>
            </a:r>
          </a:p>
          <a:p>
            <a:pPr marL="0" indent="0">
              <a:buFont typeface="Arial" panose="020B0604020202020204" pitchFamily="34" charset="0"/>
              <a:buNone/>
              <a:defRPr/>
            </a:pPr>
            <a:r>
              <a:rPr lang="en-CA" sz="2000" b="1" dirty="0">
                <a:solidFill>
                  <a:schemeClr val="bg1"/>
                </a:solidFill>
              </a:rPr>
              <a:t>3. </a:t>
            </a:r>
            <a:r>
              <a:rPr lang="en-CA" sz="2000" b="1" dirty="0">
                <a:solidFill>
                  <a:srgbClr val="FF0000"/>
                </a:solidFill>
              </a:rPr>
              <a:t>Berne</a:t>
            </a:r>
            <a:r>
              <a:rPr lang="en-CA" sz="2000" b="1" dirty="0">
                <a:solidFill>
                  <a:schemeClr val="bg1"/>
                </a:solidFill>
              </a:rPr>
              <a:t> Convention</a:t>
            </a:r>
            <a:r>
              <a:rPr lang="en-CA" sz="2000" dirty="0">
                <a:solidFill>
                  <a:schemeClr val="bg1"/>
                </a:solidFill>
              </a:rPr>
              <a:t> – </a:t>
            </a:r>
            <a:r>
              <a:rPr lang="en-CA" sz="2000" u="sng" dirty="0">
                <a:solidFill>
                  <a:srgbClr val="FFFF00"/>
                </a:solidFill>
              </a:rPr>
              <a:t>life of the author plus 50 years</a:t>
            </a:r>
            <a:r>
              <a:rPr lang="en-CA" sz="2000" dirty="0">
                <a:solidFill>
                  <a:schemeClr val="bg1"/>
                </a:solidFill>
              </a:rPr>
              <a:t>. </a:t>
            </a:r>
          </a:p>
          <a:p>
            <a:pPr marL="0" indent="0">
              <a:buFont typeface="Arial" panose="020B0604020202020204" pitchFamily="34" charset="0"/>
              <a:buNone/>
              <a:defRPr/>
            </a:pPr>
            <a:r>
              <a:rPr lang="en-CA" sz="2000" b="1" dirty="0">
                <a:solidFill>
                  <a:schemeClr val="bg1"/>
                </a:solidFill>
              </a:rPr>
              <a:t>4. </a:t>
            </a:r>
            <a:r>
              <a:rPr lang="en-CA" sz="2000" b="1" dirty="0">
                <a:solidFill>
                  <a:srgbClr val="FF0000"/>
                </a:solidFill>
              </a:rPr>
              <a:t>U</a:t>
            </a:r>
            <a:r>
              <a:rPr lang="en-CA" sz="2000" b="1" dirty="0">
                <a:solidFill>
                  <a:schemeClr val="bg1"/>
                </a:solidFill>
              </a:rPr>
              <a:t>S</a:t>
            </a:r>
            <a:r>
              <a:rPr lang="en-CA" sz="2000" b="1" dirty="0">
                <a:solidFill>
                  <a:srgbClr val="00B0F0"/>
                </a:solidFill>
              </a:rPr>
              <a:t>A</a:t>
            </a:r>
            <a:r>
              <a:rPr lang="en-CA" sz="2000" b="1" dirty="0">
                <a:solidFill>
                  <a:schemeClr val="bg1"/>
                </a:solidFill>
              </a:rPr>
              <a:t> approach: </a:t>
            </a:r>
            <a:r>
              <a:rPr lang="en-CA" sz="2000" b="1" dirty="0">
                <a:solidFill>
                  <a:srgbClr val="FFFF00"/>
                </a:solidFill>
              </a:rPr>
              <a:t>life of the author plus 70 years</a:t>
            </a:r>
            <a:r>
              <a:rPr lang="en-CA" sz="2000" b="1" dirty="0">
                <a:solidFill>
                  <a:schemeClr val="bg1"/>
                </a:solidFill>
              </a:rPr>
              <a:t>. </a:t>
            </a:r>
            <a:r>
              <a:rPr lang="en-CA" sz="2000" b="1" dirty="0">
                <a:solidFill>
                  <a:srgbClr val="FF0000"/>
                </a:solidFill>
              </a:rPr>
              <a:t>Canada has until Jan. 2023 to adopt under CUSMA</a:t>
            </a:r>
            <a:r>
              <a:rPr lang="en-CA" sz="2000" b="1" dirty="0">
                <a:solidFill>
                  <a:schemeClr val="bg1"/>
                </a:solidFill>
              </a:rPr>
              <a:t>. </a:t>
            </a:r>
            <a:endParaRPr lang="en-CA" sz="2000" dirty="0">
              <a:solidFill>
                <a:schemeClr val="bg1"/>
              </a:solidFill>
            </a:endParaRPr>
          </a:p>
          <a:p>
            <a:pPr marL="0" indent="0">
              <a:buFont typeface="Arial" panose="020B0604020202020204" pitchFamily="34" charset="0"/>
              <a:buNone/>
              <a:defRPr/>
            </a:pPr>
            <a:r>
              <a:rPr lang="en-CA" sz="2000" b="1" dirty="0">
                <a:solidFill>
                  <a:schemeClr val="bg1"/>
                </a:solidFill>
              </a:rPr>
              <a:t>5. Renewable every 20 years (infinitely).</a:t>
            </a:r>
          </a:p>
          <a:p>
            <a:pPr marL="0" indent="0">
              <a:buFont typeface="Arial" panose="020B0604020202020204" pitchFamily="34" charset="0"/>
              <a:buNone/>
              <a:defRPr/>
            </a:pPr>
            <a:r>
              <a:rPr lang="en-CA" sz="2000" b="1" dirty="0">
                <a:solidFill>
                  <a:schemeClr val="bg1"/>
                </a:solidFill>
              </a:rPr>
              <a:t>6. Renewable every 20 years (to a maximum).</a:t>
            </a:r>
            <a:endParaRPr lang="en-CA" sz="2000" dirty="0">
              <a:solidFill>
                <a:schemeClr val="bg1"/>
              </a:solidFill>
            </a:endParaRPr>
          </a:p>
          <a:p>
            <a:pPr marL="0" indent="0">
              <a:buFont typeface="Arial" panose="020B0604020202020204" pitchFamily="34" charset="0"/>
              <a:buNone/>
              <a:defRPr/>
            </a:pPr>
            <a:r>
              <a:rPr lang="en-CA" sz="2000" b="1" dirty="0">
                <a:solidFill>
                  <a:schemeClr val="bg1"/>
                </a:solidFill>
              </a:rPr>
              <a:t>7. Perpetual.</a:t>
            </a:r>
            <a:endParaRPr lang="en-CA" sz="2000" dirty="0">
              <a:solidFill>
                <a:schemeClr val="bg1"/>
              </a:solidFill>
            </a:endParaRPr>
          </a:p>
          <a:p>
            <a:pPr>
              <a:buFont typeface="+mj-lt"/>
              <a:buAutoNum type="arabicPeriod"/>
              <a:defRPr/>
            </a:pPr>
            <a:endParaRPr lang="en-US" dirty="0"/>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5">
            <a:extLst>
              <a:ext uri="{FF2B5EF4-FFF2-40B4-BE49-F238E27FC236}">
                <a16:creationId xmlns:a16="http://schemas.microsoft.com/office/drawing/2014/main" id="{C0142A05-94CF-88A1-44CB-6DDA0DEC7271}"/>
              </a:ext>
            </a:extLst>
          </p:cNvPr>
          <p:cNvSpPr>
            <a:spLocks noGrp="1" noChangeArrowheads="1"/>
          </p:cNvSpPr>
          <p:nvPr>
            <p:ph type="title"/>
          </p:nvPr>
        </p:nvSpPr>
        <p:spPr bwMode="auto">
          <a:xfrm>
            <a:off x="107950" y="125413"/>
            <a:ext cx="89281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Rights of the copyright owner</a:t>
            </a:r>
          </a:p>
        </p:txBody>
      </p:sp>
      <p:sp>
        <p:nvSpPr>
          <p:cNvPr id="2" name="Content Placeholder 1">
            <a:extLst>
              <a:ext uri="{FF2B5EF4-FFF2-40B4-BE49-F238E27FC236}">
                <a16:creationId xmlns:a16="http://schemas.microsoft.com/office/drawing/2014/main" id="{7452601D-A679-0BDF-FBF1-5F5D8EF4C1D8}"/>
              </a:ext>
            </a:extLst>
          </p:cNvPr>
          <p:cNvSpPr>
            <a:spLocks noGrp="1"/>
          </p:cNvSpPr>
          <p:nvPr>
            <p:ph idx="1"/>
          </p:nvPr>
        </p:nvSpPr>
        <p:spPr>
          <a:xfrm>
            <a:off x="107950" y="1058863"/>
            <a:ext cx="8928100" cy="3636962"/>
          </a:xfrm>
        </p:spPr>
        <p:txBody>
          <a:bodyPr>
            <a:noAutofit/>
          </a:bodyPr>
          <a:lstStyle/>
          <a:p>
            <a:pPr marL="0" indent="0">
              <a:buFont typeface="Arial" panose="020B0604020202020204" pitchFamily="34" charset="0"/>
              <a:buNone/>
              <a:defRPr/>
            </a:pPr>
            <a:r>
              <a:rPr lang="en-US" sz="2600" dirty="0">
                <a:solidFill>
                  <a:schemeClr val="bg1"/>
                </a:solidFill>
              </a:rPr>
              <a:t>Term of copyright in Canada (ss. 6-12)</a:t>
            </a:r>
          </a:p>
          <a:p>
            <a:pPr>
              <a:defRPr/>
            </a:pPr>
            <a:r>
              <a:rPr lang="en-US" sz="2600" dirty="0">
                <a:solidFill>
                  <a:srgbClr val="92D050"/>
                </a:solidFill>
              </a:rPr>
              <a:t>Anonymous or pseudonymous works</a:t>
            </a:r>
          </a:p>
          <a:p>
            <a:pPr lvl="1">
              <a:buFont typeface="Courier New" panose="02070309020205020404" pitchFamily="49" charset="0"/>
              <a:buChar char="o"/>
              <a:defRPr/>
            </a:pPr>
            <a:r>
              <a:rPr lang="en-US" sz="2600" dirty="0">
                <a:solidFill>
                  <a:schemeClr val="bg1"/>
                </a:solidFill>
              </a:rPr>
              <a:t>70 years from end of the year in which the work was published; </a:t>
            </a:r>
            <a:r>
              <a:rPr lang="en-US" sz="2600" dirty="0">
                <a:solidFill>
                  <a:srgbClr val="FF0000"/>
                </a:solidFill>
              </a:rPr>
              <a:t>or </a:t>
            </a:r>
            <a:r>
              <a:rPr lang="en-US" sz="2600" dirty="0">
                <a:solidFill>
                  <a:schemeClr val="bg1"/>
                </a:solidFill>
              </a:rPr>
              <a:t>75 years from the end of the year in which it was made (</a:t>
            </a:r>
            <a:r>
              <a:rPr lang="en-US" sz="2600" dirty="0">
                <a:solidFill>
                  <a:srgbClr val="FFFF00"/>
                </a:solidFill>
              </a:rPr>
              <a:t>whichever ends earlier</a:t>
            </a:r>
            <a:r>
              <a:rPr lang="en-US" sz="2600" dirty="0">
                <a:solidFill>
                  <a:schemeClr val="bg1"/>
                </a:solidFill>
              </a:rPr>
              <a:t>) (s. 6.1)</a:t>
            </a:r>
          </a:p>
          <a:p>
            <a:pPr>
              <a:defRPr/>
            </a:pPr>
            <a:r>
              <a:rPr lang="en-US" sz="2600" dirty="0">
                <a:solidFill>
                  <a:srgbClr val="92D050"/>
                </a:solidFill>
              </a:rPr>
              <a:t>Crown </a:t>
            </a:r>
          </a:p>
          <a:p>
            <a:pPr lvl="1">
              <a:buFont typeface="Courier New" panose="02070309020205020404" pitchFamily="49" charset="0"/>
              <a:buChar char="o"/>
              <a:defRPr/>
            </a:pPr>
            <a:r>
              <a:rPr lang="en-US" sz="2600" dirty="0">
                <a:solidFill>
                  <a:schemeClr val="bg1"/>
                </a:solidFill>
              </a:rPr>
              <a:t>70 years from end of the calendar year in which the work is first published (s. 12)</a:t>
            </a:r>
          </a:p>
        </p:txBody>
      </p:sp>
      <p:sp>
        <p:nvSpPr>
          <p:cNvPr id="172035" name="Slide Number Placeholder 3">
            <a:extLst>
              <a:ext uri="{FF2B5EF4-FFF2-40B4-BE49-F238E27FC236}">
                <a16:creationId xmlns:a16="http://schemas.microsoft.com/office/drawing/2014/main" id="{1AA0E473-5879-E326-195F-ED5B4D890F3A}"/>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3C508D9-E260-E745-9A1E-DCF65003F436}" type="slidenum">
              <a:rPr lang="en-US" altLang="en-US" smtClean="0"/>
              <a:pPr/>
              <a:t>138</a:t>
            </a:fld>
            <a:endParaRPr lang="en-US" alt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CDA7-0D68-0DF8-FC46-B49B3034077E}"/>
              </a:ext>
            </a:extLst>
          </p:cNvPr>
          <p:cNvSpPr>
            <a:spLocks noGrp="1"/>
          </p:cNvSpPr>
          <p:nvPr>
            <p:ph type="title"/>
          </p:nvPr>
        </p:nvSpPr>
        <p:spPr>
          <a:xfrm>
            <a:off x="0" y="169863"/>
            <a:ext cx="9251950" cy="1076325"/>
          </a:xfrm>
        </p:spPr>
        <p:txBody>
          <a:bodyPr>
            <a:normAutofit fontScale="90000"/>
          </a:bodyPr>
          <a:lstStyle/>
          <a:p>
            <a:pPr>
              <a:defRPr/>
            </a:pPr>
            <a:r>
              <a:rPr lang="en-CA" sz="3600" i="1" dirty="0">
                <a:solidFill>
                  <a:srgbClr val="00B0F0"/>
                </a:solidFill>
              </a:rPr>
              <a:t>Amusements </a:t>
            </a:r>
            <a:r>
              <a:rPr lang="en-CA" sz="3600" i="1" dirty="0" err="1">
                <a:solidFill>
                  <a:srgbClr val="00B0F0"/>
                </a:solidFill>
              </a:rPr>
              <a:t>Wiltron</a:t>
            </a:r>
            <a:r>
              <a:rPr lang="en-CA" sz="3600" i="1" dirty="0">
                <a:solidFill>
                  <a:srgbClr val="00B0F0"/>
                </a:solidFill>
              </a:rPr>
              <a:t> Inc. v. </a:t>
            </a:r>
            <a:r>
              <a:rPr lang="en-CA" sz="3600" i="1" dirty="0" err="1">
                <a:solidFill>
                  <a:srgbClr val="00B0F0"/>
                </a:solidFill>
              </a:rPr>
              <a:t>Mainville</a:t>
            </a:r>
            <a:r>
              <a:rPr lang="en-CA" sz="3600" i="1" dirty="0">
                <a:solidFill>
                  <a:srgbClr val="00B0F0"/>
                </a:solidFill>
              </a:rPr>
              <a:t> </a:t>
            </a:r>
            <a:r>
              <a:rPr lang="en-CA" sz="3600" dirty="0">
                <a:solidFill>
                  <a:schemeClr val="bg1"/>
                </a:solidFill>
              </a:rPr>
              <a:t>(1991) RJQ 1930, 40 CPR 3d 521 (Que SC)</a:t>
            </a:r>
            <a:br>
              <a:rPr lang="en-CA" dirty="0"/>
            </a:br>
            <a:endParaRPr lang="en-US" dirty="0"/>
          </a:p>
        </p:txBody>
      </p:sp>
      <p:sp>
        <p:nvSpPr>
          <p:cNvPr id="3" name="Content Placeholder 2">
            <a:extLst>
              <a:ext uri="{FF2B5EF4-FFF2-40B4-BE49-F238E27FC236}">
                <a16:creationId xmlns:a16="http://schemas.microsoft.com/office/drawing/2014/main" id="{1C5E8AD4-2484-3EA7-422C-A394B3817DC6}"/>
              </a:ext>
            </a:extLst>
          </p:cNvPr>
          <p:cNvSpPr>
            <a:spLocks noGrp="1"/>
          </p:cNvSpPr>
          <p:nvPr>
            <p:ph sz="quarter" idx="10"/>
          </p:nvPr>
        </p:nvSpPr>
        <p:spPr>
          <a:xfrm>
            <a:off x="179388" y="1416050"/>
            <a:ext cx="8496300" cy="3727450"/>
          </a:xfrm>
        </p:spPr>
        <p:txBody>
          <a:bodyPr>
            <a:normAutofit lnSpcReduction="10000"/>
          </a:bodyPr>
          <a:lstStyle/>
          <a:p>
            <a:pPr>
              <a:defRPr/>
            </a:pPr>
            <a:r>
              <a:rPr lang="en-CA" sz="2000" dirty="0">
                <a:solidFill>
                  <a:schemeClr val="bg1"/>
                </a:solidFill>
              </a:rPr>
              <a:t>Courts apply </a:t>
            </a:r>
            <a:r>
              <a:rPr lang="en-CA" sz="2000" dirty="0">
                <a:solidFill>
                  <a:srgbClr val="FFFF00"/>
                </a:solidFill>
              </a:rPr>
              <a:t>similar criteria </a:t>
            </a:r>
            <a:r>
              <a:rPr lang="en-CA" sz="2000" dirty="0">
                <a:solidFill>
                  <a:schemeClr val="bg1"/>
                </a:solidFill>
              </a:rPr>
              <a:t>for distinguishing employees from independent contractors in the copyright context as they do for </a:t>
            </a:r>
            <a:r>
              <a:rPr lang="en-CA" sz="2000" dirty="0">
                <a:solidFill>
                  <a:srgbClr val="FFFF00"/>
                </a:solidFill>
              </a:rPr>
              <a:t>other areas of law </a:t>
            </a:r>
            <a:r>
              <a:rPr lang="en-CA" sz="2000" dirty="0">
                <a:solidFill>
                  <a:schemeClr val="bg1"/>
                </a:solidFill>
              </a:rPr>
              <a:t>(</a:t>
            </a:r>
            <a:r>
              <a:rPr lang="en-CA" sz="2000" i="1" dirty="0">
                <a:solidFill>
                  <a:schemeClr val="bg1"/>
                </a:solidFill>
              </a:rPr>
              <a:t>e.g., tax law</a:t>
            </a:r>
            <a:r>
              <a:rPr lang="en-CA" sz="2000" dirty="0">
                <a:solidFill>
                  <a:schemeClr val="bg1"/>
                </a:solidFill>
              </a:rPr>
              <a:t>)</a:t>
            </a:r>
          </a:p>
          <a:p>
            <a:pPr>
              <a:defRPr/>
            </a:pPr>
            <a:r>
              <a:rPr lang="en-CA" sz="2000" dirty="0">
                <a:solidFill>
                  <a:schemeClr val="bg1"/>
                </a:solidFill>
              </a:rPr>
              <a:t>In the copyright context, courts normally consider four factors to determine whether someone is an employee or an independent contractor:</a:t>
            </a:r>
          </a:p>
          <a:p>
            <a:pPr marL="300038" lvl="1" indent="0">
              <a:buFont typeface="Arial" panose="020B0604020202020204" pitchFamily="34" charset="0"/>
              <a:buNone/>
              <a:defRPr/>
            </a:pPr>
            <a:r>
              <a:rPr lang="en-CA" sz="2000" dirty="0">
                <a:solidFill>
                  <a:schemeClr val="bg1"/>
                </a:solidFill>
              </a:rPr>
              <a:t>(1) ownership of the </a:t>
            </a:r>
            <a:r>
              <a:rPr lang="en-CA" sz="2000" dirty="0">
                <a:solidFill>
                  <a:srgbClr val="FFFF00"/>
                </a:solidFill>
              </a:rPr>
              <a:t>tools</a:t>
            </a:r>
            <a:r>
              <a:rPr lang="en-CA" sz="2000" dirty="0">
                <a:solidFill>
                  <a:schemeClr val="bg1"/>
                </a:solidFill>
              </a:rPr>
              <a:t>,</a:t>
            </a:r>
          </a:p>
          <a:p>
            <a:pPr marL="300038" lvl="1" indent="0">
              <a:buFont typeface="Arial" panose="020B0604020202020204" pitchFamily="34" charset="0"/>
              <a:buNone/>
              <a:defRPr/>
            </a:pPr>
            <a:r>
              <a:rPr lang="en-CA" sz="2000" dirty="0">
                <a:solidFill>
                  <a:schemeClr val="bg1"/>
                </a:solidFill>
              </a:rPr>
              <a:t>(2) control or direction (relationship of subordination),</a:t>
            </a:r>
          </a:p>
          <a:p>
            <a:pPr marL="300038" lvl="1" indent="0">
              <a:buFont typeface="Arial" panose="020B0604020202020204" pitchFamily="34" charset="0"/>
              <a:buNone/>
              <a:defRPr/>
            </a:pPr>
            <a:r>
              <a:rPr lang="en-CA" sz="2000" dirty="0">
                <a:solidFill>
                  <a:schemeClr val="bg1"/>
                </a:solidFill>
              </a:rPr>
              <a:t>(3) </a:t>
            </a:r>
            <a:r>
              <a:rPr lang="en-CA" sz="2000" dirty="0">
                <a:solidFill>
                  <a:srgbClr val="FFFF00"/>
                </a:solidFill>
              </a:rPr>
              <a:t>whether the author assumes all or part of the business risk (loss of profit), </a:t>
            </a:r>
            <a:r>
              <a:rPr lang="en-CA" sz="2000" dirty="0">
                <a:solidFill>
                  <a:schemeClr val="bg1"/>
                </a:solidFill>
              </a:rPr>
              <a:t>and </a:t>
            </a:r>
          </a:p>
          <a:p>
            <a:pPr marL="300038" lvl="1" indent="0">
              <a:buFont typeface="Arial" panose="020B0604020202020204" pitchFamily="34" charset="0"/>
              <a:buNone/>
              <a:defRPr/>
            </a:pPr>
            <a:r>
              <a:rPr lang="en-CA" sz="2000" dirty="0">
                <a:solidFill>
                  <a:schemeClr val="bg1"/>
                </a:solidFill>
              </a:rPr>
              <a:t>(4) the degree of </a:t>
            </a:r>
            <a:r>
              <a:rPr lang="en-CA" sz="2000" dirty="0">
                <a:solidFill>
                  <a:srgbClr val="FFFF00"/>
                </a:solidFill>
              </a:rPr>
              <a:t>integration of the author </a:t>
            </a:r>
            <a:r>
              <a:rPr lang="en-CA" sz="2000" dirty="0">
                <a:solidFill>
                  <a:schemeClr val="bg1"/>
                </a:solidFill>
              </a:rPr>
              <a:t>into the business of the employer </a:t>
            </a:r>
          </a:p>
          <a:p>
            <a:pPr>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32173DBE-9DDB-1142-C030-41275E84907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93CA1E23-2F44-8FED-8D3C-07234C3A91D7}"/>
              </a:ext>
            </a:extLst>
          </p:cNvPr>
          <p:cNvPicPr>
            <a:picLocks noGrp="1" noChangeAspect="1"/>
          </p:cNvPicPr>
          <p:nvPr>
            <p:ph idx="1"/>
          </p:nvPr>
        </p:nvPicPr>
        <p:blipFill>
          <a:blip r:embed="rId2"/>
          <a:stretch>
            <a:fillRect/>
          </a:stretch>
        </p:blipFill>
        <p:spPr/>
      </p:pic>
      <p:pic>
        <p:nvPicPr>
          <p:cNvPr id="49155" name="Picture 6" descr="Graphical user interface, text, application, email&#10;&#10;Description automatically generated">
            <a:extLst>
              <a:ext uri="{FF2B5EF4-FFF2-40B4-BE49-F238E27FC236}">
                <a16:creationId xmlns:a16="http://schemas.microsoft.com/office/drawing/2014/main" id="{15313E6C-8793-A30F-F6A8-D85D7BB1F5C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12938" y="1063625"/>
            <a:ext cx="5318125"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DBC2C15E-92CC-2621-4DEF-3A87A55DD54A}"/>
                  </a:ext>
                </a:extLst>
              </p14:cNvPr>
              <p14:cNvContentPartPr/>
              <p14:nvPr/>
            </p14:nvContentPartPr>
            <p14:xfrm>
              <a:off x="4307016" y="2067694"/>
              <a:ext cx="326880" cy="387360"/>
            </p14:xfrm>
          </p:contentPart>
        </mc:Choice>
        <mc:Fallback xmlns="">
          <p:pic>
            <p:nvPicPr>
              <p:cNvPr id="8" name="Ink 7">
                <a:extLst>
                  <a:ext uri="{FF2B5EF4-FFF2-40B4-BE49-F238E27FC236}">
                    <a16:creationId xmlns:a16="http://schemas.microsoft.com/office/drawing/2014/main" id="{DBC2C15E-92CC-2621-4DEF-3A87A55DD54A}"/>
                  </a:ext>
                </a:extLst>
              </p:cNvPr>
              <p:cNvPicPr/>
              <p:nvPr/>
            </p:nvPicPr>
            <p:blipFill>
              <a:blip r:embed="rId5"/>
              <a:stretch>
                <a:fillRect/>
              </a:stretch>
            </p:blipFill>
            <p:spPr>
              <a:xfrm>
                <a:off x="4298016" y="2058694"/>
                <a:ext cx="344520" cy="405000"/>
              </a:xfrm>
              <a:prstGeom prst="rect">
                <a:avLst/>
              </a:prstGeom>
            </p:spPr>
          </p:pic>
        </mc:Fallback>
      </mc:AlternateContent>
      <p:sp>
        <p:nvSpPr>
          <p:cNvPr id="49157" name="TextBox 8">
            <a:extLst>
              <a:ext uri="{FF2B5EF4-FFF2-40B4-BE49-F238E27FC236}">
                <a16:creationId xmlns:a16="http://schemas.microsoft.com/office/drawing/2014/main" id="{AF545F95-3BB2-7008-A206-059C064D68E1}"/>
              </a:ext>
            </a:extLst>
          </p:cNvPr>
          <p:cNvSpPr txBox="1">
            <a:spLocks noChangeArrowheads="1"/>
          </p:cNvSpPr>
          <p:nvPr/>
        </p:nvSpPr>
        <p:spPr bwMode="auto">
          <a:xfrm>
            <a:off x="2743200" y="163513"/>
            <a:ext cx="31210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Links</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5">
            <a:extLst>
              <a:ext uri="{FF2B5EF4-FFF2-40B4-BE49-F238E27FC236}">
                <a16:creationId xmlns:a16="http://schemas.microsoft.com/office/drawing/2014/main" id="{5F9F8F24-0266-DB0B-5752-46FAF467D077}"/>
              </a:ext>
            </a:extLst>
          </p:cNvPr>
          <p:cNvSpPr>
            <a:spLocks noGrp="1" noChangeArrowheads="1"/>
          </p:cNvSpPr>
          <p:nvPr>
            <p:ph type="title"/>
          </p:nvPr>
        </p:nvSpPr>
        <p:spPr bwMode="auto">
          <a:xfrm>
            <a:off x="179388" y="206375"/>
            <a:ext cx="8785225" cy="7826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FAFFFDDA-BD7C-843E-A6C1-668A0F73E4DD}"/>
              </a:ext>
            </a:extLst>
          </p:cNvPr>
          <p:cNvSpPr>
            <a:spLocks noGrp="1"/>
          </p:cNvSpPr>
          <p:nvPr>
            <p:ph idx="1"/>
          </p:nvPr>
        </p:nvSpPr>
        <p:spPr>
          <a:xfrm>
            <a:off x="179388" y="1276350"/>
            <a:ext cx="8785225" cy="3516313"/>
          </a:xfrm>
        </p:spPr>
        <p:txBody>
          <a:bodyPr>
            <a:normAutofit fontScale="92500" lnSpcReduction="10000"/>
          </a:bodyPr>
          <a:lstStyle/>
          <a:p>
            <a:pPr marL="0" indent="0">
              <a:buFont typeface="Arial" panose="020B0604020202020204" pitchFamily="34" charset="0"/>
              <a:buNone/>
              <a:defRPr/>
            </a:pPr>
            <a:r>
              <a:rPr lang="en-US" sz="2100" b="1" dirty="0">
                <a:solidFill>
                  <a:schemeClr val="bg1"/>
                </a:solidFill>
              </a:rPr>
              <a:t>Who owns the rights? (ss. 13, 14)</a:t>
            </a:r>
          </a:p>
          <a:p>
            <a:pPr>
              <a:lnSpc>
                <a:spcPct val="120000"/>
              </a:lnSpc>
              <a:defRPr/>
            </a:pPr>
            <a:r>
              <a:rPr lang="en-US" sz="2100" dirty="0">
                <a:solidFill>
                  <a:schemeClr val="bg1"/>
                </a:solidFill>
              </a:rPr>
              <a:t>ss. 13(4), 13(7): </a:t>
            </a:r>
            <a:r>
              <a:rPr lang="en-US" sz="2100" dirty="0">
                <a:solidFill>
                  <a:srgbClr val="FF0000"/>
                </a:solidFill>
              </a:rPr>
              <a:t>assignments, exclusive licences need to be in writing</a:t>
            </a:r>
            <a:r>
              <a:rPr lang="en-US" sz="2100" dirty="0">
                <a:solidFill>
                  <a:schemeClr val="bg1"/>
                </a:solidFill>
              </a:rPr>
              <a:t>; </a:t>
            </a:r>
            <a:r>
              <a:rPr lang="en-US" sz="2100" dirty="0">
                <a:solidFill>
                  <a:srgbClr val="00B0F0"/>
                </a:solidFill>
              </a:rPr>
              <a:t>non-exclusive licences don’t need to be in writing </a:t>
            </a:r>
            <a:r>
              <a:rPr lang="en-US" sz="2100" dirty="0">
                <a:solidFill>
                  <a:schemeClr val="bg1"/>
                </a:solidFill>
              </a:rPr>
              <a:t>(</a:t>
            </a:r>
            <a:r>
              <a:rPr lang="en-US" sz="2100" i="1" dirty="0">
                <a:solidFill>
                  <a:schemeClr val="bg1"/>
                </a:solidFill>
              </a:rPr>
              <a:t>Robertson v. Thomson)</a:t>
            </a:r>
            <a:endParaRPr lang="en-US" sz="2100" dirty="0">
              <a:solidFill>
                <a:schemeClr val="bg1"/>
              </a:solidFill>
            </a:endParaRPr>
          </a:p>
          <a:p>
            <a:pPr>
              <a:lnSpc>
                <a:spcPct val="120000"/>
              </a:lnSpc>
              <a:defRPr/>
            </a:pPr>
            <a:r>
              <a:rPr lang="en-US" sz="2100" b="1" dirty="0">
                <a:solidFill>
                  <a:srgbClr val="FFFF00"/>
                </a:solidFill>
              </a:rPr>
              <a:t>Benefit of copyright registration</a:t>
            </a:r>
            <a:r>
              <a:rPr lang="en-US" sz="2100" b="1" dirty="0">
                <a:solidFill>
                  <a:srgbClr val="FF0000"/>
                </a:solidFill>
              </a:rPr>
              <a:t>:</a:t>
            </a:r>
            <a:r>
              <a:rPr lang="en-US" sz="2100" b="1" dirty="0">
                <a:solidFill>
                  <a:srgbClr val="FFFF00"/>
                </a:solidFill>
              </a:rPr>
              <a:t> </a:t>
            </a:r>
            <a:r>
              <a:rPr lang="en-CA" sz="2100" dirty="0">
                <a:solidFill>
                  <a:schemeClr val="bg1"/>
                </a:solidFill>
              </a:rPr>
              <a:t>If an assignment or licence not registered, and the assignor or licensor </a:t>
            </a:r>
            <a:r>
              <a:rPr lang="en-CA" sz="2100" dirty="0">
                <a:solidFill>
                  <a:srgbClr val="FFFF00"/>
                </a:solidFill>
              </a:rPr>
              <a:t>subsequently</a:t>
            </a:r>
            <a:r>
              <a:rPr lang="en-CA" sz="2100" dirty="0">
                <a:solidFill>
                  <a:schemeClr val="bg1"/>
                </a:solidFill>
              </a:rPr>
              <a:t> assigns or licences the copyright interest – </a:t>
            </a:r>
            <a:r>
              <a:rPr lang="en-CA" sz="2100" dirty="0">
                <a:solidFill>
                  <a:srgbClr val="FFFF00"/>
                </a:solidFill>
              </a:rPr>
              <a:t>for valuable consideration </a:t>
            </a:r>
            <a:r>
              <a:rPr lang="en-CA" sz="2100" dirty="0">
                <a:solidFill>
                  <a:schemeClr val="bg1"/>
                </a:solidFill>
              </a:rPr>
              <a:t>– to a different assignee or licensee </a:t>
            </a:r>
            <a:r>
              <a:rPr lang="en-CA" sz="2100" dirty="0">
                <a:solidFill>
                  <a:srgbClr val="FF0000"/>
                </a:solidFill>
              </a:rPr>
              <a:t>who </a:t>
            </a:r>
            <a:r>
              <a:rPr lang="en-CA" sz="2100" b="1" dirty="0">
                <a:solidFill>
                  <a:srgbClr val="FF0000"/>
                </a:solidFill>
              </a:rPr>
              <a:t>didn’t have ACTUAL NOTICE</a:t>
            </a:r>
            <a:r>
              <a:rPr lang="en-CA" sz="2100" dirty="0">
                <a:solidFill>
                  <a:srgbClr val="FF0000"/>
                </a:solidFill>
              </a:rPr>
              <a:t> </a:t>
            </a:r>
            <a:r>
              <a:rPr lang="en-CA" sz="2100" dirty="0">
                <a:solidFill>
                  <a:schemeClr val="bg1"/>
                </a:solidFill>
              </a:rPr>
              <a:t>of the prior assignment – </a:t>
            </a:r>
            <a:r>
              <a:rPr lang="en-CA" sz="2100" dirty="0">
                <a:solidFill>
                  <a:srgbClr val="FFFF00"/>
                </a:solidFill>
              </a:rPr>
              <a:t>the prior assignment</a:t>
            </a:r>
            <a:r>
              <a:rPr lang="en-CA" sz="2100" dirty="0">
                <a:solidFill>
                  <a:srgbClr val="FF0000"/>
                </a:solidFill>
              </a:rPr>
              <a:t>/</a:t>
            </a:r>
            <a:r>
              <a:rPr lang="en-CA" sz="2100" dirty="0">
                <a:solidFill>
                  <a:srgbClr val="FFFF00"/>
                </a:solidFill>
              </a:rPr>
              <a:t>licence can be declared void </a:t>
            </a:r>
            <a:r>
              <a:rPr lang="en-CA" sz="2100" dirty="0">
                <a:solidFill>
                  <a:schemeClr val="bg1"/>
                </a:solidFill>
              </a:rPr>
              <a:t>(57(3)). </a:t>
            </a:r>
            <a:r>
              <a:rPr lang="en-CA" sz="2100" dirty="0">
                <a:solidFill>
                  <a:srgbClr val="FFFF00"/>
                </a:solidFill>
              </a:rPr>
              <a:t>So, if you’re an assignee, licensee – </a:t>
            </a:r>
            <a:r>
              <a:rPr lang="en-CA" sz="2100" dirty="0">
                <a:solidFill>
                  <a:srgbClr val="FF0000"/>
                </a:solidFill>
              </a:rPr>
              <a:t>it is to your benefit to register the assignment of copyright </a:t>
            </a:r>
            <a:r>
              <a:rPr lang="en-CA" sz="2100" dirty="0">
                <a:solidFill>
                  <a:srgbClr val="FFFF00"/>
                </a:solidFill>
              </a:rPr>
              <a:t>or the licence </a:t>
            </a:r>
            <a:r>
              <a:rPr lang="en-CA" sz="2100" dirty="0">
                <a:solidFill>
                  <a:schemeClr val="bg1"/>
                </a:solidFill>
              </a:rPr>
              <a:t>granting you an interest (57(1)).</a:t>
            </a:r>
          </a:p>
          <a:p>
            <a:pPr>
              <a:defRPr/>
            </a:pPr>
            <a:endParaRPr lang="en-US" dirty="0"/>
          </a:p>
        </p:txBody>
      </p:sp>
      <p:sp>
        <p:nvSpPr>
          <p:cNvPr id="188419" name="Slide Number Placeholder 3">
            <a:extLst>
              <a:ext uri="{FF2B5EF4-FFF2-40B4-BE49-F238E27FC236}">
                <a16:creationId xmlns:a16="http://schemas.microsoft.com/office/drawing/2014/main" id="{B351015A-4967-6935-1443-E1212D49A4E8}"/>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D878B81-6168-F74B-8320-FB2975A924E5}" type="slidenum">
              <a:rPr lang="en-US" altLang="en-US" smtClean="0"/>
              <a:pPr/>
              <a:t>140</a:t>
            </a:fld>
            <a:endParaRPr lang="en-US" alt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a:extLst>
              <a:ext uri="{FF2B5EF4-FFF2-40B4-BE49-F238E27FC236}">
                <a16:creationId xmlns:a16="http://schemas.microsoft.com/office/drawing/2014/main" id="{8BE775D1-B863-0B13-222B-652DD489A681}"/>
              </a:ext>
            </a:extLst>
          </p:cNvPr>
          <p:cNvSpPr>
            <a:spLocks noGrp="1" noChangeArrowheads="1"/>
          </p:cNvSpPr>
          <p:nvPr>
            <p:ph type="title"/>
          </p:nvPr>
        </p:nvSpPr>
        <p:spPr bwMode="auto">
          <a:xfrm>
            <a:off x="250825" y="195263"/>
            <a:ext cx="8858250" cy="782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C2D58251-157E-ACC1-CB8D-E331A9E96EC3}"/>
              </a:ext>
            </a:extLst>
          </p:cNvPr>
          <p:cNvSpPr>
            <a:spLocks noGrp="1"/>
          </p:cNvSpPr>
          <p:nvPr>
            <p:ph idx="1"/>
          </p:nvPr>
        </p:nvSpPr>
        <p:spPr>
          <a:xfrm>
            <a:off x="431800" y="1347788"/>
            <a:ext cx="8280400" cy="3600450"/>
          </a:xfrm>
        </p:spPr>
        <p:txBody>
          <a:bodyPr>
            <a:normAutofit lnSpcReduction="10000"/>
          </a:bodyPr>
          <a:lstStyle/>
          <a:p>
            <a:pPr marL="0" indent="0">
              <a:lnSpc>
                <a:spcPct val="120000"/>
              </a:lnSpc>
              <a:buFont typeface="Arial" panose="020B0604020202020204" pitchFamily="34" charset="0"/>
              <a:buNone/>
              <a:defRPr/>
            </a:pPr>
            <a:r>
              <a:rPr lang="en-US" sz="2800" b="1" dirty="0">
                <a:solidFill>
                  <a:schemeClr val="bg1"/>
                </a:solidFill>
              </a:rPr>
              <a:t>Who owns the rights? (ss. 13, 14)</a:t>
            </a:r>
          </a:p>
          <a:p>
            <a:pPr>
              <a:lnSpc>
                <a:spcPct val="120000"/>
              </a:lnSpc>
              <a:defRPr/>
            </a:pPr>
            <a:r>
              <a:rPr lang="en-US" sz="2800" dirty="0">
                <a:solidFill>
                  <a:schemeClr val="bg1"/>
                </a:solidFill>
              </a:rPr>
              <a:t>s. 14: </a:t>
            </a:r>
            <a:r>
              <a:rPr lang="en-US" sz="2800" dirty="0">
                <a:solidFill>
                  <a:srgbClr val="FF0000"/>
                </a:solidFill>
              </a:rPr>
              <a:t>reversionary interest </a:t>
            </a:r>
            <a:r>
              <a:rPr lang="en-US" sz="2800" dirty="0">
                <a:solidFill>
                  <a:schemeClr val="bg1"/>
                </a:solidFill>
              </a:rPr>
              <a:t>- </a:t>
            </a:r>
            <a:r>
              <a:rPr lang="en-CA" sz="2800" dirty="0">
                <a:solidFill>
                  <a:schemeClr val="bg1"/>
                </a:solidFill>
              </a:rPr>
              <a:t>where an </a:t>
            </a:r>
            <a:r>
              <a:rPr lang="en-CA" sz="2800" dirty="0">
                <a:solidFill>
                  <a:srgbClr val="FFFF00"/>
                </a:solidFill>
              </a:rPr>
              <a:t>author has been the first owner of copyright in a work</a:t>
            </a:r>
            <a:r>
              <a:rPr lang="en-CA" sz="2800" dirty="0">
                <a:solidFill>
                  <a:schemeClr val="bg1"/>
                </a:solidFill>
              </a:rPr>
              <a:t>, even though they’ve transferred that interest during their lifetime, the </a:t>
            </a:r>
            <a:r>
              <a:rPr lang="en-CA" sz="2800" dirty="0">
                <a:solidFill>
                  <a:srgbClr val="FF0000"/>
                </a:solidFill>
              </a:rPr>
              <a:t>copyright interest will revert to the author’s estate 25 years after the death of the author</a:t>
            </a:r>
            <a:r>
              <a:rPr lang="en-CA" sz="2800" dirty="0">
                <a:solidFill>
                  <a:schemeClr val="bg1"/>
                </a:solidFill>
              </a:rPr>
              <a:t>. </a:t>
            </a:r>
          </a:p>
          <a:p>
            <a:pPr>
              <a:defRPr/>
            </a:pPr>
            <a:endParaRPr lang="en-US" sz="2400" dirty="0">
              <a:solidFill>
                <a:schemeClr val="bg1"/>
              </a:solidFill>
            </a:endParaRPr>
          </a:p>
          <a:p>
            <a:pPr>
              <a:defRPr/>
            </a:pPr>
            <a:endParaRPr lang="en-US" dirty="0"/>
          </a:p>
        </p:txBody>
      </p:sp>
      <p:sp>
        <p:nvSpPr>
          <p:cNvPr id="190467" name="Slide Number Placeholder 3">
            <a:extLst>
              <a:ext uri="{FF2B5EF4-FFF2-40B4-BE49-F238E27FC236}">
                <a16:creationId xmlns:a16="http://schemas.microsoft.com/office/drawing/2014/main" id="{A6B77409-8763-DE91-A5DB-552951D9AB0D}"/>
              </a:ext>
            </a:extLst>
          </p:cNvPr>
          <p:cNvSpPr>
            <a:spLocks noGrp="1" noChangeArrowheads="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EBEFCEE-AFE1-C749-9BC0-C07F71D64F1A}" type="slidenum">
              <a:rPr lang="en-US" altLang="en-US" smtClean="0"/>
              <a:pPr/>
              <a:t>141</a:t>
            </a:fld>
            <a:endParaRPr lang="en-US" altLang="en-US"/>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17F57F-D86B-8ACD-173C-F603BE593F04}"/>
              </a:ext>
            </a:extLst>
          </p:cNvPr>
          <p:cNvSpPr>
            <a:spLocks noGrp="1"/>
          </p:cNvSpPr>
          <p:nvPr>
            <p:ph sz="quarter" idx="10"/>
          </p:nvPr>
        </p:nvSpPr>
        <p:spPr>
          <a:xfrm>
            <a:off x="539750" y="196850"/>
            <a:ext cx="8280400" cy="4749800"/>
          </a:xfrm>
        </p:spPr>
        <p:txBody>
          <a:bodyPr>
            <a:normAutofit lnSpcReduction="10000"/>
          </a:bodyPr>
          <a:lstStyle/>
          <a:p>
            <a:pPr marL="0" indent="0">
              <a:lnSpc>
                <a:spcPct val="110000"/>
              </a:lnSpc>
              <a:buFont typeface="Arial" panose="020B0604020202020204" pitchFamily="34" charset="0"/>
              <a:buNone/>
              <a:defRPr/>
            </a:pPr>
            <a:r>
              <a:rPr lang="en-CA" sz="2800" b="1" dirty="0">
                <a:solidFill>
                  <a:srgbClr val="FFFF00"/>
                </a:solidFill>
              </a:rPr>
              <a:t>Copyright in works</a:t>
            </a:r>
          </a:p>
          <a:p>
            <a:pPr marL="0" indent="0">
              <a:lnSpc>
                <a:spcPct val="110000"/>
              </a:lnSpc>
              <a:buFont typeface="Arial" panose="020B0604020202020204" pitchFamily="34" charset="0"/>
              <a:buNone/>
              <a:defRPr/>
            </a:pPr>
            <a:r>
              <a:rPr lang="en-CA" sz="2800" b="1" dirty="0">
                <a:solidFill>
                  <a:schemeClr val="bg1"/>
                </a:solidFill>
              </a:rPr>
              <a:t>3</a:t>
            </a:r>
            <a:r>
              <a:rPr lang="en-CA" sz="2800" dirty="0">
                <a:solidFill>
                  <a:schemeClr val="bg1"/>
                </a:solidFill>
              </a:rPr>
              <a:t> </a:t>
            </a:r>
            <a:r>
              <a:rPr lang="en-CA" sz="2800" b="1" dirty="0">
                <a:solidFill>
                  <a:schemeClr val="bg1"/>
                </a:solidFill>
              </a:rPr>
              <a:t>(1)</a:t>
            </a:r>
            <a:r>
              <a:rPr lang="en-CA" sz="2800" dirty="0">
                <a:solidFill>
                  <a:schemeClr val="bg1"/>
                </a:solidFill>
              </a:rPr>
              <a:t> For the purposes of this Act, </a:t>
            </a:r>
            <a:r>
              <a:rPr lang="en-CA" sz="2800" b="1" i="1" dirty="0">
                <a:solidFill>
                  <a:schemeClr val="bg1"/>
                </a:solidFill>
              </a:rPr>
              <a:t>copyright</a:t>
            </a:r>
            <a:r>
              <a:rPr lang="en-CA" sz="2800" dirty="0">
                <a:solidFill>
                  <a:schemeClr val="bg1"/>
                </a:solidFill>
              </a:rPr>
              <a:t>, in relation to a work, means the sole right to produce or reproduce the work or any substantial part thereof </a:t>
            </a:r>
            <a:r>
              <a:rPr lang="en-CA" sz="2800" dirty="0">
                <a:solidFill>
                  <a:srgbClr val="FF0000"/>
                </a:solidFill>
              </a:rPr>
              <a:t>in any material form whatever</a:t>
            </a:r>
            <a:r>
              <a:rPr lang="en-CA" sz="2800" dirty="0">
                <a:solidFill>
                  <a:schemeClr val="bg1"/>
                </a:solidFill>
              </a:rPr>
              <a:t>, to perform the work or any </a:t>
            </a:r>
            <a:r>
              <a:rPr lang="en-CA" sz="3200" dirty="0">
                <a:solidFill>
                  <a:schemeClr val="bg1"/>
                </a:solidFill>
              </a:rPr>
              <a:t>substantial</a:t>
            </a:r>
            <a:r>
              <a:rPr lang="en-CA" sz="2800" dirty="0">
                <a:solidFill>
                  <a:schemeClr val="bg1"/>
                </a:solidFill>
              </a:rPr>
              <a:t> part thereof in public or, if the work is unpublished, to publish the work or any substantial part thereof, and includes the sole right (to)…</a:t>
            </a:r>
          </a:p>
          <a:p>
            <a:pPr marL="342900" lvl="1" indent="0">
              <a:buFont typeface="Arial" panose="020B0604020202020204" pitchFamily="34" charset="0"/>
              <a:buNone/>
              <a:defRPr/>
            </a:pPr>
            <a:br>
              <a:rPr lang="en-CA" dirty="0"/>
            </a:br>
            <a:endParaRPr lang="en-CA" dirty="0"/>
          </a:p>
          <a:p>
            <a:pPr>
              <a:defRPr/>
            </a:pPr>
            <a:endParaRPr lang="en-US" dirty="0"/>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5">
            <a:extLst>
              <a:ext uri="{FF2B5EF4-FFF2-40B4-BE49-F238E27FC236}">
                <a16:creationId xmlns:a16="http://schemas.microsoft.com/office/drawing/2014/main" id="{6B98895B-EA68-F5FF-31B1-E3499D202858}"/>
              </a:ext>
            </a:extLst>
          </p:cNvPr>
          <p:cNvSpPr>
            <a:spLocks noGrp="1" noChangeArrowheads="1"/>
          </p:cNvSpPr>
          <p:nvPr>
            <p:ph type="title"/>
          </p:nvPr>
        </p:nvSpPr>
        <p:spPr bwMode="auto">
          <a:xfrm>
            <a:off x="215106" y="0"/>
            <a:ext cx="8713787" cy="622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8B947166-CDB1-BFAB-F644-86B478989C96}"/>
              </a:ext>
            </a:extLst>
          </p:cNvPr>
          <p:cNvSpPr>
            <a:spLocks noGrp="1"/>
          </p:cNvSpPr>
          <p:nvPr>
            <p:ph idx="1"/>
          </p:nvPr>
        </p:nvSpPr>
        <p:spPr>
          <a:xfrm>
            <a:off x="107504" y="771550"/>
            <a:ext cx="8928992" cy="4371949"/>
          </a:xfrm>
        </p:spPr>
        <p:txBody>
          <a:bodyPr>
            <a:noAutofit/>
          </a:bodyPr>
          <a:lstStyle/>
          <a:p>
            <a:pPr marL="0" indent="0">
              <a:lnSpc>
                <a:spcPct val="110000"/>
              </a:lnSpc>
              <a:buFont typeface="Arial" panose="020B0604020202020204" pitchFamily="34" charset="0"/>
              <a:buNone/>
              <a:defRPr/>
            </a:pPr>
            <a:r>
              <a:rPr lang="en-US" sz="1800" b="1" dirty="0">
                <a:solidFill>
                  <a:schemeClr val="bg1"/>
                </a:solidFill>
              </a:rPr>
              <a:t>Reproduction of </a:t>
            </a:r>
            <a:r>
              <a:rPr lang="en-US" sz="1800" b="1" dirty="0">
                <a:solidFill>
                  <a:srgbClr val="FF0000"/>
                </a:solidFill>
              </a:rPr>
              <a:t>“</a:t>
            </a:r>
            <a:r>
              <a:rPr lang="en-US" sz="1800" b="1" dirty="0">
                <a:solidFill>
                  <a:schemeClr val="bg1"/>
                </a:solidFill>
              </a:rPr>
              <a:t>broadcast incidental copies</a:t>
            </a:r>
            <a:r>
              <a:rPr lang="en-US" sz="1800" b="1" dirty="0">
                <a:solidFill>
                  <a:srgbClr val="FF0000"/>
                </a:solidFill>
              </a:rPr>
              <a:t>”</a:t>
            </a:r>
            <a:r>
              <a:rPr lang="en-US" sz="1800" dirty="0">
                <a:solidFill>
                  <a:schemeClr val="bg1"/>
                </a:solidFill>
              </a:rPr>
              <a:t>	</a:t>
            </a:r>
          </a:p>
          <a:p>
            <a:pPr marL="0" indent="0">
              <a:lnSpc>
                <a:spcPct val="110000"/>
              </a:lnSpc>
              <a:buNone/>
              <a:defRPr/>
            </a:pPr>
            <a:r>
              <a:rPr lang="en-US" sz="1800" i="1" dirty="0">
                <a:solidFill>
                  <a:srgbClr val="00B0F0"/>
                </a:solidFill>
              </a:rPr>
              <a:t>CBC v. SODRAC 2003 Inc. </a:t>
            </a:r>
            <a:r>
              <a:rPr lang="en-CA" sz="1800" b="0" i="0" dirty="0">
                <a:solidFill>
                  <a:schemeClr val="bg1"/>
                </a:solidFill>
                <a:effectLst/>
              </a:rPr>
              <a:t>[2015] 3 SCR 615</a:t>
            </a:r>
            <a:endParaRPr lang="en-US" sz="1800" i="1" dirty="0">
              <a:solidFill>
                <a:schemeClr val="bg1"/>
              </a:solidFill>
            </a:endParaRPr>
          </a:p>
          <a:p>
            <a:pPr>
              <a:lnSpc>
                <a:spcPct val="110000"/>
              </a:lnSpc>
              <a:defRPr/>
            </a:pPr>
            <a:r>
              <a:rPr lang="en-US" sz="1800" dirty="0">
                <a:solidFill>
                  <a:schemeClr val="bg1"/>
                </a:solidFill>
              </a:rPr>
              <a:t>Should every instance of copying be considered to infringe the “reproduction” right? </a:t>
            </a:r>
          </a:p>
          <a:p>
            <a:pPr>
              <a:lnSpc>
                <a:spcPct val="110000"/>
              </a:lnSpc>
              <a:defRPr/>
            </a:pPr>
            <a:r>
              <a:rPr lang="en-US" sz="1800" dirty="0">
                <a:solidFill>
                  <a:schemeClr val="bg1"/>
                </a:solidFill>
              </a:rPr>
              <a:t>Rothstein J. (majority):</a:t>
            </a:r>
          </a:p>
          <a:p>
            <a:pPr lvl="1">
              <a:lnSpc>
                <a:spcPct val="110000"/>
              </a:lnSpc>
              <a:buFont typeface="Courier New" panose="02070309020205020404" pitchFamily="49" charset="0"/>
              <a:buChar char="o"/>
              <a:defRPr/>
            </a:pPr>
            <a:r>
              <a:rPr lang="en-US" sz="1800" dirty="0">
                <a:solidFill>
                  <a:schemeClr val="bg1"/>
                </a:solidFill>
              </a:rPr>
              <a:t>SCC’s understanding of the purpose of copyright has evolved; principle of </a:t>
            </a:r>
            <a:r>
              <a:rPr lang="en-US" sz="1800" dirty="0">
                <a:solidFill>
                  <a:srgbClr val="FFFF00"/>
                </a:solidFill>
              </a:rPr>
              <a:t>technological neutrality now recognized to be a core copyright principle </a:t>
            </a:r>
            <a:r>
              <a:rPr lang="is-IS" sz="1800" dirty="0">
                <a:solidFill>
                  <a:schemeClr val="bg1"/>
                </a:solidFill>
              </a:rPr>
              <a:t>…</a:t>
            </a:r>
          </a:p>
          <a:p>
            <a:pPr lvl="1">
              <a:lnSpc>
                <a:spcPct val="110000"/>
              </a:lnSpc>
              <a:buFont typeface="Courier New" panose="02070309020205020404" pitchFamily="49" charset="0"/>
              <a:buChar char="o"/>
              <a:defRPr/>
            </a:pPr>
            <a:r>
              <a:rPr lang="is-IS" sz="1800" dirty="0">
                <a:solidFill>
                  <a:schemeClr val="bg1"/>
                </a:solidFill>
              </a:rPr>
              <a:t>But these principles don’t override express statutory terms.</a:t>
            </a:r>
          </a:p>
          <a:p>
            <a:pPr lvl="1">
              <a:lnSpc>
                <a:spcPct val="110000"/>
              </a:lnSpc>
              <a:buFont typeface="Courier New" panose="02070309020205020404" pitchFamily="49" charset="0"/>
              <a:buChar char="o"/>
              <a:defRPr/>
            </a:pPr>
            <a:r>
              <a:rPr lang="en-CA" sz="1800" dirty="0">
                <a:solidFill>
                  <a:srgbClr val="FFFF00"/>
                </a:solidFill>
              </a:rPr>
              <a:t>Broadcast-incidental copying activities engage the reproduction right</a:t>
            </a:r>
          </a:p>
          <a:p>
            <a:pPr>
              <a:lnSpc>
                <a:spcPct val="110000"/>
              </a:lnSpc>
              <a:defRPr/>
            </a:pPr>
            <a:r>
              <a:rPr lang="en-CA" sz="1800" dirty="0" err="1">
                <a:solidFill>
                  <a:srgbClr val="00B0F0"/>
                </a:solidFill>
              </a:rPr>
              <a:t>Abella</a:t>
            </a:r>
            <a:r>
              <a:rPr lang="en-CA" sz="1800" dirty="0">
                <a:solidFill>
                  <a:srgbClr val="00B0F0"/>
                </a:solidFill>
              </a:rPr>
              <a:t> J.’s dissent </a:t>
            </a:r>
            <a:r>
              <a:rPr lang="en-CA" sz="1800" dirty="0">
                <a:solidFill>
                  <a:schemeClr val="bg1"/>
                </a:solidFill>
              </a:rPr>
              <a:t>suggested </a:t>
            </a:r>
            <a:r>
              <a:rPr lang="en-US" sz="1800" dirty="0">
                <a:solidFill>
                  <a:schemeClr val="bg1"/>
                </a:solidFill>
              </a:rPr>
              <a:t>Rothstein J. </a:t>
            </a:r>
            <a:r>
              <a:rPr lang="en-US" sz="1800" dirty="0">
                <a:solidFill>
                  <a:srgbClr val="FFFF00"/>
                </a:solidFill>
              </a:rPr>
              <a:t>inappropriately </a:t>
            </a:r>
            <a:r>
              <a:rPr lang="en-US" sz="1800" i="1" dirty="0">
                <a:solidFill>
                  <a:srgbClr val="FFFF00"/>
                </a:solidFill>
              </a:rPr>
              <a:t>“employs a literal approach to the interpretation of s. 3(1)(d</a:t>
            </a:r>
            <a:r>
              <a:rPr lang="en-US" sz="1800" i="1" dirty="0">
                <a:solidFill>
                  <a:schemeClr val="bg1"/>
                </a:solidFill>
              </a:rPr>
              <a:t>), reading the words of the provision without the benefit of the purpose and context of the Act to ascertain its true meaning.” </a:t>
            </a:r>
          </a:p>
          <a:p>
            <a:pPr lvl="1">
              <a:defRPr/>
            </a:pPr>
            <a:endParaRPr lang="en-US" sz="1800" dirty="0"/>
          </a:p>
        </p:txBody>
      </p:sp>
      <p:sp>
        <p:nvSpPr>
          <p:cNvPr id="4" name="Slide Number Placeholder 3">
            <a:extLst>
              <a:ext uri="{FF2B5EF4-FFF2-40B4-BE49-F238E27FC236}">
                <a16:creationId xmlns:a16="http://schemas.microsoft.com/office/drawing/2014/main" id="{A90185C5-2832-4AA2-1F51-7D60520B17CB}"/>
              </a:ext>
            </a:extLst>
          </p:cNvPr>
          <p:cNvSpPr>
            <a:spLocks noGrp="1"/>
          </p:cNvSpPr>
          <p:nvPr>
            <p:ph type="sldNum" sz="quarter" idx="12"/>
          </p:nvPr>
        </p:nvSpPr>
        <p:spPr/>
        <p:txBody>
          <a:bodyPr/>
          <a:lstStyle/>
          <a:p>
            <a:pPr defTabSz="342900" eaLnBrk="1" fontAlgn="auto" hangingPunct="1">
              <a:spcBef>
                <a:spcPts val="0"/>
              </a:spcBef>
              <a:spcAft>
                <a:spcPts val="0"/>
              </a:spcAft>
              <a:defRPr/>
            </a:pPr>
            <a:fld id="{08E6869C-4906-D745-8A4A-47164D3B6DA1}" type="slidenum">
              <a:rPr lang="en-US" sz="1350">
                <a:solidFill>
                  <a:prstClr val="black"/>
                </a:solidFill>
                <a:latin typeface="Arial"/>
                <a:ea typeface="+mn-ea"/>
              </a:rPr>
              <a:pPr defTabSz="342900" eaLnBrk="1" fontAlgn="auto" hangingPunct="1">
                <a:spcBef>
                  <a:spcPts val="0"/>
                </a:spcBef>
                <a:spcAft>
                  <a:spcPts val="0"/>
                </a:spcAft>
                <a:defRPr/>
              </a:pPr>
              <a:t>143</a:t>
            </a:fld>
            <a:endParaRPr lang="en-US" sz="1350">
              <a:solidFill>
                <a:prstClr val="black"/>
              </a:solidFill>
              <a:latin typeface="Arial"/>
              <a:ea typeface="+mn-ea"/>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B249DD-8B96-6F23-714E-D7EE11F8CB31}"/>
              </a:ext>
            </a:extLst>
          </p:cNvPr>
          <p:cNvSpPr>
            <a:spLocks noGrp="1"/>
          </p:cNvSpPr>
          <p:nvPr>
            <p:ph sz="quarter" idx="10"/>
          </p:nvPr>
        </p:nvSpPr>
        <p:spPr>
          <a:xfrm>
            <a:off x="179388" y="158750"/>
            <a:ext cx="8785225" cy="4860925"/>
          </a:xfrm>
        </p:spPr>
        <p:txBody>
          <a:bodyPr>
            <a:normAutofit fontScale="47500" lnSpcReduction="20000"/>
          </a:bodyPr>
          <a:lstStyle/>
          <a:p>
            <a:pPr marL="0" indent="0">
              <a:lnSpc>
                <a:spcPct val="110000"/>
              </a:lnSpc>
              <a:buFont typeface="Arial" panose="020B0604020202020204" pitchFamily="34" charset="0"/>
              <a:buNone/>
              <a:defRPr/>
            </a:pPr>
            <a:r>
              <a:rPr lang="en-CA" sz="6700" b="1" dirty="0">
                <a:solidFill>
                  <a:schemeClr val="bg1"/>
                </a:solidFill>
              </a:rPr>
              <a:t>Copyright in works</a:t>
            </a:r>
          </a:p>
          <a:p>
            <a:pPr>
              <a:lnSpc>
                <a:spcPct val="110000"/>
              </a:lnSpc>
              <a:defRPr/>
            </a:pPr>
            <a:r>
              <a:rPr lang="en-CA" sz="6700" b="1" dirty="0">
                <a:solidFill>
                  <a:schemeClr val="bg1"/>
                </a:solidFill>
              </a:rPr>
              <a:t>3</a:t>
            </a:r>
            <a:r>
              <a:rPr lang="en-CA" sz="6700" dirty="0">
                <a:solidFill>
                  <a:schemeClr val="bg1"/>
                </a:solidFill>
              </a:rPr>
              <a:t> </a:t>
            </a:r>
            <a:r>
              <a:rPr lang="en-CA" sz="6700" b="1" dirty="0">
                <a:solidFill>
                  <a:schemeClr val="bg1"/>
                </a:solidFill>
              </a:rPr>
              <a:t>(1)</a:t>
            </a:r>
            <a:r>
              <a:rPr lang="en-CA" sz="6700" dirty="0">
                <a:solidFill>
                  <a:schemeClr val="bg1"/>
                </a:solidFill>
              </a:rPr>
              <a:t> For the purposes of this Act, </a:t>
            </a:r>
            <a:r>
              <a:rPr lang="en-CA" sz="6700" b="1" i="1" dirty="0">
                <a:solidFill>
                  <a:schemeClr val="bg1"/>
                </a:solidFill>
              </a:rPr>
              <a:t>copyright</a:t>
            </a:r>
            <a:r>
              <a:rPr lang="en-CA" sz="6700" dirty="0">
                <a:solidFill>
                  <a:schemeClr val="bg1"/>
                </a:solidFill>
              </a:rPr>
              <a:t>, in relation to a work, means the sole right to produce or reproduce the work or </a:t>
            </a:r>
            <a:r>
              <a:rPr lang="en-CA" sz="6700" dirty="0">
                <a:solidFill>
                  <a:srgbClr val="FFFF00"/>
                </a:solidFill>
              </a:rPr>
              <a:t>any substantial part</a:t>
            </a:r>
            <a:r>
              <a:rPr lang="en-CA" sz="6700" dirty="0">
                <a:solidFill>
                  <a:schemeClr val="bg1"/>
                </a:solidFill>
              </a:rPr>
              <a:t> thereof in any material form whatever, to perform the work or any substantial part thereof in public or, if the work is unpublished, to publish the work or any substantial part thereof, and includes the sole right…</a:t>
            </a:r>
          </a:p>
          <a:p>
            <a:pPr lvl="1">
              <a:defRPr/>
            </a:pPr>
            <a:br>
              <a:rPr lang="en-CA" dirty="0"/>
            </a:br>
            <a:endParaRPr lang="en-CA" dirty="0"/>
          </a:p>
          <a:p>
            <a:pPr marL="0" indent="0">
              <a:buFont typeface="Arial" panose="020B0604020202020204" pitchFamily="34" charset="0"/>
              <a:buNone/>
              <a:defRPr/>
            </a:pPr>
            <a:endParaRPr lang="en-US" dirty="0"/>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5">
            <a:extLst>
              <a:ext uri="{FF2B5EF4-FFF2-40B4-BE49-F238E27FC236}">
                <a16:creationId xmlns:a16="http://schemas.microsoft.com/office/drawing/2014/main" id="{96E31C54-B04C-7FF4-7BBE-F557E2734632}"/>
              </a:ext>
            </a:extLst>
          </p:cNvPr>
          <p:cNvSpPr>
            <a:spLocks noGrp="1" noChangeArrowheads="1"/>
          </p:cNvSpPr>
          <p:nvPr>
            <p:ph type="title"/>
          </p:nvPr>
        </p:nvSpPr>
        <p:spPr bwMode="auto">
          <a:xfrm>
            <a:off x="358775" y="0"/>
            <a:ext cx="8426450" cy="879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23234" name="Content Placeholder 1">
            <a:extLst>
              <a:ext uri="{FF2B5EF4-FFF2-40B4-BE49-F238E27FC236}">
                <a16:creationId xmlns:a16="http://schemas.microsoft.com/office/drawing/2014/main" id="{287C95F1-0BAC-E844-44B3-175ABBD7A348}"/>
              </a:ext>
            </a:extLst>
          </p:cNvPr>
          <p:cNvSpPr>
            <a:spLocks noGrp="1" noChangeArrowheads="1"/>
          </p:cNvSpPr>
          <p:nvPr>
            <p:ph idx="1"/>
          </p:nvPr>
        </p:nvSpPr>
        <p:spPr bwMode="auto">
          <a:xfrm>
            <a:off x="358775" y="987425"/>
            <a:ext cx="8316913" cy="38195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rgbClr val="FFFF00"/>
                </a:solidFill>
              </a:rPr>
              <a:t>What constitutes </a:t>
            </a:r>
            <a:r>
              <a:rPr lang="en-US" altLang="en-US" sz="2400" b="1">
                <a:solidFill>
                  <a:srgbClr val="00B0F0"/>
                </a:solidFill>
              </a:rPr>
              <a:t>taking a</a:t>
            </a:r>
            <a:r>
              <a:rPr lang="en-US" altLang="en-US" sz="2400" b="1">
                <a:solidFill>
                  <a:srgbClr val="FFFF00"/>
                </a:solidFill>
              </a:rPr>
              <a:t> </a:t>
            </a:r>
            <a:r>
              <a:rPr lang="en-US" altLang="en-US" sz="2400" b="1">
                <a:solidFill>
                  <a:srgbClr val="FF0000"/>
                </a:solidFill>
              </a:rPr>
              <a:t>“</a:t>
            </a:r>
            <a:r>
              <a:rPr lang="en-US" altLang="en-US" sz="2400" b="1">
                <a:solidFill>
                  <a:schemeClr val="bg1"/>
                </a:solidFill>
              </a:rPr>
              <a:t>substantial part</a:t>
            </a:r>
            <a:r>
              <a:rPr lang="en-US" altLang="en-US" sz="2400" b="1">
                <a:solidFill>
                  <a:srgbClr val="FF0000"/>
                </a:solidFill>
              </a:rPr>
              <a:t>” </a:t>
            </a:r>
            <a:r>
              <a:rPr lang="en-US" altLang="en-US" sz="2400" b="1">
                <a:solidFill>
                  <a:srgbClr val="FFFF00"/>
                </a:solidFill>
              </a:rPr>
              <a:t>of a work? </a:t>
            </a:r>
          </a:p>
          <a:p>
            <a:pPr lvl="1">
              <a:buFont typeface="Arial" panose="020B0604020202020204" pitchFamily="34" charset="0"/>
              <a:buChar char="•"/>
            </a:pPr>
            <a:r>
              <a:rPr lang="en-US" altLang="en-US" sz="2400">
                <a:solidFill>
                  <a:schemeClr val="bg1"/>
                </a:solidFill>
              </a:rPr>
              <a:t>Applies to all rights, not just reproduction</a:t>
            </a:r>
          </a:p>
          <a:p>
            <a:pPr lvl="1">
              <a:buFont typeface="Arial" panose="020B0604020202020204" pitchFamily="34" charset="0"/>
              <a:buChar char="•"/>
            </a:pPr>
            <a:r>
              <a:rPr lang="en-US" altLang="en-US" sz="2400" i="1">
                <a:solidFill>
                  <a:srgbClr val="00B0F0"/>
                </a:solidFill>
              </a:rPr>
              <a:t>Cinar Corp. v. Robinson </a:t>
            </a:r>
            <a:r>
              <a:rPr lang="en-US" altLang="en-US" sz="2400">
                <a:solidFill>
                  <a:schemeClr val="bg1"/>
                </a:solidFill>
              </a:rPr>
              <a:t>(2013, SCC)</a:t>
            </a:r>
            <a:endParaRPr lang="en-US" altLang="en-US" sz="2400" i="1">
              <a:solidFill>
                <a:schemeClr val="bg1"/>
              </a:solidFill>
            </a:endParaRPr>
          </a:p>
          <a:p>
            <a:pPr lvl="2">
              <a:buFont typeface="Courier New" panose="02070309020205020404" pitchFamily="49" charset="0"/>
              <a:buChar char="o"/>
            </a:pPr>
            <a:r>
              <a:rPr lang="en-US" altLang="en-US">
                <a:solidFill>
                  <a:srgbClr val="FFFF00"/>
                </a:solidFill>
              </a:rPr>
              <a:t>Matter of fact and degree</a:t>
            </a:r>
            <a:r>
              <a:rPr lang="en-US" altLang="en-US">
                <a:solidFill>
                  <a:schemeClr val="bg1"/>
                </a:solidFill>
              </a:rPr>
              <a:t>; flexible notion </a:t>
            </a:r>
          </a:p>
          <a:p>
            <a:pPr lvl="2">
              <a:buFont typeface="Courier New" panose="02070309020205020404" pitchFamily="49" charset="0"/>
              <a:buChar char="o"/>
            </a:pPr>
            <a:r>
              <a:rPr lang="en-US" altLang="en-US">
                <a:solidFill>
                  <a:schemeClr val="bg1"/>
                </a:solidFill>
              </a:rPr>
              <a:t>Standard of review</a:t>
            </a:r>
          </a:p>
          <a:p>
            <a:pPr lvl="2">
              <a:buFont typeface="Courier New" panose="02070309020205020404" pitchFamily="49" charset="0"/>
              <a:buChar char="o"/>
            </a:pPr>
            <a:r>
              <a:rPr lang="en-US" altLang="en-US">
                <a:solidFill>
                  <a:srgbClr val="FF0000"/>
                </a:solidFill>
              </a:rPr>
              <a:t>Decided by quality rather than quantity</a:t>
            </a:r>
          </a:p>
          <a:p>
            <a:pPr lvl="2">
              <a:buFont typeface="Courier New" panose="02070309020205020404" pitchFamily="49" charset="0"/>
              <a:buChar char="o"/>
            </a:pPr>
            <a:r>
              <a:rPr lang="en-US" altLang="en-US">
                <a:solidFill>
                  <a:schemeClr val="bg1"/>
                </a:solidFill>
              </a:rPr>
              <a:t>Q: “do the copied features constitute a </a:t>
            </a:r>
            <a:r>
              <a:rPr lang="en-US" altLang="en-US">
                <a:solidFill>
                  <a:srgbClr val="FFFF00"/>
                </a:solidFill>
              </a:rPr>
              <a:t>substantial part of </a:t>
            </a:r>
            <a:r>
              <a:rPr lang="en-US" altLang="en-US" i="1">
                <a:solidFill>
                  <a:srgbClr val="FFFF00"/>
                </a:solidFill>
              </a:rPr>
              <a:t>the plaintiff’s work</a:t>
            </a:r>
            <a:r>
              <a:rPr lang="en-US" altLang="en-US">
                <a:solidFill>
                  <a:schemeClr val="bg1"/>
                </a:solidFill>
              </a:rPr>
              <a:t>?</a:t>
            </a:r>
          </a:p>
        </p:txBody>
      </p:sp>
      <p:sp>
        <p:nvSpPr>
          <p:cNvPr id="4" name="Slide Number Placeholder 3">
            <a:extLst>
              <a:ext uri="{FF2B5EF4-FFF2-40B4-BE49-F238E27FC236}">
                <a16:creationId xmlns:a16="http://schemas.microsoft.com/office/drawing/2014/main" id="{946CFD7B-2D82-56BB-A627-DE8D8E9DAC73}"/>
              </a:ext>
            </a:extLst>
          </p:cNvPr>
          <p:cNvSpPr>
            <a:spLocks noGrp="1"/>
          </p:cNvSpPr>
          <p:nvPr>
            <p:ph type="sldNum" sz="quarter" idx="12"/>
          </p:nvPr>
        </p:nvSpPr>
        <p:spPr/>
        <p:txBody>
          <a:bodyPr/>
          <a:lstStyle/>
          <a:p>
            <a:pPr defTabSz="342900" eaLnBrk="1" fontAlgn="auto" hangingPunct="1">
              <a:spcBef>
                <a:spcPts val="0"/>
              </a:spcBef>
              <a:spcAft>
                <a:spcPts val="0"/>
              </a:spcAft>
              <a:defRPr/>
            </a:pPr>
            <a:fld id="{0E41E534-6D2A-0F4E-B67B-A58A0DC386C3}" type="slidenum">
              <a:rPr lang="en-US" sz="1350">
                <a:solidFill>
                  <a:prstClr val="black"/>
                </a:solidFill>
                <a:latin typeface="Arial"/>
                <a:ea typeface="+mn-ea"/>
              </a:rPr>
              <a:pPr defTabSz="342900" eaLnBrk="1" fontAlgn="auto" hangingPunct="1">
                <a:spcBef>
                  <a:spcPts val="0"/>
                </a:spcBef>
                <a:spcAft>
                  <a:spcPts val="0"/>
                </a:spcAft>
                <a:defRPr/>
              </a:pPr>
              <a:t>145</a:t>
            </a:fld>
            <a:endParaRPr lang="en-US" sz="1350">
              <a:solidFill>
                <a:prstClr val="black"/>
              </a:solidFill>
              <a:latin typeface="Arial"/>
              <a:ea typeface="+mn-ea"/>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0004CB-D2D1-1DBC-4392-F00F9AAD466B}"/>
              </a:ext>
            </a:extLst>
          </p:cNvPr>
          <p:cNvSpPr>
            <a:spLocks noGrp="1"/>
          </p:cNvSpPr>
          <p:nvPr>
            <p:ph sz="quarter" idx="10"/>
          </p:nvPr>
        </p:nvSpPr>
        <p:spPr>
          <a:xfrm>
            <a:off x="323850" y="169863"/>
            <a:ext cx="8351838" cy="4778375"/>
          </a:xfrm>
        </p:spPr>
        <p:txBody>
          <a:bodyPr>
            <a:normAutofit fontScale="92500" lnSpcReduction="10000"/>
          </a:bodyPr>
          <a:lstStyle/>
          <a:p>
            <a:pPr>
              <a:lnSpc>
                <a:spcPct val="110000"/>
              </a:lnSpc>
              <a:defRPr/>
            </a:pPr>
            <a:r>
              <a:rPr lang="en-CA" i="1" dirty="0">
                <a:solidFill>
                  <a:schemeClr val="bg1"/>
                </a:solidFill>
              </a:rPr>
              <a:t>“The issue of </a:t>
            </a:r>
            <a:r>
              <a:rPr lang="en-CA" i="1" dirty="0">
                <a:solidFill>
                  <a:srgbClr val="FF0000"/>
                </a:solidFill>
              </a:rPr>
              <a:t>substantiality</a:t>
            </a:r>
            <a:r>
              <a:rPr lang="en-CA" i="1" dirty="0">
                <a:solidFill>
                  <a:schemeClr val="bg1"/>
                </a:solidFill>
              </a:rPr>
              <a:t> is one of </a:t>
            </a:r>
            <a:r>
              <a:rPr lang="en-CA" i="1" dirty="0">
                <a:solidFill>
                  <a:srgbClr val="FFFF00"/>
                </a:solidFill>
              </a:rPr>
              <a:t>mixed fact and law</a:t>
            </a:r>
            <a:r>
              <a:rPr lang="en-CA" i="1" dirty="0">
                <a:solidFill>
                  <a:schemeClr val="bg1"/>
                </a:solidFill>
              </a:rPr>
              <a:t>. Consequently, an appellate court </a:t>
            </a:r>
            <a:r>
              <a:rPr lang="en-CA" i="1" dirty="0">
                <a:solidFill>
                  <a:srgbClr val="FFFF00"/>
                </a:solidFill>
              </a:rPr>
              <a:t>should generally defer </a:t>
            </a:r>
            <a:r>
              <a:rPr lang="en-CA" i="1" dirty="0">
                <a:solidFill>
                  <a:schemeClr val="bg1"/>
                </a:solidFill>
              </a:rPr>
              <a:t>to the trial judge’s findings on substantiality, unless those findings are based on an error of law or palpable and overriding errors of fact” </a:t>
            </a:r>
          </a:p>
          <a:p>
            <a:pPr>
              <a:lnSpc>
                <a:spcPct val="110000"/>
              </a:lnSpc>
              <a:defRPr/>
            </a:pPr>
            <a:r>
              <a:rPr lang="en-CA" i="1" dirty="0">
                <a:solidFill>
                  <a:schemeClr val="bg1"/>
                </a:solidFill>
              </a:rPr>
              <a:t>“the </a:t>
            </a:r>
            <a:r>
              <a:rPr lang="en-CA" i="1" dirty="0">
                <a:solidFill>
                  <a:srgbClr val="FFFF00"/>
                </a:solidFill>
              </a:rPr>
              <a:t>cumulative effect of the features copied from the work must be considered</a:t>
            </a:r>
            <a:r>
              <a:rPr lang="en-CA" i="1" dirty="0">
                <a:solidFill>
                  <a:schemeClr val="bg1"/>
                </a:solidFill>
              </a:rPr>
              <a:t>, </a:t>
            </a:r>
            <a:r>
              <a:rPr lang="en-CA" i="1" dirty="0">
                <a:solidFill>
                  <a:srgbClr val="FF0000"/>
                </a:solidFill>
              </a:rPr>
              <a:t>to determine whether those features amount to a substantial part </a:t>
            </a:r>
            <a:r>
              <a:rPr lang="en-CA" i="1" dirty="0">
                <a:solidFill>
                  <a:schemeClr val="bg1"/>
                </a:solidFill>
              </a:rPr>
              <a:t>of [the Plaintiff’s] skill and judgment expressed in [their] work as a whole.”</a:t>
            </a:r>
          </a:p>
          <a:p>
            <a:pPr>
              <a:lnSpc>
                <a:spcPct val="110000"/>
              </a:lnSpc>
              <a:defRPr/>
            </a:pPr>
            <a:r>
              <a:rPr lang="en-US" i="1" dirty="0">
                <a:solidFill>
                  <a:schemeClr val="bg1"/>
                </a:solidFill>
              </a:rPr>
              <a:t>“A </a:t>
            </a:r>
            <a:r>
              <a:rPr lang="en-US" i="1" dirty="0">
                <a:solidFill>
                  <a:srgbClr val="FFFF00"/>
                </a:solidFill>
              </a:rPr>
              <a:t>substantial part of a work is not limited to the words on the page or the brushstrokes on the canvas</a:t>
            </a:r>
            <a:r>
              <a:rPr lang="en-US" i="1" dirty="0">
                <a:solidFill>
                  <a:schemeClr val="bg1"/>
                </a:solidFill>
              </a:rPr>
              <a:t>. The Act protects authors against both literal and non-literal copying, so long as the copied material forms a substantial part of the infringed work. “</a:t>
            </a:r>
            <a:endParaRPr lang="en-CA" i="1" dirty="0">
              <a:solidFill>
                <a:schemeClr val="bg1"/>
              </a:solidFill>
            </a:endParaRPr>
          </a:p>
          <a:p>
            <a:pPr>
              <a:lnSpc>
                <a:spcPct val="110000"/>
              </a:lnSpc>
              <a:defRPr/>
            </a:pPr>
            <a:r>
              <a:rPr lang="en-US" i="1" dirty="0">
                <a:solidFill>
                  <a:schemeClr val="bg1"/>
                </a:solidFill>
              </a:rPr>
              <a:t>“The need to </a:t>
            </a:r>
            <a:r>
              <a:rPr lang="en-US" i="1" dirty="0">
                <a:solidFill>
                  <a:srgbClr val="FF0000"/>
                </a:solidFill>
              </a:rPr>
              <a:t>strike an appropriate balance between giving protection to the skill and judgment exercised by authors in the expression of their ideas, on the one hand, and leaving ideas and elements from the public domain free for all to draw upon</a:t>
            </a:r>
            <a:r>
              <a:rPr lang="en-US" i="1" dirty="0">
                <a:solidFill>
                  <a:schemeClr val="bg1"/>
                </a:solidFill>
              </a:rPr>
              <a:t>, on the other, forms the background against which the arguments of the parties must be considered.”</a:t>
            </a:r>
            <a:endParaRPr lang="en-CA" i="1" dirty="0">
              <a:solidFill>
                <a:schemeClr val="bg1"/>
              </a:solidFill>
            </a:endParaRPr>
          </a:p>
          <a:p>
            <a:pPr>
              <a:defRPr/>
            </a:pPr>
            <a:endParaRPr lang="en-US" sz="1500" i="1" dirty="0">
              <a:solidFill>
                <a:schemeClr val="bg1"/>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a:extLst>
              <a:ext uri="{FF2B5EF4-FFF2-40B4-BE49-F238E27FC236}">
                <a16:creationId xmlns:a16="http://schemas.microsoft.com/office/drawing/2014/main" id="{A03143A8-1FCE-2C61-034A-1B0EED017889}"/>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F41889EA-4DE0-A82D-7FA8-9770620A5D45}"/>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235523" name="Content Placeholder 3" descr="Crystal_Project_pause-queue.png">
            <a:extLst>
              <a:ext uri="{FF2B5EF4-FFF2-40B4-BE49-F238E27FC236}">
                <a16:creationId xmlns:a16="http://schemas.microsoft.com/office/drawing/2014/main" id="{316AF9D3-6AD2-4C8E-0A71-3F4A441E1C0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Content Placeholder 2">
            <a:extLst>
              <a:ext uri="{FF2B5EF4-FFF2-40B4-BE49-F238E27FC236}">
                <a16:creationId xmlns:a16="http://schemas.microsoft.com/office/drawing/2014/main" id="{49866EFF-2F9F-8E44-92CC-BC8C18F29A4D}"/>
              </a:ext>
            </a:extLst>
          </p:cNvPr>
          <p:cNvSpPr>
            <a:spLocks noGrp="1" noChangeArrowheads="1"/>
          </p:cNvSpPr>
          <p:nvPr>
            <p:ph sz="quarter" idx="10"/>
          </p:nvPr>
        </p:nvSpPr>
        <p:spPr bwMode="auto">
          <a:xfrm>
            <a:off x="1444625" y="336550"/>
            <a:ext cx="6232525" cy="4141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Now</a:t>
            </a:r>
            <a:r>
              <a:rPr lang="en-US" altLang="en-US" sz="3300" dirty="0">
                <a:solidFill>
                  <a:srgbClr val="FF0000"/>
                </a:solidFill>
                <a:latin typeface="P22 Typewriter"/>
                <a:ea typeface="P22 Typewriter"/>
                <a:cs typeface="P22 Typewriter"/>
              </a:rPr>
              <a:t>,</a:t>
            </a:r>
            <a:r>
              <a:rPr lang="en-US" altLang="en-US" sz="3300" dirty="0">
                <a:solidFill>
                  <a:srgbClr val="FFFF00"/>
                </a:solidFill>
                <a:latin typeface="P22 Typewriter"/>
                <a:ea typeface="P22 Typewriter"/>
                <a:cs typeface="P22 Typewriter"/>
              </a:rPr>
              <a:t> continuing our regularly </a:t>
            </a:r>
          </a:p>
          <a:p>
            <a:pPr marL="0" indent="0" algn="ctr">
              <a:buFont typeface="Arial" panose="020B0604020202020204" pitchFamily="34" charset="0"/>
              <a:buNone/>
            </a:pPr>
            <a:r>
              <a:rPr lang="en-US" altLang="en-US" sz="3300" dirty="0">
                <a:solidFill>
                  <a:srgbClr val="FFFF00"/>
                </a:solidFill>
                <a:latin typeface="P22 Typewriter"/>
                <a:ea typeface="P22 Typewriter"/>
                <a:cs typeface="P22 Typewriter"/>
              </a:rPr>
              <a:t>scheduled programming</a:t>
            </a:r>
            <a:r>
              <a:rPr lang="en-US" altLang="en-US" sz="3300" dirty="0">
                <a:solidFill>
                  <a:srgbClr val="FF0000"/>
                </a:solidFill>
                <a:latin typeface="P22 Typewriter"/>
                <a:ea typeface="P22 Typewriter"/>
                <a:cs typeface="P22 Typewriter"/>
              </a:rPr>
              <a:t>…</a:t>
            </a:r>
          </a:p>
        </p:txBody>
      </p:sp>
      <p:pic>
        <p:nvPicPr>
          <p:cNvPr id="151554" name="Content Placeholder 3" descr="file7991274103168.jpg">
            <a:extLst>
              <a:ext uri="{FF2B5EF4-FFF2-40B4-BE49-F238E27FC236}">
                <a16:creationId xmlns:a16="http://schemas.microsoft.com/office/drawing/2014/main" id="{286925E1-74EA-94E6-0095-08734629079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243" r="-124"/>
          <a:stretch>
            <a:fillRect/>
          </a:stretch>
        </p:blipFill>
        <p:spPr bwMode="auto">
          <a:xfrm>
            <a:off x="2638425" y="1612900"/>
            <a:ext cx="38671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0923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extBox 1">
            <a:extLst>
              <a:ext uri="{FF2B5EF4-FFF2-40B4-BE49-F238E27FC236}">
                <a16:creationId xmlns:a16="http://schemas.microsoft.com/office/drawing/2014/main" id="{F35B4E94-B140-6BD1-13A8-77092CDB8E17}"/>
              </a:ext>
            </a:extLst>
          </p:cNvPr>
          <p:cNvSpPr txBox="1">
            <a:spLocks noChangeArrowheads="1"/>
          </p:cNvSpPr>
          <p:nvPr/>
        </p:nvSpPr>
        <p:spPr bwMode="auto">
          <a:xfrm>
            <a:off x="481013" y="138113"/>
            <a:ext cx="81819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4" name="TextBox 3">
            <a:extLst>
              <a:ext uri="{FF2B5EF4-FFF2-40B4-BE49-F238E27FC236}">
                <a16:creationId xmlns:a16="http://schemas.microsoft.com/office/drawing/2014/main" id="{606532E2-9E85-2F37-4832-80560A27581A}"/>
              </a:ext>
            </a:extLst>
          </p:cNvPr>
          <p:cNvSpPr txBox="1"/>
          <p:nvPr/>
        </p:nvSpPr>
        <p:spPr>
          <a:xfrm>
            <a:off x="1236663" y="1138238"/>
            <a:ext cx="6670675" cy="1385887"/>
          </a:xfrm>
          <a:prstGeom prst="rect">
            <a:avLst/>
          </a:prstGeom>
          <a:noFill/>
        </p:spPr>
        <p:txBody>
          <a:bodyPr>
            <a:spAutoFit/>
          </a:bodyPr>
          <a:lstStyle/>
          <a:p>
            <a:pPr>
              <a:defRPr/>
            </a:pPr>
            <a:r>
              <a:rPr lang="en-US" sz="2800" b="1" dirty="0">
                <a:solidFill>
                  <a:schemeClr val="bg1"/>
                </a:solidFill>
              </a:rPr>
              <a:t>Right to perform a work in public</a:t>
            </a:r>
          </a:p>
          <a:p>
            <a:pPr marL="342900" indent="-342900">
              <a:buFont typeface="Arial" panose="020B0604020202020204" pitchFamily="34" charset="0"/>
              <a:buChar char="•"/>
              <a:defRPr/>
            </a:pPr>
            <a:r>
              <a:rPr lang="en-US" sz="2800" dirty="0">
                <a:solidFill>
                  <a:srgbClr val="FFFF00"/>
                </a:solidFill>
              </a:rPr>
              <a:t>Where to draw the line between public and private</a:t>
            </a:r>
            <a:r>
              <a:rPr lang="en-US" sz="2800" dirty="0">
                <a:solidFill>
                  <a:srgbClr val="FF0000"/>
                </a:solidFill>
              </a:rPr>
              <a:t>?</a:t>
            </a:r>
          </a:p>
        </p:txBody>
      </p:sp>
      <p:pic>
        <p:nvPicPr>
          <p:cNvPr id="236547" name="Picture 4">
            <a:extLst>
              <a:ext uri="{FF2B5EF4-FFF2-40B4-BE49-F238E27FC236}">
                <a16:creationId xmlns:a16="http://schemas.microsoft.com/office/drawing/2014/main" id="{3E4CD871-3CDB-63F4-862F-9EE6AE8BB06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76825" y="2747963"/>
            <a:ext cx="2655888" cy="199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478D0664-343D-0DFF-C667-D7F32CE7D6D1}"/>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82809F9F-4B05-CE77-18E3-39B232FD1035}"/>
              </a:ext>
            </a:extLst>
          </p:cNvPr>
          <p:cNvPicPr>
            <a:picLocks noGrp="1" noChangeAspect="1"/>
          </p:cNvPicPr>
          <p:nvPr>
            <p:ph idx="1"/>
          </p:nvPr>
        </p:nvPicPr>
        <p:blipFill>
          <a:blip r:embed="rId2"/>
          <a:stretch>
            <a:fillRect/>
          </a:stretch>
        </p:blipFill>
        <p:spPr/>
      </p:pic>
      <p:pic>
        <p:nvPicPr>
          <p:cNvPr id="50179" name="Picture 6" descr="Graphical user interface, text, application, email&#10;&#10;Description automatically generated">
            <a:extLst>
              <a:ext uri="{FF2B5EF4-FFF2-40B4-BE49-F238E27FC236}">
                <a16:creationId xmlns:a16="http://schemas.microsoft.com/office/drawing/2014/main" id="{64C7001F-440C-670A-2503-3497CAE46C4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6550" y="609600"/>
            <a:ext cx="59309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8" name="Ink 7">
                <a:extLst>
                  <a:ext uri="{FF2B5EF4-FFF2-40B4-BE49-F238E27FC236}">
                    <a16:creationId xmlns:a16="http://schemas.microsoft.com/office/drawing/2014/main" id="{A38C6C72-BCF4-17FD-5120-89E3C76B015F}"/>
                  </a:ext>
                </a:extLst>
              </p14:cNvPr>
              <p14:cNvContentPartPr/>
              <p14:nvPr/>
            </p14:nvContentPartPr>
            <p14:xfrm>
              <a:off x="4876252" y="3198500"/>
              <a:ext cx="438840" cy="758520"/>
            </p14:xfrm>
          </p:contentPart>
        </mc:Choice>
        <mc:Fallback xmlns="">
          <p:pic>
            <p:nvPicPr>
              <p:cNvPr id="8" name="Ink 7">
                <a:extLst>
                  <a:ext uri="{FF2B5EF4-FFF2-40B4-BE49-F238E27FC236}">
                    <a16:creationId xmlns:a16="http://schemas.microsoft.com/office/drawing/2014/main" id="{A38C6C72-BCF4-17FD-5120-89E3C76B015F}"/>
                  </a:ext>
                </a:extLst>
              </p:cNvPr>
              <p:cNvPicPr/>
              <p:nvPr/>
            </p:nvPicPr>
            <p:blipFill>
              <a:blip r:embed="rId4"/>
              <a:stretch>
                <a:fillRect/>
              </a:stretch>
            </p:blipFill>
            <p:spPr>
              <a:xfrm>
                <a:off x="4867259" y="3189500"/>
                <a:ext cx="456466" cy="776160"/>
              </a:xfrm>
              <a:prstGeom prst="rect">
                <a:avLst/>
              </a:prstGeom>
            </p:spPr>
          </p:pic>
        </mc:Fallback>
      </mc:AlternateContent>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a:extLst>
              <a:ext uri="{FF2B5EF4-FFF2-40B4-BE49-F238E27FC236}">
                <a16:creationId xmlns:a16="http://schemas.microsoft.com/office/drawing/2014/main" id="{915155C7-BDCA-6D11-536E-99BCFD71A1CE}"/>
              </a:ext>
            </a:extLst>
          </p:cNvPr>
          <p:cNvSpPr>
            <a:spLocks noGrp="1" noChangeArrowheads="1"/>
          </p:cNvSpPr>
          <p:nvPr>
            <p:ph type="title"/>
          </p:nvPr>
        </p:nvSpPr>
        <p:spPr bwMode="auto">
          <a:xfrm>
            <a:off x="1485900" y="115888"/>
            <a:ext cx="6172200" cy="7334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S</a:t>
            </a:r>
            <a:r>
              <a:rPr lang="en-US" altLang="en-US" sz="4000" b="1">
                <a:solidFill>
                  <a:srgbClr val="FF0000"/>
                </a:solidFill>
              </a:rPr>
              <a:t>.</a:t>
            </a:r>
            <a:r>
              <a:rPr lang="en-US" altLang="en-US" sz="4000" b="1">
                <a:solidFill>
                  <a:srgbClr val="FFFF00"/>
                </a:solidFill>
              </a:rPr>
              <a:t>3 Copyright Act</a:t>
            </a:r>
          </a:p>
        </p:txBody>
      </p:sp>
      <p:sp>
        <p:nvSpPr>
          <p:cNvPr id="3" name="Content Placeholder 2">
            <a:extLst>
              <a:ext uri="{FF2B5EF4-FFF2-40B4-BE49-F238E27FC236}">
                <a16:creationId xmlns:a16="http://schemas.microsoft.com/office/drawing/2014/main" id="{14BBE3BF-2375-8346-AE54-D8E6642938D5}"/>
              </a:ext>
            </a:extLst>
          </p:cNvPr>
          <p:cNvSpPr>
            <a:spLocks noGrp="1"/>
          </p:cNvSpPr>
          <p:nvPr>
            <p:ph sz="quarter" idx="10"/>
          </p:nvPr>
        </p:nvSpPr>
        <p:spPr>
          <a:xfrm>
            <a:off x="539750" y="1058863"/>
            <a:ext cx="8064500" cy="3605212"/>
          </a:xfrm>
        </p:spPr>
        <p:txBody>
          <a:bodyPr>
            <a:normAutofit lnSpcReduction="10000"/>
          </a:bodyPr>
          <a:lstStyle/>
          <a:p>
            <a:pPr marL="0" indent="0">
              <a:lnSpc>
                <a:spcPct val="110000"/>
              </a:lnSpc>
              <a:buFont typeface="Arial" panose="020B0604020202020204" pitchFamily="34" charset="0"/>
              <a:buNone/>
              <a:defRPr/>
            </a:pPr>
            <a:r>
              <a:rPr lang="en-CA" sz="2400" b="1" i="1" dirty="0">
                <a:solidFill>
                  <a:schemeClr val="bg1"/>
                </a:solidFill>
              </a:rPr>
              <a:t>3</a:t>
            </a:r>
            <a:r>
              <a:rPr lang="en-CA" sz="2400" i="1" dirty="0">
                <a:solidFill>
                  <a:schemeClr val="bg1"/>
                </a:solidFill>
              </a:rPr>
              <a:t> </a:t>
            </a:r>
            <a:r>
              <a:rPr lang="en-CA" sz="2400" b="1" i="1" dirty="0">
                <a:solidFill>
                  <a:schemeClr val="bg1"/>
                </a:solidFill>
              </a:rPr>
              <a:t>(1)</a:t>
            </a:r>
            <a:r>
              <a:rPr lang="en-CA" sz="2400" i="1" dirty="0">
                <a:solidFill>
                  <a:schemeClr val="bg1"/>
                </a:solidFill>
              </a:rPr>
              <a:t> For the purposes of this Act, </a:t>
            </a:r>
            <a:r>
              <a:rPr lang="en-CA" sz="2400" b="1" i="1" dirty="0">
                <a:solidFill>
                  <a:srgbClr val="FFFF00"/>
                </a:solidFill>
              </a:rPr>
              <a:t>copyright</a:t>
            </a:r>
            <a:r>
              <a:rPr lang="en-CA" sz="2400" i="1" dirty="0">
                <a:solidFill>
                  <a:schemeClr val="bg1"/>
                </a:solidFill>
              </a:rPr>
              <a:t>, in relation to a work, </a:t>
            </a:r>
            <a:r>
              <a:rPr lang="en-CA" sz="2400" i="1" dirty="0">
                <a:solidFill>
                  <a:srgbClr val="FFFF00"/>
                </a:solidFill>
              </a:rPr>
              <a:t>means the sole right </a:t>
            </a:r>
            <a:r>
              <a:rPr lang="en-CA" sz="2400" i="1" dirty="0">
                <a:solidFill>
                  <a:schemeClr val="bg1"/>
                </a:solidFill>
              </a:rPr>
              <a:t>to produce or reproduce the work or any substantial part thereof in any material form whatever, </a:t>
            </a:r>
            <a:r>
              <a:rPr lang="en-CA" sz="2400" i="1" dirty="0">
                <a:solidFill>
                  <a:srgbClr val="FFFF00"/>
                </a:solidFill>
              </a:rPr>
              <a:t>to perform the work </a:t>
            </a:r>
            <a:r>
              <a:rPr lang="en-CA" sz="2400" i="1" dirty="0">
                <a:solidFill>
                  <a:schemeClr val="bg1"/>
                </a:solidFill>
              </a:rPr>
              <a:t>or any substantial part thereof </a:t>
            </a:r>
            <a:r>
              <a:rPr lang="en-CA" sz="2400" i="1" dirty="0">
                <a:solidFill>
                  <a:srgbClr val="FF0000"/>
                </a:solidFill>
              </a:rPr>
              <a:t>in public </a:t>
            </a:r>
            <a:r>
              <a:rPr lang="en-CA" sz="2400" i="1" dirty="0">
                <a:solidFill>
                  <a:schemeClr val="bg1"/>
                </a:solidFill>
              </a:rPr>
              <a:t>or, if the work is unpublished, to publish the work or any substantial part thereof, and includes the sole right</a:t>
            </a:r>
          </a:p>
          <a:p>
            <a:pPr marL="300038" lvl="1" indent="0">
              <a:lnSpc>
                <a:spcPct val="110000"/>
              </a:lnSpc>
              <a:buFont typeface="Arial" panose="020B0604020202020204" pitchFamily="34" charset="0"/>
              <a:buNone/>
              <a:defRPr/>
            </a:pPr>
            <a:r>
              <a:rPr lang="en-CA" sz="2400" b="1" i="1" dirty="0">
                <a:solidFill>
                  <a:schemeClr val="bg1"/>
                </a:solidFill>
              </a:rPr>
              <a:t>(a)</a:t>
            </a:r>
            <a:r>
              <a:rPr lang="en-CA" sz="2400" i="1" dirty="0">
                <a:solidFill>
                  <a:schemeClr val="bg1"/>
                </a:solidFill>
              </a:rPr>
              <a:t> to produce, reproduce, perform or publish any translation of the work,…</a:t>
            </a:r>
          </a:p>
          <a:p>
            <a:pPr marL="0" indent="0">
              <a:buFont typeface="Arial" panose="020B0604020202020204" pitchFamily="34" charset="0"/>
              <a:buNone/>
              <a:defRPr/>
            </a:pPr>
            <a:endParaRPr lang="en-US"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5">
            <a:extLst>
              <a:ext uri="{FF2B5EF4-FFF2-40B4-BE49-F238E27FC236}">
                <a16:creationId xmlns:a16="http://schemas.microsoft.com/office/drawing/2014/main" id="{B33BF0DC-FFFA-1C6C-631C-6AC8AB41EEDC}"/>
              </a:ext>
            </a:extLst>
          </p:cNvPr>
          <p:cNvSpPr>
            <a:spLocks noGrp="1" noChangeArrowheads="1"/>
          </p:cNvSpPr>
          <p:nvPr>
            <p:ph type="title"/>
          </p:nvPr>
        </p:nvSpPr>
        <p:spPr bwMode="auto">
          <a:xfrm>
            <a:off x="179388" y="26988"/>
            <a:ext cx="8640762" cy="668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A9F4CAE8-CBAF-FF80-1224-4B717636607D}"/>
              </a:ext>
            </a:extLst>
          </p:cNvPr>
          <p:cNvSpPr>
            <a:spLocks noGrp="1"/>
          </p:cNvSpPr>
          <p:nvPr>
            <p:ph idx="1"/>
          </p:nvPr>
        </p:nvSpPr>
        <p:spPr>
          <a:xfrm>
            <a:off x="250825" y="1058863"/>
            <a:ext cx="8642350" cy="3889375"/>
          </a:xfrm>
        </p:spPr>
        <p:txBody>
          <a:bodyPr>
            <a:noAutofit/>
          </a:bodyPr>
          <a:lstStyle/>
          <a:p>
            <a:pPr marL="0" indent="0">
              <a:buFont typeface="Arial" panose="020B0604020202020204" pitchFamily="34" charset="0"/>
              <a:buNone/>
              <a:defRPr/>
            </a:pPr>
            <a:r>
              <a:rPr lang="en-US" sz="2200" b="1" dirty="0">
                <a:solidFill>
                  <a:schemeClr val="bg1"/>
                </a:solidFill>
              </a:rPr>
              <a:t>Right to perform a work </a:t>
            </a:r>
            <a:r>
              <a:rPr lang="en-US" sz="2200" b="1" dirty="0">
                <a:solidFill>
                  <a:srgbClr val="FF0000"/>
                </a:solidFill>
              </a:rPr>
              <a:t>in public</a:t>
            </a:r>
          </a:p>
          <a:p>
            <a:pPr>
              <a:defRPr/>
            </a:pPr>
            <a:r>
              <a:rPr lang="en-US" sz="2200" i="1" dirty="0">
                <a:solidFill>
                  <a:srgbClr val="00B0F0"/>
                </a:solidFill>
              </a:rPr>
              <a:t>Canadian Admiral Corp. v. </a:t>
            </a:r>
            <a:r>
              <a:rPr lang="en-US" sz="2200" i="1" dirty="0" err="1">
                <a:solidFill>
                  <a:srgbClr val="00B0F0"/>
                </a:solidFill>
              </a:rPr>
              <a:t>Rediffusion</a:t>
            </a:r>
            <a:r>
              <a:rPr lang="en-US" sz="2200" i="1" dirty="0">
                <a:solidFill>
                  <a:srgbClr val="00B0F0"/>
                </a:solidFill>
              </a:rPr>
              <a:t> Inc., </a:t>
            </a:r>
            <a:r>
              <a:rPr lang="en-US" sz="2200" dirty="0">
                <a:solidFill>
                  <a:schemeClr val="bg1"/>
                </a:solidFill>
              </a:rPr>
              <a:t>[1954] Ex. C.R. 382</a:t>
            </a:r>
          </a:p>
          <a:p>
            <a:pPr lvl="1">
              <a:buFont typeface="Courier New" panose="02070309020205020404" pitchFamily="49" charset="0"/>
              <a:buChar char="o"/>
              <a:defRPr/>
            </a:pPr>
            <a:r>
              <a:rPr lang="en-CA" sz="2200" dirty="0">
                <a:solidFill>
                  <a:schemeClr val="bg1"/>
                </a:solidFill>
              </a:rPr>
              <a:t>Did the Defendant </a:t>
            </a:r>
            <a:r>
              <a:rPr lang="en-CA" sz="2200" dirty="0" err="1">
                <a:solidFill>
                  <a:schemeClr val="bg1"/>
                </a:solidFill>
              </a:rPr>
              <a:t>Redifusion</a:t>
            </a:r>
            <a:r>
              <a:rPr lang="en-CA" sz="2200" dirty="0">
                <a:solidFill>
                  <a:schemeClr val="bg1"/>
                </a:solidFill>
              </a:rPr>
              <a:t> perform the work in public when it </a:t>
            </a:r>
            <a:r>
              <a:rPr lang="en-CA" sz="2200" dirty="0" err="1">
                <a:solidFill>
                  <a:schemeClr val="bg1"/>
                </a:solidFill>
              </a:rPr>
              <a:t>rediffused</a:t>
            </a:r>
            <a:r>
              <a:rPr lang="en-CA" sz="2200" dirty="0">
                <a:solidFill>
                  <a:schemeClr val="bg1"/>
                </a:solidFill>
              </a:rPr>
              <a:t> the football telecast to its subscribers in their homes, and their showrooms/sales offices? </a:t>
            </a:r>
            <a:endParaRPr lang="en-US" sz="2200" dirty="0">
              <a:solidFill>
                <a:schemeClr val="bg1"/>
              </a:solidFill>
            </a:endParaRPr>
          </a:p>
          <a:p>
            <a:pPr lvl="1">
              <a:buFont typeface="Courier New" panose="02070309020205020404" pitchFamily="49" charset="0"/>
              <a:buChar char="o"/>
              <a:defRPr/>
            </a:pPr>
            <a:r>
              <a:rPr lang="en-US" sz="2200" dirty="0">
                <a:solidFill>
                  <a:srgbClr val="FFFF00"/>
                </a:solidFill>
              </a:rPr>
              <a:t>If the audience </a:t>
            </a:r>
            <a:r>
              <a:rPr lang="en-US" sz="2200" dirty="0">
                <a:solidFill>
                  <a:schemeClr val="bg1"/>
                </a:solidFill>
              </a:rPr>
              <a:t>considered in relation to the owners of the copyright </a:t>
            </a:r>
            <a:r>
              <a:rPr lang="en-US" sz="2200" dirty="0">
                <a:solidFill>
                  <a:srgbClr val="FFFF00"/>
                </a:solidFill>
              </a:rPr>
              <a:t>can properly be described as </a:t>
            </a:r>
            <a:r>
              <a:rPr lang="en-US" sz="2200" dirty="0">
                <a:solidFill>
                  <a:srgbClr val="FF0000"/>
                </a:solidFill>
              </a:rPr>
              <a:t>the owner’s ‘public’ </a:t>
            </a:r>
            <a:r>
              <a:rPr lang="en-US" sz="2200" dirty="0">
                <a:solidFill>
                  <a:schemeClr val="bg1"/>
                </a:solidFill>
              </a:rPr>
              <a:t>or part of their ‘public’, then anyone who performs the work </a:t>
            </a:r>
            <a:r>
              <a:rPr lang="en-US" sz="2200" dirty="0">
                <a:solidFill>
                  <a:srgbClr val="FFFF00"/>
                </a:solidFill>
              </a:rPr>
              <a:t>before that audience </a:t>
            </a:r>
            <a:r>
              <a:rPr lang="en-US" sz="2200" dirty="0">
                <a:solidFill>
                  <a:schemeClr val="bg1"/>
                </a:solidFill>
              </a:rPr>
              <a:t>without the consent of the author would be infringing their copyright (</a:t>
            </a:r>
            <a:r>
              <a:rPr lang="en-US" sz="2200" i="1" dirty="0">
                <a:solidFill>
                  <a:srgbClr val="00B0F0"/>
                </a:solidFill>
              </a:rPr>
              <a:t>Jennings v. Stephens</a:t>
            </a:r>
            <a:r>
              <a:rPr lang="en-US" sz="2200" dirty="0">
                <a:solidFill>
                  <a:schemeClr val="bg1"/>
                </a:solidFill>
              </a:rPr>
              <a:t>)</a:t>
            </a:r>
          </a:p>
        </p:txBody>
      </p:sp>
      <p:sp>
        <p:nvSpPr>
          <p:cNvPr id="4" name="Slide Number Placeholder 3">
            <a:extLst>
              <a:ext uri="{FF2B5EF4-FFF2-40B4-BE49-F238E27FC236}">
                <a16:creationId xmlns:a16="http://schemas.microsoft.com/office/drawing/2014/main" id="{E974E756-FBB5-8C58-05D4-DD5062E7E9E6}"/>
              </a:ext>
            </a:extLst>
          </p:cNvPr>
          <p:cNvSpPr>
            <a:spLocks noGrp="1"/>
          </p:cNvSpPr>
          <p:nvPr>
            <p:ph type="sldNum" sz="quarter" idx="12"/>
          </p:nvPr>
        </p:nvSpPr>
        <p:spPr/>
        <p:txBody>
          <a:bodyPr/>
          <a:lstStyle/>
          <a:p>
            <a:pPr defTabSz="342900" eaLnBrk="1" fontAlgn="auto" hangingPunct="1">
              <a:spcBef>
                <a:spcPts val="0"/>
              </a:spcBef>
              <a:spcAft>
                <a:spcPts val="0"/>
              </a:spcAft>
              <a:defRPr/>
            </a:pPr>
            <a:fld id="{6009A3BD-0A30-454F-B3F3-E69D6603C0EE}" type="slidenum">
              <a:rPr lang="en-US" sz="1350">
                <a:solidFill>
                  <a:prstClr val="black"/>
                </a:solidFill>
                <a:latin typeface="Arial"/>
                <a:ea typeface="+mn-ea"/>
              </a:rPr>
              <a:pPr defTabSz="342900" eaLnBrk="1" fontAlgn="auto" hangingPunct="1">
                <a:spcBef>
                  <a:spcPts val="0"/>
                </a:spcBef>
                <a:spcAft>
                  <a:spcPts val="0"/>
                </a:spcAft>
                <a:defRPr/>
              </a:pPr>
              <a:t>151</a:t>
            </a:fld>
            <a:endParaRPr lang="en-US" sz="1350">
              <a:solidFill>
                <a:prstClr val="black"/>
              </a:solidFill>
              <a:latin typeface="Arial"/>
              <a:ea typeface="+mn-ea"/>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5">
            <a:extLst>
              <a:ext uri="{FF2B5EF4-FFF2-40B4-BE49-F238E27FC236}">
                <a16:creationId xmlns:a16="http://schemas.microsoft.com/office/drawing/2014/main" id="{91ADA288-F7DE-81D8-4928-6D1769355A28}"/>
              </a:ext>
            </a:extLst>
          </p:cNvPr>
          <p:cNvSpPr>
            <a:spLocks noGrp="1" noChangeArrowheads="1"/>
          </p:cNvSpPr>
          <p:nvPr>
            <p:ph type="title"/>
          </p:nvPr>
        </p:nvSpPr>
        <p:spPr bwMode="auto">
          <a:xfrm>
            <a:off x="358775" y="219075"/>
            <a:ext cx="8426450" cy="8540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004A3FC-1F4D-ED2D-552C-852288359E96}"/>
              </a:ext>
            </a:extLst>
          </p:cNvPr>
          <p:cNvSpPr>
            <a:spLocks noGrp="1"/>
          </p:cNvSpPr>
          <p:nvPr>
            <p:ph idx="1"/>
          </p:nvPr>
        </p:nvSpPr>
        <p:spPr>
          <a:xfrm>
            <a:off x="539750" y="1276350"/>
            <a:ext cx="8245475" cy="3648075"/>
          </a:xfrm>
        </p:spPr>
        <p:txBody>
          <a:bodyPr>
            <a:normAutofit/>
          </a:bodyPr>
          <a:lstStyle/>
          <a:p>
            <a:pPr marL="0" indent="0">
              <a:lnSpc>
                <a:spcPct val="120000"/>
              </a:lnSpc>
              <a:buFont typeface="Arial" panose="020B0604020202020204" pitchFamily="34" charset="0"/>
              <a:buNone/>
              <a:defRPr/>
            </a:pPr>
            <a:r>
              <a:rPr lang="en-US" sz="1650" b="1" dirty="0">
                <a:solidFill>
                  <a:schemeClr val="bg1"/>
                </a:solidFill>
              </a:rPr>
              <a:t>Right to perform a work </a:t>
            </a:r>
            <a:r>
              <a:rPr lang="en-US" sz="1650" b="1" dirty="0">
                <a:solidFill>
                  <a:srgbClr val="FF0000"/>
                </a:solidFill>
              </a:rPr>
              <a:t>in public</a:t>
            </a:r>
          </a:p>
          <a:p>
            <a:pPr>
              <a:lnSpc>
                <a:spcPct val="120000"/>
              </a:lnSpc>
              <a:defRPr/>
            </a:pPr>
            <a:r>
              <a:rPr lang="en-US" sz="1650" i="1" dirty="0">
                <a:solidFill>
                  <a:srgbClr val="00B0F0"/>
                </a:solidFill>
              </a:rPr>
              <a:t>Canadian Admiral Corp. v. </a:t>
            </a:r>
            <a:r>
              <a:rPr lang="en-US" sz="1650" i="1" dirty="0" err="1">
                <a:solidFill>
                  <a:srgbClr val="00B0F0"/>
                </a:solidFill>
              </a:rPr>
              <a:t>Rediffusion</a:t>
            </a:r>
            <a:r>
              <a:rPr lang="en-US" sz="1650" i="1" dirty="0">
                <a:solidFill>
                  <a:srgbClr val="00B0F0"/>
                </a:solidFill>
              </a:rPr>
              <a:t> Inc., </a:t>
            </a:r>
            <a:r>
              <a:rPr lang="en-US" sz="1650" dirty="0">
                <a:solidFill>
                  <a:schemeClr val="bg1"/>
                </a:solidFill>
              </a:rPr>
              <a:t>[1954] Ex. C.R. 382</a:t>
            </a:r>
          </a:p>
          <a:p>
            <a:pPr lvl="1">
              <a:lnSpc>
                <a:spcPct val="120000"/>
              </a:lnSpc>
              <a:buFont typeface="Courier New" panose="02070309020205020404" pitchFamily="49" charset="0"/>
              <a:buChar char="o"/>
              <a:defRPr/>
            </a:pPr>
            <a:r>
              <a:rPr lang="en-US" sz="1650" dirty="0">
                <a:solidFill>
                  <a:schemeClr val="bg1"/>
                </a:solidFill>
              </a:rPr>
              <a:t>Exception given where audience is not part of author’s public</a:t>
            </a:r>
          </a:p>
          <a:p>
            <a:pPr lvl="1">
              <a:lnSpc>
                <a:spcPct val="120000"/>
              </a:lnSpc>
              <a:buFont typeface="Courier New" panose="02070309020205020404" pitchFamily="49" charset="0"/>
              <a:buChar char="o"/>
              <a:defRPr/>
            </a:pPr>
            <a:r>
              <a:rPr lang="en-US" sz="1650" dirty="0">
                <a:solidFill>
                  <a:schemeClr val="bg1"/>
                </a:solidFill>
              </a:rPr>
              <a:t>Main case is </a:t>
            </a:r>
            <a:r>
              <a:rPr lang="en-US" sz="1650" i="1" dirty="0">
                <a:solidFill>
                  <a:srgbClr val="00B0F0"/>
                </a:solidFill>
              </a:rPr>
              <a:t>Jennings v. Stephens</a:t>
            </a:r>
            <a:r>
              <a:rPr lang="en-US" sz="1650" dirty="0">
                <a:solidFill>
                  <a:srgbClr val="00B0F0"/>
                </a:solidFill>
              </a:rPr>
              <a:t> </a:t>
            </a:r>
            <a:r>
              <a:rPr lang="en-US" sz="1650" dirty="0">
                <a:solidFill>
                  <a:schemeClr val="bg1"/>
                </a:solidFill>
              </a:rPr>
              <a:t>[1936] 1 All E.R. 228 &amp; 413 where 600 workers listened to broadcast music in a factory. </a:t>
            </a:r>
            <a:r>
              <a:rPr lang="en-US" sz="1650" dirty="0">
                <a:solidFill>
                  <a:srgbClr val="FFFF00"/>
                </a:solidFill>
              </a:rPr>
              <a:t> </a:t>
            </a:r>
            <a:r>
              <a:rPr lang="en-US" sz="1650" dirty="0">
                <a:solidFill>
                  <a:schemeClr val="bg1"/>
                </a:solidFill>
              </a:rPr>
              <a:t>Held that </a:t>
            </a:r>
            <a:r>
              <a:rPr lang="en-CA" sz="1650" dirty="0">
                <a:solidFill>
                  <a:schemeClr val="bg1"/>
                </a:solidFill>
              </a:rPr>
              <a:t>everything depends on the </a:t>
            </a:r>
            <a:r>
              <a:rPr lang="en-CA" sz="1650" dirty="0">
                <a:solidFill>
                  <a:srgbClr val="FF0000"/>
                </a:solidFill>
              </a:rPr>
              <a:t>character of the audience </a:t>
            </a:r>
            <a:r>
              <a:rPr lang="en-CA" sz="1650" dirty="0">
                <a:solidFill>
                  <a:schemeClr val="bg1"/>
                </a:solidFill>
              </a:rPr>
              <a:t>– </a:t>
            </a:r>
            <a:r>
              <a:rPr lang="en-CA" sz="1650" dirty="0">
                <a:solidFill>
                  <a:srgbClr val="FFFF00"/>
                </a:solidFill>
              </a:rPr>
              <a:t>Is the audience part of the copyright owner’s public</a:t>
            </a:r>
            <a:r>
              <a:rPr lang="en-CA" sz="1650" dirty="0">
                <a:solidFill>
                  <a:srgbClr val="FF0000"/>
                </a:solidFill>
              </a:rPr>
              <a:t>? </a:t>
            </a:r>
            <a:r>
              <a:rPr lang="en-CA" sz="1650" dirty="0">
                <a:solidFill>
                  <a:schemeClr val="bg1"/>
                </a:solidFill>
              </a:rPr>
              <a:t>If the audience considered in relation to the owner of the copyright can properly be described as the owner's "public" or part of his "public," </a:t>
            </a:r>
            <a:r>
              <a:rPr lang="en-CA" sz="1650" dirty="0">
                <a:solidFill>
                  <a:srgbClr val="FFFF00"/>
                </a:solidFill>
              </a:rPr>
              <a:t>then anyone who performs the work before that audience without the consent of the author would be infringing his copyright</a:t>
            </a:r>
            <a:r>
              <a:rPr lang="en-CA" sz="1650" dirty="0">
                <a:solidFill>
                  <a:schemeClr val="bg1"/>
                </a:solidFill>
              </a:rPr>
              <a:t>.</a:t>
            </a:r>
          </a:p>
          <a:p>
            <a:pPr lvl="1">
              <a:lnSpc>
                <a:spcPct val="120000"/>
              </a:lnSpc>
              <a:defRPr/>
            </a:pPr>
            <a:endParaRPr lang="en-US" sz="2100" i="1" u="sng" dirty="0">
              <a:solidFill>
                <a:schemeClr val="bg1"/>
              </a:solidFill>
            </a:endParaRPr>
          </a:p>
        </p:txBody>
      </p:sp>
      <p:sp>
        <p:nvSpPr>
          <p:cNvPr id="4" name="Slide Number Placeholder 3">
            <a:extLst>
              <a:ext uri="{FF2B5EF4-FFF2-40B4-BE49-F238E27FC236}">
                <a16:creationId xmlns:a16="http://schemas.microsoft.com/office/drawing/2014/main" id="{2F49610E-3C85-0C85-38CE-95FF56FE4AE7}"/>
              </a:ext>
            </a:extLst>
          </p:cNvPr>
          <p:cNvSpPr>
            <a:spLocks noGrp="1"/>
          </p:cNvSpPr>
          <p:nvPr>
            <p:ph type="sldNum" sz="quarter" idx="12"/>
          </p:nvPr>
        </p:nvSpPr>
        <p:spPr/>
        <p:txBody>
          <a:bodyPr/>
          <a:lstStyle/>
          <a:p>
            <a:pPr defTabSz="342900" eaLnBrk="1" fontAlgn="auto" hangingPunct="1">
              <a:spcBef>
                <a:spcPts val="0"/>
              </a:spcBef>
              <a:spcAft>
                <a:spcPts val="0"/>
              </a:spcAft>
              <a:defRPr/>
            </a:pPr>
            <a:fld id="{7820D419-4D32-4E4F-BB3F-819738CC9BD9}" type="slidenum">
              <a:rPr lang="en-US" sz="1350">
                <a:solidFill>
                  <a:prstClr val="black"/>
                </a:solidFill>
                <a:latin typeface="Arial"/>
                <a:ea typeface="+mn-ea"/>
              </a:rPr>
              <a:pPr defTabSz="342900" eaLnBrk="1" fontAlgn="auto" hangingPunct="1">
                <a:spcBef>
                  <a:spcPts val="0"/>
                </a:spcBef>
                <a:spcAft>
                  <a:spcPts val="0"/>
                </a:spcAft>
                <a:defRPr/>
              </a:pPr>
              <a:t>152</a:t>
            </a:fld>
            <a:endParaRPr lang="en-US" sz="1350">
              <a:solidFill>
                <a:prstClr val="black"/>
              </a:solidFill>
              <a:latin typeface="Arial"/>
              <a:ea typeface="+mn-ea"/>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a:extLst>
              <a:ext uri="{FF2B5EF4-FFF2-40B4-BE49-F238E27FC236}">
                <a16:creationId xmlns:a16="http://schemas.microsoft.com/office/drawing/2014/main" id="{2BC428B2-C0CA-FBA5-5E8C-C1ABF46CC6FE}"/>
              </a:ext>
            </a:extLst>
          </p:cNvPr>
          <p:cNvSpPr>
            <a:spLocks noGrp="1" noChangeArrowheads="1"/>
          </p:cNvSpPr>
          <p:nvPr>
            <p:ph type="title"/>
          </p:nvPr>
        </p:nvSpPr>
        <p:spPr bwMode="auto">
          <a:xfrm>
            <a:off x="1485900" y="206375"/>
            <a:ext cx="6172200" cy="625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Net Result</a:t>
            </a:r>
          </a:p>
        </p:txBody>
      </p:sp>
      <p:sp>
        <p:nvSpPr>
          <p:cNvPr id="242690" name="Content Placeholder 2">
            <a:extLst>
              <a:ext uri="{FF2B5EF4-FFF2-40B4-BE49-F238E27FC236}">
                <a16:creationId xmlns:a16="http://schemas.microsoft.com/office/drawing/2014/main" id="{B49DE187-E174-66BD-F5B0-A64A53592005}"/>
              </a:ext>
            </a:extLst>
          </p:cNvPr>
          <p:cNvSpPr>
            <a:spLocks noGrp="1" noChangeArrowheads="1"/>
          </p:cNvSpPr>
          <p:nvPr>
            <p:ph idx="1"/>
          </p:nvPr>
        </p:nvSpPr>
        <p:spPr bwMode="auto">
          <a:xfrm>
            <a:off x="395288" y="1103313"/>
            <a:ext cx="8353425" cy="3851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000" i="1">
                <a:solidFill>
                  <a:schemeClr val="bg1"/>
                </a:solidFill>
              </a:rPr>
              <a:t>A performance in public means a performance to an audience which is not domestic or quasi domestic in character</a:t>
            </a:r>
            <a:r>
              <a:rPr lang="en-CA" altLang="en-US" sz="3000" i="1">
                <a:solidFill>
                  <a:srgbClr val="FF0000"/>
                </a:solidFill>
              </a:rPr>
              <a:t>.</a:t>
            </a:r>
            <a:r>
              <a:rPr lang="en-CA" altLang="en-US" sz="3000" i="1">
                <a:solidFill>
                  <a:schemeClr val="bg1"/>
                </a:solidFill>
              </a:rPr>
              <a:t> The answer depends </a:t>
            </a:r>
            <a:r>
              <a:rPr lang="en-CA" altLang="en-US" sz="3000" i="1">
                <a:solidFill>
                  <a:srgbClr val="FF0000"/>
                </a:solidFill>
              </a:rPr>
              <a:t>“</a:t>
            </a:r>
            <a:r>
              <a:rPr lang="en-CA" altLang="en-US" sz="3000" i="1">
                <a:solidFill>
                  <a:srgbClr val="FFFF00"/>
                </a:solidFill>
              </a:rPr>
              <a:t>solely upon the character of the audience</a:t>
            </a:r>
            <a:r>
              <a:rPr lang="en-CA" altLang="en-US" sz="3000" i="1">
                <a:solidFill>
                  <a:srgbClr val="FF0000"/>
                </a:solidFill>
              </a:rPr>
              <a:t>”</a:t>
            </a:r>
            <a:r>
              <a:rPr lang="en-CA" altLang="en-US" sz="3000" i="1">
                <a:solidFill>
                  <a:schemeClr val="bg1"/>
                </a:solidFill>
              </a:rPr>
              <a:t> and factors such as whether visitors are present, </a:t>
            </a:r>
            <a:r>
              <a:rPr lang="en-CA" altLang="en-US" sz="3000" i="1">
                <a:solidFill>
                  <a:srgbClr val="FFFF00"/>
                </a:solidFill>
              </a:rPr>
              <a:t>whether an entrance fee is charged</a:t>
            </a:r>
            <a:r>
              <a:rPr lang="en-CA" altLang="en-US" sz="3000" i="1">
                <a:solidFill>
                  <a:schemeClr val="bg1"/>
                </a:solidFill>
              </a:rPr>
              <a:t>, or the number of people in the </a:t>
            </a:r>
            <a:r>
              <a:rPr lang="en-CA" altLang="en-US" sz="3000" i="1">
                <a:solidFill>
                  <a:srgbClr val="FFFF00"/>
                </a:solidFill>
              </a:rPr>
              <a:t>audience</a:t>
            </a:r>
            <a:r>
              <a:rPr lang="en-CA" altLang="en-US" sz="3000" i="1">
                <a:solidFill>
                  <a:schemeClr val="bg1"/>
                </a:solidFill>
              </a:rPr>
              <a:t> are not pre-determined.</a:t>
            </a:r>
            <a:endParaRPr lang="en-US" altLang="en-US" sz="3000" i="1">
              <a:solidFill>
                <a:schemeClr val="bg1"/>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5">
            <a:extLst>
              <a:ext uri="{FF2B5EF4-FFF2-40B4-BE49-F238E27FC236}">
                <a16:creationId xmlns:a16="http://schemas.microsoft.com/office/drawing/2014/main" id="{0AD37CCC-8233-E4CE-9C3A-87E2169B5545}"/>
              </a:ext>
            </a:extLst>
          </p:cNvPr>
          <p:cNvSpPr>
            <a:spLocks noGrp="1" noChangeArrowheads="1"/>
          </p:cNvSpPr>
          <p:nvPr>
            <p:ph type="title"/>
          </p:nvPr>
        </p:nvSpPr>
        <p:spPr bwMode="auto">
          <a:xfrm>
            <a:off x="250825" y="76200"/>
            <a:ext cx="8642350" cy="8397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E3CE5721-5046-ECB5-11C5-DBABBEC425A7}"/>
              </a:ext>
            </a:extLst>
          </p:cNvPr>
          <p:cNvSpPr>
            <a:spLocks noGrp="1"/>
          </p:cNvSpPr>
          <p:nvPr>
            <p:ph idx="1"/>
          </p:nvPr>
        </p:nvSpPr>
        <p:spPr>
          <a:xfrm>
            <a:off x="250825" y="1058863"/>
            <a:ext cx="8642350" cy="4008437"/>
          </a:xfrm>
        </p:spPr>
        <p:txBody>
          <a:bodyPr>
            <a:normAutofit/>
          </a:bodyPr>
          <a:lstStyle/>
          <a:p>
            <a:pPr marL="0" indent="0">
              <a:lnSpc>
                <a:spcPct val="120000"/>
              </a:lnSpc>
              <a:buFont typeface="Arial" panose="020B0604020202020204" pitchFamily="34" charset="0"/>
              <a:buNone/>
              <a:defRPr/>
            </a:pPr>
            <a:r>
              <a:rPr lang="en-US" sz="2200" b="1" dirty="0">
                <a:solidFill>
                  <a:schemeClr val="bg1"/>
                </a:solidFill>
              </a:rPr>
              <a:t>Right to perform a work </a:t>
            </a:r>
            <a:r>
              <a:rPr lang="en-US" sz="2200" b="1" dirty="0">
                <a:solidFill>
                  <a:srgbClr val="FF0000"/>
                </a:solidFill>
              </a:rPr>
              <a:t>in public</a:t>
            </a:r>
          </a:p>
          <a:p>
            <a:pPr>
              <a:lnSpc>
                <a:spcPct val="120000"/>
              </a:lnSpc>
              <a:defRPr/>
            </a:pPr>
            <a:r>
              <a:rPr lang="en-US" sz="2200" i="1" dirty="0">
                <a:solidFill>
                  <a:srgbClr val="00B0F0"/>
                </a:solidFill>
              </a:rPr>
              <a:t>Canadian Admiral Corp. v. </a:t>
            </a:r>
            <a:r>
              <a:rPr lang="en-US" sz="2200" i="1" dirty="0" err="1">
                <a:solidFill>
                  <a:srgbClr val="00B0F0"/>
                </a:solidFill>
              </a:rPr>
              <a:t>Rediffusion</a:t>
            </a:r>
            <a:r>
              <a:rPr lang="en-US" sz="2200" i="1" dirty="0">
                <a:solidFill>
                  <a:srgbClr val="00B0F0"/>
                </a:solidFill>
              </a:rPr>
              <a:t> Inc., </a:t>
            </a:r>
            <a:r>
              <a:rPr lang="en-US" sz="2200" dirty="0">
                <a:solidFill>
                  <a:schemeClr val="bg1"/>
                </a:solidFill>
              </a:rPr>
              <a:t>[1954] Ex. C.R. 382: Exception given where audience is not part of author’s public</a:t>
            </a:r>
          </a:p>
          <a:p>
            <a:pPr lvl="1">
              <a:lnSpc>
                <a:spcPct val="120000"/>
              </a:lnSpc>
              <a:buFont typeface="Courier New" panose="02070309020205020404" pitchFamily="49" charset="0"/>
              <a:buChar char="o"/>
              <a:defRPr/>
            </a:pPr>
            <a:r>
              <a:rPr lang="en-US" sz="2200" dirty="0">
                <a:solidFill>
                  <a:srgbClr val="FFFF00"/>
                </a:solidFill>
              </a:rPr>
              <a:t>Other cases cited</a:t>
            </a:r>
            <a:r>
              <a:rPr lang="en-US" sz="2200" dirty="0">
                <a:solidFill>
                  <a:schemeClr val="bg1"/>
                </a:solidFill>
              </a:rPr>
              <a:t>: </a:t>
            </a:r>
            <a:r>
              <a:rPr lang="en-CA" sz="2200" i="1" dirty="0">
                <a:solidFill>
                  <a:srgbClr val="00B0F0"/>
                </a:solidFill>
              </a:rPr>
              <a:t>Duck v. Bates </a:t>
            </a:r>
            <a:r>
              <a:rPr lang="en-CA" sz="2200" dirty="0">
                <a:solidFill>
                  <a:schemeClr val="bg1"/>
                </a:solidFill>
              </a:rPr>
              <a:t>(1884)</a:t>
            </a:r>
          </a:p>
          <a:p>
            <a:pPr lvl="2">
              <a:buFont typeface="Wingdings" pitchFamily="2" charset="2"/>
              <a:buChar char="§"/>
              <a:defRPr/>
            </a:pPr>
            <a:r>
              <a:rPr lang="en-CA" sz="2200" dirty="0">
                <a:solidFill>
                  <a:schemeClr val="bg1"/>
                </a:solidFill>
              </a:rPr>
              <a:t>Play performed to nurses, attendants, doctors, students, some of their families at Guy’s Hospital. It was </a:t>
            </a:r>
            <a:r>
              <a:rPr lang="en-CA" sz="2200" dirty="0">
                <a:solidFill>
                  <a:srgbClr val="FFFF00"/>
                </a:solidFill>
              </a:rPr>
              <a:t>held</a:t>
            </a:r>
            <a:r>
              <a:rPr lang="en-CA" sz="2200" dirty="0">
                <a:solidFill>
                  <a:schemeClr val="bg1"/>
                </a:solidFill>
              </a:rPr>
              <a:t> to be a </a:t>
            </a:r>
            <a:r>
              <a:rPr lang="en-CA" sz="2200" dirty="0">
                <a:solidFill>
                  <a:srgbClr val="FFFF00"/>
                </a:solidFill>
              </a:rPr>
              <a:t>domestic or quasi-domestic performance</a:t>
            </a:r>
            <a:r>
              <a:rPr lang="en-CA" sz="2200" dirty="0">
                <a:solidFill>
                  <a:schemeClr val="bg1"/>
                </a:solidFill>
              </a:rPr>
              <a:t> – not a performance in public. </a:t>
            </a:r>
          </a:p>
          <a:p>
            <a:pPr lvl="2">
              <a:buFont typeface="Wingdings" pitchFamily="2" charset="2"/>
              <a:buChar char="§"/>
              <a:defRPr/>
            </a:pPr>
            <a:r>
              <a:rPr lang="en-CA" sz="2200" dirty="0">
                <a:solidFill>
                  <a:schemeClr val="bg1"/>
                </a:solidFill>
              </a:rPr>
              <a:t>Could argue that </a:t>
            </a:r>
            <a:r>
              <a:rPr lang="en-CA" sz="2200" i="1" dirty="0">
                <a:solidFill>
                  <a:srgbClr val="00B0F0"/>
                </a:solidFill>
              </a:rPr>
              <a:t>Duck</a:t>
            </a:r>
            <a:r>
              <a:rPr lang="en-CA" sz="2200" dirty="0">
                <a:solidFill>
                  <a:schemeClr val="bg1"/>
                </a:solidFill>
              </a:rPr>
              <a:t> defines Performance In Public in a more narrowly  than does </a:t>
            </a:r>
            <a:r>
              <a:rPr lang="en-CA" sz="2200" i="1" dirty="0">
                <a:solidFill>
                  <a:srgbClr val="00B0F0"/>
                </a:solidFill>
              </a:rPr>
              <a:t>Jennings</a:t>
            </a:r>
          </a:p>
        </p:txBody>
      </p:sp>
      <p:sp>
        <p:nvSpPr>
          <p:cNvPr id="4" name="Slide Number Placeholder 3">
            <a:extLst>
              <a:ext uri="{FF2B5EF4-FFF2-40B4-BE49-F238E27FC236}">
                <a16:creationId xmlns:a16="http://schemas.microsoft.com/office/drawing/2014/main" id="{8DD0F929-4085-E242-B40C-6B8C21534B7B}"/>
              </a:ext>
            </a:extLst>
          </p:cNvPr>
          <p:cNvSpPr>
            <a:spLocks noGrp="1"/>
          </p:cNvSpPr>
          <p:nvPr>
            <p:ph type="sldNum" sz="quarter" idx="12"/>
          </p:nvPr>
        </p:nvSpPr>
        <p:spPr/>
        <p:txBody>
          <a:bodyPr/>
          <a:lstStyle/>
          <a:p>
            <a:pPr defTabSz="342900" eaLnBrk="1" fontAlgn="auto" hangingPunct="1">
              <a:spcBef>
                <a:spcPts val="0"/>
              </a:spcBef>
              <a:spcAft>
                <a:spcPts val="0"/>
              </a:spcAft>
              <a:defRPr/>
            </a:pPr>
            <a:fld id="{2B033DBD-1C04-6F44-9D47-5AA9E13D4BB0}" type="slidenum">
              <a:rPr lang="en-US" sz="1350">
                <a:solidFill>
                  <a:prstClr val="black"/>
                </a:solidFill>
                <a:latin typeface="Arial"/>
                <a:ea typeface="+mn-ea"/>
              </a:rPr>
              <a:pPr defTabSz="342900" eaLnBrk="1" fontAlgn="auto" hangingPunct="1">
                <a:spcBef>
                  <a:spcPts val="0"/>
                </a:spcBef>
                <a:spcAft>
                  <a:spcPts val="0"/>
                </a:spcAft>
                <a:defRPr/>
              </a:pPr>
              <a:t>154</a:t>
            </a:fld>
            <a:endParaRPr lang="en-US" sz="1350">
              <a:solidFill>
                <a:prstClr val="black"/>
              </a:solidFill>
              <a:latin typeface="Arial"/>
              <a:ea typeface="+mn-ea"/>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5">
            <a:extLst>
              <a:ext uri="{FF2B5EF4-FFF2-40B4-BE49-F238E27FC236}">
                <a16:creationId xmlns:a16="http://schemas.microsoft.com/office/drawing/2014/main" id="{D3447DA4-439D-17A6-AE97-81DEBB40BACD}"/>
              </a:ext>
            </a:extLst>
          </p:cNvPr>
          <p:cNvSpPr>
            <a:spLocks noGrp="1" noChangeArrowheads="1"/>
          </p:cNvSpPr>
          <p:nvPr>
            <p:ph type="title"/>
          </p:nvPr>
        </p:nvSpPr>
        <p:spPr bwMode="auto">
          <a:xfrm>
            <a:off x="179388" y="76200"/>
            <a:ext cx="8640762" cy="628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F1847E9B-C422-30D3-5ECC-7693521BB966}"/>
              </a:ext>
            </a:extLst>
          </p:cNvPr>
          <p:cNvSpPr>
            <a:spLocks noGrp="1"/>
          </p:cNvSpPr>
          <p:nvPr>
            <p:ph idx="1"/>
          </p:nvPr>
        </p:nvSpPr>
        <p:spPr>
          <a:xfrm>
            <a:off x="250825" y="1058863"/>
            <a:ext cx="8642350" cy="3854450"/>
          </a:xfrm>
        </p:spPr>
        <p:txBody>
          <a:bodyPr>
            <a:normAutofit fontScale="25000" lnSpcReduction="20000"/>
          </a:bodyPr>
          <a:lstStyle/>
          <a:p>
            <a:pPr marL="0" indent="0">
              <a:lnSpc>
                <a:spcPct val="110000"/>
              </a:lnSpc>
              <a:buFont typeface="Arial" panose="020B0604020202020204" pitchFamily="34" charset="0"/>
              <a:buNone/>
              <a:defRPr/>
            </a:pPr>
            <a:r>
              <a:rPr lang="en-US" sz="10400" b="1" dirty="0">
                <a:solidFill>
                  <a:schemeClr val="bg1"/>
                </a:solidFill>
              </a:rPr>
              <a:t>Right to perform a work </a:t>
            </a:r>
            <a:r>
              <a:rPr lang="en-US" sz="10400" b="1" dirty="0">
                <a:solidFill>
                  <a:srgbClr val="FF0000"/>
                </a:solidFill>
              </a:rPr>
              <a:t>in public</a:t>
            </a:r>
          </a:p>
          <a:p>
            <a:pPr>
              <a:lnSpc>
                <a:spcPct val="110000"/>
              </a:lnSpc>
              <a:defRPr/>
            </a:pPr>
            <a:r>
              <a:rPr lang="en-US" sz="10400" i="1" dirty="0">
                <a:solidFill>
                  <a:srgbClr val="00B0F0"/>
                </a:solidFill>
              </a:rPr>
              <a:t>Canadian Admiral Corp. v. </a:t>
            </a:r>
            <a:r>
              <a:rPr lang="en-US" sz="10400" i="1" dirty="0" err="1">
                <a:solidFill>
                  <a:srgbClr val="00B0F0"/>
                </a:solidFill>
              </a:rPr>
              <a:t>Rediffusion</a:t>
            </a:r>
            <a:r>
              <a:rPr lang="en-US" sz="10400" i="1" dirty="0">
                <a:solidFill>
                  <a:srgbClr val="00B0F0"/>
                </a:solidFill>
              </a:rPr>
              <a:t> Inc., </a:t>
            </a:r>
            <a:r>
              <a:rPr lang="en-US" sz="10400" dirty="0">
                <a:solidFill>
                  <a:schemeClr val="bg1"/>
                </a:solidFill>
              </a:rPr>
              <a:t>[1954] Ex. C.R. 382</a:t>
            </a:r>
          </a:p>
          <a:p>
            <a:pPr lvl="1">
              <a:lnSpc>
                <a:spcPct val="110000"/>
              </a:lnSpc>
              <a:buFont typeface="Courier New" panose="02070309020205020404" pitchFamily="49" charset="0"/>
              <a:buChar char="o"/>
              <a:defRPr/>
            </a:pPr>
            <a:r>
              <a:rPr lang="en-US" sz="10400" dirty="0">
                <a:solidFill>
                  <a:srgbClr val="FFFF00"/>
                </a:solidFill>
              </a:rPr>
              <a:t>Even 1M private performances does not constitute performance in public</a:t>
            </a:r>
          </a:p>
          <a:p>
            <a:pPr lvl="1">
              <a:lnSpc>
                <a:spcPct val="110000"/>
              </a:lnSpc>
              <a:buFont typeface="Courier New" panose="02070309020205020404" pitchFamily="49" charset="0"/>
              <a:buChar char="o"/>
              <a:defRPr/>
            </a:pPr>
            <a:r>
              <a:rPr lang="en-US" sz="10400" dirty="0" err="1">
                <a:solidFill>
                  <a:schemeClr val="bg1"/>
                </a:solidFill>
              </a:rPr>
              <a:t>Rediffusion</a:t>
            </a:r>
            <a:r>
              <a:rPr lang="en-US" sz="10400" dirty="0">
                <a:solidFill>
                  <a:schemeClr val="bg1"/>
                </a:solidFill>
              </a:rPr>
              <a:t> (cable) to private homes not in public.</a:t>
            </a:r>
          </a:p>
          <a:p>
            <a:pPr>
              <a:lnSpc>
                <a:spcPct val="110000"/>
              </a:lnSpc>
              <a:defRPr/>
            </a:pPr>
            <a:r>
              <a:rPr lang="en-US" sz="10400" dirty="0">
                <a:solidFill>
                  <a:srgbClr val="FFFF00"/>
                </a:solidFill>
              </a:rPr>
              <a:t>Berri Street showroom </a:t>
            </a:r>
            <a:r>
              <a:rPr lang="en-US" sz="10400" dirty="0">
                <a:solidFill>
                  <a:srgbClr val="00B0F0"/>
                </a:solidFill>
              </a:rPr>
              <a:t>however was open to the public</a:t>
            </a:r>
            <a:r>
              <a:rPr lang="en-US" sz="10400" dirty="0">
                <a:solidFill>
                  <a:schemeClr val="bg1"/>
                </a:solidFill>
              </a:rPr>
              <a:t>. </a:t>
            </a:r>
            <a:r>
              <a:rPr lang="en-CA" sz="10400" dirty="0">
                <a:solidFill>
                  <a:schemeClr val="bg1"/>
                </a:solidFill>
              </a:rPr>
              <a:t>Nothing of a domestic or quasi-domestic nature. As a result, it can be viewed as a </a:t>
            </a:r>
            <a:r>
              <a:rPr lang="en-CA" sz="10400" dirty="0">
                <a:solidFill>
                  <a:srgbClr val="FF0000"/>
                </a:solidFill>
              </a:rPr>
              <a:t>performance in public</a:t>
            </a:r>
            <a:r>
              <a:rPr lang="en-CA" sz="10400" dirty="0">
                <a:solidFill>
                  <a:srgbClr val="FFFF00"/>
                </a:solidFill>
              </a:rPr>
              <a:t>.</a:t>
            </a:r>
          </a:p>
          <a:p>
            <a:pPr marL="0" indent="0">
              <a:buFont typeface="Arial" panose="020B0604020202020204" pitchFamily="34" charset="0"/>
              <a:buNone/>
              <a:defRPr/>
            </a:pPr>
            <a:endParaRPr lang="en-US" sz="2100" dirty="0">
              <a:solidFill>
                <a:schemeClr val="bg1"/>
              </a:solidFill>
            </a:endParaRPr>
          </a:p>
          <a:p>
            <a:pPr lvl="3">
              <a:defRPr/>
            </a:pPr>
            <a:endParaRPr lang="en-US" i="1" dirty="0"/>
          </a:p>
        </p:txBody>
      </p:sp>
      <p:sp>
        <p:nvSpPr>
          <p:cNvPr id="4" name="Slide Number Placeholder 3">
            <a:extLst>
              <a:ext uri="{FF2B5EF4-FFF2-40B4-BE49-F238E27FC236}">
                <a16:creationId xmlns:a16="http://schemas.microsoft.com/office/drawing/2014/main" id="{379E98C5-E09E-070B-8083-38279738DB00}"/>
              </a:ext>
            </a:extLst>
          </p:cNvPr>
          <p:cNvSpPr>
            <a:spLocks noGrp="1"/>
          </p:cNvSpPr>
          <p:nvPr>
            <p:ph type="sldNum" sz="quarter" idx="12"/>
          </p:nvPr>
        </p:nvSpPr>
        <p:spPr/>
        <p:txBody>
          <a:bodyPr/>
          <a:lstStyle/>
          <a:p>
            <a:pPr defTabSz="342900" eaLnBrk="1" fontAlgn="auto" hangingPunct="1">
              <a:spcBef>
                <a:spcPts val="0"/>
              </a:spcBef>
              <a:spcAft>
                <a:spcPts val="0"/>
              </a:spcAft>
              <a:defRPr/>
            </a:pPr>
            <a:fld id="{CD5A9943-943A-C243-8549-3F785356C883}" type="slidenum">
              <a:rPr lang="en-US" sz="1350">
                <a:solidFill>
                  <a:prstClr val="black"/>
                </a:solidFill>
                <a:latin typeface="Arial"/>
                <a:ea typeface="+mn-ea"/>
              </a:rPr>
              <a:pPr defTabSz="342900" eaLnBrk="1" fontAlgn="auto" hangingPunct="1">
                <a:spcBef>
                  <a:spcPts val="0"/>
                </a:spcBef>
                <a:spcAft>
                  <a:spcPts val="0"/>
                </a:spcAft>
                <a:defRPr/>
              </a:pPr>
              <a:t>155</a:t>
            </a:fld>
            <a:endParaRPr lang="en-US" sz="1350">
              <a:solidFill>
                <a:prstClr val="black"/>
              </a:solidFill>
              <a:latin typeface="Arial"/>
              <a:ea typeface="+mn-ea"/>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Content Placeholder 1">
            <a:extLst>
              <a:ext uri="{FF2B5EF4-FFF2-40B4-BE49-F238E27FC236}">
                <a16:creationId xmlns:a16="http://schemas.microsoft.com/office/drawing/2014/main" id="{39181151-3B7E-E6D2-804A-E32590A7D5C3}"/>
              </a:ext>
            </a:extLst>
          </p:cNvPr>
          <p:cNvSpPr>
            <a:spLocks noGrp="1" noChangeArrowheads="1"/>
          </p:cNvSpPr>
          <p:nvPr>
            <p:ph idx="1"/>
          </p:nvPr>
        </p:nvSpPr>
        <p:spPr bwMode="auto">
          <a:xfrm>
            <a:off x="250825" y="168275"/>
            <a:ext cx="8642350" cy="4806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pPr>
            <a:r>
              <a:rPr lang="en-US" altLang="en-US" sz="2000" i="1">
                <a:solidFill>
                  <a:srgbClr val="00B0F0"/>
                </a:solidFill>
              </a:rPr>
              <a:t>Harms Inc. and Chappel &amp; Co v. Martan’s Club </a:t>
            </a:r>
            <a:r>
              <a:rPr lang="en-US" altLang="en-US" sz="2000">
                <a:solidFill>
                  <a:schemeClr val="bg1"/>
                </a:solidFill>
              </a:rPr>
              <a:t>(1927): </a:t>
            </a:r>
            <a:r>
              <a:rPr lang="en-CA" altLang="en-US" sz="2000">
                <a:solidFill>
                  <a:schemeClr val="bg1"/>
                </a:solidFill>
              </a:rPr>
              <a:t>Performance at the Embassy Club at which club members, potential members and some guests were present. Held to be a performance </a:t>
            </a:r>
            <a:r>
              <a:rPr lang="en-CA" altLang="en-US" sz="2000">
                <a:solidFill>
                  <a:srgbClr val="FF0000"/>
                </a:solidFill>
              </a:rPr>
              <a:t>in public</a:t>
            </a:r>
            <a:r>
              <a:rPr lang="en-CA" altLang="en-US" sz="2000">
                <a:solidFill>
                  <a:schemeClr val="bg1"/>
                </a:solidFill>
              </a:rPr>
              <a:t>.</a:t>
            </a:r>
          </a:p>
          <a:p>
            <a:pPr>
              <a:lnSpc>
                <a:spcPct val="110000"/>
              </a:lnSpc>
            </a:pPr>
            <a:r>
              <a:rPr lang="en-US" altLang="en-US" sz="2000" i="1">
                <a:solidFill>
                  <a:srgbClr val="00B0F0"/>
                </a:solidFill>
              </a:rPr>
              <a:t>Performing Right Society Ltd. v. Hawthorn’s Hotel Ltd </a:t>
            </a:r>
            <a:r>
              <a:rPr lang="en-US" altLang="en-US" sz="2000">
                <a:solidFill>
                  <a:schemeClr val="bg1"/>
                </a:solidFill>
              </a:rPr>
              <a:t>(1933): </a:t>
            </a:r>
            <a:r>
              <a:rPr lang="en-CA" altLang="en-US" sz="2000">
                <a:solidFill>
                  <a:schemeClr val="bg1"/>
                </a:solidFill>
              </a:rPr>
              <a:t>An orchestral trio played in the lounge of Hawthorn’s Hotel. In the lounge were several guests of the hotel, among others. This was a performance by the hotel orchestra </a:t>
            </a:r>
            <a:r>
              <a:rPr lang="en-CA" altLang="en-US" sz="2000">
                <a:solidFill>
                  <a:srgbClr val="FF0000"/>
                </a:solidFill>
              </a:rPr>
              <a:t>in public </a:t>
            </a:r>
            <a:r>
              <a:rPr lang="en-CA" altLang="en-US" sz="2000">
                <a:solidFill>
                  <a:schemeClr val="bg1"/>
                </a:solidFill>
              </a:rPr>
              <a:t>– it was </a:t>
            </a:r>
            <a:r>
              <a:rPr lang="en-CA" altLang="en-US" sz="2000">
                <a:solidFill>
                  <a:srgbClr val="FFFF00"/>
                </a:solidFill>
              </a:rPr>
              <a:t>open to any members of the public who cared to be guests of the hotel – either by eating or dining there.</a:t>
            </a:r>
            <a:endParaRPr lang="en-US" altLang="en-US" sz="2000">
              <a:solidFill>
                <a:srgbClr val="FFFF00"/>
              </a:solidFill>
            </a:endParaRPr>
          </a:p>
          <a:p>
            <a:pPr>
              <a:lnSpc>
                <a:spcPct val="110000"/>
              </a:lnSpc>
            </a:pPr>
            <a:r>
              <a:rPr lang="en-US" altLang="en-US" sz="2000" i="1">
                <a:solidFill>
                  <a:srgbClr val="00B0F0"/>
                </a:solidFill>
              </a:rPr>
              <a:t>Performing Right Society Ltd v. Gillette Industries </a:t>
            </a:r>
            <a:r>
              <a:rPr lang="en-US" altLang="en-US" sz="2000">
                <a:solidFill>
                  <a:schemeClr val="bg1"/>
                </a:solidFill>
              </a:rPr>
              <a:t>(1943): </a:t>
            </a:r>
            <a:r>
              <a:rPr lang="en-CA" altLang="en-US" sz="2000">
                <a:solidFill>
                  <a:schemeClr val="bg1"/>
                </a:solidFill>
              </a:rPr>
              <a:t>Defendants installed loudspeakers in their factory and broadcast music in various departments to about 600 workers. All strangers were excluded from the factory.   </a:t>
            </a:r>
            <a:r>
              <a:rPr lang="en-CA" altLang="en-US" sz="2000">
                <a:solidFill>
                  <a:srgbClr val="FF0000"/>
                </a:solidFill>
              </a:rPr>
              <a:t>Was in public</a:t>
            </a:r>
            <a:r>
              <a:rPr lang="en-CA" altLang="en-US" sz="2000">
                <a:solidFill>
                  <a:schemeClr val="bg1"/>
                </a:solidFill>
              </a:rPr>
              <a:t>. </a:t>
            </a:r>
          </a:p>
          <a:p>
            <a:pPr>
              <a:lnSpc>
                <a:spcPct val="120000"/>
              </a:lnSpc>
            </a:pPr>
            <a:endParaRPr lang="en-US" altLang="en-US" sz="2100">
              <a:solidFill>
                <a:schemeClr val="bg1"/>
              </a:solidFill>
            </a:endParaRPr>
          </a:p>
        </p:txBody>
      </p:sp>
      <p:sp>
        <p:nvSpPr>
          <p:cNvPr id="4" name="Slide Number Placeholder 3">
            <a:extLst>
              <a:ext uri="{FF2B5EF4-FFF2-40B4-BE49-F238E27FC236}">
                <a16:creationId xmlns:a16="http://schemas.microsoft.com/office/drawing/2014/main" id="{6A28D43A-5BCE-69EF-05D1-F0C8F213C279}"/>
              </a:ext>
            </a:extLst>
          </p:cNvPr>
          <p:cNvSpPr>
            <a:spLocks noGrp="1"/>
          </p:cNvSpPr>
          <p:nvPr>
            <p:ph type="sldNum" sz="quarter" idx="12"/>
          </p:nvPr>
        </p:nvSpPr>
        <p:spPr/>
        <p:txBody>
          <a:bodyPr/>
          <a:lstStyle/>
          <a:p>
            <a:pPr defTabSz="342900" eaLnBrk="1" fontAlgn="auto" hangingPunct="1">
              <a:spcBef>
                <a:spcPts val="0"/>
              </a:spcBef>
              <a:spcAft>
                <a:spcPts val="0"/>
              </a:spcAft>
              <a:defRPr/>
            </a:pPr>
            <a:fld id="{463DD3E9-FEF3-5F46-8CB6-60250BBEA973}" type="slidenum">
              <a:rPr lang="en-US" sz="1350">
                <a:solidFill>
                  <a:prstClr val="black"/>
                </a:solidFill>
                <a:latin typeface="Arial"/>
                <a:ea typeface="+mn-ea"/>
              </a:rPr>
              <a:pPr defTabSz="342900" eaLnBrk="1" fontAlgn="auto" hangingPunct="1">
                <a:spcBef>
                  <a:spcPts val="0"/>
                </a:spcBef>
                <a:spcAft>
                  <a:spcPts val="0"/>
                </a:spcAft>
                <a:defRPr/>
              </a:pPr>
              <a:t>156</a:t>
            </a:fld>
            <a:endParaRPr lang="en-US" sz="1350">
              <a:solidFill>
                <a:prstClr val="black"/>
              </a:solidFill>
              <a:latin typeface="Arial"/>
              <a:ea typeface="+mn-ea"/>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5">
            <a:extLst>
              <a:ext uri="{FF2B5EF4-FFF2-40B4-BE49-F238E27FC236}">
                <a16:creationId xmlns:a16="http://schemas.microsoft.com/office/drawing/2014/main" id="{2A6847C7-DED5-5105-DA90-F4085AF71CDC}"/>
              </a:ext>
            </a:extLst>
          </p:cNvPr>
          <p:cNvSpPr>
            <a:spLocks noGrp="1" noChangeArrowheads="1"/>
          </p:cNvSpPr>
          <p:nvPr>
            <p:ph type="title"/>
          </p:nvPr>
        </p:nvSpPr>
        <p:spPr bwMode="auto">
          <a:xfrm>
            <a:off x="468313" y="85725"/>
            <a:ext cx="8424862" cy="619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1857B230-270F-1C83-9E6A-FB108D311252}"/>
              </a:ext>
            </a:extLst>
          </p:cNvPr>
          <p:cNvSpPr>
            <a:spLocks noGrp="1"/>
          </p:cNvSpPr>
          <p:nvPr>
            <p:ph idx="1"/>
          </p:nvPr>
        </p:nvSpPr>
        <p:spPr>
          <a:xfrm>
            <a:off x="468313" y="993775"/>
            <a:ext cx="7991475" cy="3543300"/>
          </a:xfrm>
        </p:spPr>
        <p:txBody>
          <a:bodyPr>
            <a:normAutofit/>
          </a:bodyPr>
          <a:lstStyle/>
          <a:p>
            <a:pPr marL="0" indent="0">
              <a:buFont typeface="Arial" panose="020B0604020202020204" pitchFamily="34" charset="0"/>
              <a:buNone/>
              <a:defRPr/>
            </a:pPr>
            <a:r>
              <a:rPr lang="en-US" sz="2100" b="1" dirty="0">
                <a:solidFill>
                  <a:schemeClr val="bg1"/>
                </a:solidFill>
              </a:rPr>
              <a:t>Right to perform a work in public</a:t>
            </a:r>
          </a:p>
          <a:p>
            <a:pPr>
              <a:defRPr/>
            </a:pPr>
            <a:r>
              <a:rPr lang="en-US" sz="2100" i="1" dirty="0">
                <a:solidFill>
                  <a:srgbClr val="00B0F0"/>
                </a:solidFill>
              </a:rPr>
              <a:t>Canadian Cable Television Association v. Canada (Copyright Board), </a:t>
            </a:r>
            <a:r>
              <a:rPr lang="en-US" sz="2100" dirty="0">
                <a:solidFill>
                  <a:schemeClr val="bg1"/>
                </a:solidFill>
              </a:rPr>
              <a:t>[1993] 2 F.C. 138</a:t>
            </a:r>
          </a:p>
          <a:p>
            <a:pPr lvl="1">
              <a:buFont typeface="Courier New" panose="02070309020205020404" pitchFamily="49" charset="0"/>
              <a:buChar char="o"/>
              <a:defRPr/>
            </a:pPr>
            <a:r>
              <a:rPr lang="en-US" sz="2100" dirty="0">
                <a:solidFill>
                  <a:schemeClr val="bg1"/>
                </a:solidFill>
              </a:rPr>
              <a:t>Held that a </a:t>
            </a:r>
            <a:r>
              <a:rPr lang="en-US" sz="2100" dirty="0">
                <a:solidFill>
                  <a:srgbClr val="FF0000"/>
                </a:solidFill>
              </a:rPr>
              <a:t>radio or television broadcast does amount to a performance of the work in public</a:t>
            </a:r>
          </a:p>
          <a:p>
            <a:pPr lvl="1">
              <a:buFont typeface="Courier New" panose="02070309020205020404" pitchFamily="49" charset="0"/>
              <a:buChar char="o"/>
              <a:defRPr/>
            </a:pPr>
            <a:r>
              <a:rPr lang="en-US" sz="2100" dirty="0">
                <a:solidFill>
                  <a:schemeClr val="bg1"/>
                </a:solidFill>
              </a:rPr>
              <a:t>In public </a:t>
            </a:r>
            <a:r>
              <a:rPr lang="en-US" sz="2100" dirty="0">
                <a:solidFill>
                  <a:srgbClr val="FF0000"/>
                </a:solidFill>
              </a:rPr>
              <a:t>=</a:t>
            </a:r>
            <a:r>
              <a:rPr lang="en-US" sz="2100" dirty="0">
                <a:solidFill>
                  <a:schemeClr val="bg1"/>
                </a:solidFill>
              </a:rPr>
              <a:t> openly, without concealment, and to the knowledge of all</a:t>
            </a:r>
          </a:p>
          <a:p>
            <a:pPr lvl="1">
              <a:buFont typeface="Courier New" panose="02070309020205020404" pitchFamily="49" charset="0"/>
              <a:buChar char="o"/>
              <a:defRPr/>
            </a:pPr>
            <a:r>
              <a:rPr lang="en-US" sz="2100" dirty="0">
                <a:solidFill>
                  <a:srgbClr val="FFFF00"/>
                </a:solidFill>
              </a:rPr>
              <a:t>But consistent w. s. 2.3 of the Copyright Act</a:t>
            </a:r>
            <a:r>
              <a:rPr lang="en-US" sz="2100" dirty="0">
                <a:solidFill>
                  <a:srgbClr val="FF0000"/>
                </a:solidFill>
              </a:rPr>
              <a:t>?</a:t>
            </a:r>
          </a:p>
          <a:p>
            <a:pPr lvl="3">
              <a:defRPr/>
            </a:pPr>
            <a:endParaRPr lang="en-US" i="1" dirty="0"/>
          </a:p>
        </p:txBody>
      </p:sp>
      <p:sp>
        <p:nvSpPr>
          <p:cNvPr id="4" name="Slide Number Placeholder 3">
            <a:extLst>
              <a:ext uri="{FF2B5EF4-FFF2-40B4-BE49-F238E27FC236}">
                <a16:creationId xmlns:a16="http://schemas.microsoft.com/office/drawing/2014/main" id="{6B7DED65-0E07-522C-7CB4-E428521F5900}"/>
              </a:ext>
            </a:extLst>
          </p:cNvPr>
          <p:cNvSpPr>
            <a:spLocks noGrp="1"/>
          </p:cNvSpPr>
          <p:nvPr>
            <p:ph type="sldNum" sz="quarter" idx="12"/>
          </p:nvPr>
        </p:nvSpPr>
        <p:spPr/>
        <p:txBody>
          <a:bodyPr/>
          <a:lstStyle/>
          <a:p>
            <a:pPr defTabSz="342900" eaLnBrk="1" fontAlgn="auto" hangingPunct="1">
              <a:spcBef>
                <a:spcPts val="0"/>
              </a:spcBef>
              <a:spcAft>
                <a:spcPts val="0"/>
              </a:spcAft>
              <a:defRPr/>
            </a:pPr>
            <a:fld id="{7E7861B5-3EB5-344F-950B-101A1712D0B5}" type="slidenum">
              <a:rPr lang="en-US" sz="1350">
                <a:solidFill>
                  <a:prstClr val="black"/>
                </a:solidFill>
                <a:latin typeface="Arial"/>
                <a:ea typeface="+mn-ea"/>
              </a:rPr>
              <a:pPr defTabSz="342900" eaLnBrk="1" fontAlgn="auto" hangingPunct="1">
                <a:spcBef>
                  <a:spcPts val="0"/>
                </a:spcBef>
                <a:spcAft>
                  <a:spcPts val="0"/>
                </a:spcAft>
                <a:defRPr/>
              </a:pPr>
              <a:t>157</a:t>
            </a:fld>
            <a:endParaRPr lang="en-US" sz="1350">
              <a:solidFill>
                <a:prstClr val="black"/>
              </a:solidFill>
              <a:latin typeface="Arial"/>
              <a:ea typeface="+mn-ea"/>
            </a:endParaRPr>
          </a:p>
        </p:txBody>
      </p:sp>
      <p:pic>
        <p:nvPicPr>
          <p:cNvPr id="250884" name="Picture 4" descr="A picture containing knife&#10;&#10;Description automatically generated">
            <a:extLst>
              <a:ext uri="{FF2B5EF4-FFF2-40B4-BE49-F238E27FC236}">
                <a16:creationId xmlns:a16="http://schemas.microsoft.com/office/drawing/2014/main" id="{52640EF9-4EE0-FEBF-5F98-286B18FF8D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85950" y="4156075"/>
            <a:ext cx="5372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5">
            <a:extLst>
              <a:ext uri="{FF2B5EF4-FFF2-40B4-BE49-F238E27FC236}">
                <a16:creationId xmlns:a16="http://schemas.microsoft.com/office/drawing/2014/main" id="{8A5AC3CC-F2CB-6194-870E-BC11BEBE2D76}"/>
              </a:ext>
            </a:extLst>
          </p:cNvPr>
          <p:cNvSpPr>
            <a:spLocks noGrp="1" noChangeArrowheads="1"/>
          </p:cNvSpPr>
          <p:nvPr>
            <p:ph type="title"/>
          </p:nvPr>
        </p:nvSpPr>
        <p:spPr bwMode="auto">
          <a:xfrm>
            <a:off x="107950" y="63500"/>
            <a:ext cx="8928100" cy="6937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D344C42-ECD9-2E11-1938-8F244D396C70}"/>
              </a:ext>
            </a:extLst>
          </p:cNvPr>
          <p:cNvSpPr>
            <a:spLocks noGrp="1"/>
          </p:cNvSpPr>
          <p:nvPr>
            <p:ph idx="1"/>
          </p:nvPr>
        </p:nvSpPr>
        <p:spPr>
          <a:xfrm>
            <a:off x="539750" y="915988"/>
            <a:ext cx="8353425" cy="3959225"/>
          </a:xfrm>
        </p:spPr>
        <p:txBody>
          <a:bodyPr>
            <a:normAutofit lnSpcReduction="10000"/>
          </a:bodyPr>
          <a:lstStyle/>
          <a:p>
            <a:pPr marL="0" indent="0">
              <a:lnSpc>
                <a:spcPct val="110000"/>
              </a:lnSpc>
              <a:buFont typeface="Arial" panose="020B0604020202020204" pitchFamily="34" charset="0"/>
              <a:buNone/>
              <a:defRPr/>
            </a:pPr>
            <a:r>
              <a:rPr lang="en-US" sz="2100" b="1" dirty="0">
                <a:solidFill>
                  <a:srgbClr val="FF0000"/>
                </a:solidFill>
              </a:rPr>
              <a:t>Right to perform a work in public</a:t>
            </a:r>
          </a:p>
          <a:p>
            <a:pPr>
              <a:lnSpc>
                <a:spcPct val="110000"/>
              </a:lnSpc>
              <a:defRPr/>
            </a:pPr>
            <a:r>
              <a:rPr lang="en-US" sz="2100" i="1" dirty="0">
                <a:solidFill>
                  <a:srgbClr val="00B0F0"/>
                </a:solidFill>
              </a:rPr>
              <a:t>Canadian Cable Television Association v. Canada (Copyright Board), </a:t>
            </a:r>
            <a:r>
              <a:rPr lang="en-US" sz="2100" dirty="0">
                <a:solidFill>
                  <a:schemeClr val="bg1"/>
                </a:solidFill>
              </a:rPr>
              <a:t>[1993] 2 F.C. 138</a:t>
            </a:r>
          </a:p>
          <a:p>
            <a:pPr lvl="1">
              <a:lnSpc>
                <a:spcPct val="110000"/>
              </a:lnSpc>
              <a:buFont typeface="Courier New" panose="02070309020205020404" pitchFamily="49" charset="0"/>
              <a:buChar char="o"/>
              <a:defRPr/>
            </a:pPr>
            <a:r>
              <a:rPr lang="en-US" sz="2100" dirty="0">
                <a:solidFill>
                  <a:schemeClr val="bg1"/>
                </a:solidFill>
              </a:rPr>
              <a:t>Reference to “early conflicting decision” (</a:t>
            </a:r>
            <a:r>
              <a:rPr lang="en-US" sz="2100" i="1" dirty="0" err="1">
                <a:solidFill>
                  <a:srgbClr val="00B0F0"/>
                </a:solidFill>
              </a:rPr>
              <a:t>Rediffusion</a:t>
            </a:r>
            <a:r>
              <a:rPr lang="en-US" sz="2100" dirty="0">
                <a:solidFill>
                  <a:schemeClr val="bg1"/>
                </a:solidFill>
              </a:rPr>
              <a:t>)</a:t>
            </a:r>
          </a:p>
          <a:p>
            <a:pPr lvl="1">
              <a:lnSpc>
                <a:spcPct val="110000"/>
              </a:lnSpc>
              <a:buFont typeface="Courier New" panose="02070309020205020404" pitchFamily="49" charset="0"/>
              <a:buChar char="o"/>
              <a:defRPr/>
            </a:pPr>
            <a:r>
              <a:rPr lang="en-CA" sz="2100" dirty="0">
                <a:solidFill>
                  <a:schemeClr val="bg1"/>
                </a:solidFill>
              </a:rPr>
              <a:t> Letourneau J.: </a:t>
            </a:r>
            <a:r>
              <a:rPr lang="en-CA" sz="2100" i="1" dirty="0">
                <a:solidFill>
                  <a:srgbClr val="FF0000"/>
                </a:solidFill>
              </a:rPr>
              <a:t>“</a:t>
            </a:r>
            <a:r>
              <a:rPr lang="en-CA" sz="2100" i="1" dirty="0">
                <a:solidFill>
                  <a:schemeClr val="bg1"/>
                </a:solidFill>
              </a:rPr>
              <a:t>I would have thought on a mere common sense basis that when the </a:t>
            </a:r>
            <a:r>
              <a:rPr lang="en-CA" sz="2100" i="1" dirty="0">
                <a:solidFill>
                  <a:srgbClr val="FFFF00"/>
                </a:solidFill>
              </a:rPr>
              <a:t>Prime Minister of Canada addresses the nation</a:t>
            </a:r>
            <a:r>
              <a:rPr lang="en-CA" sz="2100" i="1" dirty="0">
                <a:solidFill>
                  <a:srgbClr val="FF0000"/>
                </a:solidFill>
              </a:rPr>
              <a:t>,</a:t>
            </a:r>
            <a:r>
              <a:rPr lang="en-CA" sz="2100" i="1" dirty="0">
                <a:solidFill>
                  <a:schemeClr val="bg1"/>
                </a:solidFill>
              </a:rPr>
              <a:t> either from his home or his private office, and reaches the citizens in their homes by means of radio and television</a:t>
            </a:r>
            <a:r>
              <a:rPr lang="en-CA" sz="2100" i="1" dirty="0">
                <a:solidFill>
                  <a:srgbClr val="FF0000"/>
                </a:solidFill>
              </a:rPr>
              <a:t>,</a:t>
            </a:r>
            <a:r>
              <a:rPr lang="en-CA" sz="2100" i="1" dirty="0">
                <a:solidFill>
                  <a:srgbClr val="FFFF00"/>
                </a:solidFill>
              </a:rPr>
              <a:t> he appears in public </a:t>
            </a:r>
            <a:r>
              <a:rPr lang="en-CA" sz="2100" i="1" dirty="0">
                <a:solidFill>
                  <a:schemeClr val="bg1"/>
                </a:solidFill>
              </a:rPr>
              <a:t>and performs in public</a:t>
            </a:r>
            <a:r>
              <a:rPr lang="en-CA" sz="2100" i="1" dirty="0">
                <a:solidFill>
                  <a:srgbClr val="FF0000"/>
                </a:solidFill>
              </a:rPr>
              <a:t>.</a:t>
            </a:r>
            <a:r>
              <a:rPr lang="en-CA" sz="2100" i="1" dirty="0">
                <a:solidFill>
                  <a:schemeClr val="bg1"/>
                </a:solidFill>
              </a:rPr>
              <a:t> I would have been content to leave it at that had it not been for early conflicting decisions on this issue.</a:t>
            </a:r>
            <a:r>
              <a:rPr lang="en-CA" sz="2100" i="1" dirty="0">
                <a:solidFill>
                  <a:srgbClr val="FF0000"/>
                </a:solidFill>
              </a:rPr>
              <a:t>”</a:t>
            </a:r>
            <a:endParaRPr lang="en-CA" sz="2100" dirty="0">
              <a:solidFill>
                <a:srgbClr val="FF0000"/>
              </a:solidFill>
            </a:endParaRPr>
          </a:p>
          <a:p>
            <a:pPr lvl="3">
              <a:defRPr/>
            </a:pPr>
            <a:endParaRPr lang="en-US" i="1" dirty="0"/>
          </a:p>
        </p:txBody>
      </p:sp>
      <p:sp>
        <p:nvSpPr>
          <p:cNvPr id="4" name="Slide Number Placeholder 3">
            <a:extLst>
              <a:ext uri="{FF2B5EF4-FFF2-40B4-BE49-F238E27FC236}">
                <a16:creationId xmlns:a16="http://schemas.microsoft.com/office/drawing/2014/main" id="{BC25A1BE-36B1-9FEA-B397-CEDCBBD32501}"/>
              </a:ext>
            </a:extLst>
          </p:cNvPr>
          <p:cNvSpPr>
            <a:spLocks noGrp="1"/>
          </p:cNvSpPr>
          <p:nvPr>
            <p:ph type="sldNum" sz="quarter" idx="12"/>
          </p:nvPr>
        </p:nvSpPr>
        <p:spPr/>
        <p:txBody>
          <a:bodyPr/>
          <a:lstStyle/>
          <a:p>
            <a:pPr defTabSz="342900" eaLnBrk="1" fontAlgn="auto" hangingPunct="1">
              <a:spcBef>
                <a:spcPts val="0"/>
              </a:spcBef>
              <a:spcAft>
                <a:spcPts val="0"/>
              </a:spcAft>
              <a:defRPr/>
            </a:pPr>
            <a:fld id="{DA96F4B7-C518-5C45-96B3-152C627FC689}" type="slidenum">
              <a:rPr lang="en-US" sz="1350">
                <a:solidFill>
                  <a:prstClr val="black"/>
                </a:solidFill>
                <a:latin typeface="Arial"/>
                <a:ea typeface="+mn-ea"/>
              </a:rPr>
              <a:pPr defTabSz="342900" eaLnBrk="1" fontAlgn="auto" hangingPunct="1">
                <a:spcBef>
                  <a:spcPts val="0"/>
                </a:spcBef>
                <a:spcAft>
                  <a:spcPts val="0"/>
                </a:spcAft>
                <a:defRPr/>
              </a:pPr>
              <a:t>158</a:t>
            </a:fld>
            <a:endParaRPr lang="en-US" sz="1350">
              <a:solidFill>
                <a:prstClr val="black"/>
              </a:solidFill>
              <a:latin typeface="Arial"/>
              <a:ea typeface="+mn-ea"/>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5">
            <a:extLst>
              <a:ext uri="{FF2B5EF4-FFF2-40B4-BE49-F238E27FC236}">
                <a16:creationId xmlns:a16="http://schemas.microsoft.com/office/drawing/2014/main" id="{7DC391A5-A426-AF6D-E059-3FF875DEC8C5}"/>
              </a:ext>
            </a:extLst>
          </p:cNvPr>
          <p:cNvSpPr>
            <a:spLocks noGrp="1" noChangeArrowheads="1"/>
          </p:cNvSpPr>
          <p:nvPr>
            <p:ph type="title"/>
          </p:nvPr>
        </p:nvSpPr>
        <p:spPr bwMode="auto">
          <a:xfrm>
            <a:off x="323850" y="268288"/>
            <a:ext cx="8496300" cy="728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B5DC563F-A4DC-7BCE-B197-6ACB21E68ED3}"/>
              </a:ext>
            </a:extLst>
          </p:cNvPr>
          <p:cNvSpPr>
            <a:spLocks noGrp="1"/>
          </p:cNvSpPr>
          <p:nvPr>
            <p:ph idx="1"/>
          </p:nvPr>
        </p:nvSpPr>
        <p:spPr>
          <a:xfrm>
            <a:off x="323850" y="1295400"/>
            <a:ext cx="8496300" cy="3579813"/>
          </a:xfrm>
        </p:spPr>
        <p:txBody>
          <a:bodyPr>
            <a:normAutofit fontScale="77500" lnSpcReduction="20000"/>
          </a:bodyPr>
          <a:lstStyle/>
          <a:p>
            <a:pPr marL="0" indent="0">
              <a:lnSpc>
                <a:spcPct val="110000"/>
              </a:lnSpc>
              <a:buFont typeface="Arial" panose="020B0604020202020204" pitchFamily="34" charset="0"/>
              <a:buNone/>
              <a:defRPr/>
            </a:pPr>
            <a:r>
              <a:rPr lang="en-US" sz="2475" b="1" dirty="0">
                <a:solidFill>
                  <a:srgbClr val="FF0000"/>
                </a:solidFill>
              </a:rPr>
              <a:t>Right to communicate a work to the public by telecommunication (s. 3(1)(f))</a:t>
            </a:r>
          </a:p>
          <a:p>
            <a:pPr>
              <a:lnSpc>
                <a:spcPct val="110000"/>
              </a:lnSpc>
              <a:defRPr/>
            </a:pPr>
            <a:r>
              <a:rPr lang="en-US" sz="2475" dirty="0">
                <a:solidFill>
                  <a:srgbClr val="FFFF00"/>
                </a:solidFill>
              </a:rPr>
              <a:t>TV</a:t>
            </a:r>
          </a:p>
          <a:p>
            <a:pPr>
              <a:lnSpc>
                <a:spcPct val="110000"/>
              </a:lnSpc>
              <a:defRPr/>
            </a:pPr>
            <a:r>
              <a:rPr lang="en-US" sz="2475" dirty="0">
                <a:solidFill>
                  <a:srgbClr val="FFFF00"/>
                </a:solidFill>
              </a:rPr>
              <a:t>Radio</a:t>
            </a:r>
          </a:p>
          <a:p>
            <a:pPr>
              <a:lnSpc>
                <a:spcPct val="110000"/>
              </a:lnSpc>
              <a:defRPr/>
            </a:pPr>
            <a:r>
              <a:rPr lang="en-US" sz="2475" dirty="0">
                <a:solidFill>
                  <a:srgbClr val="FFFF00"/>
                </a:solidFill>
              </a:rPr>
              <a:t>Online</a:t>
            </a:r>
          </a:p>
          <a:p>
            <a:pPr marL="0" indent="0">
              <a:lnSpc>
                <a:spcPct val="110000"/>
              </a:lnSpc>
              <a:buFont typeface="Arial" panose="020B0604020202020204" pitchFamily="34" charset="0"/>
              <a:buNone/>
              <a:defRPr/>
            </a:pPr>
            <a:r>
              <a:rPr lang="en-CA" sz="2475" b="1" i="1" dirty="0">
                <a:solidFill>
                  <a:schemeClr val="bg1"/>
                </a:solidFill>
              </a:rPr>
              <a:t>“3</a:t>
            </a:r>
            <a:r>
              <a:rPr lang="en-CA" sz="2475" i="1" dirty="0">
                <a:solidFill>
                  <a:schemeClr val="bg1"/>
                </a:solidFill>
              </a:rPr>
              <a:t> </a:t>
            </a:r>
            <a:r>
              <a:rPr lang="en-CA" sz="2475" b="1" i="1" dirty="0">
                <a:solidFill>
                  <a:schemeClr val="bg1"/>
                </a:solidFill>
              </a:rPr>
              <a:t>(1)</a:t>
            </a:r>
            <a:r>
              <a:rPr lang="en-CA" sz="2475" i="1" dirty="0">
                <a:solidFill>
                  <a:schemeClr val="bg1"/>
                </a:solidFill>
              </a:rPr>
              <a:t> For the purposes of this Act, </a:t>
            </a:r>
            <a:r>
              <a:rPr lang="en-CA" sz="2475" b="1" i="1" dirty="0">
                <a:solidFill>
                  <a:schemeClr val="bg1"/>
                </a:solidFill>
              </a:rPr>
              <a:t>copyright</a:t>
            </a:r>
            <a:r>
              <a:rPr lang="en-CA" sz="2475" i="1" dirty="0">
                <a:solidFill>
                  <a:schemeClr val="bg1"/>
                </a:solidFill>
              </a:rPr>
              <a:t>, in relation to a work, means the </a:t>
            </a:r>
            <a:r>
              <a:rPr lang="en-CA" sz="2475" i="1" dirty="0">
                <a:solidFill>
                  <a:srgbClr val="FFFF00"/>
                </a:solidFill>
              </a:rPr>
              <a:t>sole right to produce or reproduce </a:t>
            </a:r>
            <a:r>
              <a:rPr lang="en-CA" sz="2475" i="1" dirty="0">
                <a:solidFill>
                  <a:schemeClr val="bg1"/>
                </a:solidFill>
              </a:rPr>
              <a:t>the work or any substantial part thereof in any material form whatever, to perform the work or any substantial part thereof in public or, if the work is unpublished, to publish the work or any substantial part thereof, and includes the sole right</a:t>
            </a:r>
          </a:p>
          <a:p>
            <a:pPr marL="0" indent="0">
              <a:lnSpc>
                <a:spcPct val="110000"/>
              </a:lnSpc>
              <a:buFont typeface="Arial" panose="020B0604020202020204" pitchFamily="34" charset="0"/>
              <a:buNone/>
              <a:defRPr/>
            </a:pPr>
            <a:r>
              <a:rPr lang="en-CA" sz="2475" b="1" i="1" dirty="0">
                <a:solidFill>
                  <a:schemeClr val="bg1"/>
                </a:solidFill>
              </a:rPr>
              <a:t>(f)</a:t>
            </a:r>
            <a:r>
              <a:rPr lang="en-CA" sz="2475" i="1" dirty="0">
                <a:solidFill>
                  <a:srgbClr val="FFFF00"/>
                </a:solidFill>
              </a:rPr>
              <a:t> in the case of any literary, dramatic, musical or artistic work, to communicate the work to the public by telecommunication</a:t>
            </a:r>
            <a:r>
              <a:rPr lang="en-CA" sz="2475" i="1" dirty="0">
                <a:solidFill>
                  <a:schemeClr val="bg1"/>
                </a:solidFill>
              </a:rPr>
              <a:t>,…”</a:t>
            </a:r>
          </a:p>
          <a:p>
            <a:pPr>
              <a:defRPr/>
            </a:pPr>
            <a:endParaRPr lang="en-US" sz="2700" dirty="0">
              <a:solidFill>
                <a:schemeClr val="bg1"/>
              </a:solidFill>
            </a:endParaRPr>
          </a:p>
          <a:p>
            <a:pPr lvl="3">
              <a:defRPr/>
            </a:pPr>
            <a:endParaRPr lang="en-US" i="1" dirty="0"/>
          </a:p>
          <a:p>
            <a:pPr lvl="3">
              <a:defRPr/>
            </a:pPr>
            <a:endParaRPr lang="en-US" i="1" dirty="0"/>
          </a:p>
          <a:p>
            <a:pPr lvl="3">
              <a:defRPr/>
            </a:pPr>
            <a:endParaRPr lang="en-US" i="1" dirty="0"/>
          </a:p>
        </p:txBody>
      </p:sp>
      <p:sp>
        <p:nvSpPr>
          <p:cNvPr id="4" name="Slide Number Placeholder 3">
            <a:extLst>
              <a:ext uri="{FF2B5EF4-FFF2-40B4-BE49-F238E27FC236}">
                <a16:creationId xmlns:a16="http://schemas.microsoft.com/office/drawing/2014/main" id="{EA259D28-86E3-4F3C-2B74-41192D1A1661}"/>
              </a:ext>
            </a:extLst>
          </p:cNvPr>
          <p:cNvSpPr>
            <a:spLocks noGrp="1"/>
          </p:cNvSpPr>
          <p:nvPr>
            <p:ph type="sldNum" sz="quarter" idx="12"/>
          </p:nvPr>
        </p:nvSpPr>
        <p:spPr/>
        <p:txBody>
          <a:bodyPr/>
          <a:lstStyle/>
          <a:p>
            <a:pPr defTabSz="342900" eaLnBrk="1" fontAlgn="auto" hangingPunct="1">
              <a:spcBef>
                <a:spcPts val="0"/>
              </a:spcBef>
              <a:spcAft>
                <a:spcPts val="0"/>
              </a:spcAft>
              <a:defRPr/>
            </a:pPr>
            <a:fld id="{85BB38F5-57EC-A440-ABA0-927B362A3F64}" type="slidenum">
              <a:rPr lang="en-US" sz="1350">
                <a:solidFill>
                  <a:prstClr val="black"/>
                </a:solidFill>
                <a:latin typeface="Arial"/>
                <a:ea typeface="+mn-ea"/>
              </a:rPr>
              <a:pPr defTabSz="342900" eaLnBrk="1" fontAlgn="auto" hangingPunct="1">
                <a:spcBef>
                  <a:spcPts val="0"/>
                </a:spcBef>
                <a:spcAft>
                  <a:spcPts val="0"/>
                </a:spcAft>
                <a:defRPr/>
              </a:pPr>
              <a:t>159</a:t>
            </a:fld>
            <a:endParaRPr lang="en-US" sz="1350">
              <a:solidFill>
                <a:prstClr val="black"/>
              </a:solidFill>
              <a:latin typeface="Arial"/>
              <a:ea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6157DFAF-6B3D-A654-7BBF-89E208824658}"/>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6F581744-9F23-50E1-7CCB-C339824E46D1}"/>
              </a:ext>
            </a:extLst>
          </p:cNvPr>
          <p:cNvPicPr>
            <a:picLocks noGrp="1" noChangeAspect="1"/>
          </p:cNvPicPr>
          <p:nvPr>
            <p:ph idx="1"/>
          </p:nvPr>
        </p:nvPicPr>
        <p:blipFill>
          <a:blip r:embed="rId2"/>
          <a:stretch>
            <a:fillRect/>
          </a:stretch>
        </p:blipFill>
        <p:spPr/>
      </p:pic>
      <p:sp>
        <p:nvSpPr>
          <p:cNvPr id="51203" name="TextBox 3">
            <a:extLst>
              <a:ext uri="{FF2B5EF4-FFF2-40B4-BE49-F238E27FC236}">
                <a16:creationId xmlns:a16="http://schemas.microsoft.com/office/drawing/2014/main" id="{64D8376C-81BD-985A-49F8-310C559B5DEB}"/>
              </a:ext>
            </a:extLst>
          </p:cNvPr>
          <p:cNvSpPr txBox="1">
            <a:spLocks noChangeArrowheads="1"/>
          </p:cNvSpPr>
          <p:nvPr/>
        </p:nvSpPr>
        <p:spPr bwMode="auto">
          <a:xfrm>
            <a:off x="1412875" y="0"/>
            <a:ext cx="6318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Adding a </a:t>
            </a:r>
            <a:r>
              <a:rPr lang="en-US" altLang="en-US" sz="4000">
                <a:solidFill>
                  <a:srgbClr val="FF0000"/>
                </a:solidFill>
              </a:rPr>
              <a:t>“</a:t>
            </a:r>
            <a:r>
              <a:rPr lang="en-US" altLang="en-US" sz="4000">
                <a:solidFill>
                  <a:schemeClr val="bg1"/>
                </a:solidFill>
              </a:rPr>
              <a:t>Featured Image</a:t>
            </a:r>
            <a:r>
              <a:rPr lang="en-US" altLang="en-US" sz="4000">
                <a:solidFill>
                  <a:srgbClr val="FF0000"/>
                </a:solidFill>
              </a:rPr>
              <a:t>”</a:t>
            </a:r>
            <a:endParaRPr lang="en-US" altLang="en-US" sz="4000">
              <a:solidFill>
                <a:srgbClr val="FFFF00"/>
              </a:solidFill>
            </a:endParaRPr>
          </a:p>
        </p:txBody>
      </p:sp>
      <p:pic>
        <p:nvPicPr>
          <p:cNvPr id="51204" name="Picture 7" descr="Graphical user interface, text, application&#10;&#10;Description automatically generated">
            <a:extLst>
              <a:ext uri="{FF2B5EF4-FFF2-40B4-BE49-F238E27FC236}">
                <a16:creationId xmlns:a16="http://schemas.microsoft.com/office/drawing/2014/main" id="{530AF53B-5D3D-5AFA-8A59-EAA77EF682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6513" y="708025"/>
            <a:ext cx="14509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02360C97-3E53-1431-C797-426ED2695BB0}"/>
                  </a:ext>
                </a:extLst>
              </p14:cNvPr>
              <p14:cNvContentPartPr/>
              <p14:nvPr/>
            </p14:nvContentPartPr>
            <p14:xfrm>
              <a:off x="3802372" y="4372460"/>
              <a:ext cx="1469520" cy="639000"/>
            </p14:xfrm>
          </p:contentPart>
        </mc:Choice>
        <mc:Fallback xmlns="">
          <p:pic>
            <p:nvPicPr>
              <p:cNvPr id="9" name="Ink 8">
                <a:extLst>
                  <a:ext uri="{FF2B5EF4-FFF2-40B4-BE49-F238E27FC236}">
                    <a16:creationId xmlns:a16="http://schemas.microsoft.com/office/drawing/2014/main" id="{02360C97-3E53-1431-C797-426ED2695BB0}"/>
                  </a:ext>
                </a:extLst>
              </p:cNvPr>
              <p:cNvPicPr/>
              <p:nvPr/>
            </p:nvPicPr>
            <p:blipFill>
              <a:blip r:embed="rId5"/>
              <a:stretch>
                <a:fillRect/>
              </a:stretch>
            </p:blipFill>
            <p:spPr>
              <a:xfrm>
                <a:off x="3793374" y="4363460"/>
                <a:ext cx="1487156" cy="656640"/>
              </a:xfrm>
              <a:prstGeom prst="rect">
                <a:avLst/>
              </a:prstGeom>
            </p:spPr>
          </p:pic>
        </mc:Fallback>
      </mc:AlternateContent>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extBox 1">
            <a:extLst>
              <a:ext uri="{FF2B5EF4-FFF2-40B4-BE49-F238E27FC236}">
                <a16:creationId xmlns:a16="http://schemas.microsoft.com/office/drawing/2014/main" id="{A1EC76C2-F03C-CAA5-450F-815E97F33DF4}"/>
              </a:ext>
            </a:extLst>
          </p:cNvPr>
          <p:cNvSpPr txBox="1">
            <a:spLocks noChangeArrowheads="1"/>
          </p:cNvSpPr>
          <p:nvPr/>
        </p:nvSpPr>
        <p:spPr bwMode="auto">
          <a:xfrm>
            <a:off x="847725" y="12382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257026" name="TextBox 2">
            <a:extLst>
              <a:ext uri="{FF2B5EF4-FFF2-40B4-BE49-F238E27FC236}">
                <a16:creationId xmlns:a16="http://schemas.microsoft.com/office/drawing/2014/main" id="{BF2D7C7F-3D61-9612-9D80-B4F90D6FB7BB}"/>
              </a:ext>
            </a:extLst>
          </p:cNvPr>
          <p:cNvSpPr txBox="1">
            <a:spLocks noChangeArrowheads="1"/>
          </p:cNvSpPr>
          <p:nvPr/>
        </p:nvSpPr>
        <p:spPr bwMode="auto">
          <a:xfrm>
            <a:off x="179388" y="1131888"/>
            <a:ext cx="87852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2700" b="1">
                <a:solidFill>
                  <a:schemeClr val="bg1"/>
                </a:solidFill>
              </a:rPr>
              <a:t>Right to communicate a work to the </a:t>
            </a:r>
          </a:p>
          <a:p>
            <a:r>
              <a:rPr lang="en-US" altLang="en-US" sz="2700" b="1">
                <a:solidFill>
                  <a:schemeClr val="bg1"/>
                </a:solidFill>
              </a:rPr>
              <a:t>public by telecommunication (s. 3(1)(f))</a:t>
            </a:r>
          </a:p>
          <a:p>
            <a:r>
              <a:rPr lang="en-US" altLang="en-US" sz="2700" i="1">
                <a:solidFill>
                  <a:srgbClr val="00B0F0"/>
                </a:solidFill>
              </a:rPr>
              <a:t>CCH Canadian v. LSUC </a:t>
            </a:r>
            <a:r>
              <a:rPr lang="en-US" altLang="en-US" sz="2700">
                <a:solidFill>
                  <a:schemeClr val="bg1"/>
                </a:solidFill>
              </a:rPr>
              <a:t>(2004)</a:t>
            </a:r>
            <a:endParaRPr lang="en-US" altLang="en-US" sz="2700" i="1">
              <a:solidFill>
                <a:schemeClr val="bg1"/>
              </a:solidFill>
            </a:endParaRPr>
          </a:p>
          <a:p>
            <a:pPr lvl="1">
              <a:buFont typeface="Courier New" panose="02070309020205020404" pitchFamily="49" charset="0"/>
              <a:buChar char="o"/>
            </a:pPr>
            <a:r>
              <a:rPr lang="en-US" altLang="en-US" sz="2700">
                <a:solidFill>
                  <a:srgbClr val="FF0000"/>
                </a:solidFill>
              </a:rPr>
              <a:t>Faxed transmissions </a:t>
            </a:r>
            <a:r>
              <a:rPr lang="en-US" altLang="en-US" sz="2700">
                <a:solidFill>
                  <a:srgbClr val="FFFF00"/>
                </a:solidFill>
              </a:rPr>
              <a:t>of a single copy </a:t>
            </a:r>
          </a:p>
          <a:p>
            <a:pPr lvl="1"/>
            <a:r>
              <a:rPr lang="en-US" altLang="en-US" sz="2700">
                <a:solidFill>
                  <a:srgbClr val="FFFF00"/>
                </a:solidFill>
              </a:rPr>
              <a:t>of a work to a single individual </a:t>
            </a:r>
            <a:r>
              <a:rPr lang="en-US" altLang="en-US" sz="2700">
                <a:solidFill>
                  <a:srgbClr val="FF0000"/>
                </a:solidFill>
              </a:rPr>
              <a:t>is not a </a:t>
            </a:r>
          </a:p>
          <a:p>
            <a:pPr lvl="1"/>
            <a:r>
              <a:rPr lang="en-US" altLang="en-US" sz="2700">
                <a:solidFill>
                  <a:srgbClr val="FF0000"/>
                </a:solidFill>
              </a:rPr>
              <a:t>communication to the public</a:t>
            </a:r>
          </a:p>
          <a:p>
            <a:pPr lvl="1">
              <a:buFont typeface="Courier New" panose="02070309020205020404" pitchFamily="49" charset="0"/>
              <a:buChar char="o"/>
            </a:pPr>
            <a:r>
              <a:rPr lang="en-US" altLang="en-US" sz="2700">
                <a:solidFill>
                  <a:schemeClr val="bg1"/>
                </a:solidFill>
              </a:rPr>
              <a:t>Emanated</a:t>
            </a:r>
            <a:r>
              <a:rPr lang="en-US" altLang="en-US" sz="2700">
                <a:solidFill>
                  <a:srgbClr val="FFFF00"/>
                </a:solidFill>
              </a:rPr>
              <a:t> from a single point</a:t>
            </a:r>
            <a:r>
              <a:rPr lang="en-US" altLang="en-US" sz="2700">
                <a:solidFill>
                  <a:srgbClr val="FF0000"/>
                </a:solidFill>
              </a:rPr>
              <a:t>; </a:t>
            </a:r>
          </a:p>
          <a:p>
            <a:pPr lvl="1"/>
            <a:r>
              <a:rPr lang="en-US" altLang="en-US" sz="2700">
                <a:solidFill>
                  <a:srgbClr val="FFFF00"/>
                </a:solidFill>
              </a:rPr>
              <a:t>&amp; </a:t>
            </a:r>
            <a:r>
              <a:rPr lang="en-US" altLang="en-US" sz="2700">
                <a:solidFill>
                  <a:schemeClr val="bg1"/>
                </a:solidFill>
              </a:rPr>
              <a:t>intended to be </a:t>
            </a:r>
            <a:r>
              <a:rPr lang="en-US" altLang="en-US" sz="2700">
                <a:solidFill>
                  <a:srgbClr val="FFFF00"/>
                </a:solidFill>
              </a:rPr>
              <a:t>received at a single point </a:t>
            </a:r>
          </a:p>
          <a:p>
            <a:endParaRPr lang="en-US" altLang="en-US"/>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5">
            <a:extLst>
              <a:ext uri="{FF2B5EF4-FFF2-40B4-BE49-F238E27FC236}">
                <a16:creationId xmlns:a16="http://schemas.microsoft.com/office/drawing/2014/main" id="{CF9F005E-AD26-5A5F-E618-AF8A00D675F9}"/>
              </a:ext>
            </a:extLst>
          </p:cNvPr>
          <p:cNvSpPr>
            <a:spLocks noGrp="1" noChangeArrowheads="1"/>
          </p:cNvSpPr>
          <p:nvPr>
            <p:ph type="title"/>
          </p:nvPr>
        </p:nvSpPr>
        <p:spPr bwMode="auto">
          <a:xfrm>
            <a:off x="250825" y="50800"/>
            <a:ext cx="864235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ADE044E3-48D3-BBD8-E9AF-C23EFD624C89}"/>
              </a:ext>
            </a:extLst>
          </p:cNvPr>
          <p:cNvSpPr>
            <a:spLocks noGrp="1"/>
          </p:cNvSpPr>
          <p:nvPr>
            <p:ph idx="1"/>
          </p:nvPr>
        </p:nvSpPr>
        <p:spPr>
          <a:xfrm>
            <a:off x="468313" y="1131888"/>
            <a:ext cx="8424862" cy="3762375"/>
          </a:xfrm>
        </p:spPr>
        <p:txBody>
          <a:bodyPr>
            <a:normAutofit/>
          </a:bodyPr>
          <a:lstStyle/>
          <a:p>
            <a:pPr marL="0" indent="0">
              <a:lnSpc>
                <a:spcPct val="110000"/>
              </a:lnSpc>
              <a:buFont typeface="Arial" panose="020B0604020202020204" pitchFamily="34" charset="0"/>
              <a:buNone/>
              <a:defRPr/>
            </a:pPr>
            <a:r>
              <a:rPr lang="en-US" sz="1950" b="1" dirty="0">
                <a:solidFill>
                  <a:schemeClr val="bg1"/>
                </a:solidFill>
              </a:rPr>
              <a:t>Right to communicate a work to the public by telecommunication (s. 3(1)(f))</a:t>
            </a:r>
          </a:p>
          <a:p>
            <a:pPr>
              <a:lnSpc>
                <a:spcPct val="110000"/>
              </a:lnSpc>
              <a:defRPr/>
            </a:pPr>
            <a:r>
              <a:rPr lang="en-US" sz="1950" i="1" dirty="0">
                <a:solidFill>
                  <a:srgbClr val="00B0F0"/>
                </a:solidFill>
              </a:rPr>
              <a:t>SOCAN v. CAIP </a:t>
            </a:r>
            <a:r>
              <a:rPr lang="en-US" sz="1950" dirty="0">
                <a:solidFill>
                  <a:schemeClr val="bg1"/>
                </a:solidFill>
              </a:rPr>
              <a:t>(Tariff 22) 2004 SCC 45</a:t>
            </a:r>
          </a:p>
          <a:p>
            <a:pPr>
              <a:lnSpc>
                <a:spcPct val="110000"/>
              </a:lnSpc>
              <a:defRPr/>
            </a:pPr>
            <a:r>
              <a:rPr lang="en-CA" sz="1950" dirty="0">
                <a:solidFill>
                  <a:schemeClr val="bg1"/>
                </a:solidFill>
              </a:rPr>
              <a:t>Music industry brought an action seeking to </a:t>
            </a:r>
            <a:r>
              <a:rPr lang="en-CA" sz="1950" dirty="0">
                <a:solidFill>
                  <a:srgbClr val="FFFF00"/>
                </a:solidFill>
              </a:rPr>
              <a:t>compel Internet providers to pay a royalty</a:t>
            </a:r>
            <a:r>
              <a:rPr lang="en-CA" sz="1950" dirty="0">
                <a:solidFill>
                  <a:schemeClr val="bg1"/>
                </a:solidFill>
              </a:rPr>
              <a:t> to cover unauthorized copying by their subscribers.</a:t>
            </a:r>
            <a:endParaRPr lang="en-US" sz="1950" dirty="0">
              <a:solidFill>
                <a:schemeClr val="bg1"/>
              </a:solidFill>
            </a:endParaRPr>
          </a:p>
          <a:p>
            <a:pPr lvl="1">
              <a:lnSpc>
                <a:spcPct val="110000"/>
              </a:lnSpc>
              <a:buFont typeface="Courier New" panose="02070309020205020404" pitchFamily="49" charset="0"/>
              <a:buChar char="o"/>
              <a:defRPr/>
            </a:pPr>
            <a:r>
              <a:rPr lang="en-US" sz="1950" dirty="0">
                <a:solidFill>
                  <a:schemeClr val="bg1"/>
                </a:solidFill>
              </a:rPr>
              <a:t>Q. 1</a:t>
            </a:r>
            <a:r>
              <a:rPr lang="en-US" sz="1950" dirty="0">
                <a:solidFill>
                  <a:srgbClr val="FF0000"/>
                </a:solidFill>
              </a:rPr>
              <a:t>:</a:t>
            </a:r>
            <a:r>
              <a:rPr lang="en-US" sz="1950" dirty="0">
                <a:solidFill>
                  <a:schemeClr val="bg1"/>
                </a:solidFill>
              </a:rPr>
              <a:t>When does a communication to the public occur on the Internet</a:t>
            </a:r>
            <a:r>
              <a:rPr lang="en-US" sz="1950" dirty="0">
                <a:solidFill>
                  <a:srgbClr val="FF0000"/>
                </a:solidFill>
              </a:rPr>
              <a:t>?</a:t>
            </a:r>
          </a:p>
          <a:p>
            <a:pPr lvl="1">
              <a:lnSpc>
                <a:spcPct val="110000"/>
              </a:lnSpc>
              <a:buFont typeface="Courier New" panose="02070309020205020404" pitchFamily="49" charset="0"/>
              <a:buChar char="o"/>
              <a:defRPr/>
            </a:pPr>
            <a:r>
              <a:rPr lang="en-US" sz="1950" dirty="0">
                <a:solidFill>
                  <a:schemeClr val="bg1"/>
                </a:solidFill>
              </a:rPr>
              <a:t>Q. 2</a:t>
            </a:r>
            <a:r>
              <a:rPr lang="en-US" sz="1950" dirty="0">
                <a:solidFill>
                  <a:srgbClr val="FF0000"/>
                </a:solidFill>
              </a:rPr>
              <a:t>: </a:t>
            </a:r>
            <a:r>
              <a:rPr lang="en-US" sz="1950" dirty="0">
                <a:solidFill>
                  <a:schemeClr val="bg1"/>
                </a:solidFill>
              </a:rPr>
              <a:t>Who communicates in a copyright sense on the Internet</a:t>
            </a:r>
            <a:r>
              <a:rPr lang="en-US" sz="1950" dirty="0">
                <a:solidFill>
                  <a:srgbClr val="FF0000"/>
                </a:solidFill>
              </a:rPr>
              <a:t>?</a:t>
            </a:r>
          </a:p>
          <a:p>
            <a:pPr lvl="1">
              <a:lnSpc>
                <a:spcPct val="110000"/>
              </a:lnSpc>
              <a:buFont typeface="Courier New" panose="02070309020205020404" pitchFamily="49" charset="0"/>
              <a:buChar char="o"/>
              <a:defRPr/>
            </a:pPr>
            <a:r>
              <a:rPr lang="en-US" sz="1950" dirty="0">
                <a:solidFill>
                  <a:schemeClr val="bg1"/>
                </a:solidFill>
              </a:rPr>
              <a:t>Q. 3</a:t>
            </a:r>
            <a:r>
              <a:rPr lang="en-US" sz="1950" dirty="0">
                <a:solidFill>
                  <a:srgbClr val="FF0000"/>
                </a:solidFill>
              </a:rPr>
              <a:t>:</a:t>
            </a:r>
            <a:r>
              <a:rPr lang="en-US" sz="1950" dirty="0">
                <a:solidFill>
                  <a:schemeClr val="bg1"/>
                </a:solidFill>
              </a:rPr>
              <a:t> When does a communication on the Internet occur in Canada</a:t>
            </a:r>
            <a:r>
              <a:rPr lang="en-US" sz="1950" dirty="0">
                <a:solidFill>
                  <a:srgbClr val="FF0000"/>
                </a:solidFill>
              </a:rPr>
              <a:t>?</a:t>
            </a:r>
          </a:p>
          <a:p>
            <a:pPr lvl="1">
              <a:defRPr/>
            </a:pPr>
            <a:endParaRPr lang="en-US" sz="2175" dirty="0">
              <a:solidFill>
                <a:schemeClr val="bg1"/>
              </a:solidFill>
            </a:endParaRPr>
          </a:p>
          <a:p>
            <a:pPr lvl="3">
              <a:defRPr/>
            </a:pPr>
            <a:endParaRPr lang="en-US" i="1" dirty="0"/>
          </a:p>
        </p:txBody>
      </p:sp>
      <p:sp>
        <p:nvSpPr>
          <p:cNvPr id="4" name="Slide Number Placeholder 3">
            <a:extLst>
              <a:ext uri="{FF2B5EF4-FFF2-40B4-BE49-F238E27FC236}">
                <a16:creationId xmlns:a16="http://schemas.microsoft.com/office/drawing/2014/main" id="{267922FD-7DEC-DB0F-FED1-16A3B664D9F6}"/>
              </a:ext>
            </a:extLst>
          </p:cNvPr>
          <p:cNvSpPr>
            <a:spLocks noGrp="1"/>
          </p:cNvSpPr>
          <p:nvPr>
            <p:ph type="sldNum" sz="quarter" idx="12"/>
          </p:nvPr>
        </p:nvSpPr>
        <p:spPr/>
        <p:txBody>
          <a:bodyPr/>
          <a:lstStyle/>
          <a:p>
            <a:pPr defTabSz="342900" eaLnBrk="1" fontAlgn="auto" hangingPunct="1">
              <a:spcBef>
                <a:spcPts val="0"/>
              </a:spcBef>
              <a:spcAft>
                <a:spcPts val="0"/>
              </a:spcAft>
              <a:defRPr/>
            </a:pPr>
            <a:fld id="{E9258550-018E-9C41-B81E-CCD66B405467}" type="slidenum">
              <a:rPr lang="en-US" sz="1350">
                <a:solidFill>
                  <a:prstClr val="black"/>
                </a:solidFill>
                <a:latin typeface="Arial"/>
                <a:ea typeface="+mn-ea"/>
              </a:rPr>
              <a:pPr defTabSz="342900" eaLnBrk="1" fontAlgn="auto" hangingPunct="1">
                <a:spcBef>
                  <a:spcPts val="0"/>
                </a:spcBef>
                <a:spcAft>
                  <a:spcPts val="0"/>
                </a:spcAft>
                <a:defRPr/>
              </a:pPr>
              <a:t>161</a:t>
            </a:fld>
            <a:endParaRPr lang="en-US" sz="1350">
              <a:solidFill>
                <a:prstClr val="black"/>
              </a:solidFill>
              <a:latin typeface="Arial"/>
              <a:ea typeface="+mn-ea"/>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5">
            <a:extLst>
              <a:ext uri="{FF2B5EF4-FFF2-40B4-BE49-F238E27FC236}">
                <a16:creationId xmlns:a16="http://schemas.microsoft.com/office/drawing/2014/main" id="{6D5BDF54-6009-D5EA-68A4-76C4F74A7E65}"/>
              </a:ext>
            </a:extLst>
          </p:cNvPr>
          <p:cNvSpPr>
            <a:spLocks noGrp="1" noChangeArrowheads="1"/>
          </p:cNvSpPr>
          <p:nvPr>
            <p:ph type="title"/>
          </p:nvPr>
        </p:nvSpPr>
        <p:spPr bwMode="auto">
          <a:xfrm>
            <a:off x="395288" y="0"/>
            <a:ext cx="8424862"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C2C9C735-5CAC-26D2-A654-BDEF08BB7700}"/>
              </a:ext>
            </a:extLst>
          </p:cNvPr>
          <p:cNvSpPr>
            <a:spLocks noGrp="1"/>
          </p:cNvSpPr>
          <p:nvPr>
            <p:ph idx="1"/>
          </p:nvPr>
        </p:nvSpPr>
        <p:spPr>
          <a:xfrm>
            <a:off x="539750" y="1058863"/>
            <a:ext cx="8280400" cy="3763962"/>
          </a:xfrm>
        </p:spPr>
        <p:txBody>
          <a:bodyPr>
            <a:normAutofit/>
          </a:bodyPr>
          <a:lstStyle/>
          <a:p>
            <a:pPr marL="0" indent="0">
              <a:buFont typeface="Arial" panose="020B0604020202020204" pitchFamily="34" charset="0"/>
              <a:buNone/>
              <a:defRPr/>
            </a:pPr>
            <a:r>
              <a:rPr lang="en-US" sz="2400" b="1" dirty="0">
                <a:solidFill>
                  <a:schemeClr val="bg1"/>
                </a:solidFill>
              </a:rPr>
              <a:t>Right to communicate a work to the public by telecommunication (s. 3(1)(f))</a:t>
            </a:r>
          </a:p>
          <a:p>
            <a:pPr>
              <a:defRPr/>
            </a:pPr>
            <a:r>
              <a:rPr lang="en-US" sz="2400" i="1" dirty="0">
                <a:solidFill>
                  <a:srgbClr val="00B0F0"/>
                </a:solidFill>
              </a:rPr>
              <a:t>SOCAN v. CAIP </a:t>
            </a:r>
            <a:r>
              <a:rPr lang="en-US" sz="2400" dirty="0">
                <a:solidFill>
                  <a:schemeClr val="bg1"/>
                </a:solidFill>
              </a:rPr>
              <a:t>(Tariff 22) 2004 SCC 45</a:t>
            </a:r>
          </a:p>
          <a:p>
            <a:pPr lvl="1">
              <a:buFont typeface="Courier New" panose="02070309020205020404" pitchFamily="49" charset="0"/>
              <a:buChar char="o"/>
              <a:defRPr/>
            </a:pPr>
            <a:r>
              <a:rPr lang="en-US" sz="2400" dirty="0">
                <a:solidFill>
                  <a:srgbClr val="FFFF00"/>
                </a:solidFill>
              </a:rPr>
              <a:t>S. </a:t>
            </a:r>
            <a:r>
              <a:rPr lang="en-US" sz="2400" i="1" dirty="0">
                <a:solidFill>
                  <a:srgbClr val="FFFF00"/>
                </a:solidFill>
              </a:rPr>
              <a:t>2 Copyright Act </a:t>
            </a:r>
            <a:r>
              <a:rPr lang="en-US" sz="2400" i="1" dirty="0">
                <a:solidFill>
                  <a:schemeClr val="bg1"/>
                </a:solidFill>
              </a:rPr>
              <a:t>definition of “</a:t>
            </a:r>
            <a:r>
              <a:rPr lang="en-US" sz="2400" b="1" i="1" dirty="0">
                <a:solidFill>
                  <a:schemeClr val="bg1"/>
                </a:solidFill>
              </a:rPr>
              <a:t>telecommunication</a:t>
            </a:r>
            <a:r>
              <a:rPr lang="en-US" sz="2400" i="1" dirty="0">
                <a:solidFill>
                  <a:schemeClr val="bg1"/>
                </a:solidFill>
              </a:rPr>
              <a:t>” …“means</a:t>
            </a:r>
            <a:r>
              <a:rPr lang="en-CA" sz="2400" i="1" dirty="0">
                <a:solidFill>
                  <a:schemeClr val="bg1"/>
                </a:solidFill>
              </a:rPr>
              <a:t> </a:t>
            </a:r>
            <a:r>
              <a:rPr lang="en-CA" sz="2400" i="1" dirty="0">
                <a:solidFill>
                  <a:srgbClr val="FFFF00"/>
                </a:solidFill>
              </a:rPr>
              <a:t>any transmission of signs, signals, writing, images or sounds or intelligence of any nature by wire, radio, visual, optical or other electromagnetic system</a:t>
            </a:r>
            <a:r>
              <a:rPr lang="en-CA" sz="2400" i="1" dirty="0">
                <a:solidFill>
                  <a:schemeClr val="bg1"/>
                </a:solidFill>
              </a:rPr>
              <a:t>;” </a:t>
            </a:r>
            <a:endParaRPr lang="en-US" sz="2400" i="1" dirty="0">
              <a:solidFill>
                <a:schemeClr val="bg1"/>
              </a:solidFill>
            </a:endParaRPr>
          </a:p>
          <a:p>
            <a:pPr lvl="3">
              <a:defRPr/>
            </a:pPr>
            <a:endParaRPr lang="en-US" i="1" dirty="0"/>
          </a:p>
        </p:txBody>
      </p:sp>
      <p:sp>
        <p:nvSpPr>
          <p:cNvPr id="4" name="Slide Number Placeholder 3">
            <a:extLst>
              <a:ext uri="{FF2B5EF4-FFF2-40B4-BE49-F238E27FC236}">
                <a16:creationId xmlns:a16="http://schemas.microsoft.com/office/drawing/2014/main" id="{670AA702-549D-887A-F078-D474F9320A1F}"/>
              </a:ext>
            </a:extLst>
          </p:cNvPr>
          <p:cNvSpPr>
            <a:spLocks noGrp="1"/>
          </p:cNvSpPr>
          <p:nvPr>
            <p:ph type="sldNum" sz="quarter" idx="12"/>
          </p:nvPr>
        </p:nvSpPr>
        <p:spPr/>
        <p:txBody>
          <a:bodyPr/>
          <a:lstStyle/>
          <a:p>
            <a:pPr defTabSz="342900" eaLnBrk="1" fontAlgn="auto" hangingPunct="1">
              <a:spcBef>
                <a:spcPts val="0"/>
              </a:spcBef>
              <a:spcAft>
                <a:spcPts val="0"/>
              </a:spcAft>
              <a:defRPr/>
            </a:pPr>
            <a:fld id="{5808F359-4D03-7441-8DA3-659FB0054AD2}" type="slidenum">
              <a:rPr lang="en-US" sz="1350">
                <a:solidFill>
                  <a:prstClr val="black"/>
                </a:solidFill>
                <a:latin typeface="Arial"/>
                <a:ea typeface="+mn-ea"/>
              </a:rPr>
              <a:pPr defTabSz="342900" eaLnBrk="1" fontAlgn="auto" hangingPunct="1">
                <a:spcBef>
                  <a:spcPts val="0"/>
                </a:spcBef>
                <a:spcAft>
                  <a:spcPts val="0"/>
                </a:spcAft>
                <a:defRPr/>
              </a:pPr>
              <a:t>162</a:t>
            </a:fld>
            <a:endParaRPr lang="en-US" sz="1350">
              <a:solidFill>
                <a:prstClr val="black"/>
              </a:solidFill>
              <a:latin typeface="Arial"/>
              <a:ea typeface="+mn-ea"/>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7C23F4-393A-45A3-C980-955192D5F00E}"/>
              </a:ext>
            </a:extLst>
          </p:cNvPr>
          <p:cNvSpPr>
            <a:spLocks noGrp="1"/>
          </p:cNvSpPr>
          <p:nvPr>
            <p:ph idx="1"/>
          </p:nvPr>
        </p:nvSpPr>
        <p:spPr>
          <a:xfrm>
            <a:off x="287338" y="627063"/>
            <a:ext cx="8569325" cy="4392612"/>
          </a:xfrm>
        </p:spPr>
        <p:txBody>
          <a:bodyPr>
            <a:normAutofit/>
          </a:bodyPr>
          <a:lstStyle/>
          <a:p>
            <a:pPr marL="0" indent="0">
              <a:buFont typeface="Arial" panose="020B0604020202020204" pitchFamily="34" charset="0"/>
              <a:buNone/>
              <a:defRPr/>
            </a:pPr>
            <a:r>
              <a:rPr lang="en-US" sz="2175" dirty="0">
                <a:solidFill>
                  <a:srgbClr val="FFFF00"/>
                </a:solidFill>
              </a:rPr>
              <a:t>Q1</a:t>
            </a:r>
            <a:r>
              <a:rPr lang="en-US" sz="2175" dirty="0">
                <a:solidFill>
                  <a:srgbClr val="FF0000"/>
                </a:solidFill>
              </a:rPr>
              <a:t>:</a:t>
            </a:r>
            <a:r>
              <a:rPr lang="en-US" sz="2175" dirty="0">
                <a:solidFill>
                  <a:srgbClr val="FFFF00"/>
                </a:solidFill>
              </a:rPr>
              <a:t>When does a communication to the public occur on the Internet</a:t>
            </a:r>
            <a:r>
              <a:rPr lang="en-US" sz="2175" dirty="0">
                <a:solidFill>
                  <a:srgbClr val="FF0000"/>
                </a:solidFill>
              </a:rPr>
              <a:t>?</a:t>
            </a:r>
          </a:p>
          <a:p>
            <a:pPr>
              <a:defRPr/>
            </a:pPr>
            <a:r>
              <a:rPr lang="en-CA" sz="2100" dirty="0">
                <a:solidFill>
                  <a:schemeClr val="bg1"/>
                </a:solidFill>
              </a:rPr>
              <a:t>Some content online content is accessible through </a:t>
            </a:r>
            <a:r>
              <a:rPr lang="en-CA" sz="2100" dirty="0">
                <a:solidFill>
                  <a:srgbClr val="FFFF00"/>
                </a:solidFill>
              </a:rPr>
              <a:t>“</a:t>
            </a:r>
            <a:r>
              <a:rPr lang="en-CA" sz="2100" dirty="0">
                <a:solidFill>
                  <a:srgbClr val="FF0000"/>
                </a:solidFill>
              </a:rPr>
              <a:t>push</a:t>
            </a:r>
            <a:r>
              <a:rPr lang="en-CA" sz="2100" dirty="0">
                <a:solidFill>
                  <a:srgbClr val="FFFF00"/>
                </a:solidFill>
              </a:rPr>
              <a:t>”</a:t>
            </a:r>
            <a:r>
              <a:rPr lang="en-CA" sz="2100" dirty="0">
                <a:solidFill>
                  <a:schemeClr val="bg1"/>
                </a:solidFill>
              </a:rPr>
              <a:t> technologies (radio streams), other content is accessible through </a:t>
            </a:r>
            <a:r>
              <a:rPr lang="en-CA" sz="2100" dirty="0">
                <a:solidFill>
                  <a:srgbClr val="FFFF00"/>
                </a:solidFill>
              </a:rPr>
              <a:t>“</a:t>
            </a:r>
            <a:r>
              <a:rPr lang="en-CA" sz="2100" dirty="0">
                <a:solidFill>
                  <a:srgbClr val="FF0000"/>
                </a:solidFill>
              </a:rPr>
              <a:t>pull</a:t>
            </a:r>
            <a:r>
              <a:rPr lang="en-CA" sz="2100" dirty="0">
                <a:solidFill>
                  <a:srgbClr val="FFFF00"/>
                </a:solidFill>
              </a:rPr>
              <a:t>” </a:t>
            </a:r>
            <a:r>
              <a:rPr lang="en-CA" sz="2100" dirty="0">
                <a:solidFill>
                  <a:schemeClr val="bg1"/>
                </a:solidFill>
              </a:rPr>
              <a:t>technologies. </a:t>
            </a:r>
          </a:p>
          <a:p>
            <a:pPr>
              <a:defRPr/>
            </a:pPr>
            <a:r>
              <a:rPr lang="en-CA" sz="2100" dirty="0">
                <a:solidFill>
                  <a:srgbClr val="FFFF00"/>
                </a:solidFill>
              </a:rPr>
              <a:t>Content is stored </a:t>
            </a:r>
            <a:r>
              <a:rPr lang="en-CA" sz="2100" dirty="0">
                <a:solidFill>
                  <a:srgbClr val="FF0000"/>
                </a:solidFill>
              </a:rPr>
              <a:t>&amp;</a:t>
            </a:r>
            <a:r>
              <a:rPr lang="en-CA" sz="2100" dirty="0">
                <a:solidFill>
                  <a:srgbClr val="FFFF00"/>
                </a:solidFill>
              </a:rPr>
              <a:t> cached on servers, and is only communicated to individuals when they access or “pull” it </a:t>
            </a:r>
            <a:r>
              <a:rPr lang="en-CA" sz="2100" dirty="0">
                <a:solidFill>
                  <a:schemeClr val="bg1"/>
                </a:solidFill>
              </a:rPr>
              <a:t>– when they access a stream that isn’t running constantly, download a file, etc.  </a:t>
            </a:r>
          </a:p>
          <a:p>
            <a:pPr>
              <a:defRPr/>
            </a:pPr>
            <a:r>
              <a:rPr lang="en-US" sz="2100" dirty="0">
                <a:solidFill>
                  <a:schemeClr val="bg1"/>
                </a:solidFill>
              </a:rPr>
              <a:t>So </a:t>
            </a:r>
            <a:r>
              <a:rPr lang="en-US" sz="2100" dirty="0">
                <a:solidFill>
                  <a:srgbClr val="FF0000"/>
                </a:solidFill>
              </a:rPr>
              <a:t>…</a:t>
            </a:r>
            <a:r>
              <a:rPr lang="en-US" sz="2100" dirty="0">
                <a:solidFill>
                  <a:schemeClr val="bg1"/>
                </a:solidFill>
              </a:rPr>
              <a:t> when does a communication to the public occur?</a:t>
            </a:r>
          </a:p>
          <a:p>
            <a:pPr>
              <a:defRPr/>
            </a:pPr>
            <a:r>
              <a:rPr lang="en-US" sz="2100" b="1" dirty="0">
                <a:solidFill>
                  <a:schemeClr val="bg1"/>
                </a:solidFill>
              </a:rPr>
              <a:t>The SCC decided that </a:t>
            </a:r>
            <a:r>
              <a:rPr lang="en-US" sz="2100" dirty="0">
                <a:solidFill>
                  <a:schemeClr val="bg1"/>
                </a:solidFill>
              </a:rPr>
              <a:t>a </a:t>
            </a:r>
            <a:r>
              <a:rPr lang="en-US" sz="2100" dirty="0">
                <a:solidFill>
                  <a:srgbClr val="FFFF00"/>
                </a:solidFill>
              </a:rPr>
              <a:t>telecommunication occurs on the internet </a:t>
            </a:r>
            <a:r>
              <a:rPr lang="en-US" sz="2100" dirty="0">
                <a:solidFill>
                  <a:srgbClr val="00B0F0"/>
                </a:solidFill>
              </a:rPr>
              <a:t>at the point where the content is transmitted from the host server </a:t>
            </a:r>
            <a:r>
              <a:rPr lang="en-US" sz="2100" dirty="0">
                <a:solidFill>
                  <a:srgbClr val="FFFF00"/>
                </a:solidFill>
              </a:rPr>
              <a:t>to the end user</a:t>
            </a:r>
            <a:r>
              <a:rPr lang="en-US" sz="2100" dirty="0">
                <a:solidFill>
                  <a:schemeClr val="bg1"/>
                </a:solidFill>
              </a:rPr>
              <a:t> (</a:t>
            </a:r>
            <a:r>
              <a:rPr lang="en-US" sz="2100" dirty="0">
                <a:solidFill>
                  <a:srgbClr val="FF0000"/>
                </a:solidFill>
              </a:rPr>
              <a:t>each time that the content is transmitted</a:t>
            </a:r>
            <a:r>
              <a:rPr lang="en-US" sz="2100" dirty="0">
                <a:solidFill>
                  <a:schemeClr val="bg1"/>
                </a:solidFill>
              </a:rPr>
              <a:t>)</a:t>
            </a:r>
            <a:r>
              <a:rPr lang="en-US" sz="2100" dirty="0">
                <a:solidFill>
                  <a:srgbClr val="FFFF00"/>
                </a:solidFill>
              </a:rPr>
              <a:t>.</a:t>
            </a:r>
            <a:endParaRPr lang="en-CA" sz="2100" dirty="0">
              <a:solidFill>
                <a:srgbClr val="FFFF00"/>
              </a:solidFill>
            </a:endParaRPr>
          </a:p>
          <a:p>
            <a:pPr lvl="3">
              <a:defRPr/>
            </a:pPr>
            <a:endParaRPr lang="en-US" i="1" dirty="0"/>
          </a:p>
        </p:txBody>
      </p:sp>
      <p:sp>
        <p:nvSpPr>
          <p:cNvPr id="4" name="Slide Number Placeholder 3">
            <a:extLst>
              <a:ext uri="{FF2B5EF4-FFF2-40B4-BE49-F238E27FC236}">
                <a16:creationId xmlns:a16="http://schemas.microsoft.com/office/drawing/2014/main" id="{7AF25E72-E310-5639-95F9-3F4D6E620789}"/>
              </a:ext>
            </a:extLst>
          </p:cNvPr>
          <p:cNvSpPr>
            <a:spLocks noGrp="1"/>
          </p:cNvSpPr>
          <p:nvPr>
            <p:ph type="sldNum" sz="quarter" idx="12"/>
          </p:nvPr>
        </p:nvSpPr>
        <p:spPr/>
        <p:txBody>
          <a:bodyPr/>
          <a:lstStyle/>
          <a:p>
            <a:pPr defTabSz="342900" eaLnBrk="1" fontAlgn="auto" hangingPunct="1">
              <a:spcBef>
                <a:spcPts val="0"/>
              </a:spcBef>
              <a:spcAft>
                <a:spcPts val="0"/>
              </a:spcAft>
              <a:defRPr/>
            </a:pPr>
            <a:fld id="{5022C1EC-CBD7-AF46-B34A-0E3F52CBC03B}" type="slidenum">
              <a:rPr lang="en-US" sz="1350">
                <a:solidFill>
                  <a:prstClr val="black"/>
                </a:solidFill>
                <a:latin typeface="Arial"/>
                <a:ea typeface="+mn-ea"/>
              </a:rPr>
              <a:pPr defTabSz="342900" eaLnBrk="1" fontAlgn="auto" hangingPunct="1">
                <a:spcBef>
                  <a:spcPts val="0"/>
                </a:spcBef>
                <a:spcAft>
                  <a:spcPts val="0"/>
                </a:spcAft>
                <a:defRPr/>
              </a:pPr>
              <a:t>163</a:t>
            </a:fld>
            <a:endParaRPr lang="en-US" sz="1350">
              <a:solidFill>
                <a:prstClr val="black"/>
              </a:solidFill>
              <a:latin typeface="Arial"/>
              <a:ea typeface="+mn-ea"/>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F0D761A-43FF-F93A-304E-82BA36EB87F2}"/>
              </a:ext>
            </a:extLst>
          </p:cNvPr>
          <p:cNvSpPr>
            <a:spLocks noGrp="1"/>
          </p:cNvSpPr>
          <p:nvPr>
            <p:ph idx="1"/>
          </p:nvPr>
        </p:nvSpPr>
        <p:spPr>
          <a:xfrm>
            <a:off x="358775" y="555625"/>
            <a:ext cx="8426450" cy="4271963"/>
          </a:xfrm>
        </p:spPr>
        <p:txBody>
          <a:bodyPr>
            <a:normAutofit fontScale="92500" lnSpcReduction="20000"/>
          </a:bodyPr>
          <a:lstStyle/>
          <a:p>
            <a:pPr marL="0" indent="0">
              <a:buFont typeface="Arial" panose="020B0604020202020204" pitchFamily="34" charset="0"/>
              <a:buNone/>
              <a:defRPr/>
            </a:pPr>
            <a:r>
              <a:rPr lang="en-US" sz="2175" dirty="0">
                <a:solidFill>
                  <a:srgbClr val="FFFF00"/>
                </a:solidFill>
              </a:rPr>
              <a:t>Q2</a:t>
            </a:r>
            <a:r>
              <a:rPr lang="en-US" sz="2175" dirty="0">
                <a:solidFill>
                  <a:srgbClr val="FF0000"/>
                </a:solidFill>
              </a:rPr>
              <a:t>:</a:t>
            </a:r>
            <a:r>
              <a:rPr lang="en-US" sz="2175" dirty="0">
                <a:solidFill>
                  <a:srgbClr val="FFFF00"/>
                </a:solidFill>
              </a:rPr>
              <a:t> Who communicates in a copyright sense on the Internet</a:t>
            </a:r>
            <a:r>
              <a:rPr lang="en-US" sz="2175" dirty="0">
                <a:solidFill>
                  <a:srgbClr val="FF0000"/>
                </a:solidFill>
              </a:rPr>
              <a:t>?</a:t>
            </a:r>
          </a:p>
          <a:p>
            <a:pPr>
              <a:lnSpc>
                <a:spcPct val="110000"/>
              </a:lnSpc>
              <a:defRPr/>
            </a:pPr>
            <a:r>
              <a:rPr lang="en-CA" sz="1950" dirty="0">
                <a:solidFill>
                  <a:schemeClr val="bg1"/>
                </a:solidFill>
              </a:rPr>
              <a:t>The person who communicates the work is the person who is </a:t>
            </a:r>
            <a:r>
              <a:rPr lang="en-CA" sz="1950" dirty="0">
                <a:solidFill>
                  <a:srgbClr val="FF0000"/>
                </a:solidFill>
              </a:rPr>
              <a:t>the content provider</a:t>
            </a:r>
            <a:r>
              <a:rPr lang="en-CA" sz="1950" dirty="0">
                <a:solidFill>
                  <a:srgbClr val="FFFF00"/>
                </a:solidFill>
              </a:rPr>
              <a:t> </a:t>
            </a:r>
            <a:r>
              <a:rPr lang="en-CA" sz="1950" dirty="0">
                <a:solidFill>
                  <a:srgbClr val="00B0F0"/>
                </a:solidFill>
              </a:rPr>
              <a:t>–</a:t>
            </a:r>
            <a:r>
              <a:rPr lang="en-CA" sz="1950" dirty="0">
                <a:solidFill>
                  <a:srgbClr val="FFFF00"/>
                </a:solidFill>
              </a:rPr>
              <a:t> who uploads the work, creates the stream, posts the work </a:t>
            </a:r>
          </a:p>
          <a:p>
            <a:pPr>
              <a:lnSpc>
                <a:spcPct val="110000"/>
              </a:lnSpc>
              <a:defRPr/>
            </a:pPr>
            <a:r>
              <a:rPr lang="en-CA" sz="1950" dirty="0">
                <a:solidFill>
                  <a:schemeClr val="bg1"/>
                </a:solidFill>
              </a:rPr>
              <a:t>Do ISP’s (Internet Service Providers), as intermediaries, participate in the transmission of copyrighted works</a:t>
            </a:r>
            <a:r>
              <a:rPr lang="en-CA" sz="1950" dirty="0">
                <a:solidFill>
                  <a:srgbClr val="FF0000"/>
                </a:solidFill>
              </a:rPr>
              <a:t>?</a:t>
            </a:r>
            <a:r>
              <a:rPr lang="en-CA" sz="1950" dirty="0">
                <a:solidFill>
                  <a:schemeClr val="bg1"/>
                </a:solidFill>
              </a:rPr>
              <a:t> Do they also communicate the work to the public</a:t>
            </a:r>
            <a:r>
              <a:rPr lang="en-CA" sz="1950" dirty="0">
                <a:solidFill>
                  <a:srgbClr val="FF0000"/>
                </a:solidFill>
              </a:rPr>
              <a:t>?</a:t>
            </a:r>
            <a:r>
              <a:rPr lang="en-CA" sz="1950" dirty="0">
                <a:solidFill>
                  <a:schemeClr val="bg1"/>
                </a:solidFill>
              </a:rPr>
              <a:t> (</a:t>
            </a:r>
            <a:r>
              <a:rPr lang="en-CA" sz="1950" b="1" dirty="0">
                <a:solidFill>
                  <a:schemeClr val="bg1"/>
                </a:solidFill>
              </a:rPr>
              <a:t>Practical Ramifications </a:t>
            </a:r>
            <a:r>
              <a:rPr lang="en-CA" sz="1950" b="1" dirty="0">
                <a:solidFill>
                  <a:srgbClr val="FF0000"/>
                </a:solidFill>
                <a:sym typeface="Wingdings" pitchFamily="2" charset="2"/>
              </a:rPr>
              <a:t></a:t>
            </a:r>
            <a:r>
              <a:rPr lang="en-CA" sz="1950" b="1" dirty="0">
                <a:solidFill>
                  <a:schemeClr val="bg1"/>
                </a:solidFill>
                <a:sym typeface="Wingdings" pitchFamily="2" charset="2"/>
              </a:rPr>
              <a:t> </a:t>
            </a:r>
            <a:r>
              <a:rPr lang="en-CA" sz="1950" b="1" dirty="0">
                <a:solidFill>
                  <a:srgbClr val="00B050"/>
                </a:solidFill>
                <a:sym typeface="Wingdings" pitchFamily="2" charset="2"/>
              </a:rPr>
              <a:t>Deep Pockets $$$$$$$</a:t>
            </a:r>
            <a:r>
              <a:rPr lang="en-CA" sz="1950" dirty="0">
                <a:solidFill>
                  <a:schemeClr val="bg1"/>
                </a:solidFill>
                <a:sym typeface="Wingdings" pitchFamily="2" charset="2"/>
              </a:rPr>
              <a:t>)</a:t>
            </a:r>
            <a:r>
              <a:rPr lang="en-CA" sz="1950" b="1" dirty="0">
                <a:solidFill>
                  <a:schemeClr val="bg1"/>
                </a:solidFill>
              </a:rPr>
              <a:t> </a:t>
            </a:r>
          </a:p>
          <a:p>
            <a:pPr>
              <a:lnSpc>
                <a:spcPct val="110000"/>
              </a:lnSpc>
              <a:defRPr/>
            </a:pPr>
            <a:r>
              <a:rPr lang="en-CA" sz="1950" b="1" dirty="0">
                <a:solidFill>
                  <a:schemeClr val="bg1"/>
                </a:solidFill>
              </a:rPr>
              <a:t>In answering SCC turned to s. 2.4(1)(b) – which states that </a:t>
            </a:r>
            <a:r>
              <a:rPr lang="en-CA" sz="1950" dirty="0">
                <a:solidFill>
                  <a:srgbClr val="FFFF00"/>
                </a:solidFill>
              </a:rPr>
              <a:t>participants</a:t>
            </a:r>
            <a:r>
              <a:rPr lang="en-CA" sz="1950" dirty="0">
                <a:solidFill>
                  <a:schemeClr val="bg1"/>
                </a:solidFill>
              </a:rPr>
              <a:t> in a telecommunication </a:t>
            </a:r>
            <a:r>
              <a:rPr lang="en-CA" sz="1950" dirty="0">
                <a:solidFill>
                  <a:srgbClr val="FFFF00"/>
                </a:solidFill>
              </a:rPr>
              <a:t>who only provide the </a:t>
            </a:r>
            <a:r>
              <a:rPr lang="en-CA" sz="1950" dirty="0">
                <a:solidFill>
                  <a:srgbClr val="FF0000"/>
                </a:solidFill>
              </a:rPr>
              <a:t>“</a:t>
            </a:r>
            <a:r>
              <a:rPr lang="en-CA" sz="1950" dirty="0">
                <a:solidFill>
                  <a:srgbClr val="FFFF00"/>
                </a:solidFill>
              </a:rPr>
              <a:t>means of telecommunication necessary</a:t>
            </a:r>
            <a:r>
              <a:rPr lang="en-CA" sz="1950" dirty="0">
                <a:solidFill>
                  <a:srgbClr val="FF0000"/>
                </a:solidFill>
              </a:rPr>
              <a:t>”</a:t>
            </a:r>
            <a:r>
              <a:rPr lang="en-CA" sz="1950" dirty="0">
                <a:solidFill>
                  <a:srgbClr val="FFFF00"/>
                </a:solidFill>
              </a:rPr>
              <a:t> </a:t>
            </a:r>
            <a:r>
              <a:rPr lang="en-CA" sz="1950" dirty="0">
                <a:solidFill>
                  <a:srgbClr val="FF0000"/>
                </a:solidFill>
              </a:rPr>
              <a:t> (</a:t>
            </a:r>
            <a:r>
              <a:rPr lang="en-CA" sz="1950" dirty="0">
                <a:solidFill>
                  <a:schemeClr val="bg1"/>
                </a:solidFill>
              </a:rPr>
              <a:t>carriers</a:t>
            </a:r>
            <a:r>
              <a:rPr lang="en-CA" sz="1950" dirty="0">
                <a:solidFill>
                  <a:srgbClr val="FF0000"/>
                </a:solidFill>
              </a:rPr>
              <a:t>)</a:t>
            </a:r>
            <a:r>
              <a:rPr lang="en-CA" sz="1950" dirty="0">
                <a:solidFill>
                  <a:srgbClr val="FFFF00"/>
                </a:solidFill>
              </a:rPr>
              <a:t> are </a:t>
            </a:r>
            <a:r>
              <a:rPr lang="en-CA" sz="1950" dirty="0">
                <a:solidFill>
                  <a:srgbClr val="FF0000"/>
                </a:solidFill>
              </a:rPr>
              <a:t>deemed NOT to be communicators </a:t>
            </a:r>
            <a:r>
              <a:rPr lang="en-CA" sz="1950" dirty="0">
                <a:solidFill>
                  <a:schemeClr val="bg1"/>
                </a:solidFill>
              </a:rPr>
              <a:t>(follows Communications law doctrine of </a:t>
            </a:r>
            <a:r>
              <a:rPr lang="en-CA" sz="1950" dirty="0">
                <a:solidFill>
                  <a:srgbClr val="FFFF00"/>
                </a:solidFill>
              </a:rPr>
              <a:t>SEPARATION OF CONTENT FROM CARRIAGE</a:t>
            </a:r>
            <a:r>
              <a:rPr lang="en-CA" sz="1950" dirty="0">
                <a:solidFill>
                  <a:schemeClr val="bg1"/>
                </a:solidFill>
              </a:rPr>
              <a:t>). </a:t>
            </a:r>
          </a:p>
          <a:p>
            <a:pPr>
              <a:lnSpc>
                <a:spcPct val="110000"/>
              </a:lnSpc>
              <a:defRPr/>
            </a:pPr>
            <a:r>
              <a:rPr lang="en-CA" sz="1950" dirty="0">
                <a:solidFill>
                  <a:schemeClr val="bg1"/>
                </a:solidFill>
              </a:rPr>
              <a:t>Court noted that statute does not say intermediaries are engaged in communication BUT have a kind of immunity. RATHER it provides  that </a:t>
            </a:r>
            <a:r>
              <a:rPr lang="en-CA" sz="1950" dirty="0">
                <a:solidFill>
                  <a:srgbClr val="FFFF00"/>
                </a:solidFill>
              </a:rPr>
              <a:t>intermediaries are deemed</a:t>
            </a:r>
            <a:r>
              <a:rPr lang="en-CA" sz="1950" dirty="0">
                <a:solidFill>
                  <a:schemeClr val="bg1"/>
                </a:solidFill>
              </a:rPr>
              <a:t>, for Copyright Act purposes, </a:t>
            </a:r>
            <a:r>
              <a:rPr lang="en-CA" sz="1950" dirty="0">
                <a:solidFill>
                  <a:srgbClr val="FFFF00"/>
                </a:solidFill>
              </a:rPr>
              <a:t>not to be communicating</a:t>
            </a:r>
            <a:r>
              <a:rPr lang="en-CA" sz="1950" dirty="0">
                <a:solidFill>
                  <a:schemeClr val="bg1"/>
                </a:solidFill>
              </a:rPr>
              <a:t> the work to the public at all. </a:t>
            </a:r>
            <a:r>
              <a:rPr lang="en-CA" sz="1950" dirty="0">
                <a:solidFill>
                  <a:schemeClr val="tx1">
                    <a:lumMod val="65000"/>
                    <a:lumOff val="35000"/>
                  </a:schemeClr>
                </a:solidFill>
              </a:rPr>
              <a:t>They are invisible.</a:t>
            </a:r>
            <a:endParaRPr lang="en-US" sz="1950" dirty="0">
              <a:solidFill>
                <a:schemeClr val="tx1">
                  <a:lumMod val="65000"/>
                  <a:lumOff val="35000"/>
                </a:schemeClr>
              </a:solidFill>
            </a:endParaRPr>
          </a:p>
          <a:p>
            <a:pPr lvl="3">
              <a:defRPr/>
            </a:pPr>
            <a:endParaRPr lang="en-US" i="1" dirty="0"/>
          </a:p>
        </p:txBody>
      </p:sp>
      <p:sp>
        <p:nvSpPr>
          <p:cNvPr id="4" name="Slide Number Placeholder 3">
            <a:extLst>
              <a:ext uri="{FF2B5EF4-FFF2-40B4-BE49-F238E27FC236}">
                <a16:creationId xmlns:a16="http://schemas.microsoft.com/office/drawing/2014/main" id="{F8D7BA1B-60CA-962A-505F-12912008E3A2}"/>
              </a:ext>
            </a:extLst>
          </p:cNvPr>
          <p:cNvSpPr>
            <a:spLocks noGrp="1"/>
          </p:cNvSpPr>
          <p:nvPr>
            <p:ph type="sldNum" sz="quarter" idx="12"/>
          </p:nvPr>
        </p:nvSpPr>
        <p:spPr/>
        <p:txBody>
          <a:bodyPr/>
          <a:lstStyle/>
          <a:p>
            <a:pPr defTabSz="342900" eaLnBrk="1" fontAlgn="auto" hangingPunct="1">
              <a:spcBef>
                <a:spcPts val="0"/>
              </a:spcBef>
              <a:spcAft>
                <a:spcPts val="0"/>
              </a:spcAft>
              <a:defRPr/>
            </a:pPr>
            <a:fld id="{6F295CCD-E996-F343-AC60-C43630DD6C9D}" type="slidenum">
              <a:rPr lang="en-US" sz="1350">
                <a:solidFill>
                  <a:prstClr val="black"/>
                </a:solidFill>
                <a:latin typeface="Arial"/>
                <a:ea typeface="+mn-ea"/>
              </a:rPr>
              <a:pPr defTabSz="342900" eaLnBrk="1" fontAlgn="auto" hangingPunct="1">
                <a:spcBef>
                  <a:spcPts val="0"/>
                </a:spcBef>
                <a:spcAft>
                  <a:spcPts val="0"/>
                </a:spcAft>
                <a:defRPr/>
              </a:pPr>
              <a:t>164</a:t>
            </a:fld>
            <a:endParaRPr lang="en-US" sz="1350">
              <a:solidFill>
                <a:prstClr val="black"/>
              </a:solidFill>
              <a:latin typeface="Arial"/>
              <a:ea typeface="+mn-ea"/>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9ACFC9-5ED2-0B66-5720-95E770DDEC6D}"/>
              </a:ext>
            </a:extLst>
          </p:cNvPr>
          <p:cNvSpPr>
            <a:spLocks noGrp="1"/>
          </p:cNvSpPr>
          <p:nvPr>
            <p:ph idx="1"/>
          </p:nvPr>
        </p:nvSpPr>
        <p:spPr>
          <a:xfrm>
            <a:off x="395288" y="555625"/>
            <a:ext cx="8353425" cy="4271963"/>
          </a:xfrm>
        </p:spPr>
        <p:txBody>
          <a:bodyPr>
            <a:normAutofit lnSpcReduction="10000"/>
          </a:bodyPr>
          <a:lstStyle/>
          <a:p>
            <a:pPr marL="0" indent="0">
              <a:buFont typeface="Arial" panose="020B0604020202020204" pitchFamily="34" charset="0"/>
              <a:buNone/>
              <a:defRPr/>
            </a:pPr>
            <a:r>
              <a:rPr lang="en-US" sz="2400" dirty="0">
                <a:solidFill>
                  <a:srgbClr val="FFFF00"/>
                </a:solidFill>
              </a:rPr>
              <a:t>Q3</a:t>
            </a:r>
            <a:r>
              <a:rPr lang="en-US" sz="2400" dirty="0">
                <a:solidFill>
                  <a:srgbClr val="FF0000"/>
                </a:solidFill>
              </a:rPr>
              <a:t>:</a:t>
            </a:r>
            <a:r>
              <a:rPr lang="en-US" sz="2400" dirty="0">
                <a:solidFill>
                  <a:srgbClr val="FFFF00"/>
                </a:solidFill>
              </a:rPr>
              <a:t> When does a communication on the Internet occur in Canada</a:t>
            </a:r>
            <a:r>
              <a:rPr lang="en-US" sz="2400" dirty="0">
                <a:solidFill>
                  <a:srgbClr val="FF0000"/>
                </a:solidFill>
              </a:rPr>
              <a:t>?</a:t>
            </a:r>
          </a:p>
          <a:p>
            <a:pPr>
              <a:defRPr/>
            </a:pPr>
            <a:r>
              <a:rPr lang="en-CA" sz="1800" dirty="0">
                <a:solidFill>
                  <a:schemeClr val="bg1"/>
                </a:solidFill>
              </a:rPr>
              <a:t>Majority  held </a:t>
            </a:r>
            <a:r>
              <a:rPr lang="en-CA" sz="1800" dirty="0">
                <a:solidFill>
                  <a:srgbClr val="FFFF00"/>
                </a:solidFill>
              </a:rPr>
              <a:t>Canada could exercise </a:t>
            </a:r>
            <a:r>
              <a:rPr lang="en-CA" sz="1800" dirty="0">
                <a:solidFill>
                  <a:srgbClr val="FF0000"/>
                </a:solidFill>
              </a:rPr>
              <a:t>copyright jurisdiction </a:t>
            </a:r>
            <a:r>
              <a:rPr lang="en-CA" sz="1800" dirty="0">
                <a:solidFill>
                  <a:srgbClr val="FFFF00"/>
                </a:solidFill>
              </a:rPr>
              <a:t>in respect both of transmissions </a:t>
            </a:r>
            <a:r>
              <a:rPr lang="en-CA" sz="1800" dirty="0">
                <a:solidFill>
                  <a:srgbClr val="00B0F0"/>
                </a:solidFill>
              </a:rPr>
              <a:t>originating in Canada </a:t>
            </a:r>
            <a:r>
              <a:rPr lang="en-CA" sz="1800" dirty="0">
                <a:solidFill>
                  <a:srgbClr val="FFFF00"/>
                </a:solidFill>
              </a:rPr>
              <a:t>and transmissions originating abroad but </a:t>
            </a:r>
            <a:r>
              <a:rPr lang="en-CA" sz="1800" dirty="0">
                <a:solidFill>
                  <a:srgbClr val="00B0F0"/>
                </a:solidFill>
              </a:rPr>
              <a:t>received in Canada</a:t>
            </a:r>
            <a:r>
              <a:rPr lang="en-CA" sz="1800" dirty="0">
                <a:solidFill>
                  <a:schemeClr val="bg1"/>
                </a:solidFill>
              </a:rPr>
              <a:t>. This conclusion was said to be consistent with our general law as well as with national and international copyright practice. [Also consistent with many internet jurisdiction cases, many about defamation, of the time…until today] </a:t>
            </a:r>
          </a:p>
          <a:p>
            <a:pPr>
              <a:defRPr/>
            </a:pPr>
            <a:r>
              <a:rPr lang="en-CA" sz="1800" dirty="0">
                <a:solidFill>
                  <a:schemeClr val="bg1"/>
                </a:solidFill>
              </a:rPr>
              <a:t>But…this </a:t>
            </a:r>
            <a:r>
              <a:rPr lang="en-CA" sz="1800" dirty="0">
                <a:solidFill>
                  <a:srgbClr val="FFFF00"/>
                </a:solidFill>
              </a:rPr>
              <a:t>doesn’t mean “automatic copyright liability” </a:t>
            </a:r>
            <a:r>
              <a:rPr lang="en-CA" sz="1800" dirty="0">
                <a:solidFill>
                  <a:schemeClr val="bg1"/>
                </a:solidFill>
              </a:rPr>
              <a:t>on foreign content providers who communicate copyright works to Canadian end users. </a:t>
            </a:r>
            <a:r>
              <a:rPr lang="en-CA" sz="1800" dirty="0">
                <a:solidFill>
                  <a:srgbClr val="FF0000"/>
                </a:solidFill>
              </a:rPr>
              <a:t>For copyright liability</a:t>
            </a:r>
            <a:r>
              <a:rPr lang="en-CA" sz="1800" dirty="0">
                <a:solidFill>
                  <a:schemeClr val="bg1"/>
                </a:solidFill>
              </a:rPr>
              <a:t> to be imposed on foreign content providers, </a:t>
            </a:r>
            <a:r>
              <a:rPr lang="en-CA" sz="1800" dirty="0">
                <a:solidFill>
                  <a:srgbClr val="00B0F0"/>
                </a:solidFill>
              </a:rPr>
              <a:t>there needs to be </a:t>
            </a:r>
            <a:r>
              <a:rPr lang="en-CA" sz="1800" dirty="0">
                <a:solidFill>
                  <a:schemeClr val="bg1"/>
                </a:solidFill>
              </a:rPr>
              <a:t>-</a:t>
            </a:r>
            <a:r>
              <a:rPr lang="en-CA" sz="1800" dirty="0">
                <a:solidFill>
                  <a:srgbClr val="FFFF00"/>
                </a:solidFill>
              </a:rPr>
              <a:t> in the context of a message or communication </a:t>
            </a:r>
            <a:r>
              <a:rPr lang="en-CA" sz="1800" dirty="0">
                <a:solidFill>
                  <a:schemeClr val="bg1"/>
                </a:solidFill>
              </a:rPr>
              <a:t>-</a:t>
            </a:r>
            <a:r>
              <a:rPr lang="en-CA" sz="1800" dirty="0">
                <a:solidFill>
                  <a:srgbClr val="FFFF00"/>
                </a:solidFill>
              </a:rPr>
              <a:t> </a:t>
            </a:r>
            <a:r>
              <a:rPr lang="en-CA" sz="1800" dirty="0">
                <a:solidFill>
                  <a:srgbClr val="00B0F0"/>
                </a:solidFill>
              </a:rPr>
              <a:t>a real and substantial connection</a:t>
            </a:r>
            <a:r>
              <a:rPr lang="en-CA" sz="1800" dirty="0">
                <a:solidFill>
                  <a:srgbClr val="FFFF00"/>
                </a:solidFill>
              </a:rPr>
              <a:t>. </a:t>
            </a:r>
          </a:p>
          <a:p>
            <a:pPr>
              <a:defRPr/>
            </a:pPr>
            <a:r>
              <a:rPr lang="en-CA" sz="1800" dirty="0">
                <a:solidFill>
                  <a:schemeClr val="bg1"/>
                </a:solidFill>
              </a:rPr>
              <a:t>Factors to be considered  are situs of content provider, host server, intermediaries, end user</a:t>
            </a:r>
          </a:p>
          <a:p>
            <a:pPr>
              <a:defRPr/>
            </a:pPr>
            <a:endParaRPr lang="en-US" sz="2400" dirty="0">
              <a:solidFill>
                <a:schemeClr val="bg1"/>
              </a:solidFill>
            </a:endParaRPr>
          </a:p>
          <a:p>
            <a:pPr lvl="3">
              <a:defRPr/>
            </a:pPr>
            <a:endParaRPr lang="en-US" i="1" dirty="0"/>
          </a:p>
        </p:txBody>
      </p:sp>
      <p:sp>
        <p:nvSpPr>
          <p:cNvPr id="4" name="Slide Number Placeholder 3">
            <a:extLst>
              <a:ext uri="{FF2B5EF4-FFF2-40B4-BE49-F238E27FC236}">
                <a16:creationId xmlns:a16="http://schemas.microsoft.com/office/drawing/2014/main" id="{285AC7FB-5515-852D-C2A1-0190468B7C8A}"/>
              </a:ext>
            </a:extLst>
          </p:cNvPr>
          <p:cNvSpPr>
            <a:spLocks noGrp="1"/>
          </p:cNvSpPr>
          <p:nvPr>
            <p:ph type="sldNum" sz="quarter" idx="12"/>
          </p:nvPr>
        </p:nvSpPr>
        <p:spPr/>
        <p:txBody>
          <a:bodyPr/>
          <a:lstStyle/>
          <a:p>
            <a:pPr defTabSz="342900" eaLnBrk="1" fontAlgn="auto" hangingPunct="1">
              <a:spcBef>
                <a:spcPts val="0"/>
              </a:spcBef>
              <a:spcAft>
                <a:spcPts val="0"/>
              </a:spcAft>
              <a:defRPr/>
            </a:pPr>
            <a:fld id="{D1A1D7CD-61DA-7441-9EB3-4E096AB7ADDB}" type="slidenum">
              <a:rPr lang="en-US" sz="1350">
                <a:solidFill>
                  <a:prstClr val="black"/>
                </a:solidFill>
                <a:latin typeface="Arial"/>
                <a:ea typeface="+mn-ea"/>
              </a:rPr>
              <a:pPr defTabSz="342900" eaLnBrk="1" fontAlgn="auto" hangingPunct="1">
                <a:spcBef>
                  <a:spcPts val="0"/>
                </a:spcBef>
                <a:spcAft>
                  <a:spcPts val="0"/>
                </a:spcAft>
                <a:defRPr/>
              </a:pPr>
              <a:t>165</a:t>
            </a:fld>
            <a:endParaRPr lang="en-US" sz="1350">
              <a:solidFill>
                <a:prstClr val="black"/>
              </a:solidFill>
              <a:latin typeface="Arial"/>
              <a:ea typeface="+mn-ea"/>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extBox 1">
            <a:extLst>
              <a:ext uri="{FF2B5EF4-FFF2-40B4-BE49-F238E27FC236}">
                <a16:creationId xmlns:a16="http://schemas.microsoft.com/office/drawing/2014/main" id="{B7CDE166-EFF2-1B8E-FFD9-759C3D77425E}"/>
              </a:ext>
            </a:extLst>
          </p:cNvPr>
          <p:cNvSpPr txBox="1">
            <a:spLocks noChangeArrowheads="1"/>
          </p:cNvSpPr>
          <p:nvPr/>
        </p:nvSpPr>
        <p:spPr bwMode="auto">
          <a:xfrm>
            <a:off x="458788" y="339725"/>
            <a:ext cx="818038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400" b="1">
                <a:solidFill>
                  <a:srgbClr val="FFFF00"/>
                </a:solidFill>
              </a:rPr>
              <a:t>Rights of the copyright owner</a:t>
            </a:r>
            <a:endParaRPr lang="en-US" altLang="en-US" sz="4400"/>
          </a:p>
        </p:txBody>
      </p:sp>
      <p:sp>
        <p:nvSpPr>
          <p:cNvPr id="4" name="TextBox 3">
            <a:extLst>
              <a:ext uri="{FF2B5EF4-FFF2-40B4-BE49-F238E27FC236}">
                <a16:creationId xmlns:a16="http://schemas.microsoft.com/office/drawing/2014/main" id="{A4327471-4404-2CDD-DBD3-F5FC795D5FC4}"/>
              </a:ext>
            </a:extLst>
          </p:cNvPr>
          <p:cNvSpPr txBox="1"/>
          <p:nvPr/>
        </p:nvSpPr>
        <p:spPr>
          <a:xfrm>
            <a:off x="481013" y="1492250"/>
            <a:ext cx="8483600" cy="3046413"/>
          </a:xfrm>
          <a:prstGeom prst="rect">
            <a:avLst/>
          </a:prstGeom>
          <a:noFill/>
        </p:spPr>
        <p:txBody>
          <a:bodyPr>
            <a:spAutoFit/>
          </a:bodyPr>
          <a:lstStyle/>
          <a:p>
            <a:pPr>
              <a:defRPr/>
            </a:pPr>
            <a:r>
              <a:rPr lang="en-US" sz="3200" b="1" dirty="0">
                <a:solidFill>
                  <a:schemeClr val="bg1"/>
                </a:solidFill>
              </a:rPr>
              <a:t>Right to communicate a work to the public by telecommunication (s. 3(1)(f))</a:t>
            </a:r>
          </a:p>
          <a:p>
            <a:pPr marL="457200" indent="-457200">
              <a:buFont typeface="Arial" panose="020B0604020202020204" pitchFamily="34" charset="0"/>
              <a:buChar char="•"/>
              <a:defRPr/>
            </a:pPr>
            <a:r>
              <a:rPr lang="en-US" sz="3200" i="1" dirty="0">
                <a:solidFill>
                  <a:srgbClr val="00B0F0"/>
                </a:solidFill>
              </a:rPr>
              <a:t>CWTA v. SOCAN </a:t>
            </a:r>
            <a:r>
              <a:rPr lang="en-US" sz="3200" dirty="0">
                <a:solidFill>
                  <a:schemeClr val="bg1"/>
                </a:solidFill>
              </a:rPr>
              <a:t>(2008)</a:t>
            </a:r>
          </a:p>
          <a:p>
            <a:pPr lvl="1">
              <a:buFont typeface="Courier New" panose="02070309020205020404" pitchFamily="49" charset="0"/>
              <a:buChar char="o"/>
              <a:defRPr/>
            </a:pPr>
            <a:r>
              <a:rPr lang="en-US" sz="3200" dirty="0">
                <a:solidFill>
                  <a:srgbClr val="FFFF00"/>
                </a:solidFill>
              </a:rPr>
              <a:t>Is the transmission of a musical ringtone to a cellphone a </a:t>
            </a:r>
            <a:r>
              <a:rPr lang="en-US" sz="3200" dirty="0">
                <a:solidFill>
                  <a:schemeClr val="bg1"/>
                </a:solidFill>
              </a:rPr>
              <a:t>‘</a:t>
            </a:r>
            <a:r>
              <a:rPr lang="en-US" sz="3200" dirty="0">
                <a:solidFill>
                  <a:srgbClr val="FFFF00"/>
                </a:solidFill>
              </a:rPr>
              <a:t>communication to the public by telecommunication</a:t>
            </a:r>
            <a:r>
              <a:rPr lang="en-US" sz="3200" dirty="0">
                <a:solidFill>
                  <a:schemeClr val="bg1"/>
                </a:solidFill>
              </a:rPr>
              <a:t>’</a:t>
            </a:r>
            <a:r>
              <a:rPr lang="en-US" sz="3200" dirty="0">
                <a:solidFill>
                  <a:srgbClr val="FF0000"/>
                </a:solidFill>
              </a:rPr>
              <a:t>?</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07DFD0-80BF-B336-0B1A-E65583D7FDF5}"/>
              </a:ext>
            </a:extLst>
          </p:cNvPr>
          <p:cNvSpPr>
            <a:spLocks noGrp="1"/>
          </p:cNvSpPr>
          <p:nvPr>
            <p:ph sz="quarter" idx="10"/>
          </p:nvPr>
        </p:nvSpPr>
        <p:spPr>
          <a:xfrm>
            <a:off x="468313" y="222250"/>
            <a:ext cx="8207375" cy="4699000"/>
          </a:xfrm>
        </p:spPr>
        <p:txBody>
          <a:bodyPr>
            <a:normAutofit lnSpcReduction="10000"/>
          </a:bodyPr>
          <a:lstStyle/>
          <a:p>
            <a:pPr marL="0" indent="0">
              <a:buFont typeface="Arial" panose="020B0604020202020204" pitchFamily="34" charset="0"/>
              <a:buNone/>
              <a:defRPr/>
            </a:pPr>
            <a:r>
              <a:rPr lang="en-CA" sz="1900" b="1" dirty="0">
                <a:solidFill>
                  <a:srgbClr val="FF0000"/>
                </a:solidFill>
              </a:rPr>
              <a:t>Yes, it is. </a:t>
            </a:r>
            <a:r>
              <a:rPr lang="en-CA" sz="1900" b="1" dirty="0">
                <a:solidFill>
                  <a:srgbClr val="FFFF00"/>
                </a:solidFill>
              </a:rPr>
              <a:t>Court defines communication as</a:t>
            </a:r>
            <a:r>
              <a:rPr lang="en-CA" sz="1900" b="1" dirty="0">
                <a:solidFill>
                  <a:srgbClr val="FF0000"/>
                </a:solidFill>
              </a:rPr>
              <a:t> – </a:t>
            </a:r>
            <a:r>
              <a:rPr lang="en-CA" sz="1900" b="1" dirty="0">
                <a:solidFill>
                  <a:srgbClr val="FFFF00"/>
                </a:solidFill>
              </a:rPr>
              <a:t>the passing of information from one person to another:</a:t>
            </a:r>
          </a:p>
          <a:p>
            <a:pPr marL="0" indent="0">
              <a:buFont typeface="Arial" panose="020B0604020202020204" pitchFamily="34" charset="0"/>
              <a:buNone/>
              <a:defRPr/>
            </a:pPr>
            <a:r>
              <a:rPr lang="en-CA" sz="1900" i="1" dirty="0">
                <a:solidFill>
                  <a:schemeClr val="bg1"/>
                </a:solidFill>
              </a:rPr>
              <a:t> “A musical ringtone is information in the form of a digital audio file that is capable of being communicated. … The wireless transmission of a musical ringtone to a cellphone is a communication, whether the owner of the cellphone accesses it immediately in order to hear the music, or at some later time. … Communication completed once info is received.”</a:t>
            </a:r>
          </a:p>
          <a:p>
            <a:pPr marL="0" indent="0">
              <a:buFont typeface="Arial" panose="020B0604020202020204" pitchFamily="34" charset="0"/>
              <a:buNone/>
              <a:defRPr/>
            </a:pPr>
            <a:r>
              <a:rPr lang="en-CA" sz="1900" dirty="0">
                <a:solidFill>
                  <a:srgbClr val="FF0000"/>
                </a:solidFill>
              </a:rPr>
              <a:t>Next question: </a:t>
            </a:r>
            <a:r>
              <a:rPr lang="en-CA" sz="1900" dirty="0">
                <a:solidFill>
                  <a:srgbClr val="FFFF00"/>
                </a:solidFill>
              </a:rPr>
              <a:t>Is the communication by telecommunication of a ringtone from a wireless carrier’s website to a customer’s cell phone a communication </a:t>
            </a:r>
            <a:r>
              <a:rPr lang="en-CA" sz="1900" b="1" dirty="0">
                <a:solidFill>
                  <a:srgbClr val="FFFF00"/>
                </a:solidFill>
              </a:rPr>
              <a:t>to the public?</a:t>
            </a:r>
            <a:r>
              <a:rPr lang="en-CA" sz="1900" dirty="0">
                <a:solidFill>
                  <a:srgbClr val="FFFF00"/>
                </a:solidFill>
              </a:rPr>
              <a:t>   </a:t>
            </a:r>
          </a:p>
          <a:p>
            <a:pPr marL="0" indent="0">
              <a:buFont typeface="Arial" panose="020B0604020202020204" pitchFamily="34" charset="0"/>
              <a:buNone/>
              <a:defRPr/>
            </a:pPr>
            <a:r>
              <a:rPr lang="en-CA" sz="1900" b="1" i="1" dirty="0">
                <a:solidFill>
                  <a:srgbClr val="FF0000"/>
                </a:solidFill>
              </a:rPr>
              <a:t>Court says yes. </a:t>
            </a:r>
            <a:endParaRPr lang="en-CA" sz="1900" b="1" dirty="0">
              <a:solidFill>
                <a:srgbClr val="FF0000"/>
              </a:solidFill>
            </a:endParaRPr>
          </a:p>
          <a:p>
            <a:pPr marL="0" indent="0">
              <a:buFont typeface="Arial" panose="020B0604020202020204" pitchFamily="34" charset="0"/>
              <a:buNone/>
              <a:defRPr/>
            </a:pPr>
            <a:r>
              <a:rPr lang="en-CA" sz="1900" dirty="0">
                <a:solidFill>
                  <a:srgbClr val="FFFF00"/>
                </a:solidFill>
              </a:rPr>
              <a:t>FCA: </a:t>
            </a:r>
            <a:r>
              <a:rPr lang="en-CA" sz="1900" dirty="0">
                <a:solidFill>
                  <a:schemeClr val="bg1"/>
                </a:solidFill>
              </a:rPr>
              <a:t>If a wireless carrier were to transmit a particular ring-tone simultaneously to all customers who have requested it, that transmission would be a communication to the public. It would be illogical to reach a different result simply because the transmissions are done one by one, and thus at different times.]</a:t>
            </a:r>
          </a:p>
          <a:p>
            <a:pPr>
              <a:defRPr/>
            </a:pPr>
            <a:endParaRPr lang="en-US" dirty="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Title 5">
            <a:extLst>
              <a:ext uri="{FF2B5EF4-FFF2-40B4-BE49-F238E27FC236}">
                <a16:creationId xmlns:a16="http://schemas.microsoft.com/office/drawing/2014/main" id="{C05F8007-A98D-7915-8ECE-4FD6F6B0ECD6}"/>
              </a:ext>
            </a:extLst>
          </p:cNvPr>
          <p:cNvSpPr>
            <a:spLocks noGrp="1" noChangeArrowheads="1"/>
          </p:cNvSpPr>
          <p:nvPr>
            <p:ph type="title"/>
          </p:nvPr>
        </p:nvSpPr>
        <p:spPr bwMode="auto">
          <a:xfrm>
            <a:off x="250825" y="80963"/>
            <a:ext cx="8642350" cy="9159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Rights of the copyright owner</a:t>
            </a:r>
          </a:p>
        </p:txBody>
      </p:sp>
      <p:sp>
        <p:nvSpPr>
          <p:cNvPr id="2" name="Content Placeholder 1">
            <a:extLst>
              <a:ext uri="{FF2B5EF4-FFF2-40B4-BE49-F238E27FC236}">
                <a16:creationId xmlns:a16="http://schemas.microsoft.com/office/drawing/2014/main" id="{D067A4F6-3959-D56C-765C-86F7B1B8C181}"/>
              </a:ext>
            </a:extLst>
          </p:cNvPr>
          <p:cNvSpPr>
            <a:spLocks noGrp="1"/>
          </p:cNvSpPr>
          <p:nvPr>
            <p:ph idx="1"/>
          </p:nvPr>
        </p:nvSpPr>
        <p:spPr>
          <a:xfrm>
            <a:off x="395288" y="1276350"/>
            <a:ext cx="8353425" cy="3427413"/>
          </a:xfrm>
        </p:spPr>
        <p:txBody>
          <a:bodyPr>
            <a:normAutofit fontScale="77500" lnSpcReduction="20000"/>
          </a:bodyPr>
          <a:lstStyle/>
          <a:p>
            <a:pPr marL="0" indent="0">
              <a:lnSpc>
                <a:spcPct val="110000"/>
              </a:lnSpc>
              <a:buFont typeface="Arial" panose="020B0604020202020204" pitchFamily="34" charset="0"/>
              <a:buNone/>
              <a:defRPr/>
            </a:pPr>
            <a:r>
              <a:rPr lang="en-US" sz="3225" b="1" dirty="0">
                <a:solidFill>
                  <a:schemeClr val="bg1"/>
                </a:solidFill>
              </a:rPr>
              <a:t>Right to communicate a work to the public by telecommunication (s. 3(1)(f))</a:t>
            </a:r>
          </a:p>
          <a:p>
            <a:pPr>
              <a:lnSpc>
                <a:spcPct val="110000"/>
              </a:lnSpc>
              <a:defRPr/>
            </a:pPr>
            <a:r>
              <a:rPr lang="en-US" sz="3225" i="1" dirty="0">
                <a:solidFill>
                  <a:srgbClr val="00B0F0"/>
                </a:solidFill>
              </a:rPr>
              <a:t>ESA v. SOCAN </a:t>
            </a:r>
            <a:r>
              <a:rPr lang="en-US" sz="3225" dirty="0">
                <a:solidFill>
                  <a:srgbClr val="00B0F0"/>
                </a:solidFill>
              </a:rPr>
              <a:t>(2012)</a:t>
            </a:r>
          </a:p>
          <a:p>
            <a:pPr lvl="1">
              <a:lnSpc>
                <a:spcPct val="110000"/>
              </a:lnSpc>
              <a:buFont typeface="Courier New" panose="02070309020205020404" pitchFamily="49" charset="0"/>
              <a:buChar char="o"/>
              <a:defRPr/>
            </a:pPr>
            <a:r>
              <a:rPr lang="en-US" sz="3225" dirty="0">
                <a:solidFill>
                  <a:srgbClr val="FFFF00"/>
                </a:solidFill>
              </a:rPr>
              <a:t>Does the Copyright Act require a second royalty to be paid </a:t>
            </a:r>
            <a:r>
              <a:rPr lang="en-US" sz="3225" dirty="0">
                <a:solidFill>
                  <a:srgbClr val="FF0000"/>
                </a:solidFill>
              </a:rPr>
              <a:t>when games are downloaded </a:t>
            </a:r>
            <a:r>
              <a:rPr lang="en-US" sz="3225" dirty="0">
                <a:solidFill>
                  <a:schemeClr val="bg1"/>
                </a:solidFill>
              </a:rPr>
              <a:t>as opposed to sold in stores? </a:t>
            </a:r>
          </a:p>
          <a:p>
            <a:pPr lvl="1">
              <a:lnSpc>
                <a:spcPct val="110000"/>
              </a:lnSpc>
              <a:buFont typeface="Courier New" panose="02070309020205020404" pitchFamily="49" charset="0"/>
              <a:buChar char="o"/>
              <a:defRPr/>
            </a:pPr>
            <a:r>
              <a:rPr lang="en-US" sz="3225" dirty="0">
                <a:solidFill>
                  <a:srgbClr val="FFFF00"/>
                </a:solidFill>
              </a:rPr>
              <a:t>Conclusion</a:t>
            </a:r>
            <a:r>
              <a:rPr lang="en-US" sz="3225" dirty="0">
                <a:solidFill>
                  <a:schemeClr val="bg1"/>
                </a:solidFill>
              </a:rPr>
              <a:t>: </a:t>
            </a:r>
            <a:r>
              <a:rPr lang="en-US" sz="3225" dirty="0">
                <a:solidFill>
                  <a:srgbClr val="00B0F0"/>
                </a:solidFill>
              </a:rPr>
              <a:t>Internet delivery of copies of video games containing musical works </a:t>
            </a:r>
            <a:r>
              <a:rPr lang="en-US" sz="3225" dirty="0">
                <a:solidFill>
                  <a:srgbClr val="FFFF00"/>
                </a:solidFill>
              </a:rPr>
              <a:t>does not constitute a communication to the public</a:t>
            </a:r>
            <a:r>
              <a:rPr lang="en-US" sz="3225" dirty="0">
                <a:solidFill>
                  <a:schemeClr val="bg1"/>
                </a:solidFill>
              </a:rPr>
              <a:t>.</a:t>
            </a:r>
          </a:p>
          <a:p>
            <a:pPr lvl="3">
              <a:defRPr/>
            </a:pPr>
            <a:endParaRPr lang="en-US" i="1" dirty="0"/>
          </a:p>
        </p:txBody>
      </p:sp>
      <p:sp>
        <p:nvSpPr>
          <p:cNvPr id="4" name="Slide Number Placeholder 3">
            <a:extLst>
              <a:ext uri="{FF2B5EF4-FFF2-40B4-BE49-F238E27FC236}">
                <a16:creationId xmlns:a16="http://schemas.microsoft.com/office/drawing/2014/main" id="{378A749E-5448-B78D-11D7-B6CD09B1A916}"/>
              </a:ext>
            </a:extLst>
          </p:cNvPr>
          <p:cNvSpPr>
            <a:spLocks noGrp="1"/>
          </p:cNvSpPr>
          <p:nvPr>
            <p:ph type="sldNum" sz="quarter" idx="12"/>
          </p:nvPr>
        </p:nvSpPr>
        <p:spPr/>
        <p:txBody>
          <a:bodyPr/>
          <a:lstStyle/>
          <a:p>
            <a:pPr defTabSz="342900" eaLnBrk="1" fontAlgn="auto" hangingPunct="1">
              <a:spcBef>
                <a:spcPts val="0"/>
              </a:spcBef>
              <a:spcAft>
                <a:spcPts val="0"/>
              </a:spcAft>
              <a:defRPr/>
            </a:pPr>
            <a:fld id="{F56462C0-8F96-3249-A7CE-545301B11722}" type="slidenum">
              <a:rPr lang="en-US" sz="1350">
                <a:solidFill>
                  <a:prstClr val="black"/>
                </a:solidFill>
                <a:latin typeface="Arial"/>
                <a:ea typeface="+mn-ea"/>
              </a:rPr>
              <a:pPr defTabSz="342900" eaLnBrk="1" fontAlgn="auto" hangingPunct="1">
                <a:spcBef>
                  <a:spcPts val="0"/>
                </a:spcBef>
                <a:spcAft>
                  <a:spcPts val="0"/>
                </a:spcAft>
                <a:defRPr/>
              </a:pPr>
              <a:t>168</a:t>
            </a:fld>
            <a:endParaRPr lang="en-US" sz="1350">
              <a:solidFill>
                <a:prstClr val="black"/>
              </a:solidFill>
              <a:latin typeface="Arial"/>
              <a:ea typeface="+mn-ea"/>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422DA8-DADF-9A5D-CDB0-FF4D7A76DE22}"/>
              </a:ext>
            </a:extLst>
          </p:cNvPr>
          <p:cNvSpPr>
            <a:spLocks noGrp="1"/>
          </p:cNvSpPr>
          <p:nvPr>
            <p:ph sz="quarter" idx="10"/>
          </p:nvPr>
        </p:nvSpPr>
        <p:spPr>
          <a:xfrm>
            <a:off x="250825" y="212725"/>
            <a:ext cx="8642350" cy="4718050"/>
          </a:xfrm>
        </p:spPr>
        <p:txBody>
          <a:bodyPr>
            <a:normAutofit fontScale="40000" lnSpcReduction="20000"/>
          </a:bodyPr>
          <a:lstStyle/>
          <a:p>
            <a:pPr marL="0" indent="0">
              <a:lnSpc>
                <a:spcPct val="120000"/>
              </a:lnSpc>
              <a:buFont typeface="Arial" panose="020B0604020202020204" pitchFamily="34" charset="0"/>
              <a:buNone/>
              <a:defRPr/>
            </a:pPr>
            <a:r>
              <a:rPr lang="en-CA" sz="5100" b="1" i="1" dirty="0">
                <a:solidFill>
                  <a:srgbClr val="00B0F0"/>
                </a:solidFill>
              </a:rPr>
              <a:t>Entertainment Software Association v. Society of Composers, Authors and Music Publishers of Canada</a:t>
            </a:r>
            <a:r>
              <a:rPr lang="en-CA" sz="5100" dirty="0">
                <a:solidFill>
                  <a:srgbClr val="00B0F0"/>
                </a:solidFill>
              </a:rPr>
              <a:t> </a:t>
            </a:r>
            <a:r>
              <a:rPr lang="en-CA" sz="5100" dirty="0">
                <a:solidFill>
                  <a:schemeClr val="bg1"/>
                </a:solidFill>
              </a:rPr>
              <a:t>(Pentalogy  case)</a:t>
            </a:r>
          </a:p>
          <a:p>
            <a:pPr marL="300038" lvl="1" indent="0">
              <a:lnSpc>
                <a:spcPct val="120000"/>
              </a:lnSpc>
              <a:buFont typeface="Arial" panose="020B0604020202020204" pitchFamily="34" charset="0"/>
              <a:buNone/>
              <a:defRPr/>
            </a:pPr>
            <a:r>
              <a:rPr lang="en-CA" sz="5100" b="1" dirty="0">
                <a:solidFill>
                  <a:srgbClr val="FFFF00"/>
                </a:solidFill>
              </a:rPr>
              <a:t>Facts</a:t>
            </a:r>
            <a:r>
              <a:rPr lang="en-CA" sz="5100" b="1" dirty="0">
                <a:solidFill>
                  <a:srgbClr val="FF0000"/>
                </a:solidFill>
              </a:rPr>
              <a:t>… </a:t>
            </a:r>
          </a:p>
          <a:p>
            <a:pPr marL="985837" lvl="1" indent="-685800">
              <a:lnSpc>
                <a:spcPct val="120000"/>
              </a:lnSpc>
              <a:buFont typeface="Arial" panose="020B0604020202020204" pitchFamily="34" charset="0"/>
              <a:buChar char="•"/>
              <a:defRPr/>
            </a:pPr>
            <a:r>
              <a:rPr lang="en-CA" sz="5100" dirty="0">
                <a:solidFill>
                  <a:schemeClr val="bg1"/>
                </a:solidFill>
              </a:rPr>
              <a:t> </a:t>
            </a:r>
            <a:r>
              <a:rPr lang="en-CA" sz="5100" dirty="0">
                <a:solidFill>
                  <a:srgbClr val="FFFF00"/>
                </a:solidFill>
              </a:rPr>
              <a:t>Video games can be acquired several different ways</a:t>
            </a:r>
            <a:r>
              <a:rPr lang="en-CA" sz="5100" dirty="0">
                <a:solidFill>
                  <a:schemeClr val="bg1"/>
                </a:solidFill>
              </a:rPr>
              <a:t>. Buy the cartridge/disc in store. Have the game delivered mail/Amazon. Play online. Download a copy of the game (from STEAM etc.).</a:t>
            </a:r>
          </a:p>
          <a:p>
            <a:pPr marL="985837" lvl="1" indent="-685800">
              <a:lnSpc>
                <a:spcPct val="120000"/>
              </a:lnSpc>
              <a:buFont typeface="Arial" panose="020B0604020202020204" pitchFamily="34" charset="0"/>
              <a:buChar char="•"/>
              <a:defRPr/>
            </a:pPr>
            <a:r>
              <a:rPr lang="en-CA" sz="5100" dirty="0">
                <a:solidFill>
                  <a:schemeClr val="bg1"/>
                </a:solidFill>
              </a:rPr>
              <a:t>Video games are composed of several different copyright works, including musical works. </a:t>
            </a:r>
          </a:p>
          <a:p>
            <a:pPr marL="985837" lvl="1" indent="-685800">
              <a:lnSpc>
                <a:spcPct val="120000"/>
              </a:lnSpc>
              <a:buFont typeface="Arial" panose="020B0604020202020204" pitchFamily="34" charset="0"/>
              <a:buChar char="•"/>
              <a:defRPr/>
            </a:pPr>
            <a:r>
              <a:rPr lang="en-CA" sz="5100" dirty="0">
                <a:solidFill>
                  <a:srgbClr val="FFFF00"/>
                </a:solidFill>
              </a:rPr>
              <a:t>Reproduction royalties </a:t>
            </a:r>
            <a:r>
              <a:rPr lang="en-CA" sz="5100" dirty="0">
                <a:solidFill>
                  <a:schemeClr val="bg1"/>
                </a:solidFill>
              </a:rPr>
              <a:t>are paid for the use of music in video games. These royalties are </a:t>
            </a:r>
            <a:r>
              <a:rPr lang="en-CA" sz="5100" dirty="0">
                <a:solidFill>
                  <a:srgbClr val="FFFF00"/>
                </a:solidFill>
              </a:rPr>
              <a:t>negotiated before the game is distributed</a:t>
            </a:r>
            <a:r>
              <a:rPr lang="en-CA" sz="5100" dirty="0">
                <a:solidFill>
                  <a:schemeClr val="bg1"/>
                </a:solidFill>
              </a:rPr>
              <a:t>.</a:t>
            </a:r>
          </a:p>
          <a:p>
            <a:pPr marL="985837" lvl="1" indent="-685800">
              <a:lnSpc>
                <a:spcPct val="120000"/>
              </a:lnSpc>
              <a:buFont typeface="Arial" panose="020B0604020202020204" pitchFamily="34" charset="0"/>
              <a:buChar char="•"/>
              <a:defRPr/>
            </a:pPr>
            <a:r>
              <a:rPr lang="en-CA" sz="5100" dirty="0">
                <a:solidFill>
                  <a:srgbClr val="FFFF00"/>
                </a:solidFill>
              </a:rPr>
              <a:t>Digital downloads </a:t>
            </a:r>
            <a:r>
              <a:rPr lang="en-CA" sz="5100" dirty="0">
                <a:solidFill>
                  <a:schemeClr val="bg1"/>
                </a:solidFill>
              </a:rPr>
              <a:t>(including subscriptions, digital full games, digital add-on content, mobile apps, social network gaming) started </a:t>
            </a:r>
            <a:r>
              <a:rPr lang="en-CA" sz="5100" dirty="0">
                <a:solidFill>
                  <a:srgbClr val="FFFF00"/>
                </a:solidFill>
              </a:rPr>
              <a:t>exceeding physical format sales </a:t>
            </a:r>
            <a:r>
              <a:rPr lang="en-CA" sz="5100" dirty="0">
                <a:solidFill>
                  <a:schemeClr val="bg1"/>
                </a:solidFill>
              </a:rPr>
              <a:t>in 2014.</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ED7CA378-5DD3-F904-1765-C8608D9C9ECF}"/>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2A8A57DE-A6F2-588B-C3CD-12C33323E726}"/>
              </a:ext>
            </a:extLst>
          </p:cNvPr>
          <p:cNvPicPr>
            <a:picLocks noGrp="1" noChangeAspect="1"/>
          </p:cNvPicPr>
          <p:nvPr>
            <p:ph idx="1"/>
          </p:nvPr>
        </p:nvPicPr>
        <p:blipFill>
          <a:blip r:embed="rId2"/>
          <a:stretch>
            <a:fillRect/>
          </a:stretch>
        </p:blipFill>
        <p:spPr/>
      </p:pic>
      <p:pic>
        <p:nvPicPr>
          <p:cNvPr id="52227" name="Picture 6" descr="Graphical user interface, text, application, email&#10;&#10;Description automatically generated">
            <a:extLst>
              <a:ext uri="{FF2B5EF4-FFF2-40B4-BE49-F238E27FC236}">
                <a16:creationId xmlns:a16="http://schemas.microsoft.com/office/drawing/2014/main" id="{6908A39E-B839-7352-6378-A46DD7046D6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66850" y="273050"/>
            <a:ext cx="6210300"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57BF8AC-7F98-46BB-33F3-72665632F87E}"/>
              </a:ext>
            </a:extLst>
          </p:cNvPr>
          <p:cNvSpPr>
            <a:spLocks noGrp="1"/>
          </p:cNvSpPr>
          <p:nvPr>
            <p:ph sz="quarter" idx="10"/>
          </p:nvPr>
        </p:nvSpPr>
        <p:spPr>
          <a:xfrm>
            <a:off x="198438" y="182563"/>
            <a:ext cx="8747125" cy="4778375"/>
          </a:xfrm>
        </p:spPr>
        <p:txBody>
          <a:bodyPr>
            <a:normAutofit fontScale="40000" lnSpcReduction="20000"/>
          </a:bodyPr>
          <a:lstStyle/>
          <a:p>
            <a:pPr marL="0" indent="0">
              <a:lnSpc>
                <a:spcPct val="120000"/>
              </a:lnSpc>
              <a:buFont typeface="Arial" panose="020B0604020202020204" pitchFamily="34" charset="0"/>
              <a:buNone/>
              <a:defRPr/>
            </a:pPr>
            <a:r>
              <a:rPr lang="en-CA" sz="5550" b="1" i="1" dirty="0">
                <a:solidFill>
                  <a:srgbClr val="00B0F0"/>
                </a:solidFill>
              </a:rPr>
              <a:t>Entertainment Software Association v. Society of Composers, Authors and Music Publishers of Canada</a:t>
            </a:r>
            <a:r>
              <a:rPr lang="en-CA" sz="5550" dirty="0">
                <a:solidFill>
                  <a:srgbClr val="00B0F0"/>
                </a:solidFill>
              </a:rPr>
              <a:t> </a:t>
            </a:r>
            <a:r>
              <a:rPr lang="en-CA" sz="5550" dirty="0">
                <a:solidFill>
                  <a:schemeClr val="bg1"/>
                </a:solidFill>
              </a:rPr>
              <a:t>(Pentalogy  case)</a:t>
            </a:r>
          </a:p>
          <a:p>
            <a:pPr marL="985837" lvl="1" indent="-685800">
              <a:lnSpc>
                <a:spcPct val="120000"/>
              </a:lnSpc>
              <a:buFont typeface="Arial" panose="020B0604020202020204" pitchFamily="34" charset="0"/>
              <a:buChar char="•"/>
              <a:defRPr/>
            </a:pPr>
            <a:r>
              <a:rPr lang="en-CA" sz="5550" b="1" dirty="0">
                <a:solidFill>
                  <a:srgbClr val="FF0000"/>
                </a:solidFill>
              </a:rPr>
              <a:t>Issue </a:t>
            </a:r>
            <a:r>
              <a:rPr lang="en-CA" sz="5550" dirty="0">
                <a:solidFill>
                  <a:schemeClr val="bg1"/>
                </a:solidFill>
              </a:rPr>
              <a:t>is </a:t>
            </a:r>
            <a:r>
              <a:rPr lang="en-CA" sz="5550" dirty="0">
                <a:solidFill>
                  <a:srgbClr val="FFFF00"/>
                </a:solidFill>
              </a:rPr>
              <a:t>whether the Copyright Act requires a second royalty to be paid </a:t>
            </a:r>
            <a:r>
              <a:rPr lang="en-CA" sz="5550" dirty="0">
                <a:solidFill>
                  <a:schemeClr val="bg1"/>
                </a:solidFill>
              </a:rPr>
              <a:t>when games are downloaded as opposed to sold in store</a:t>
            </a:r>
            <a:r>
              <a:rPr lang="en-CA" sz="5550" dirty="0">
                <a:solidFill>
                  <a:srgbClr val="FF0000"/>
                </a:solidFill>
              </a:rPr>
              <a:t>? </a:t>
            </a:r>
            <a:r>
              <a:rPr lang="en-CA" sz="5550" dirty="0">
                <a:solidFill>
                  <a:schemeClr val="bg1"/>
                </a:solidFill>
              </a:rPr>
              <a:t>A royalty is already paid to account for the reproduction of the musical work. However </a:t>
            </a:r>
            <a:r>
              <a:rPr lang="en-CA" sz="5550" dirty="0">
                <a:solidFill>
                  <a:srgbClr val="FFFF00"/>
                </a:solidFill>
              </a:rPr>
              <a:t>if a download of a video game is found to constitute a communication to the public </a:t>
            </a:r>
            <a:r>
              <a:rPr lang="en-CA" sz="5550" dirty="0">
                <a:solidFill>
                  <a:schemeClr val="bg1"/>
                </a:solidFill>
              </a:rPr>
              <a:t>by telecommunication </a:t>
            </a:r>
            <a:r>
              <a:rPr lang="en-CA" sz="5550" dirty="0">
                <a:solidFill>
                  <a:srgbClr val="FF0000"/>
                </a:solidFill>
              </a:rPr>
              <a:t>IN ADDITION to a reproduction</a:t>
            </a:r>
            <a:r>
              <a:rPr lang="en-CA" sz="5550" dirty="0">
                <a:solidFill>
                  <a:schemeClr val="bg1"/>
                </a:solidFill>
              </a:rPr>
              <a:t>, then a second right would be engaged. </a:t>
            </a:r>
          </a:p>
          <a:p>
            <a:pPr marL="985837" lvl="1" indent="-685800">
              <a:lnSpc>
                <a:spcPct val="120000"/>
              </a:lnSpc>
              <a:buFont typeface="Arial" panose="020B0604020202020204" pitchFamily="34" charset="0"/>
              <a:buChar char="•"/>
              <a:defRPr/>
            </a:pPr>
            <a:r>
              <a:rPr lang="en-CA" sz="5550" dirty="0">
                <a:solidFill>
                  <a:srgbClr val="FF0000"/>
                </a:solidFill>
              </a:rPr>
              <a:t>Conclusion: </a:t>
            </a:r>
            <a:r>
              <a:rPr lang="en-CA" sz="5550" dirty="0">
                <a:solidFill>
                  <a:schemeClr val="bg1"/>
                </a:solidFill>
              </a:rPr>
              <a:t>SCC held that “</a:t>
            </a:r>
            <a:r>
              <a:rPr lang="en-CA" sz="5550" dirty="0">
                <a:solidFill>
                  <a:srgbClr val="FFFF00"/>
                </a:solidFill>
              </a:rPr>
              <a:t>the Internet delivery of copies of video games containing musical works” does not constitute a communication to the public</a:t>
            </a:r>
            <a:r>
              <a:rPr lang="en-CA" sz="5550" dirty="0">
                <a:solidFill>
                  <a:schemeClr val="bg1"/>
                </a:solidFill>
              </a:rPr>
              <a:t> – so doesn’t infringe s. 3(1)(f).  </a:t>
            </a:r>
          </a:p>
          <a:p>
            <a:pPr>
              <a:defRPr/>
            </a:pPr>
            <a:endParaRPr lang="en-US"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2DEBE3-53C2-D9FB-1D2E-06C532E379C1}"/>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a:extLst>
              <a:ext uri="{FF2B5EF4-FFF2-40B4-BE49-F238E27FC236}">
                <a16:creationId xmlns:a16="http://schemas.microsoft.com/office/drawing/2014/main" id="{0CDB37CF-7579-4DA6-8912-905B3D9708E1}"/>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E8CA0422-DC2F-36FF-2938-E12FE482592E}"/>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275459" name="Content Placeholder 3" descr="Crystal_Project_pause-queue.png">
            <a:extLst>
              <a:ext uri="{FF2B5EF4-FFF2-40B4-BE49-F238E27FC236}">
                <a16:creationId xmlns:a16="http://schemas.microsoft.com/office/drawing/2014/main" id="{8A8F0A7B-1C3E-2218-C562-B28F1617E40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TextBox 1">
            <a:extLst>
              <a:ext uri="{FF2B5EF4-FFF2-40B4-BE49-F238E27FC236}">
                <a16:creationId xmlns:a16="http://schemas.microsoft.com/office/drawing/2014/main" id="{185D01C0-7995-D75F-78EA-2D9660DC693B}"/>
              </a:ext>
            </a:extLst>
          </p:cNvPr>
          <p:cNvSpPr txBox="1">
            <a:spLocks noChangeArrowheads="1"/>
          </p:cNvSpPr>
          <p:nvPr/>
        </p:nvSpPr>
        <p:spPr bwMode="auto">
          <a:xfrm>
            <a:off x="847725" y="123825"/>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276482" name="TextBox 2">
            <a:extLst>
              <a:ext uri="{FF2B5EF4-FFF2-40B4-BE49-F238E27FC236}">
                <a16:creationId xmlns:a16="http://schemas.microsoft.com/office/drawing/2014/main" id="{04660BB2-24A7-A80A-C197-9092EF21F2A9}"/>
              </a:ext>
            </a:extLst>
          </p:cNvPr>
          <p:cNvSpPr txBox="1">
            <a:spLocks noChangeArrowheads="1"/>
          </p:cNvSpPr>
          <p:nvPr/>
        </p:nvSpPr>
        <p:spPr bwMode="auto">
          <a:xfrm>
            <a:off x="100013" y="1276350"/>
            <a:ext cx="894397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a:defRPr sz="2400">
                <a:solidFill>
                  <a:schemeClr val="tx1"/>
                </a:solidFill>
                <a:latin typeface="Arial" panose="020B0604020202020204" pitchFamily="34" charset="0"/>
                <a:ea typeface="MS PGothic" panose="020B0600070205080204" pitchFamily="34" charset="-128"/>
              </a:defRPr>
            </a:lvl2pPr>
            <a:lvl3pPr marL="1028700" indent="-3429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800" b="1">
                <a:solidFill>
                  <a:schemeClr val="bg1"/>
                </a:solidFill>
              </a:rPr>
              <a:t>Right to communicate a work to the public by telecommunication (s. 3(1)(f))</a:t>
            </a:r>
          </a:p>
          <a:p>
            <a:r>
              <a:rPr lang="en-US" altLang="en-US" sz="1800" i="1">
                <a:solidFill>
                  <a:srgbClr val="00B0F0"/>
                </a:solidFill>
              </a:rPr>
              <a:t>ESA v. SOCAN </a:t>
            </a:r>
            <a:r>
              <a:rPr lang="en-US" altLang="en-US" sz="1800">
                <a:solidFill>
                  <a:srgbClr val="00B0F0"/>
                </a:solidFill>
              </a:rPr>
              <a:t>(2012)</a:t>
            </a:r>
            <a:endParaRPr lang="en-US" altLang="en-US" sz="1800" i="1">
              <a:solidFill>
                <a:srgbClr val="00B0F0"/>
              </a:solidFill>
            </a:endParaRPr>
          </a:p>
          <a:p>
            <a:pPr lvl="1">
              <a:buFont typeface="Courier New" panose="02070309020205020404" pitchFamily="49" charset="0"/>
              <a:buChar char="o"/>
            </a:pPr>
            <a:r>
              <a:rPr lang="en-US" altLang="en-US" sz="1800" b="1">
                <a:solidFill>
                  <a:srgbClr val="FFFF00"/>
                </a:solidFill>
              </a:rPr>
              <a:t>Reasoning/arguments employed by majority to reach their conclusion</a:t>
            </a:r>
          </a:p>
          <a:p>
            <a:pPr lvl="2">
              <a:buFont typeface="Arial" panose="020B0604020202020204" pitchFamily="34" charset="0"/>
              <a:buAutoNum type="arabicPeriod"/>
            </a:pPr>
            <a:r>
              <a:rPr lang="en-US" altLang="en-US" sz="1800">
                <a:solidFill>
                  <a:srgbClr val="FF0000"/>
                </a:solidFill>
              </a:rPr>
              <a:t>Principle of technological neutrality</a:t>
            </a:r>
          </a:p>
          <a:p>
            <a:pPr lvl="2">
              <a:buFont typeface="Arial" panose="020B0604020202020204" pitchFamily="34" charset="0"/>
              <a:buAutoNum type="arabicPeriod"/>
            </a:pPr>
            <a:r>
              <a:rPr lang="en-US" altLang="en-US" sz="1800">
                <a:solidFill>
                  <a:schemeClr val="bg1"/>
                </a:solidFill>
              </a:rPr>
              <a:t>Need for consistency with purpose of copyright (</a:t>
            </a:r>
            <a:r>
              <a:rPr lang="en-US" altLang="en-US" sz="1800" i="1">
                <a:solidFill>
                  <a:schemeClr val="bg1"/>
                </a:solidFill>
              </a:rPr>
              <a:t>Théberge</a:t>
            </a:r>
            <a:r>
              <a:rPr lang="en-US" altLang="en-US" sz="1800">
                <a:solidFill>
                  <a:schemeClr val="bg1"/>
                </a:solidFill>
              </a:rPr>
              <a:t>)</a:t>
            </a:r>
          </a:p>
          <a:p>
            <a:pPr lvl="2">
              <a:buFont typeface="Arial" panose="020B0604020202020204" pitchFamily="34" charset="0"/>
              <a:buAutoNum type="arabicPeriod"/>
            </a:pPr>
            <a:r>
              <a:rPr lang="en-US" altLang="en-US" sz="1800">
                <a:solidFill>
                  <a:schemeClr val="bg1"/>
                </a:solidFill>
              </a:rPr>
              <a:t>Preserve traditional balance in digital environment (Craig)</a:t>
            </a:r>
          </a:p>
          <a:p>
            <a:pPr lvl="2">
              <a:buFont typeface="Arial" panose="020B0604020202020204" pitchFamily="34" charset="0"/>
              <a:buAutoNum type="arabicPeriod"/>
            </a:pPr>
            <a:r>
              <a:rPr lang="en-US" altLang="en-US" sz="1800">
                <a:solidFill>
                  <a:schemeClr val="bg1"/>
                </a:solidFill>
              </a:rPr>
              <a:t>Alternative proposal inefficient</a:t>
            </a:r>
          </a:p>
          <a:p>
            <a:pPr lvl="2">
              <a:buFont typeface="Arial" panose="020B0604020202020204" pitchFamily="34" charset="0"/>
              <a:buAutoNum type="arabicPeriod"/>
            </a:pPr>
            <a:r>
              <a:rPr lang="en-US" altLang="en-US" sz="1800">
                <a:solidFill>
                  <a:schemeClr val="bg1"/>
                </a:solidFill>
              </a:rPr>
              <a:t>Legislative history &amp; debates</a:t>
            </a:r>
          </a:p>
          <a:p>
            <a:pPr lvl="2">
              <a:buFont typeface="Arial" panose="020B0604020202020204" pitchFamily="34" charset="0"/>
              <a:buAutoNum type="arabicPeriod"/>
            </a:pPr>
            <a:r>
              <a:rPr lang="en-US" altLang="en-US" sz="1800">
                <a:solidFill>
                  <a:schemeClr val="bg1"/>
                </a:solidFill>
              </a:rPr>
              <a:t>Case law</a:t>
            </a:r>
          </a:p>
          <a:p>
            <a:pPr lvl="2">
              <a:buFont typeface="Arial" panose="020B0604020202020204" pitchFamily="34" charset="0"/>
              <a:buAutoNum type="arabicPeriod"/>
            </a:pPr>
            <a:r>
              <a:rPr lang="en-US" altLang="en-US" sz="1800">
                <a:solidFill>
                  <a:schemeClr val="bg1"/>
                </a:solidFill>
              </a:rPr>
              <a:t>Historic distinction between rights of performance and those of reproduction</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722E54-97B1-D01C-ED08-FAA9C38AED99}"/>
              </a:ext>
            </a:extLst>
          </p:cNvPr>
          <p:cNvSpPr>
            <a:spLocks noGrp="1"/>
          </p:cNvSpPr>
          <p:nvPr>
            <p:ph sz="quarter" idx="10"/>
          </p:nvPr>
        </p:nvSpPr>
        <p:spPr>
          <a:xfrm>
            <a:off x="250825" y="207963"/>
            <a:ext cx="8642350" cy="4727575"/>
          </a:xfrm>
        </p:spPr>
        <p:txBody>
          <a:bodyPr/>
          <a:lstStyle/>
          <a:p>
            <a:pPr marL="0" indent="0">
              <a:lnSpc>
                <a:spcPct val="110000"/>
              </a:lnSpc>
              <a:buFont typeface="Arial" panose="020B0604020202020204" pitchFamily="34" charset="0"/>
              <a:buNone/>
              <a:defRPr/>
            </a:pPr>
            <a:r>
              <a:rPr lang="en-CA" sz="1875" dirty="0">
                <a:solidFill>
                  <a:schemeClr val="bg1"/>
                </a:solidFill>
              </a:rPr>
              <a:t>1) </a:t>
            </a:r>
            <a:r>
              <a:rPr lang="en-CA" sz="1875" dirty="0">
                <a:solidFill>
                  <a:srgbClr val="FFFF00"/>
                </a:solidFill>
              </a:rPr>
              <a:t>Concluding</a:t>
            </a:r>
            <a:r>
              <a:rPr lang="en-CA" sz="1875" dirty="0">
                <a:solidFill>
                  <a:schemeClr val="bg1"/>
                </a:solidFill>
              </a:rPr>
              <a:t> that a </a:t>
            </a:r>
            <a:r>
              <a:rPr lang="en-CA" sz="1875" dirty="0">
                <a:solidFill>
                  <a:srgbClr val="FFFF00"/>
                </a:solidFill>
              </a:rPr>
              <a:t>download of a video game should attract both a reproduction royalty and a communication tariff</a:t>
            </a:r>
            <a:r>
              <a:rPr lang="en-CA" sz="1875" dirty="0">
                <a:solidFill>
                  <a:schemeClr val="bg1"/>
                </a:solidFill>
              </a:rPr>
              <a:t> </a:t>
            </a:r>
            <a:r>
              <a:rPr lang="en-CA" sz="1875" dirty="0">
                <a:solidFill>
                  <a:srgbClr val="FF0000"/>
                </a:solidFill>
              </a:rPr>
              <a:t>would “violate the principle of technological neutrality</a:t>
            </a:r>
            <a:r>
              <a:rPr lang="en-CA" sz="1875" dirty="0">
                <a:solidFill>
                  <a:schemeClr val="bg1"/>
                </a:solidFill>
              </a:rPr>
              <a:t>, which requires that the Copyright Act apply equally between traditional and more technologically advanced forms of the same media” </a:t>
            </a:r>
          </a:p>
          <a:p>
            <a:pPr marL="0" indent="0">
              <a:lnSpc>
                <a:spcPct val="110000"/>
              </a:lnSpc>
              <a:buFont typeface="Arial" panose="020B0604020202020204" pitchFamily="34" charset="0"/>
              <a:buNone/>
              <a:defRPr/>
            </a:pPr>
            <a:r>
              <a:rPr lang="en-CA" sz="1875" dirty="0">
                <a:solidFill>
                  <a:schemeClr val="bg1"/>
                </a:solidFill>
              </a:rPr>
              <a:t>2) Concluding that a download of a video game should attract both a reproduction royalty and a communication tariff </a:t>
            </a:r>
            <a:r>
              <a:rPr lang="en-CA" sz="1875" dirty="0">
                <a:solidFill>
                  <a:srgbClr val="FFFF00"/>
                </a:solidFill>
              </a:rPr>
              <a:t>would be inconsistent with the purpose of copyright in </a:t>
            </a:r>
            <a:r>
              <a:rPr lang="en-CA" sz="1875" i="1" dirty="0" err="1">
                <a:solidFill>
                  <a:srgbClr val="00B0F0"/>
                </a:solidFill>
              </a:rPr>
              <a:t>Théberge</a:t>
            </a:r>
            <a:r>
              <a:rPr lang="en-CA" sz="1875" i="1" dirty="0">
                <a:solidFill>
                  <a:srgbClr val="00B0F0"/>
                </a:solidFill>
              </a:rPr>
              <a:t> </a:t>
            </a:r>
            <a:r>
              <a:rPr lang="en-CA" sz="1875" i="1" dirty="0">
                <a:solidFill>
                  <a:schemeClr val="bg1"/>
                </a:solidFill>
              </a:rPr>
              <a:t>– </a:t>
            </a:r>
            <a:r>
              <a:rPr lang="en-CA" sz="1875" dirty="0">
                <a:solidFill>
                  <a:schemeClr val="bg1"/>
                </a:solidFill>
              </a:rPr>
              <a:t>need to balance; also need to recognize that creators’ rights are limited.</a:t>
            </a:r>
          </a:p>
          <a:p>
            <a:pPr marL="0" indent="0">
              <a:lnSpc>
                <a:spcPct val="110000"/>
              </a:lnSpc>
              <a:buFont typeface="Arial" panose="020B0604020202020204" pitchFamily="34" charset="0"/>
              <a:buNone/>
              <a:defRPr/>
            </a:pPr>
            <a:r>
              <a:rPr lang="en-CA" sz="1875" dirty="0">
                <a:solidFill>
                  <a:schemeClr val="bg1"/>
                </a:solidFill>
              </a:rPr>
              <a:t>3) The </a:t>
            </a:r>
            <a:r>
              <a:rPr lang="en-CA" sz="1875" dirty="0">
                <a:solidFill>
                  <a:srgbClr val="FFFF00"/>
                </a:solidFill>
              </a:rPr>
              <a:t>traditional balance </a:t>
            </a:r>
            <a:r>
              <a:rPr lang="en-CA" sz="1875" dirty="0">
                <a:solidFill>
                  <a:schemeClr val="bg1"/>
                </a:solidFill>
              </a:rPr>
              <a:t>between authors and users should be preserved in the digital environment (</a:t>
            </a:r>
            <a:r>
              <a:rPr lang="en-CA" sz="1875" dirty="0" err="1">
                <a:solidFill>
                  <a:schemeClr val="bg1"/>
                </a:solidFill>
              </a:rPr>
              <a:t>Carys</a:t>
            </a:r>
            <a:r>
              <a:rPr lang="en-CA" sz="1875" dirty="0">
                <a:solidFill>
                  <a:schemeClr val="bg1"/>
                </a:solidFill>
              </a:rPr>
              <a:t> Craig) / non-digital environment – get one royalty (reproduction); Should not get an additional royalty in the digital environment.</a:t>
            </a:r>
          </a:p>
          <a:p>
            <a:pPr marL="0" indent="0">
              <a:lnSpc>
                <a:spcPct val="110000"/>
              </a:lnSpc>
              <a:buFont typeface="Arial" panose="020B0604020202020204" pitchFamily="34" charset="0"/>
              <a:buNone/>
              <a:defRPr/>
            </a:pPr>
            <a:r>
              <a:rPr lang="en-CA" sz="1875" dirty="0">
                <a:solidFill>
                  <a:schemeClr val="bg1"/>
                </a:solidFill>
              </a:rPr>
              <a:t>4) An alternative proposal – by Rothstein J. in dissent – to adjust the two fees between collective agencies – would be inefficient.</a:t>
            </a:r>
          </a:p>
          <a:p>
            <a:pPr>
              <a:defRPr/>
            </a:pPr>
            <a:endParaRPr lang="en-US"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7CFC59-59E9-64FC-7053-33D026E00E14}"/>
              </a:ext>
            </a:extLst>
          </p:cNvPr>
          <p:cNvSpPr>
            <a:spLocks noGrp="1"/>
          </p:cNvSpPr>
          <p:nvPr>
            <p:ph sz="quarter" idx="10"/>
          </p:nvPr>
        </p:nvSpPr>
        <p:spPr>
          <a:xfrm>
            <a:off x="539750" y="444500"/>
            <a:ext cx="8353425" cy="4430713"/>
          </a:xfrm>
        </p:spPr>
        <p:txBody>
          <a:bodyPr>
            <a:normAutofit fontScale="92500" lnSpcReduction="10000"/>
          </a:bodyPr>
          <a:lstStyle/>
          <a:p>
            <a:pPr marL="0" indent="0">
              <a:buFont typeface="Arial" panose="020B0604020202020204" pitchFamily="34" charset="0"/>
              <a:buNone/>
              <a:defRPr/>
            </a:pPr>
            <a:r>
              <a:rPr lang="en-CA" sz="2100" dirty="0">
                <a:solidFill>
                  <a:schemeClr val="bg1"/>
                </a:solidFill>
              </a:rPr>
              <a:t>5) Legislative history shows that the </a:t>
            </a:r>
            <a:r>
              <a:rPr lang="en-CA" sz="2100" dirty="0">
                <a:solidFill>
                  <a:srgbClr val="FFFF00"/>
                </a:solidFill>
              </a:rPr>
              <a:t>right to communicate is historically connected to the right to perform </a:t>
            </a:r>
            <a:r>
              <a:rPr lang="en-CA" sz="2100" dirty="0">
                <a:solidFill>
                  <a:schemeClr val="bg1"/>
                </a:solidFill>
              </a:rPr>
              <a:t>a work – </a:t>
            </a:r>
            <a:r>
              <a:rPr lang="en-CA" sz="2100" dirty="0">
                <a:solidFill>
                  <a:srgbClr val="FF0000"/>
                </a:solidFill>
              </a:rPr>
              <a:t>not to the right to download </a:t>
            </a:r>
            <a:r>
              <a:rPr lang="en-CA" sz="2100" dirty="0">
                <a:solidFill>
                  <a:srgbClr val="FFFF00"/>
                </a:solidFill>
              </a:rPr>
              <a:t>–</a:t>
            </a:r>
            <a:r>
              <a:rPr lang="en-CA" sz="2100" dirty="0">
                <a:solidFill>
                  <a:schemeClr val="bg1"/>
                </a:solidFill>
              </a:rPr>
              <a:t> or “reproduce permanent copies of the work”. Legislative debates support this interpretation</a:t>
            </a:r>
          </a:p>
          <a:p>
            <a:pPr marL="0" indent="0">
              <a:buFont typeface="Arial" panose="020B0604020202020204" pitchFamily="34" charset="0"/>
              <a:buNone/>
              <a:defRPr/>
            </a:pPr>
            <a:r>
              <a:rPr lang="en-CA" sz="2100" dirty="0">
                <a:solidFill>
                  <a:schemeClr val="bg1"/>
                </a:solidFill>
              </a:rPr>
              <a:t>6) Case law supports this interpretation</a:t>
            </a:r>
          </a:p>
          <a:p>
            <a:pPr marL="342900" lvl="1" indent="0">
              <a:buFont typeface="Arial" panose="020B0604020202020204" pitchFamily="34" charset="0"/>
              <a:buNone/>
              <a:defRPr/>
            </a:pPr>
            <a:r>
              <a:rPr lang="en-CA" sz="2100" dirty="0">
                <a:solidFill>
                  <a:schemeClr val="bg1"/>
                </a:solidFill>
              </a:rPr>
              <a:t>Which case did they point to 1968 decision … </a:t>
            </a:r>
            <a:r>
              <a:rPr lang="en-CA" sz="2100" i="1" dirty="0">
                <a:solidFill>
                  <a:srgbClr val="00B0F0"/>
                </a:solidFill>
              </a:rPr>
              <a:t>Composers, Authors and Publishers Association of Canada Ltd v. CTV Television Network Ltd</a:t>
            </a:r>
          </a:p>
          <a:p>
            <a:pPr marL="342900" lvl="1" indent="0">
              <a:buFont typeface="Arial" panose="020B0604020202020204" pitchFamily="34" charset="0"/>
              <a:buNone/>
              <a:defRPr/>
            </a:pPr>
            <a:r>
              <a:rPr lang="en-CA" sz="2100" dirty="0">
                <a:solidFill>
                  <a:schemeClr val="bg1"/>
                </a:solidFill>
              </a:rPr>
              <a:t>Which case(s) was distinguished?  </a:t>
            </a:r>
            <a:r>
              <a:rPr lang="en-CA" sz="2100" i="1" dirty="0">
                <a:solidFill>
                  <a:srgbClr val="00B0F0"/>
                </a:solidFill>
              </a:rPr>
              <a:t>SOCAN v. CAIP</a:t>
            </a:r>
            <a:r>
              <a:rPr lang="en-CA" sz="2100" dirty="0">
                <a:solidFill>
                  <a:srgbClr val="00B0F0"/>
                </a:solidFill>
              </a:rPr>
              <a:t>, CWTA v. SOCAN</a:t>
            </a:r>
            <a:r>
              <a:rPr lang="en-CA" sz="2100" dirty="0">
                <a:solidFill>
                  <a:schemeClr val="bg1"/>
                </a:solidFill>
              </a:rPr>
              <a:t>. </a:t>
            </a:r>
          </a:p>
          <a:p>
            <a:pPr marL="0" indent="0">
              <a:buFont typeface="Arial" panose="020B0604020202020204" pitchFamily="34" charset="0"/>
              <a:buNone/>
              <a:defRPr/>
            </a:pPr>
            <a:r>
              <a:rPr lang="en-CA" sz="2100" dirty="0">
                <a:solidFill>
                  <a:schemeClr val="bg1"/>
                </a:solidFill>
              </a:rPr>
              <a:t>7) Copyright Board’s interpretation ignores the historic distinction between rights of performance; and rights of reproduction</a:t>
            </a:r>
          </a:p>
          <a:p>
            <a:pPr marL="342900" lvl="1" indent="0">
              <a:buFont typeface="Arial" panose="020B0604020202020204" pitchFamily="34" charset="0"/>
              <a:buNone/>
              <a:defRPr/>
            </a:pPr>
            <a:r>
              <a:rPr lang="en-CA" sz="2100" dirty="0">
                <a:solidFill>
                  <a:schemeClr val="bg1"/>
                </a:solidFill>
              </a:rPr>
              <a:t>Performances are impermanent – don’t leave user with durable copy; Reproductions do leave users with durable copies.</a:t>
            </a:r>
            <a:endParaRPr lang="en-CA" sz="2100" dirty="0">
              <a:solidFill>
                <a:srgbClr val="FFFF00"/>
              </a:solidFill>
            </a:endParaRPr>
          </a:p>
          <a:p>
            <a:pPr marL="0" indent="0">
              <a:buFont typeface="Arial" panose="020B0604020202020204" pitchFamily="34" charset="0"/>
              <a:buNone/>
              <a:defRPr/>
            </a:pPr>
            <a:r>
              <a:rPr lang="en-CA" sz="2100" dirty="0">
                <a:solidFill>
                  <a:srgbClr val="FF0000"/>
                </a:solidFill>
              </a:rPr>
              <a:t>SO</a:t>
            </a:r>
            <a:r>
              <a:rPr lang="en-CA" sz="2100" dirty="0">
                <a:solidFill>
                  <a:srgbClr val="FFFF00"/>
                </a:solidFill>
              </a:rPr>
              <a:t> – </a:t>
            </a:r>
            <a:r>
              <a:rPr lang="en-CA" sz="2100" dirty="0">
                <a:solidFill>
                  <a:srgbClr val="FF0000"/>
                </a:solidFill>
              </a:rPr>
              <a:t>single activity of downloading – cannot and does not infringe two rights</a:t>
            </a:r>
            <a:r>
              <a:rPr lang="en-CA" sz="2100" dirty="0">
                <a:solidFill>
                  <a:schemeClr val="bg1"/>
                </a:solidFill>
              </a:rPr>
              <a:t>.</a:t>
            </a:r>
          </a:p>
          <a:p>
            <a:pPr>
              <a:defRPr/>
            </a:pPr>
            <a:endParaRPr lang="en-US"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extBox 1">
            <a:extLst>
              <a:ext uri="{FF2B5EF4-FFF2-40B4-BE49-F238E27FC236}">
                <a16:creationId xmlns:a16="http://schemas.microsoft.com/office/drawing/2014/main" id="{01830F7D-60EA-938F-4DD1-AAD600F40A0B}"/>
              </a:ext>
            </a:extLst>
          </p:cNvPr>
          <p:cNvSpPr txBox="1">
            <a:spLocks noChangeArrowheads="1"/>
          </p:cNvSpPr>
          <p:nvPr/>
        </p:nvSpPr>
        <p:spPr bwMode="auto">
          <a:xfrm>
            <a:off x="847725" y="404813"/>
            <a:ext cx="74485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
        <p:nvSpPr>
          <p:cNvPr id="4" name="TextBox 3">
            <a:extLst>
              <a:ext uri="{FF2B5EF4-FFF2-40B4-BE49-F238E27FC236}">
                <a16:creationId xmlns:a16="http://schemas.microsoft.com/office/drawing/2014/main" id="{D363DB38-D158-6925-7B03-52168F55E8CC}"/>
              </a:ext>
            </a:extLst>
          </p:cNvPr>
          <p:cNvSpPr txBox="1"/>
          <p:nvPr/>
        </p:nvSpPr>
        <p:spPr>
          <a:xfrm>
            <a:off x="268288" y="1492250"/>
            <a:ext cx="8467725" cy="2892425"/>
          </a:xfrm>
          <a:prstGeom prst="rect">
            <a:avLst/>
          </a:prstGeom>
          <a:noFill/>
        </p:spPr>
        <p:txBody>
          <a:bodyPr wrap="none">
            <a:spAutoFit/>
          </a:bodyPr>
          <a:lstStyle/>
          <a:p>
            <a:pPr>
              <a:defRPr/>
            </a:pPr>
            <a:r>
              <a:rPr lang="en-US" sz="2600" b="1" dirty="0">
                <a:solidFill>
                  <a:schemeClr val="bg1"/>
                </a:solidFill>
              </a:rPr>
              <a:t>Right to communicate a work to the public by </a:t>
            </a:r>
          </a:p>
          <a:p>
            <a:pPr>
              <a:defRPr/>
            </a:pPr>
            <a:r>
              <a:rPr lang="en-US" sz="2600" b="1" dirty="0">
                <a:solidFill>
                  <a:schemeClr val="bg1"/>
                </a:solidFill>
              </a:rPr>
              <a:t>telecommunication (s. 3(1)(f))</a:t>
            </a:r>
          </a:p>
          <a:p>
            <a:pPr>
              <a:defRPr/>
            </a:pPr>
            <a:r>
              <a:rPr lang="en-US" sz="2600" i="1" dirty="0">
                <a:solidFill>
                  <a:srgbClr val="00B0F0"/>
                </a:solidFill>
              </a:rPr>
              <a:t>Rogers Communications Inc. v. SOCAN  </a:t>
            </a:r>
            <a:r>
              <a:rPr lang="en-US" sz="2600" dirty="0">
                <a:solidFill>
                  <a:schemeClr val="bg1"/>
                </a:solidFill>
              </a:rPr>
              <a:t>2012 SCC 35</a:t>
            </a:r>
          </a:p>
          <a:p>
            <a:pPr marL="914400" lvl="1" indent="-457200">
              <a:buFont typeface="Arial" panose="020B0604020202020204" pitchFamily="34" charset="0"/>
              <a:buChar char="•"/>
              <a:defRPr/>
            </a:pPr>
            <a:r>
              <a:rPr lang="en-US" sz="2600" b="1" dirty="0">
                <a:solidFill>
                  <a:srgbClr val="FFFF00"/>
                </a:solidFill>
              </a:rPr>
              <a:t>Does </a:t>
            </a:r>
            <a:r>
              <a:rPr lang="en-US" sz="2600" b="1" dirty="0">
                <a:solidFill>
                  <a:srgbClr val="FF0000"/>
                </a:solidFill>
              </a:rPr>
              <a:t>individual</a:t>
            </a:r>
            <a:r>
              <a:rPr lang="en-US" sz="2600" b="1" dirty="0">
                <a:solidFill>
                  <a:srgbClr val="FFFF00"/>
                </a:solidFill>
              </a:rPr>
              <a:t> streaming, triggered by the </a:t>
            </a:r>
          </a:p>
          <a:p>
            <a:pPr lvl="1">
              <a:defRPr/>
            </a:pPr>
            <a:r>
              <a:rPr lang="en-US" sz="2600" b="1" dirty="0">
                <a:solidFill>
                  <a:srgbClr val="FF0000"/>
                </a:solidFill>
              </a:rPr>
              <a:t>individual </a:t>
            </a:r>
            <a:r>
              <a:rPr lang="en-US" sz="2600" b="1" dirty="0">
                <a:solidFill>
                  <a:srgbClr val="FFFF00"/>
                </a:solidFill>
              </a:rPr>
              <a:t>actions of </a:t>
            </a:r>
            <a:r>
              <a:rPr lang="en-US" sz="2600" b="1" dirty="0">
                <a:solidFill>
                  <a:srgbClr val="FF0000"/>
                </a:solidFill>
              </a:rPr>
              <a:t>individual</a:t>
            </a:r>
            <a:r>
              <a:rPr lang="en-US" sz="2600" b="1" dirty="0">
                <a:solidFill>
                  <a:srgbClr val="FFFF00"/>
                </a:solidFill>
              </a:rPr>
              <a:t> users, </a:t>
            </a:r>
          </a:p>
          <a:p>
            <a:pPr lvl="1">
              <a:defRPr/>
            </a:pPr>
            <a:r>
              <a:rPr lang="en-US" sz="2600" b="1" dirty="0">
                <a:solidFill>
                  <a:srgbClr val="FFFF00"/>
                </a:solidFill>
              </a:rPr>
              <a:t>constitute “</a:t>
            </a:r>
            <a:r>
              <a:rPr lang="en-US" sz="2600" b="1" dirty="0">
                <a:solidFill>
                  <a:schemeClr val="bg1"/>
                </a:solidFill>
              </a:rPr>
              <a:t>communication to the public</a:t>
            </a:r>
            <a:r>
              <a:rPr lang="en-US" sz="2600" b="1" dirty="0">
                <a:solidFill>
                  <a:srgbClr val="FFFF00"/>
                </a:solidFill>
              </a:rPr>
              <a:t>” or a </a:t>
            </a:r>
          </a:p>
          <a:p>
            <a:pPr lvl="1">
              <a:defRPr/>
            </a:pPr>
            <a:r>
              <a:rPr lang="en-US" sz="2600" b="1" dirty="0">
                <a:solidFill>
                  <a:srgbClr val="FFFF00"/>
                </a:solidFill>
              </a:rPr>
              <a:t>“</a:t>
            </a:r>
            <a:r>
              <a:rPr lang="en-US" sz="2600" b="1" dirty="0">
                <a:solidFill>
                  <a:schemeClr val="bg1"/>
                </a:solidFill>
              </a:rPr>
              <a:t>private communication</a:t>
            </a:r>
            <a:r>
              <a:rPr lang="en-US" sz="2600" b="1" dirty="0">
                <a:solidFill>
                  <a:srgbClr val="FFFF00"/>
                </a:solidFill>
              </a:rPr>
              <a:t>” </a:t>
            </a:r>
            <a:r>
              <a:rPr lang="en-US" sz="2600" b="1" dirty="0">
                <a:solidFill>
                  <a:srgbClr val="FF0000"/>
                </a:solidFill>
              </a:rPr>
              <a:t>?</a:t>
            </a:r>
            <a:r>
              <a:rPr lang="en-US" sz="2600" b="1" dirty="0">
                <a:solidFill>
                  <a:srgbClr val="FFFF00"/>
                </a:solidFill>
              </a:rPr>
              <a:t>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Content Placeholder 2">
            <a:extLst>
              <a:ext uri="{FF2B5EF4-FFF2-40B4-BE49-F238E27FC236}">
                <a16:creationId xmlns:a16="http://schemas.microsoft.com/office/drawing/2014/main" id="{50DED082-091D-82FA-6DEE-731198CBF68B}"/>
              </a:ext>
            </a:extLst>
          </p:cNvPr>
          <p:cNvSpPr>
            <a:spLocks noGrp="1" noChangeArrowheads="1"/>
          </p:cNvSpPr>
          <p:nvPr>
            <p:ph sz="quarter" idx="10"/>
          </p:nvPr>
        </p:nvSpPr>
        <p:spPr bwMode="auto">
          <a:xfrm>
            <a:off x="395288" y="555625"/>
            <a:ext cx="8353425" cy="42132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3300" b="1">
                <a:solidFill>
                  <a:srgbClr val="FF0000"/>
                </a:solidFill>
              </a:rPr>
              <a:t>YES</a:t>
            </a:r>
            <a:r>
              <a:rPr lang="en-US" altLang="en-US" sz="3300" b="1">
                <a:solidFill>
                  <a:schemeClr val="bg1"/>
                </a:solidFill>
              </a:rPr>
              <a:t>,</a:t>
            </a:r>
            <a:r>
              <a:rPr lang="en-US" altLang="en-US" sz="3300" b="1">
                <a:solidFill>
                  <a:srgbClr val="FFFF00"/>
                </a:solidFill>
              </a:rPr>
              <a:t> IT IS </a:t>
            </a:r>
          </a:p>
          <a:p>
            <a:pPr marL="0" indent="0" algn="ctr">
              <a:buFont typeface="Arial" panose="020B0604020202020204" pitchFamily="34" charset="0"/>
              <a:buNone/>
            </a:pPr>
            <a:r>
              <a:rPr lang="en-US" altLang="en-US" sz="3300" b="1">
                <a:solidFill>
                  <a:schemeClr val="bg1"/>
                </a:solidFill>
              </a:rPr>
              <a:t>‘</a:t>
            </a:r>
            <a:r>
              <a:rPr lang="en-US" altLang="en-US" sz="3300" b="1">
                <a:solidFill>
                  <a:srgbClr val="FFFF00"/>
                </a:solidFill>
              </a:rPr>
              <a:t>COMMUNICATION TO THE PUBLIC</a:t>
            </a:r>
            <a:r>
              <a:rPr lang="en-US" altLang="en-US" sz="3300" b="1">
                <a:solidFill>
                  <a:schemeClr val="bg1"/>
                </a:solidFill>
              </a:rPr>
              <a:t>’</a:t>
            </a:r>
            <a:r>
              <a:rPr lang="en-US" altLang="en-US" sz="3300" b="1">
                <a:solidFill>
                  <a:srgbClr val="FFFF00"/>
                </a:solidFill>
              </a:rPr>
              <a:t> </a:t>
            </a:r>
          </a:p>
          <a:p>
            <a:pPr marL="0" indent="0" algn="ctr">
              <a:buFont typeface="Arial" panose="020B0604020202020204" pitchFamily="34" charset="0"/>
              <a:buNone/>
            </a:pPr>
            <a:r>
              <a:rPr lang="en-US" altLang="en-US" sz="3000">
                <a:solidFill>
                  <a:srgbClr val="FF0000"/>
                </a:solidFill>
              </a:rPr>
              <a:t>(</a:t>
            </a:r>
            <a:r>
              <a:rPr lang="en-US" altLang="en-US" sz="3000">
                <a:solidFill>
                  <a:schemeClr val="bg1"/>
                </a:solidFill>
              </a:rPr>
              <a:t>despite what was said in </a:t>
            </a:r>
            <a:r>
              <a:rPr lang="en-US" altLang="en-US" sz="3000" i="1">
                <a:solidFill>
                  <a:srgbClr val="00B0F0"/>
                </a:solidFill>
              </a:rPr>
              <a:t>CCH v. LSUC </a:t>
            </a:r>
            <a:r>
              <a:rPr lang="en-CA" altLang="en-US" sz="3000">
                <a:solidFill>
                  <a:schemeClr val="bg1"/>
                </a:solidFill>
              </a:rPr>
              <a:t>that transmission of a single copy to a single person isn’t a communication to the public  </a:t>
            </a:r>
            <a:r>
              <a:rPr lang="en-CA" altLang="en-US" sz="3000">
                <a:solidFill>
                  <a:srgbClr val="FF0000"/>
                </a:solidFill>
              </a:rPr>
              <a:t>-</a:t>
            </a:r>
            <a:r>
              <a:rPr lang="en-CA" altLang="en-US" sz="3000">
                <a:solidFill>
                  <a:schemeClr val="bg1"/>
                </a:solidFill>
              </a:rPr>
              <a:t> also think about it </a:t>
            </a:r>
            <a:r>
              <a:rPr lang="en-CA" altLang="en-US" sz="3000">
                <a:solidFill>
                  <a:srgbClr val="FF0000"/>
                </a:solidFill>
                <a:sym typeface="Wingdings" pitchFamily="2" charset="2"/>
              </a:rPr>
              <a:t></a:t>
            </a:r>
            <a:r>
              <a:rPr lang="en-CA" altLang="en-US" sz="3000">
                <a:solidFill>
                  <a:schemeClr val="bg1"/>
                </a:solidFill>
              </a:rPr>
              <a:t> CCH photocopy and fax facts are reasonably distinguishable</a:t>
            </a:r>
            <a:r>
              <a:rPr lang="en-CA" altLang="en-US" sz="3000">
                <a:solidFill>
                  <a:srgbClr val="FF0000"/>
                </a:solidFill>
              </a:rPr>
              <a:t>)</a:t>
            </a:r>
            <a:endParaRPr lang="en-US" altLang="en-US" sz="3000" i="1" u="sng">
              <a:solidFill>
                <a:srgbClr val="FF0000"/>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Content Placeholder 2">
            <a:extLst>
              <a:ext uri="{FF2B5EF4-FFF2-40B4-BE49-F238E27FC236}">
                <a16:creationId xmlns:a16="http://schemas.microsoft.com/office/drawing/2014/main" id="{1C34631D-C9C6-D5F2-C3FA-120ECF5B27FF}"/>
              </a:ext>
            </a:extLst>
          </p:cNvPr>
          <p:cNvSpPr>
            <a:spLocks noGrp="1" noChangeArrowheads="1"/>
          </p:cNvSpPr>
          <p:nvPr>
            <p:ph sz="quarter" idx="10"/>
          </p:nvPr>
        </p:nvSpPr>
        <p:spPr bwMode="auto">
          <a:xfrm>
            <a:off x="250825" y="392113"/>
            <a:ext cx="8642350" cy="4359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3600">
                <a:solidFill>
                  <a:srgbClr val="FFFF00"/>
                </a:solidFill>
              </a:rPr>
              <a:t>Any other conclusion could lead to weird results</a:t>
            </a:r>
            <a:r>
              <a:rPr lang="en-CA" altLang="en-US" sz="3600">
                <a:solidFill>
                  <a:srgbClr val="FF0000"/>
                </a:solidFill>
              </a:rPr>
              <a:t>: </a:t>
            </a:r>
            <a:r>
              <a:rPr lang="en-CA" altLang="en-US" sz="3600">
                <a:solidFill>
                  <a:schemeClr val="bg1"/>
                </a:solidFill>
              </a:rPr>
              <a:t>Would mean that sending </a:t>
            </a:r>
            <a:r>
              <a:rPr lang="en-CA" altLang="en-US" sz="3600">
                <a:solidFill>
                  <a:srgbClr val="FF0000"/>
                </a:solidFill>
              </a:rPr>
              <a:t>1 email to 100 people </a:t>
            </a:r>
            <a:r>
              <a:rPr lang="en-CA" altLang="en-US" sz="3600">
                <a:solidFill>
                  <a:schemeClr val="bg1"/>
                </a:solidFill>
              </a:rPr>
              <a:t>(on the “To:” line amounts to ‘communication to the public’; while sending </a:t>
            </a:r>
            <a:r>
              <a:rPr lang="en-CA" altLang="en-US" sz="3600">
                <a:solidFill>
                  <a:srgbClr val="FF0000"/>
                </a:solidFill>
              </a:rPr>
              <a:t>separate emails to 100 people</a:t>
            </a:r>
            <a:r>
              <a:rPr lang="en-CA" altLang="en-US" sz="3600">
                <a:solidFill>
                  <a:schemeClr val="bg1"/>
                </a:solidFill>
              </a:rPr>
              <a:t> saying the same thing would not be communication to the public. </a:t>
            </a:r>
            <a:endParaRPr lang="en-US" altLang="en-US" sz="3600">
              <a:solidFill>
                <a:schemeClr val="bg1"/>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4317C76-410E-C87F-BE2A-A4F4FEDCCE8C}"/>
              </a:ext>
            </a:extLst>
          </p:cNvPr>
          <p:cNvSpPr>
            <a:spLocks noGrp="1"/>
          </p:cNvSpPr>
          <p:nvPr>
            <p:ph type="title"/>
          </p:nvPr>
        </p:nvSpPr>
        <p:spPr>
          <a:xfrm>
            <a:off x="250825" y="80963"/>
            <a:ext cx="8066088" cy="835025"/>
          </a:xfrm>
        </p:spPr>
        <p:txBody>
          <a:bodyPr>
            <a:normAutofit fontScale="90000"/>
          </a:bodyPr>
          <a:lstStyle/>
          <a:p>
            <a:pPr>
              <a:defRPr/>
            </a:pPr>
            <a:r>
              <a:rPr 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98BC6BE9-C128-7932-A64D-E0EF8F150EFF}"/>
              </a:ext>
            </a:extLst>
          </p:cNvPr>
          <p:cNvSpPr>
            <a:spLocks noGrp="1"/>
          </p:cNvSpPr>
          <p:nvPr>
            <p:ph idx="1"/>
          </p:nvPr>
        </p:nvSpPr>
        <p:spPr>
          <a:xfrm>
            <a:off x="431800" y="1058863"/>
            <a:ext cx="8280400" cy="3629025"/>
          </a:xfrm>
        </p:spPr>
        <p:txBody>
          <a:bodyPr>
            <a:normAutofit fontScale="92500" lnSpcReduction="10000"/>
          </a:bodyPr>
          <a:lstStyle/>
          <a:p>
            <a:pPr marL="0" indent="0">
              <a:lnSpc>
                <a:spcPct val="110000"/>
              </a:lnSpc>
              <a:buFont typeface="Arial" panose="020B0604020202020204" pitchFamily="34" charset="0"/>
              <a:buNone/>
              <a:defRPr/>
            </a:pPr>
            <a:r>
              <a:rPr lang="en-US" sz="2100" b="1" dirty="0">
                <a:solidFill>
                  <a:schemeClr val="bg1"/>
                </a:solidFill>
              </a:rPr>
              <a:t>Right to communicate a work to the public by telecommunication (s. 3(1)(f))</a:t>
            </a:r>
          </a:p>
          <a:p>
            <a:pPr>
              <a:lnSpc>
                <a:spcPct val="110000"/>
              </a:lnSpc>
              <a:defRPr/>
            </a:pPr>
            <a:r>
              <a:rPr lang="en-US" sz="2100" i="1" dirty="0">
                <a:solidFill>
                  <a:srgbClr val="00B0F0"/>
                </a:solidFill>
              </a:rPr>
              <a:t>Rogers Communications Inc. v. SOCAN </a:t>
            </a:r>
            <a:r>
              <a:rPr lang="en-US" sz="2100" dirty="0">
                <a:solidFill>
                  <a:schemeClr val="bg1"/>
                </a:solidFill>
              </a:rPr>
              <a:t>(2012)</a:t>
            </a:r>
          </a:p>
          <a:p>
            <a:pPr>
              <a:lnSpc>
                <a:spcPct val="110000"/>
              </a:lnSpc>
              <a:defRPr/>
            </a:pPr>
            <a:r>
              <a:rPr lang="en-US" sz="2100" dirty="0">
                <a:solidFill>
                  <a:srgbClr val="FFFF00"/>
                </a:solidFill>
              </a:rPr>
              <a:t>Reasoning</a:t>
            </a:r>
            <a:r>
              <a:rPr lang="en-US" sz="2100" dirty="0">
                <a:solidFill>
                  <a:srgbClr val="FF0000"/>
                </a:solidFill>
              </a:rPr>
              <a:t>/</a:t>
            </a:r>
            <a:r>
              <a:rPr lang="en-US" sz="2100" dirty="0">
                <a:solidFill>
                  <a:srgbClr val="FFFF00"/>
                </a:solidFill>
              </a:rPr>
              <a:t>arguments employed to reach conclusion</a:t>
            </a:r>
          </a:p>
          <a:p>
            <a:pPr lvl="1">
              <a:lnSpc>
                <a:spcPct val="110000"/>
              </a:lnSpc>
              <a:buFont typeface="Courier New" panose="02070309020205020404" pitchFamily="49" charset="0"/>
              <a:buChar char="o"/>
              <a:defRPr/>
            </a:pPr>
            <a:r>
              <a:rPr lang="en-US" sz="2100" dirty="0">
                <a:solidFill>
                  <a:schemeClr val="bg1"/>
                </a:solidFill>
              </a:rPr>
              <a:t>CCH distinguished; ruling limited to facts</a:t>
            </a:r>
          </a:p>
          <a:p>
            <a:pPr lvl="1">
              <a:lnSpc>
                <a:spcPct val="110000"/>
              </a:lnSpc>
              <a:buFont typeface="Courier New" panose="02070309020205020404" pitchFamily="49" charset="0"/>
              <a:buChar char="o"/>
              <a:defRPr/>
            </a:pPr>
            <a:r>
              <a:rPr lang="en-US" sz="2100" dirty="0">
                <a:solidFill>
                  <a:schemeClr val="bg1"/>
                </a:solidFill>
              </a:rPr>
              <a:t>Other conclusion would lead to arbitrary, inconsistent results.</a:t>
            </a:r>
          </a:p>
          <a:p>
            <a:pPr lvl="1">
              <a:lnSpc>
                <a:spcPct val="110000"/>
              </a:lnSpc>
              <a:buFont typeface="Courier New" panose="02070309020205020404" pitchFamily="49" charset="0"/>
              <a:buChar char="o"/>
              <a:defRPr/>
            </a:pPr>
            <a:r>
              <a:rPr lang="en-US" sz="2100" dirty="0">
                <a:solidFill>
                  <a:schemeClr val="bg1"/>
                </a:solidFill>
              </a:rPr>
              <a:t>Language of s. 3(1)(f)</a:t>
            </a:r>
          </a:p>
          <a:p>
            <a:pPr lvl="1">
              <a:lnSpc>
                <a:spcPct val="110000"/>
              </a:lnSpc>
              <a:buFont typeface="Courier New" panose="02070309020205020404" pitchFamily="49" charset="0"/>
              <a:buChar char="o"/>
              <a:defRPr/>
            </a:pPr>
            <a:r>
              <a:rPr lang="en-US" sz="2100" dirty="0">
                <a:solidFill>
                  <a:schemeClr val="bg1"/>
                </a:solidFill>
              </a:rPr>
              <a:t>Legislative history</a:t>
            </a:r>
          </a:p>
          <a:p>
            <a:pPr lvl="1">
              <a:lnSpc>
                <a:spcPct val="110000"/>
              </a:lnSpc>
              <a:buFont typeface="Courier New" panose="02070309020205020404" pitchFamily="49" charset="0"/>
              <a:buChar char="o"/>
              <a:defRPr/>
            </a:pPr>
            <a:r>
              <a:rPr lang="en-US" sz="2100" dirty="0">
                <a:solidFill>
                  <a:schemeClr val="bg1"/>
                </a:solidFill>
              </a:rPr>
              <a:t>Balance in copyright</a:t>
            </a:r>
          </a:p>
          <a:p>
            <a:pPr lvl="1">
              <a:lnSpc>
                <a:spcPct val="110000"/>
              </a:lnSpc>
              <a:buFont typeface="Courier New" panose="02070309020205020404" pitchFamily="49" charset="0"/>
              <a:buChar char="o"/>
              <a:defRPr/>
            </a:pPr>
            <a:r>
              <a:rPr lang="en-US" sz="2100" dirty="0">
                <a:solidFill>
                  <a:schemeClr val="bg1"/>
                </a:solidFill>
              </a:rPr>
              <a:t>Developments at international level</a:t>
            </a:r>
          </a:p>
          <a:p>
            <a:pPr lvl="2">
              <a:defRPr/>
            </a:pPr>
            <a:endParaRPr lang="en-US" dirty="0"/>
          </a:p>
          <a:p>
            <a:pPr lvl="2">
              <a:defRPr/>
            </a:pPr>
            <a:endParaRPr lang="en-US" dirty="0"/>
          </a:p>
        </p:txBody>
      </p:sp>
      <p:sp>
        <p:nvSpPr>
          <p:cNvPr id="4" name="Slide Number Placeholder 3">
            <a:extLst>
              <a:ext uri="{FF2B5EF4-FFF2-40B4-BE49-F238E27FC236}">
                <a16:creationId xmlns:a16="http://schemas.microsoft.com/office/drawing/2014/main" id="{7F493091-50CB-706A-B765-00859D5F7D8B}"/>
              </a:ext>
            </a:extLst>
          </p:cNvPr>
          <p:cNvSpPr>
            <a:spLocks noGrp="1"/>
          </p:cNvSpPr>
          <p:nvPr>
            <p:ph type="sldNum" sz="quarter" idx="12"/>
          </p:nvPr>
        </p:nvSpPr>
        <p:spPr/>
        <p:txBody>
          <a:bodyPr/>
          <a:lstStyle/>
          <a:p>
            <a:pPr defTabSz="342900" eaLnBrk="1" fontAlgn="auto" hangingPunct="1">
              <a:spcBef>
                <a:spcPts val="0"/>
              </a:spcBef>
              <a:spcAft>
                <a:spcPts val="0"/>
              </a:spcAft>
              <a:defRPr/>
            </a:pPr>
            <a:fld id="{C3AF553E-E1AB-D34E-B9D5-455433FA5A5D}" type="slidenum">
              <a:rPr lang="en-US" sz="1350">
                <a:solidFill>
                  <a:prstClr val="black"/>
                </a:solidFill>
                <a:latin typeface="Arial"/>
                <a:ea typeface="+mn-ea"/>
              </a:rPr>
              <a:pPr defTabSz="342900" eaLnBrk="1" fontAlgn="auto" hangingPunct="1">
                <a:spcBef>
                  <a:spcPts val="0"/>
                </a:spcBef>
                <a:spcAft>
                  <a:spcPts val="0"/>
                </a:spcAft>
                <a:defRPr/>
              </a:pPr>
              <a:t>179</a:t>
            </a:fld>
            <a:endParaRPr lang="en-US" sz="1350">
              <a:solidFill>
                <a:prstClr val="black"/>
              </a:solidFill>
              <a:latin typeface="Arial"/>
              <a:ea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3741651E-0C4D-3B26-81AE-AD3CEFD60213}"/>
              </a:ext>
            </a:extLst>
          </p:cNvPr>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6" name="Content Placeholder 5" descr="Graphical user interface, text, application&#10;&#10;Description automatically generated">
            <a:extLst>
              <a:ext uri="{FF2B5EF4-FFF2-40B4-BE49-F238E27FC236}">
                <a16:creationId xmlns:a16="http://schemas.microsoft.com/office/drawing/2014/main" id="{C7283534-5B8D-234B-F186-0B6538861C1D}"/>
              </a:ext>
            </a:extLst>
          </p:cNvPr>
          <p:cNvPicPr>
            <a:picLocks noGrp="1" noChangeAspect="1"/>
          </p:cNvPicPr>
          <p:nvPr>
            <p:ph idx="1"/>
          </p:nvPr>
        </p:nvPicPr>
        <p:blipFill>
          <a:blip r:embed="rId2"/>
          <a:stretch>
            <a:fillRect/>
          </a:stretch>
        </p:blipFill>
        <p:spPr/>
      </p:pic>
      <p:sp>
        <p:nvSpPr>
          <p:cNvPr id="53251" name="TextBox 3">
            <a:extLst>
              <a:ext uri="{FF2B5EF4-FFF2-40B4-BE49-F238E27FC236}">
                <a16:creationId xmlns:a16="http://schemas.microsoft.com/office/drawing/2014/main" id="{9430372C-F9FB-5976-7819-87EE19CDDA79}"/>
              </a:ext>
            </a:extLst>
          </p:cNvPr>
          <p:cNvSpPr txBox="1">
            <a:spLocks noChangeArrowheads="1"/>
          </p:cNvSpPr>
          <p:nvPr/>
        </p:nvSpPr>
        <p:spPr bwMode="auto">
          <a:xfrm>
            <a:off x="2368550" y="268288"/>
            <a:ext cx="44069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a:solidFill>
                  <a:srgbClr val="FFFF00"/>
                </a:solidFill>
              </a:rPr>
              <a:t>Setting Categories</a:t>
            </a:r>
          </a:p>
        </p:txBody>
      </p:sp>
      <p:pic>
        <p:nvPicPr>
          <p:cNvPr id="53252" name="Picture 9" descr="Graphical user interface, application&#10;&#10;Description automatically generated">
            <a:extLst>
              <a:ext uri="{FF2B5EF4-FFF2-40B4-BE49-F238E27FC236}">
                <a16:creationId xmlns:a16="http://schemas.microsoft.com/office/drawing/2014/main" id="{036F2F3B-032B-F54E-1323-228A137F13C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492250"/>
            <a:ext cx="30480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B1C90350-5156-E209-DC1F-AF74250FE302}"/>
                  </a:ext>
                </a:extLst>
              </p14:cNvPr>
              <p14:cNvContentPartPr/>
              <p14:nvPr/>
            </p14:nvContentPartPr>
            <p14:xfrm>
              <a:off x="3238972" y="2459060"/>
              <a:ext cx="1778400" cy="534600"/>
            </p14:xfrm>
          </p:contentPart>
        </mc:Choice>
        <mc:Fallback xmlns="">
          <p:pic>
            <p:nvPicPr>
              <p:cNvPr id="11" name="Ink 10">
                <a:extLst>
                  <a:ext uri="{FF2B5EF4-FFF2-40B4-BE49-F238E27FC236}">
                    <a16:creationId xmlns:a16="http://schemas.microsoft.com/office/drawing/2014/main" id="{B1C90350-5156-E209-DC1F-AF74250FE302}"/>
                  </a:ext>
                </a:extLst>
              </p:cNvPr>
              <p:cNvPicPr/>
              <p:nvPr/>
            </p:nvPicPr>
            <p:blipFill>
              <a:blip r:embed="rId5"/>
              <a:stretch>
                <a:fillRect/>
              </a:stretch>
            </p:blipFill>
            <p:spPr>
              <a:xfrm>
                <a:off x="3229972" y="2450060"/>
                <a:ext cx="1796040" cy="552240"/>
              </a:xfrm>
              <a:prstGeom prst="rect">
                <a:avLst/>
              </a:prstGeom>
            </p:spPr>
          </p:pic>
        </mc:Fallback>
      </mc:AlternateContent>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EF32EF-9D7C-E04A-88D5-64200AF35A4F}"/>
              </a:ext>
            </a:extLst>
          </p:cNvPr>
          <p:cNvSpPr>
            <a:spLocks noGrp="1"/>
          </p:cNvSpPr>
          <p:nvPr>
            <p:ph type="title"/>
          </p:nvPr>
        </p:nvSpPr>
        <p:spPr>
          <a:xfrm>
            <a:off x="563563" y="222250"/>
            <a:ext cx="8208962" cy="712788"/>
          </a:xfrm>
        </p:spPr>
        <p:txBody>
          <a:bodyPr>
            <a:normAutofit fontScale="90000"/>
          </a:bodyPr>
          <a:lstStyle/>
          <a:p>
            <a:pPr>
              <a:defRPr/>
            </a:pPr>
            <a:r>
              <a:rPr lang="en-US" b="1" dirty="0">
                <a:solidFill>
                  <a:srgbClr val="FFFF00"/>
                </a:solidFill>
              </a:rPr>
              <a:t>Rights of the copyright owner</a:t>
            </a:r>
          </a:p>
        </p:txBody>
      </p:sp>
      <p:sp>
        <p:nvSpPr>
          <p:cNvPr id="2" name="Content Placeholder 1">
            <a:extLst>
              <a:ext uri="{FF2B5EF4-FFF2-40B4-BE49-F238E27FC236}">
                <a16:creationId xmlns:a16="http://schemas.microsoft.com/office/drawing/2014/main" id="{38FD3EBB-F34D-223F-01FB-34A5A5B0B62C}"/>
              </a:ext>
            </a:extLst>
          </p:cNvPr>
          <p:cNvSpPr>
            <a:spLocks noGrp="1"/>
          </p:cNvSpPr>
          <p:nvPr>
            <p:ph idx="1"/>
          </p:nvPr>
        </p:nvSpPr>
        <p:spPr>
          <a:xfrm>
            <a:off x="468313" y="1087438"/>
            <a:ext cx="8207375" cy="3868737"/>
          </a:xfrm>
        </p:spPr>
        <p:txBody>
          <a:bodyPr>
            <a:normAutofit/>
          </a:bodyPr>
          <a:lstStyle/>
          <a:p>
            <a:pPr marL="0" indent="0">
              <a:buFont typeface="Arial" panose="020B0604020202020204" pitchFamily="34" charset="0"/>
              <a:buNone/>
              <a:defRPr/>
            </a:pPr>
            <a:r>
              <a:rPr lang="en-US" sz="2400" b="1" dirty="0">
                <a:solidFill>
                  <a:schemeClr val="bg1"/>
                </a:solidFill>
              </a:rPr>
              <a:t>Right to communicate a work to the public by telecommunication (s. 3(1)(f))</a:t>
            </a:r>
          </a:p>
          <a:p>
            <a:pPr>
              <a:defRPr/>
            </a:pPr>
            <a:r>
              <a:rPr lang="en-US" sz="2400" dirty="0">
                <a:solidFill>
                  <a:schemeClr val="bg1"/>
                </a:solidFill>
              </a:rPr>
              <a:t>S. </a:t>
            </a:r>
            <a:r>
              <a:rPr lang="en-US" sz="2400" dirty="0">
                <a:solidFill>
                  <a:srgbClr val="FFFF00"/>
                </a:solidFill>
              </a:rPr>
              <a:t>2.4(1.1) </a:t>
            </a:r>
            <a:r>
              <a:rPr lang="en-US" sz="2400" dirty="0">
                <a:solidFill>
                  <a:schemeClr val="bg1"/>
                </a:solidFill>
              </a:rPr>
              <a:t>(</a:t>
            </a:r>
            <a:r>
              <a:rPr lang="en-US" sz="2400" dirty="0">
                <a:solidFill>
                  <a:srgbClr val="FF0000"/>
                </a:solidFill>
              </a:rPr>
              <a:t>amended</a:t>
            </a:r>
            <a:r>
              <a:rPr lang="en-US" sz="2400" dirty="0">
                <a:solidFill>
                  <a:schemeClr val="bg1"/>
                </a:solidFill>
              </a:rPr>
              <a:t>)</a:t>
            </a:r>
          </a:p>
          <a:p>
            <a:pPr marL="342900" lvl="1" indent="0">
              <a:buFont typeface="Arial" panose="020B0604020202020204" pitchFamily="34" charset="0"/>
              <a:buNone/>
              <a:defRPr/>
            </a:pPr>
            <a:r>
              <a:rPr lang="en-US" sz="2400" i="1" dirty="0">
                <a:solidFill>
                  <a:schemeClr val="bg1"/>
                </a:solidFill>
              </a:rPr>
              <a:t>For the purposes of this Act, communication of a work or other subject-matter to the public by telecommunication </a:t>
            </a:r>
            <a:r>
              <a:rPr lang="en-US" sz="2400" i="1" dirty="0">
                <a:solidFill>
                  <a:srgbClr val="FF0000"/>
                </a:solidFill>
              </a:rPr>
              <a:t>includes</a:t>
            </a:r>
            <a:r>
              <a:rPr lang="en-US" sz="2400" i="1" dirty="0">
                <a:solidFill>
                  <a:srgbClr val="FFFF00"/>
                </a:solidFill>
              </a:rPr>
              <a:t> making it available to the public by telecommunication in a way that allows a member of the public to have access to it from a place and </a:t>
            </a:r>
            <a:r>
              <a:rPr lang="en-US" sz="2400" i="1" dirty="0">
                <a:solidFill>
                  <a:srgbClr val="FF0000"/>
                </a:solidFill>
              </a:rPr>
              <a:t>at a time individually chosen </a:t>
            </a:r>
            <a:r>
              <a:rPr lang="en-US" sz="2400" i="1" dirty="0">
                <a:solidFill>
                  <a:schemeClr val="bg1"/>
                </a:solidFill>
              </a:rPr>
              <a:t>by that member of the public.</a:t>
            </a:r>
          </a:p>
          <a:p>
            <a:pPr lvl="2">
              <a:defRPr/>
            </a:pPr>
            <a:endParaRPr lang="en-US" dirty="0"/>
          </a:p>
          <a:p>
            <a:pPr lvl="2">
              <a:defRPr/>
            </a:pPr>
            <a:endParaRPr lang="en-US" dirty="0"/>
          </a:p>
        </p:txBody>
      </p:sp>
      <p:sp>
        <p:nvSpPr>
          <p:cNvPr id="4" name="Slide Number Placeholder 3">
            <a:extLst>
              <a:ext uri="{FF2B5EF4-FFF2-40B4-BE49-F238E27FC236}">
                <a16:creationId xmlns:a16="http://schemas.microsoft.com/office/drawing/2014/main" id="{90DB610C-E64A-41E1-FDDF-4DD0A017807E}"/>
              </a:ext>
            </a:extLst>
          </p:cNvPr>
          <p:cNvSpPr>
            <a:spLocks noGrp="1"/>
          </p:cNvSpPr>
          <p:nvPr>
            <p:ph type="sldNum" sz="quarter" idx="12"/>
          </p:nvPr>
        </p:nvSpPr>
        <p:spPr/>
        <p:txBody>
          <a:bodyPr/>
          <a:lstStyle/>
          <a:p>
            <a:pPr defTabSz="342900" eaLnBrk="1" fontAlgn="auto" hangingPunct="1">
              <a:spcBef>
                <a:spcPts val="0"/>
              </a:spcBef>
              <a:spcAft>
                <a:spcPts val="0"/>
              </a:spcAft>
              <a:defRPr/>
            </a:pPr>
            <a:fld id="{778AA772-E044-1C4F-8352-5FDFFC4DA6B0}" type="slidenum">
              <a:rPr lang="en-US" sz="1350">
                <a:solidFill>
                  <a:prstClr val="black"/>
                </a:solidFill>
                <a:latin typeface="Arial"/>
                <a:ea typeface="+mn-ea"/>
              </a:rPr>
              <a:pPr defTabSz="342900" eaLnBrk="1" fontAlgn="auto" hangingPunct="1">
                <a:spcBef>
                  <a:spcPts val="0"/>
                </a:spcBef>
                <a:spcAft>
                  <a:spcPts val="0"/>
                </a:spcAft>
                <a:defRPr/>
              </a:pPr>
              <a:t>180</a:t>
            </a:fld>
            <a:endParaRPr lang="en-US" sz="1350">
              <a:solidFill>
                <a:prstClr val="black"/>
              </a:solidFill>
              <a:latin typeface="Arial"/>
              <a:ea typeface="+mn-ea"/>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a:extLst>
              <a:ext uri="{FF2B5EF4-FFF2-40B4-BE49-F238E27FC236}">
                <a16:creationId xmlns:a16="http://schemas.microsoft.com/office/drawing/2014/main" id="{196FC5AA-6A59-921A-E2BF-76AD511BE7AA}"/>
              </a:ext>
            </a:extLst>
          </p:cNvPr>
          <p:cNvSpPr>
            <a:spLocks noGrp="1" noChangeArrowheads="1"/>
          </p:cNvSpPr>
          <p:nvPr>
            <p:ph type="title"/>
          </p:nvPr>
        </p:nvSpPr>
        <p:spPr bwMode="auto">
          <a:xfrm>
            <a:off x="468313" y="80963"/>
            <a:ext cx="8351837"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solidFill>
                  <a:srgbClr val="FFFF00"/>
                </a:solidFill>
              </a:rPr>
              <a:t>Cutting edge of issue</a:t>
            </a:r>
            <a:r>
              <a:rPr lang="en-US" altLang="en-US" sz="2400" dirty="0">
                <a:solidFill>
                  <a:srgbClr val="FF0000"/>
                </a:solidFill>
              </a:rPr>
              <a:t>s</a:t>
            </a:r>
            <a:r>
              <a:rPr lang="en-US" altLang="en-US" sz="2400" dirty="0">
                <a:solidFill>
                  <a:srgbClr val="FFFF00"/>
                </a:solidFill>
              </a:rPr>
              <a:t> argued over a year ago</a:t>
            </a:r>
            <a:r>
              <a:rPr lang="en-US" altLang="en-US" sz="2400" dirty="0">
                <a:solidFill>
                  <a:schemeClr val="bg1"/>
                </a:solidFill>
              </a:rPr>
              <a:t>…</a:t>
            </a:r>
            <a:br>
              <a:rPr lang="en-US" altLang="en-US" sz="2400" dirty="0">
                <a:solidFill>
                  <a:srgbClr val="FF0000"/>
                </a:solidFill>
              </a:rPr>
            </a:br>
            <a:r>
              <a:rPr lang="en-US" altLang="en-US" sz="2400" dirty="0">
                <a:solidFill>
                  <a:srgbClr val="FF0000"/>
                </a:solidFill>
              </a:rPr>
              <a:t>Does</a:t>
            </a:r>
            <a:r>
              <a:rPr lang="en-US" altLang="en-US" sz="2400" dirty="0">
                <a:solidFill>
                  <a:srgbClr val="FFFF00"/>
                </a:solidFill>
              </a:rPr>
              <a:t> </a:t>
            </a:r>
            <a:r>
              <a:rPr lang="en-US" altLang="en-US" sz="2400" dirty="0">
                <a:solidFill>
                  <a:schemeClr val="bg1"/>
                </a:solidFill>
              </a:rPr>
              <a:t>“</a:t>
            </a:r>
            <a:r>
              <a:rPr lang="en-US" altLang="en-US" sz="2400" dirty="0">
                <a:solidFill>
                  <a:srgbClr val="FF0000"/>
                </a:solidFill>
              </a:rPr>
              <a:t>on demand</a:t>
            </a:r>
            <a:r>
              <a:rPr lang="en-US" altLang="en-US" sz="2400" dirty="0">
                <a:solidFill>
                  <a:schemeClr val="bg1"/>
                </a:solidFill>
              </a:rPr>
              <a:t>” </a:t>
            </a:r>
            <a:r>
              <a:rPr lang="en-US" altLang="en-US" sz="2400" dirty="0">
                <a:solidFill>
                  <a:srgbClr val="FF0000"/>
                </a:solidFill>
              </a:rPr>
              <a:t>streaming attract a copyright fee if never transmitted</a:t>
            </a:r>
            <a:r>
              <a:rPr lang="en-US" altLang="en-US" sz="2400" dirty="0">
                <a:solidFill>
                  <a:srgbClr val="FFFF00"/>
                </a:solidFill>
              </a:rPr>
              <a:t>? </a:t>
            </a:r>
          </a:p>
        </p:txBody>
      </p:sp>
      <p:pic>
        <p:nvPicPr>
          <p:cNvPr id="286722" name="Picture 2" descr="Graphical user interface, text, application&#10;&#10;Description automatically generated">
            <a:extLst>
              <a:ext uri="{FF2B5EF4-FFF2-40B4-BE49-F238E27FC236}">
                <a16:creationId xmlns:a16="http://schemas.microsoft.com/office/drawing/2014/main" id="{263A2A8F-F74B-88E0-BF05-D43D86EDF0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51125" y="1490663"/>
            <a:ext cx="39862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a:extLst>
              <a:ext uri="{FF2B5EF4-FFF2-40B4-BE49-F238E27FC236}">
                <a16:creationId xmlns:a16="http://schemas.microsoft.com/office/drawing/2014/main" id="{2D58025E-B9DA-2C2C-5C89-4A0D3BEAA788}"/>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In this context</a:t>
            </a:r>
            <a:r>
              <a:rPr lang="en-US" altLang="en-US" b="1">
                <a:solidFill>
                  <a:srgbClr val="FF0000"/>
                </a:solidFill>
              </a:rPr>
              <a:t>…</a:t>
            </a:r>
          </a:p>
        </p:txBody>
      </p:sp>
      <p:pic>
        <p:nvPicPr>
          <p:cNvPr id="287746" name="Picture 3" descr="Graphical user interface, website&#10;&#10;Description automatically generated">
            <a:extLst>
              <a:ext uri="{FF2B5EF4-FFF2-40B4-BE49-F238E27FC236}">
                <a16:creationId xmlns:a16="http://schemas.microsoft.com/office/drawing/2014/main" id="{7CB82987-B133-B55C-1316-9D134D99AB4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49513" y="900113"/>
            <a:ext cx="4244975"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8769" name="Picture 2" descr="Text, letter&#10;&#10;Description automatically generated">
            <a:extLst>
              <a:ext uri="{FF2B5EF4-FFF2-40B4-BE49-F238E27FC236}">
                <a16:creationId xmlns:a16="http://schemas.microsoft.com/office/drawing/2014/main" id="{A9F3EEE7-4F91-E167-06CD-F04A3144A02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9763" y="236538"/>
            <a:ext cx="53244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59801EB6-7AC9-DD53-C508-34267C08012F}"/>
                  </a:ext>
                </a:extLst>
              </p14:cNvPr>
              <p14:cNvContentPartPr/>
              <p14:nvPr/>
            </p14:nvContentPartPr>
            <p14:xfrm>
              <a:off x="3306541" y="3853412"/>
              <a:ext cx="784080" cy="40500"/>
            </p14:xfrm>
          </p:contentPart>
        </mc:Choice>
        <mc:Fallback xmlns="">
          <p:pic>
            <p:nvPicPr>
              <p:cNvPr id="4" name="Ink 3">
                <a:extLst>
                  <a:ext uri="{FF2B5EF4-FFF2-40B4-BE49-F238E27FC236}">
                    <a16:creationId xmlns:a16="http://schemas.microsoft.com/office/drawing/2014/main" id="{59801EB6-7AC9-DD53-C508-34267C08012F}"/>
                  </a:ext>
                </a:extLst>
              </p:cNvPr>
              <p:cNvPicPr/>
              <p:nvPr/>
            </p:nvPicPr>
            <p:blipFill>
              <a:blip r:embed="rId4"/>
              <a:stretch>
                <a:fillRect/>
              </a:stretch>
            </p:blipFill>
            <p:spPr>
              <a:xfrm>
                <a:off x="3297541" y="3844452"/>
                <a:ext cx="801720" cy="58062"/>
              </a:xfrm>
              <a:prstGeom prst="rect">
                <a:avLst/>
              </a:prstGeom>
            </p:spPr>
          </p:pic>
        </mc:Fallback>
      </mc:AlternateContent>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2" descr="Text, letter&#10;&#10;Description automatically generated">
            <a:extLst>
              <a:ext uri="{FF2B5EF4-FFF2-40B4-BE49-F238E27FC236}">
                <a16:creationId xmlns:a16="http://schemas.microsoft.com/office/drawing/2014/main" id="{7C287501-1687-56D2-1C47-558DF97029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11363" y="173038"/>
            <a:ext cx="5121275"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817" name="Picture 1">
            <a:extLst>
              <a:ext uri="{FF2B5EF4-FFF2-40B4-BE49-F238E27FC236}">
                <a16:creationId xmlns:a16="http://schemas.microsoft.com/office/drawing/2014/main" id="{C6810B6E-A6F5-B33F-8516-45A9D2868C3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48263" y="3482975"/>
            <a:ext cx="20986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8C44A81-75A5-A64F-C7F8-6972EE467721}"/>
              </a:ext>
            </a:extLst>
          </p:cNvPr>
          <p:cNvSpPr txBox="1"/>
          <p:nvPr/>
        </p:nvSpPr>
        <p:spPr>
          <a:xfrm>
            <a:off x="1671638" y="1347788"/>
            <a:ext cx="6697662" cy="1938337"/>
          </a:xfrm>
          <a:prstGeom prst="rect">
            <a:avLst/>
          </a:prstGeom>
          <a:noFill/>
        </p:spPr>
        <p:txBody>
          <a:bodyPr wrap="none">
            <a:spAutoFit/>
          </a:bodyPr>
          <a:lstStyle/>
          <a:p>
            <a:pPr marL="457200" indent="-457200">
              <a:buFont typeface="Arial" panose="020B0604020202020204" pitchFamily="34" charset="0"/>
              <a:buChar char="•"/>
              <a:defRPr/>
            </a:pPr>
            <a:r>
              <a:rPr lang="en-US" sz="3200" dirty="0">
                <a:solidFill>
                  <a:schemeClr val="bg1"/>
                </a:solidFill>
              </a:rPr>
              <a:t>What modifications, if any, would </a:t>
            </a:r>
          </a:p>
          <a:p>
            <a:pPr>
              <a:defRPr/>
            </a:pPr>
            <a:r>
              <a:rPr lang="en-US" sz="3200" dirty="0">
                <a:solidFill>
                  <a:schemeClr val="bg1"/>
                </a:solidFill>
              </a:rPr>
              <a:t>you make to the bundle of rights </a:t>
            </a:r>
          </a:p>
          <a:p>
            <a:pPr>
              <a:defRPr/>
            </a:pPr>
            <a:r>
              <a:rPr lang="en-US" sz="3200" dirty="0">
                <a:solidFill>
                  <a:schemeClr val="bg1"/>
                </a:solidFill>
              </a:rPr>
              <a:t>available to copyright owners</a:t>
            </a:r>
            <a:r>
              <a:rPr lang="en-US" sz="3200" dirty="0">
                <a:solidFill>
                  <a:srgbClr val="FF0000"/>
                </a:solidFill>
              </a:rPr>
              <a:t>?</a:t>
            </a:r>
          </a:p>
          <a:p>
            <a:pPr>
              <a:defRPr/>
            </a:pPr>
            <a:endParaRPr lang="en-US" dirty="0">
              <a:solidFill>
                <a:schemeClr val="bg1"/>
              </a:solidFill>
            </a:endParaRPr>
          </a:p>
        </p:txBody>
      </p:sp>
      <p:sp>
        <p:nvSpPr>
          <p:cNvPr id="290819" name="TextBox 4">
            <a:extLst>
              <a:ext uri="{FF2B5EF4-FFF2-40B4-BE49-F238E27FC236}">
                <a16:creationId xmlns:a16="http://schemas.microsoft.com/office/drawing/2014/main" id="{31C3B6E1-0616-86B8-6EDC-3701865ADD93}"/>
              </a:ext>
            </a:extLst>
          </p:cNvPr>
          <p:cNvSpPr txBox="1">
            <a:spLocks noChangeArrowheads="1"/>
          </p:cNvSpPr>
          <p:nvPr/>
        </p:nvSpPr>
        <p:spPr bwMode="auto">
          <a:xfrm>
            <a:off x="1311275" y="157163"/>
            <a:ext cx="7416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000" b="1">
                <a:solidFill>
                  <a:srgbClr val="FFFF00"/>
                </a:solidFill>
              </a:rPr>
              <a:t>Rights of the copyright owner</a:t>
            </a:r>
            <a:endParaRPr lang="en-US" altLang="en-US" sz="400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0D5A44-80E1-9379-1FFC-6455F582FD03}"/>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a:extLst>
              <a:ext uri="{FF2B5EF4-FFF2-40B4-BE49-F238E27FC236}">
                <a16:creationId xmlns:a16="http://schemas.microsoft.com/office/drawing/2014/main" id="{DC3489B4-6E71-CDD1-60AE-92D76CF65CC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565ECEB1-B1EE-1D14-399C-A23DB16CF343}"/>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292867" name="Content Placeholder 3" descr="Crystal_Project_pause-queue.png">
            <a:extLst>
              <a:ext uri="{FF2B5EF4-FFF2-40B4-BE49-F238E27FC236}">
                <a16:creationId xmlns:a16="http://schemas.microsoft.com/office/drawing/2014/main" id="{D541DC45-7459-D732-7F17-CE16BE62760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2">
            <a:extLst>
              <a:ext uri="{FF2B5EF4-FFF2-40B4-BE49-F238E27FC236}">
                <a16:creationId xmlns:a16="http://schemas.microsoft.com/office/drawing/2014/main" id="{F3D9CD62-7568-3CFF-8B95-A2B7023EAB5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19225" y="477838"/>
            <a:ext cx="630555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AD472877-78B4-0184-2C6B-5203C055CDAE}"/>
                  </a:ext>
                </a:extLst>
              </p14:cNvPr>
              <p14:cNvContentPartPr/>
              <p14:nvPr/>
            </p14:nvContentPartPr>
            <p14:xfrm>
              <a:off x="6680414" y="1193215"/>
              <a:ext cx="285930" cy="369630"/>
            </p14:xfrm>
          </p:contentPart>
        </mc:Choice>
        <mc:Fallback xmlns="">
          <p:pic>
            <p:nvPicPr>
              <p:cNvPr id="5" name="Ink 4">
                <a:extLst>
                  <a:ext uri="{FF2B5EF4-FFF2-40B4-BE49-F238E27FC236}">
                    <a16:creationId xmlns:a16="http://schemas.microsoft.com/office/drawing/2014/main" id="{AD472877-78B4-0184-2C6B-5203C055CDAE}"/>
                  </a:ext>
                </a:extLst>
              </p:cNvPr>
              <p:cNvPicPr/>
              <p:nvPr/>
            </p:nvPicPr>
            <p:blipFill>
              <a:blip r:embed="rId4"/>
              <a:stretch>
                <a:fillRect/>
              </a:stretch>
            </p:blipFill>
            <p:spPr>
              <a:xfrm>
                <a:off x="6662431" y="1175219"/>
                <a:ext cx="321536" cy="40526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F347C5E3-8218-66BF-344A-BBCF337033AA}"/>
                  </a:ext>
                </a:extLst>
              </p14:cNvPr>
              <p14:cNvContentPartPr/>
              <p14:nvPr/>
            </p14:nvContentPartPr>
            <p14:xfrm>
              <a:off x="2407664" y="1274755"/>
              <a:ext cx="1215000" cy="72900"/>
            </p14:xfrm>
          </p:contentPart>
        </mc:Choice>
        <mc:Fallback xmlns="">
          <p:pic>
            <p:nvPicPr>
              <p:cNvPr id="7" name="Ink 6">
                <a:extLst>
                  <a:ext uri="{FF2B5EF4-FFF2-40B4-BE49-F238E27FC236}">
                    <a16:creationId xmlns:a16="http://schemas.microsoft.com/office/drawing/2014/main" id="{F347C5E3-8218-66BF-344A-BBCF337033AA}"/>
                  </a:ext>
                </a:extLst>
              </p:cNvPr>
              <p:cNvPicPr/>
              <p:nvPr/>
            </p:nvPicPr>
            <p:blipFill>
              <a:blip r:embed="rId6"/>
              <a:stretch>
                <a:fillRect/>
              </a:stretch>
            </p:blipFill>
            <p:spPr>
              <a:xfrm>
                <a:off x="2389664" y="1256799"/>
                <a:ext cx="1250640" cy="108452"/>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941B0289-32B5-737B-27A0-BECA7B64158C}"/>
                  </a:ext>
                </a:extLst>
              </p14:cNvPr>
              <p14:cNvContentPartPr/>
              <p14:nvPr/>
            </p14:nvContentPartPr>
            <p14:xfrm>
              <a:off x="2636559" y="599911"/>
              <a:ext cx="395640" cy="274320"/>
            </p14:xfrm>
          </p:contentPart>
        </mc:Choice>
        <mc:Fallback xmlns="">
          <p:pic>
            <p:nvPicPr>
              <p:cNvPr id="4" name="Ink 3">
                <a:extLst>
                  <a:ext uri="{FF2B5EF4-FFF2-40B4-BE49-F238E27FC236}">
                    <a16:creationId xmlns:a16="http://schemas.microsoft.com/office/drawing/2014/main" id="{941B0289-32B5-737B-27A0-BECA7B64158C}"/>
                  </a:ext>
                </a:extLst>
              </p:cNvPr>
              <p:cNvPicPr/>
              <p:nvPr/>
            </p:nvPicPr>
            <p:blipFill>
              <a:blip r:embed="rId8"/>
              <a:stretch>
                <a:fillRect/>
              </a:stretch>
            </p:blipFill>
            <p:spPr>
              <a:xfrm>
                <a:off x="2627567" y="590911"/>
                <a:ext cx="413264"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1DB9B16-2C36-70C7-0E0A-B31437ED883D}"/>
                  </a:ext>
                </a:extLst>
              </p14:cNvPr>
              <p14:cNvContentPartPr/>
              <p14:nvPr/>
            </p14:nvContentPartPr>
            <p14:xfrm>
              <a:off x="2935719" y="624391"/>
              <a:ext cx="4320" cy="427680"/>
            </p14:xfrm>
          </p:contentPart>
        </mc:Choice>
        <mc:Fallback xmlns="">
          <p:pic>
            <p:nvPicPr>
              <p:cNvPr id="6" name="Ink 5">
                <a:extLst>
                  <a:ext uri="{FF2B5EF4-FFF2-40B4-BE49-F238E27FC236}">
                    <a16:creationId xmlns:a16="http://schemas.microsoft.com/office/drawing/2014/main" id="{31DB9B16-2C36-70C7-0E0A-B31437ED883D}"/>
                  </a:ext>
                </a:extLst>
              </p:cNvPr>
              <p:cNvPicPr/>
              <p:nvPr/>
            </p:nvPicPr>
            <p:blipFill>
              <a:blip r:embed="rId10"/>
              <a:stretch>
                <a:fillRect/>
              </a:stretch>
            </p:blipFill>
            <p:spPr>
              <a:xfrm>
                <a:off x="2926719" y="615391"/>
                <a:ext cx="21960" cy="445320"/>
              </a:xfrm>
              <a:prstGeom prst="rect">
                <a:avLst/>
              </a:prstGeom>
            </p:spPr>
          </p:pic>
        </mc:Fallback>
      </mc:AlternateContent>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9B2481-EEC8-BBF7-30EB-E7566A63D77C}"/>
              </a:ext>
            </a:extLst>
          </p:cNvPr>
          <p:cNvSpPr txBox="1"/>
          <p:nvPr/>
        </p:nvSpPr>
        <p:spPr>
          <a:xfrm>
            <a:off x="2474913" y="379413"/>
            <a:ext cx="4194175" cy="647700"/>
          </a:xfrm>
          <a:prstGeom prst="rect">
            <a:avLst/>
          </a:prstGeom>
          <a:noFill/>
        </p:spPr>
        <p:txBody>
          <a:bodyPr wrap="none">
            <a:spAutoFit/>
          </a:bodyPr>
          <a:lstStyle/>
          <a:p>
            <a:pPr defTabSz="342900" eaLnBrk="1" fontAlgn="auto" hangingPunct="1">
              <a:spcBef>
                <a:spcPts val="0"/>
              </a:spcBef>
              <a:spcAft>
                <a:spcPts val="0"/>
              </a:spcAft>
              <a:defRPr/>
            </a:pPr>
            <a:r>
              <a:rPr lang="en-US" sz="3600" dirty="0">
                <a:solidFill>
                  <a:srgbClr val="FF0000"/>
                </a:solidFill>
                <a:latin typeface="Arial"/>
                <a:ea typeface="+mn-ea"/>
              </a:rPr>
              <a:t>1</a:t>
            </a:r>
            <a:r>
              <a:rPr lang="en-US" sz="3600" dirty="0">
                <a:solidFill>
                  <a:schemeClr val="bg1"/>
                </a:solidFill>
                <a:latin typeface="Arial"/>
                <a:ea typeface="+mn-ea"/>
              </a:rPr>
              <a:t>.</a:t>
            </a:r>
            <a:r>
              <a:rPr lang="en-US" sz="3600" dirty="0">
                <a:solidFill>
                  <a:srgbClr val="FFFF00"/>
                </a:solidFill>
                <a:latin typeface="Arial"/>
                <a:ea typeface="+mn-ea"/>
              </a:rPr>
              <a:t> MORAL RIGHTS</a:t>
            </a:r>
          </a:p>
        </p:txBody>
      </p:sp>
      <p:pic>
        <p:nvPicPr>
          <p:cNvPr id="294914" name="Picture 2" descr="800px-Flight_stop.jpg">
            <a:extLst>
              <a:ext uri="{FF2B5EF4-FFF2-40B4-BE49-F238E27FC236}">
                <a16:creationId xmlns:a16="http://schemas.microsoft.com/office/drawing/2014/main" id="{3D9EF358-0EC1-3FB7-0961-7FD1C5D776C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65438" y="1522413"/>
            <a:ext cx="3419475"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29D77CC3-CDEA-8313-EEE8-927A4B8DC4E2}"/>
              </a:ext>
            </a:extLst>
          </p:cNvPr>
          <p:cNvSpPr txBox="1"/>
          <p:nvPr/>
        </p:nvSpPr>
        <p:spPr>
          <a:xfrm>
            <a:off x="4356100" y="4300538"/>
            <a:ext cx="1901825" cy="300037"/>
          </a:xfrm>
          <a:prstGeom prst="rect">
            <a:avLst/>
          </a:prstGeom>
          <a:noFill/>
        </p:spPr>
        <p:txBody>
          <a:bodyPr wrap="none">
            <a:spAutoFit/>
          </a:bodyPr>
          <a:lstStyle/>
          <a:p>
            <a:pPr defTabSz="342900" eaLnBrk="1" fontAlgn="auto" hangingPunct="1">
              <a:spcBef>
                <a:spcPts val="0"/>
              </a:spcBef>
              <a:spcAft>
                <a:spcPts val="0"/>
              </a:spcAft>
              <a:defRPr/>
            </a:pPr>
            <a:r>
              <a:rPr lang="en-US" sz="1350" dirty="0">
                <a:solidFill>
                  <a:prstClr val="white"/>
                </a:solidFill>
                <a:latin typeface="Arial"/>
                <a:ea typeface="+mn-ea"/>
              </a:rPr>
              <a:t>Snow v. Eaton Centre </a:t>
            </a:r>
          </a:p>
        </p:txBody>
      </p:sp>
      <p:sp>
        <p:nvSpPr>
          <p:cNvPr id="5" name="TextBox 4">
            <a:extLst>
              <a:ext uri="{FF2B5EF4-FFF2-40B4-BE49-F238E27FC236}">
                <a16:creationId xmlns:a16="http://schemas.microsoft.com/office/drawing/2014/main" id="{B21BCD2A-830D-64EB-DC84-918864440332}"/>
              </a:ext>
            </a:extLst>
          </p:cNvPr>
          <p:cNvSpPr txBox="1"/>
          <p:nvPr/>
        </p:nvSpPr>
        <p:spPr>
          <a:xfrm>
            <a:off x="2784475" y="1057275"/>
            <a:ext cx="3621088" cy="300038"/>
          </a:xfrm>
          <a:prstGeom prst="rect">
            <a:avLst/>
          </a:prstGeom>
          <a:noFill/>
        </p:spPr>
        <p:txBody>
          <a:bodyPr wrap="none">
            <a:spAutoFit/>
          </a:bodyPr>
          <a:lstStyle/>
          <a:p>
            <a:pPr defTabSz="342900" eaLnBrk="1" fontAlgn="auto" hangingPunct="1">
              <a:spcBef>
                <a:spcPts val="0"/>
              </a:spcBef>
              <a:spcAft>
                <a:spcPts val="0"/>
              </a:spcAft>
              <a:defRPr/>
            </a:pPr>
            <a:r>
              <a:rPr lang="en-CA" sz="1350" dirty="0">
                <a:solidFill>
                  <a:prstClr val="white"/>
                </a:solidFill>
                <a:latin typeface="Arial"/>
                <a:ea typeface="+mn-ea"/>
              </a:rPr>
              <a:t>Sections 14.1 and 14.2 of the </a:t>
            </a:r>
            <a:r>
              <a:rPr lang="en-CA" sz="1350" b="1" dirty="0">
                <a:solidFill>
                  <a:prstClr val="white"/>
                </a:solidFill>
                <a:latin typeface="Arial"/>
                <a:ea typeface="+mn-ea"/>
              </a:rPr>
              <a:t>Copyright Act</a:t>
            </a:r>
            <a:endParaRPr lang="en-US" sz="1350" dirty="0">
              <a:solidFill>
                <a:prstClr val="white"/>
              </a:solidFill>
              <a:latin typeface="Arial"/>
              <a:ea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26B096-0293-C72C-26A0-D02BEE17F47E}"/>
              </a:ext>
            </a:extLst>
          </p:cNvPr>
          <p:cNvSpPr>
            <a:spLocks noGrp="1"/>
          </p:cNvSpPr>
          <p:nvPr>
            <p:ph sz="quarter" idx="10"/>
          </p:nvPr>
        </p:nvSpPr>
        <p:spPr>
          <a:xfrm>
            <a:off x="1485900" y="987425"/>
            <a:ext cx="6172200" cy="3379788"/>
          </a:xfrm>
        </p:spPr>
        <p:txBody>
          <a:bodyPr>
            <a:normAutofit fontScale="92500" lnSpcReduction="10000"/>
          </a:bodyPr>
          <a:lstStyle/>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Thank you for </a:t>
            </a:r>
          </a:p>
          <a:p>
            <a:pPr marL="0" indent="0" algn="ctr">
              <a:buFont typeface="Arial" panose="020B0604020202020204" pitchFamily="34" charset="0"/>
              <a:buNone/>
              <a:defRPr/>
            </a:pPr>
            <a:r>
              <a:rPr lang="en-US" sz="5400" dirty="0">
                <a:solidFill>
                  <a:schemeClr val="bg1"/>
                </a:solidFill>
                <a:latin typeface="Apple Chancery" panose="03020702040506060504" pitchFamily="66" charset="-79"/>
                <a:cs typeface="Apple Chancery" panose="03020702040506060504" pitchFamily="66" charset="-79"/>
              </a:rPr>
              <a:t>your bios</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 </a:t>
            </a:r>
            <a:r>
              <a:rPr lang="en-US" sz="5400" dirty="0">
                <a:solidFill>
                  <a:srgbClr val="FF0000"/>
                </a:solidFill>
                <a:latin typeface="Apple Chancery" panose="03020702040506060504" pitchFamily="66" charset="-79"/>
                <a:cs typeface="Apple Chancery" panose="03020702040506060504" pitchFamily="66" charset="-79"/>
              </a:rPr>
              <a:t>&amp;</a:t>
            </a:r>
            <a:r>
              <a:rPr lang="en-US" sz="5400" dirty="0">
                <a:solidFill>
                  <a:schemeClr val="bg1"/>
                </a:solidFill>
                <a:latin typeface="Apple Chancery" panose="03020702040506060504" pitchFamily="66" charset="-79"/>
                <a:cs typeface="Apple Chancery" panose="03020702040506060504" pitchFamily="66" charset="-79"/>
              </a:rPr>
              <a:t> favorite I</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P</a:t>
            </a:r>
            <a:r>
              <a:rPr lang="en-US" sz="5400" dirty="0">
                <a:solidFill>
                  <a:srgbClr val="FF0000"/>
                </a:solidFill>
                <a:latin typeface="Apple Chancery" panose="03020702040506060504" pitchFamily="66" charset="-79"/>
                <a:cs typeface="Apple Chancery" panose="03020702040506060504" pitchFamily="66" charset="-79"/>
              </a:rPr>
              <a:t>.</a:t>
            </a:r>
            <a:r>
              <a:rPr lang="en-US" sz="5400" dirty="0">
                <a:solidFill>
                  <a:srgbClr val="FFFF00"/>
                </a:solidFill>
                <a:latin typeface="Apple Chancery" panose="03020702040506060504" pitchFamily="66" charset="-79"/>
                <a:cs typeface="Apple Chancery" panose="03020702040506060504" pitchFamily="66" charset="-79"/>
              </a:rPr>
              <a:t>’</a:t>
            </a:r>
            <a:r>
              <a:rPr lang="en-US" sz="5400" dirty="0">
                <a:solidFill>
                  <a:schemeClr val="bg1"/>
                </a:solidFill>
                <a:latin typeface="Apple Chancery" panose="03020702040506060504" pitchFamily="66" charset="-79"/>
                <a:cs typeface="Apple Chancery" panose="03020702040506060504" pitchFamily="66" charset="-79"/>
              </a:rPr>
              <a:t>s</a:t>
            </a:r>
          </a:p>
          <a:p>
            <a:pPr marL="0" indent="0" algn="ctr">
              <a:buFont typeface="Arial" panose="020B0604020202020204" pitchFamily="34" charset="0"/>
              <a:buNone/>
              <a:defRPr/>
            </a:pPr>
            <a:r>
              <a:rPr lang="en-US" sz="5400" dirty="0">
                <a:solidFill>
                  <a:srgbClr val="FFFF00"/>
                </a:solidFill>
                <a:latin typeface="Apple Chancery" panose="03020702040506060504" pitchFamily="66" charset="-79"/>
                <a:cs typeface="Apple Chancery" panose="03020702040506060504" pitchFamily="66" charset="-79"/>
              </a:rPr>
              <a:t>Much appreciated</a:t>
            </a:r>
            <a:r>
              <a:rPr lang="en-US" sz="5400" dirty="0">
                <a:solidFill>
                  <a:schemeClr val="bg1"/>
                </a:solidFill>
                <a:latin typeface="Apple Chancery" panose="03020702040506060504" pitchFamily="66" charset="-79"/>
                <a:cs typeface="Apple Chancery" panose="03020702040506060504" pitchFamily="66" charset="-79"/>
              </a:rPr>
              <a:t>.</a:t>
            </a:r>
          </a:p>
        </p:txBody>
      </p:sp>
    </p:spTree>
    <p:extLst>
      <p:ext uri="{BB962C8B-B14F-4D97-AF65-F5344CB8AC3E}">
        <p14:creationId xmlns:p14="http://schemas.microsoft.com/office/powerpoint/2010/main" val="2200316348"/>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AD2D7-75C5-077A-A591-7086E382F8C1}"/>
              </a:ext>
            </a:extLst>
          </p:cNvPr>
          <p:cNvSpPr>
            <a:spLocks noGrp="1"/>
          </p:cNvSpPr>
          <p:nvPr>
            <p:ph sz="quarter" idx="10"/>
          </p:nvPr>
        </p:nvSpPr>
        <p:spPr>
          <a:xfrm>
            <a:off x="358775" y="449263"/>
            <a:ext cx="8426450" cy="4244975"/>
          </a:xfrm>
        </p:spPr>
        <p:txBody>
          <a:bodyPr>
            <a:normAutofit lnSpcReduction="10000"/>
          </a:bodyPr>
          <a:lstStyle/>
          <a:p>
            <a:pPr>
              <a:defRPr/>
            </a:pPr>
            <a:r>
              <a:rPr lang="en-CA" sz="1875" dirty="0">
                <a:solidFill>
                  <a:schemeClr val="bg1"/>
                </a:solidFill>
              </a:rPr>
              <a:t>Sections 14.1 and 14.2 of the </a:t>
            </a:r>
            <a:r>
              <a:rPr lang="en-CA" sz="1875" i="1" dirty="0">
                <a:solidFill>
                  <a:schemeClr val="bg1"/>
                </a:solidFill>
              </a:rPr>
              <a:t>Copyright Act</a:t>
            </a:r>
          </a:p>
          <a:p>
            <a:pPr lvl="1">
              <a:buFont typeface="Courier New" panose="02070309020205020404" pitchFamily="49" charset="0"/>
              <a:buChar char="o"/>
              <a:defRPr/>
            </a:pPr>
            <a:r>
              <a:rPr lang="en-CA" sz="1875" dirty="0">
                <a:solidFill>
                  <a:schemeClr val="bg1"/>
                </a:solidFill>
              </a:rPr>
              <a:t>the right to the </a:t>
            </a:r>
            <a:r>
              <a:rPr lang="en-CA" sz="1875" dirty="0">
                <a:solidFill>
                  <a:srgbClr val="FFFF00"/>
                </a:solidFill>
              </a:rPr>
              <a:t>integrity of the work</a:t>
            </a:r>
            <a:r>
              <a:rPr lang="en-CA" sz="1875" dirty="0">
                <a:solidFill>
                  <a:schemeClr val="bg1"/>
                </a:solidFill>
              </a:rPr>
              <a:t>; &amp;</a:t>
            </a:r>
          </a:p>
          <a:p>
            <a:pPr lvl="1">
              <a:buFont typeface="Courier New" panose="02070309020205020404" pitchFamily="49" charset="0"/>
              <a:buChar char="o"/>
              <a:defRPr/>
            </a:pPr>
            <a:r>
              <a:rPr lang="en-CA" sz="1875" dirty="0">
                <a:solidFill>
                  <a:schemeClr val="bg1"/>
                </a:solidFill>
              </a:rPr>
              <a:t>the </a:t>
            </a:r>
            <a:r>
              <a:rPr lang="en-CA" sz="1875" dirty="0">
                <a:solidFill>
                  <a:srgbClr val="FFFF00"/>
                </a:solidFill>
              </a:rPr>
              <a:t>right</a:t>
            </a:r>
            <a:r>
              <a:rPr lang="en-CA" sz="1875" dirty="0">
                <a:solidFill>
                  <a:schemeClr val="bg1"/>
                </a:solidFill>
              </a:rPr>
              <a:t>, where reasonable in the circumstances, </a:t>
            </a:r>
            <a:r>
              <a:rPr lang="en-CA" sz="1875" dirty="0">
                <a:solidFill>
                  <a:srgbClr val="FFFF00"/>
                </a:solidFill>
              </a:rPr>
              <a:t>to be associated</a:t>
            </a:r>
            <a:r>
              <a:rPr lang="en-CA" sz="1875" dirty="0">
                <a:solidFill>
                  <a:schemeClr val="bg1"/>
                </a:solidFill>
              </a:rPr>
              <a:t> with the work as its author by name or under a pseudonym </a:t>
            </a:r>
            <a:r>
              <a:rPr lang="en-CA" sz="1875" dirty="0">
                <a:solidFill>
                  <a:srgbClr val="FFFF00"/>
                </a:solidFill>
              </a:rPr>
              <a:t>and the right to remain anonymous</a:t>
            </a:r>
            <a:r>
              <a:rPr lang="en-CA" sz="1875" dirty="0">
                <a:solidFill>
                  <a:schemeClr val="bg1"/>
                </a:solidFill>
              </a:rPr>
              <a:t>.</a:t>
            </a:r>
          </a:p>
          <a:p>
            <a:pPr>
              <a:defRPr/>
            </a:pPr>
            <a:r>
              <a:rPr lang="en-CA" sz="1875" dirty="0">
                <a:solidFill>
                  <a:schemeClr val="bg1"/>
                </a:solidFill>
              </a:rPr>
              <a:t>Section 34.2 of the </a:t>
            </a:r>
            <a:r>
              <a:rPr lang="en-CA" sz="1875" i="1" dirty="0">
                <a:solidFill>
                  <a:schemeClr val="bg1"/>
                </a:solidFill>
              </a:rPr>
              <a:t>Copyright Act -</a:t>
            </a:r>
            <a:r>
              <a:rPr lang="en-CA" sz="1875" dirty="0">
                <a:solidFill>
                  <a:schemeClr val="bg1"/>
                </a:solidFill>
              </a:rPr>
              <a:t> </a:t>
            </a:r>
            <a:r>
              <a:rPr lang="en-CA" sz="1875" dirty="0">
                <a:solidFill>
                  <a:srgbClr val="FFFF00"/>
                </a:solidFill>
              </a:rPr>
              <a:t>remedies</a:t>
            </a:r>
            <a:r>
              <a:rPr lang="en-CA" sz="1875" dirty="0">
                <a:solidFill>
                  <a:schemeClr val="bg1"/>
                </a:solidFill>
              </a:rPr>
              <a:t> for infringement of moral rights include injunctions, </a:t>
            </a:r>
            <a:r>
              <a:rPr lang="en-CA" sz="1875" dirty="0">
                <a:solidFill>
                  <a:srgbClr val="FF0000"/>
                </a:solidFill>
              </a:rPr>
              <a:t>damages</a:t>
            </a:r>
            <a:r>
              <a:rPr lang="en-CA" sz="1875" dirty="0">
                <a:solidFill>
                  <a:schemeClr val="bg1"/>
                </a:solidFill>
              </a:rPr>
              <a:t>, and delivery up.</a:t>
            </a:r>
          </a:p>
          <a:p>
            <a:pPr>
              <a:defRPr/>
            </a:pPr>
            <a:r>
              <a:rPr lang="en-CA" sz="1875" dirty="0">
                <a:solidFill>
                  <a:schemeClr val="bg1"/>
                </a:solidFill>
              </a:rPr>
              <a:t>Moral rights </a:t>
            </a:r>
            <a:r>
              <a:rPr lang="en-CA" sz="1875" dirty="0">
                <a:solidFill>
                  <a:srgbClr val="FF0000"/>
                </a:solidFill>
              </a:rPr>
              <a:t>can be waived</a:t>
            </a:r>
            <a:r>
              <a:rPr lang="en-CA" sz="1875" dirty="0">
                <a:solidFill>
                  <a:schemeClr val="bg1"/>
                </a:solidFill>
              </a:rPr>
              <a:t>, </a:t>
            </a:r>
            <a:r>
              <a:rPr lang="en-CA" sz="1875" dirty="0">
                <a:solidFill>
                  <a:srgbClr val="FFFF00"/>
                </a:solidFill>
              </a:rPr>
              <a:t>but not transferred</a:t>
            </a:r>
            <a:r>
              <a:rPr lang="en-CA" sz="1875" dirty="0">
                <a:solidFill>
                  <a:schemeClr val="bg1"/>
                </a:solidFill>
              </a:rPr>
              <a:t>.</a:t>
            </a:r>
            <a:endParaRPr lang="en-CA" sz="1875" dirty="0">
              <a:solidFill>
                <a:srgbClr val="FFFF00"/>
              </a:solidFill>
            </a:endParaRPr>
          </a:p>
          <a:p>
            <a:pPr>
              <a:defRPr/>
            </a:pPr>
            <a:r>
              <a:rPr lang="en-CA" sz="1875" dirty="0">
                <a:solidFill>
                  <a:schemeClr val="bg1"/>
                </a:solidFill>
              </a:rPr>
              <a:t>Cases: </a:t>
            </a:r>
          </a:p>
          <a:p>
            <a:pPr>
              <a:buFont typeface="Courier New" panose="02070309020205020404" pitchFamily="49" charset="0"/>
              <a:buChar char="o"/>
              <a:defRPr/>
            </a:pPr>
            <a:r>
              <a:rPr lang="en-CA" sz="1875" i="1" dirty="0">
                <a:solidFill>
                  <a:schemeClr val="bg1"/>
                </a:solidFill>
              </a:rPr>
              <a:t>Snow v. Eaton Centre Ltd., (1982) 70 C.P.R. (2d) 105 (Ont. H.C.J.)</a:t>
            </a:r>
          </a:p>
          <a:p>
            <a:pPr>
              <a:buFont typeface="Courier New" panose="02070309020205020404" pitchFamily="49" charset="0"/>
              <a:buChar char="o"/>
              <a:defRPr/>
            </a:pPr>
            <a:r>
              <a:rPr lang="en-CA" sz="1875" i="1" dirty="0">
                <a:solidFill>
                  <a:schemeClr val="bg1"/>
                </a:solidFill>
              </a:rPr>
              <a:t>Ritchie v. Sawmill Creek Golf &amp; Country Club Ltd., </a:t>
            </a:r>
            <a:r>
              <a:rPr lang="en-CA" sz="1875" dirty="0">
                <a:solidFill>
                  <a:schemeClr val="bg1"/>
                </a:solidFill>
              </a:rPr>
              <a:t>(2004) 189 O.A.C. 282</a:t>
            </a:r>
            <a:endParaRPr lang="en-CA" sz="1875" i="1" dirty="0">
              <a:solidFill>
                <a:schemeClr val="bg1"/>
              </a:solidFill>
            </a:endParaRPr>
          </a:p>
          <a:p>
            <a:pPr>
              <a:buFont typeface="Courier New" panose="02070309020205020404" pitchFamily="49" charset="0"/>
              <a:buChar char="o"/>
              <a:defRPr/>
            </a:pPr>
            <a:r>
              <a:rPr lang="en-CA" sz="1875" i="1" dirty="0" err="1">
                <a:solidFill>
                  <a:schemeClr val="bg1"/>
                </a:solidFill>
              </a:rPr>
              <a:t>Wiseau</a:t>
            </a:r>
            <a:r>
              <a:rPr lang="en-CA" sz="1875" i="1" dirty="0">
                <a:solidFill>
                  <a:schemeClr val="bg1"/>
                </a:solidFill>
              </a:rPr>
              <a:t> Studio, LLC et al. v. Harper et al. </a:t>
            </a:r>
            <a:r>
              <a:rPr lang="en-CA" sz="1875" dirty="0">
                <a:solidFill>
                  <a:schemeClr val="bg1"/>
                </a:solidFill>
              </a:rPr>
              <a:t>2020 ONSC 2504</a:t>
            </a:r>
            <a:r>
              <a:rPr lang="en-CA" sz="1875" i="1" dirty="0">
                <a:solidFill>
                  <a:schemeClr val="bg1"/>
                </a:solidFill>
              </a:rPr>
              <a:t> </a:t>
            </a:r>
            <a:br>
              <a:rPr lang="en-CA" dirty="0"/>
            </a:br>
            <a:endParaRPr lang="en-US"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a:extLst>
              <a:ext uri="{FF2B5EF4-FFF2-40B4-BE49-F238E27FC236}">
                <a16:creationId xmlns:a16="http://schemas.microsoft.com/office/drawing/2014/main" id="{C4E298C4-82F1-2C03-87E5-582C6A990A23}"/>
              </a:ext>
            </a:extLst>
          </p:cNvPr>
          <p:cNvSpPr>
            <a:spLocks noGrp="1" noChangeArrowheads="1"/>
          </p:cNvSpPr>
          <p:nvPr>
            <p:ph type="title"/>
          </p:nvPr>
        </p:nvSpPr>
        <p:spPr bwMode="auto">
          <a:xfrm>
            <a:off x="1485900" y="0"/>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rPr>
              <a:t>2</a:t>
            </a:r>
            <a:r>
              <a:rPr lang="en-US" altLang="en-US">
                <a:solidFill>
                  <a:schemeClr val="bg1"/>
                </a:solidFill>
              </a:rPr>
              <a:t>.</a:t>
            </a:r>
            <a:r>
              <a:rPr lang="en-US" altLang="en-US">
                <a:solidFill>
                  <a:srgbClr val="FF0000"/>
                </a:solidFill>
              </a:rPr>
              <a:t> </a:t>
            </a:r>
            <a:r>
              <a:rPr lang="en-US" altLang="en-US">
                <a:solidFill>
                  <a:srgbClr val="FFFF00"/>
                </a:solidFill>
              </a:rPr>
              <a:t>Orphan Works </a:t>
            </a:r>
          </a:p>
        </p:txBody>
      </p:sp>
      <p:sp>
        <p:nvSpPr>
          <p:cNvPr id="3" name="Content Placeholder 2">
            <a:extLst>
              <a:ext uri="{FF2B5EF4-FFF2-40B4-BE49-F238E27FC236}">
                <a16:creationId xmlns:a16="http://schemas.microsoft.com/office/drawing/2014/main" id="{05E8F1E3-C433-9F8F-1516-8E5A6ED44D4A}"/>
              </a:ext>
            </a:extLst>
          </p:cNvPr>
          <p:cNvSpPr>
            <a:spLocks noGrp="1"/>
          </p:cNvSpPr>
          <p:nvPr>
            <p:ph sz="quarter" idx="10"/>
          </p:nvPr>
        </p:nvSpPr>
        <p:spPr>
          <a:xfrm>
            <a:off x="323850" y="762000"/>
            <a:ext cx="8496300" cy="4186238"/>
          </a:xfrm>
        </p:spPr>
        <p:txBody>
          <a:bodyPr>
            <a:normAutofit fontScale="92500" lnSpcReduction="10000"/>
          </a:bodyPr>
          <a:lstStyle/>
          <a:p>
            <a:pPr marL="0" indent="0">
              <a:buFont typeface="Arial" panose="020B0604020202020204" pitchFamily="34" charset="0"/>
              <a:buNone/>
              <a:defRPr/>
            </a:pPr>
            <a:r>
              <a:rPr lang="en-CA" b="1" dirty="0">
                <a:solidFill>
                  <a:schemeClr val="bg1"/>
                </a:solidFill>
              </a:rPr>
              <a:t>Circumstances in which licence may be issued by Board</a:t>
            </a:r>
          </a:p>
          <a:p>
            <a:pPr marL="0" indent="0">
              <a:buFont typeface="Arial" panose="020B0604020202020204" pitchFamily="34" charset="0"/>
              <a:buNone/>
              <a:defRPr/>
            </a:pPr>
            <a:r>
              <a:rPr lang="en-CA" b="1" dirty="0">
                <a:solidFill>
                  <a:schemeClr val="bg1"/>
                </a:solidFill>
              </a:rPr>
              <a:t>77</a:t>
            </a:r>
            <a:r>
              <a:rPr lang="en-CA" dirty="0">
                <a:solidFill>
                  <a:schemeClr val="bg1"/>
                </a:solidFill>
              </a:rPr>
              <a:t> </a:t>
            </a:r>
            <a:r>
              <a:rPr lang="en-CA" b="1" dirty="0">
                <a:solidFill>
                  <a:schemeClr val="bg1"/>
                </a:solidFill>
              </a:rPr>
              <a:t>(1)</a:t>
            </a:r>
            <a:r>
              <a:rPr lang="en-CA" dirty="0">
                <a:solidFill>
                  <a:schemeClr val="bg1"/>
                </a:solidFill>
              </a:rPr>
              <a:t> Where, </a:t>
            </a:r>
            <a:r>
              <a:rPr lang="en-CA" dirty="0">
                <a:solidFill>
                  <a:srgbClr val="FFFF00"/>
                </a:solidFill>
              </a:rPr>
              <a:t>on application to the Board by a person who wishes to obtain a licence to use</a:t>
            </a:r>
          </a:p>
          <a:p>
            <a:pPr marL="342900" lvl="1" indent="0">
              <a:buFont typeface="Arial" panose="020B0604020202020204" pitchFamily="34" charset="0"/>
              <a:buNone/>
              <a:defRPr/>
            </a:pPr>
            <a:r>
              <a:rPr lang="en-CA" b="1" dirty="0">
                <a:solidFill>
                  <a:schemeClr val="bg1"/>
                </a:solidFill>
              </a:rPr>
              <a:t>(a)</a:t>
            </a:r>
            <a:r>
              <a:rPr lang="en-CA" dirty="0">
                <a:solidFill>
                  <a:schemeClr val="bg1"/>
                </a:solidFill>
              </a:rPr>
              <a:t> a published work, </a:t>
            </a:r>
            <a:r>
              <a:rPr lang="en-CA" b="1" dirty="0">
                <a:solidFill>
                  <a:schemeClr val="bg1"/>
                </a:solidFill>
              </a:rPr>
              <a:t>(b)</a:t>
            </a:r>
            <a:r>
              <a:rPr lang="en-CA" dirty="0">
                <a:solidFill>
                  <a:schemeClr val="bg1"/>
                </a:solidFill>
              </a:rPr>
              <a:t> a fixation of a performer’s performance, </a:t>
            </a:r>
            <a:r>
              <a:rPr lang="en-CA" b="1" dirty="0">
                <a:solidFill>
                  <a:schemeClr val="bg1"/>
                </a:solidFill>
              </a:rPr>
              <a:t>(c)</a:t>
            </a:r>
            <a:r>
              <a:rPr lang="en-CA" dirty="0">
                <a:solidFill>
                  <a:schemeClr val="bg1"/>
                </a:solidFill>
              </a:rPr>
              <a:t> a published sound recording, or </a:t>
            </a:r>
            <a:r>
              <a:rPr lang="en-CA" b="1" dirty="0">
                <a:solidFill>
                  <a:schemeClr val="bg1"/>
                </a:solidFill>
              </a:rPr>
              <a:t>(d)</a:t>
            </a:r>
            <a:r>
              <a:rPr lang="en-CA" dirty="0">
                <a:solidFill>
                  <a:schemeClr val="bg1"/>
                </a:solidFill>
              </a:rPr>
              <a:t> a fixation of a communication signal</a:t>
            </a:r>
          </a:p>
          <a:p>
            <a:pPr marL="0" indent="0">
              <a:buFont typeface="Arial" panose="020B0604020202020204" pitchFamily="34" charset="0"/>
              <a:buNone/>
              <a:defRPr/>
            </a:pPr>
            <a:r>
              <a:rPr lang="en-CA" dirty="0">
                <a:solidFill>
                  <a:schemeClr val="bg1"/>
                </a:solidFill>
              </a:rPr>
              <a:t>in which copyright subsists, </a:t>
            </a:r>
            <a:r>
              <a:rPr lang="en-CA" dirty="0">
                <a:solidFill>
                  <a:srgbClr val="FFFF00"/>
                </a:solidFill>
              </a:rPr>
              <a:t>the Board is satisfied that the applicant has made reasonable efforts to locate the owner of the copyright and that the owner cannot be located</a:t>
            </a:r>
            <a:r>
              <a:rPr lang="en-CA" dirty="0">
                <a:solidFill>
                  <a:schemeClr val="bg1"/>
                </a:solidFill>
              </a:rPr>
              <a:t>, </a:t>
            </a:r>
            <a:r>
              <a:rPr lang="en-CA" dirty="0">
                <a:solidFill>
                  <a:srgbClr val="FF0000"/>
                </a:solidFill>
              </a:rPr>
              <a:t>the Board may issue to the applicant a licence to do an act mentioned in section 3, 15, 18 or 21, as the case may be</a:t>
            </a:r>
            <a:r>
              <a:rPr lang="en-CA" dirty="0">
                <a:solidFill>
                  <a:schemeClr val="bg1"/>
                </a:solidFill>
              </a:rPr>
              <a:t>.</a:t>
            </a:r>
          </a:p>
          <a:p>
            <a:pPr marL="0" indent="0">
              <a:buFont typeface="Arial" panose="020B0604020202020204" pitchFamily="34" charset="0"/>
              <a:buNone/>
              <a:defRPr/>
            </a:pPr>
            <a:r>
              <a:rPr lang="en-CA" b="1" dirty="0">
                <a:solidFill>
                  <a:schemeClr val="bg1"/>
                </a:solidFill>
              </a:rPr>
              <a:t>(2)</a:t>
            </a:r>
            <a:r>
              <a:rPr lang="en-CA" dirty="0">
                <a:solidFill>
                  <a:schemeClr val="bg1"/>
                </a:solidFill>
              </a:rPr>
              <a:t> A licence issued…is </a:t>
            </a:r>
            <a:r>
              <a:rPr lang="en-CA" dirty="0">
                <a:solidFill>
                  <a:srgbClr val="FFFF00"/>
                </a:solidFill>
              </a:rPr>
              <a:t>non-exclusive </a:t>
            </a:r>
            <a:r>
              <a:rPr lang="en-CA" dirty="0">
                <a:solidFill>
                  <a:schemeClr val="bg1"/>
                </a:solidFill>
              </a:rPr>
              <a:t>and is subject to such terms and conditions as the Board may establish.</a:t>
            </a:r>
          </a:p>
          <a:p>
            <a:pPr marL="0" indent="0">
              <a:buFont typeface="Arial" panose="020B0604020202020204" pitchFamily="34" charset="0"/>
              <a:buNone/>
              <a:defRPr/>
            </a:pPr>
            <a:r>
              <a:rPr lang="en-CA" b="1" dirty="0">
                <a:solidFill>
                  <a:schemeClr val="bg1"/>
                </a:solidFill>
              </a:rPr>
              <a:t>(3)</a:t>
            </a:r>
            <a:r>
              <a:rPr lang="en-CA" dirty="0">
                <a:solidFill>
                  <a:schemeClr val="bg1"/>
                </a:solidFill>
              </a:rPr>
              <a:t> The </a:t>
            </a:r>
            <a:r>
              <a:rPr lang="en-CA" dirty="0">
                <a:solidFill>
                  <a:srgbClr val="FFFF00"/>
                </a:solidFill>
              </a:rPr>
              <a:t>owner of a copyright may, not later than five years after the expiration of a licence issued pursuant to subsection (1) in respect of the copyright, collect the royalties </a:t>
            </a:r>
            <a:r>
              <a:rPr lang="en-CA" dirty="0">
                <a:solidFill>
                  <a:schemeClr val="bg1"/>
                </a:solidFill>
              </a:rPr>
              <a:t>fixed in the licence or, in default of their payment, commence an action to recover them in a court of competent jurisdiction….</a:t>
            </a:r>
          </a:p>
          <a:p>
            <a:pPr>
              <a:defRPr/>
            </a:pPr>
            <a:endParaRPr lang="en-US"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575FC4C-BD68-4DD0-0C2B-01A609F37A16}"/>
              </a:ext>
            </a:extLst>
          </p:cNvPr>
          <p:cNvSpPr txBox="1"/>
          <p:nvPr/>
        </p:nvSpPr>
        <p:spPr>
          <a:xfrm>
            <a:off x="1746250" y="4516438"/>
            <a:ext cx="5524500" cy="300037"/>
          </a:xfrm>
          <a:prstGeom prst="rect">
            <a:avLst/>
          </a:prstGeom>
          <a:noFill/>
        </p:spPr>
        <p:txBody>
          <a:bodyPr wrap="none">
            <a:spAutoFit/>
          </a:bodyPr>
          <a:lstStyle/>
          <a:p>
            <a:pPr defTabSz="342900" eaLnBrk="1" fontAlgn="auto" hangingPunct="1">
              <a:spcBef>
                <a:spcPts val="0"/>
              </a:spcBef>
              <a:spcAft>
                <a:spcPts val="0"/>
              </a:spcAft>
              <a:defRPr/>
            </a:pPr>
            <a:r>
              <a:rPr lang="en-US" sz="1350" dirty="0">
                <a:solidFill>
                  <a:prstClr val="black"/>
                </a:solidFill>
                <a:latin typeface="Arial"/>
                <a:ea typeface="+mn-ea"/>
                <a:hlinkClick r:id="rId2"/>
              </a:rPr>
              <a:t>https://videogamelaw.allard.ubc.ca/2014/11/14/viff-panel-disscussion/</a:t>
            </a:r>
            <a:r>
              <a:rPr lang="en-US" sz="1350" dirty="0">
                <a:solidFill>
                  <a:prstClr val="black"/>
                </a:solidFill>
                <a:latin typeface="Arial"/>
                <a:ea typeface="+mn-ea"/>
              </a:rPr>
              <a:t> </a:t>
            </a:r>
          </a:p>
        </p:txBody>
      </p:sp>
      <p:pic>
        <p:nvPicPr>
          <p:cNvPr id="297986" name="Picture 5" descr="Graphical user interface, text&#10;&#10;Description automatically generated">
            <a:extLst>
              <a:ext uri="{FF2B5EF4-FFF2-40B4-BE49-F238E27FC236}">
                <a16:creationId xmlns:a16="http://schemas.microsoft.com/office/drawing/2014/main" id="{69A25B20-4231-4EC8-FB76-C8A19A81C0B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08175" y="327025"/>
            <a:ext cx="520065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8AA41-20E6-1ECA-F1F9-884397198D7D}"/>
              </a:ext>
            </a:extLst>
          </p:cNvPr>
          <p:cNvSpPr>
            <a:spLocks noGrp="1"/>
          </p:cNvSpPr>
          <p:nvPr>
            <p:ph type="title"/>
          </p:nvPr>
        </p:nvSpPr>
        <p:spPr>
          <a:xfrm>
            <a:off x="904875" y="309563"/>
            <a:ext cx="7334250" cy="714375"/>
          </a:xfrm>
        </p:spPr>
        <p:txBody>
          <a:bodyPr>
            <a:normAutofit fontScale="90000"/>
          </a:bodyPr>
          <a:lstStyle/>
          <a:p>
            <a:pPr>
              <a:defRPr/>
            </a:pPr>
            <a:r>
              <a:rPr lang="en-US" dirty="0">
                <a:solidFill>
                  <a:srgbClr val="FF0000"/>
                </a:solidFill>
              </a:rPr>
              <a:t>3</a:t>
            </a:r>
            <a:r>
              <a:rPr lang="en-US" dirty="0">
                <a:solidFill>
                  <a:schemeClr val="bg1"/>
                </a:solidFill>
              </a:rPr>
              <a:t>.</a:t>
            </a:r>
            <a:r>
              <a:rPr lang="en-US" dirty="0">
                <a:solidFill>
                  <a:srgbClr val="FF0000"/>
                </a:solidFill>
              </a:rPr>
              <a:t> </a:t>
            </a:r>
            <a:r>
              <a:rPr lang="en-US" dirty="0">
                <a:solidFill>
                  <a:schemeClr val="bg1"/>
                </a:solidFill>
              </a:rPr>
              <a:t>Independent Creation Doctrine</a:t>
            </a:r>
            <a:r>
              <a:rPr lang="en-US" dirty="0">
                <a:solidFill>
                  <a:srgbClr val="FFFF00"/>
                </a:solidFill>
              </a:rPr>
              <a:t> - </a:t>
            </a:r>
            <a:r>
              <a:rPr lang="en-US" dirty="0">
                <a:solidFill>
                  <a:srgbClr val="FF0000"/>
                </a:solidFill>
              </a:rPr>
              <a:t>Ca</a:t>
            </a:r>
            <a:r>
              <a:rPr lang="en-US" dirty="0">
                <a:solidFill>
                  <a:schemeClr val="bg1"/>
                </a:solidFill>
              </a:rPr>
              <a:t>na</a:t>
            </a:r>
            <a:r>
              <a:rPr lang="en-US" dirty="0">
                <a:solidFill>
                  <a:srgbClr val="FF0000"/>
                </a:solidFill>
              </a:rPr>
              <a:t>da</a:t>
            </a:r>
          </a:p>
        </p:txBody>
      </p:sp>
      <p:pic>
        <p:nvPicPr>
          <p:cNvPr id="299010" name="Picture 7">
            <a:extLst>
              <a:ext uri="{FF2B5EF4-FFF2-40B4-BE49-F238E27FC236}">
                <a16:creationId xmlns:a16="http://schemas.microsoft.com/office/drawing/2014/main" id="{73A7F410-F539-4860-C696-7899F27E611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81375" y="1203325"/>
            <a:ext cx="238125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0033" name="Content Placeholder 4" descr="A screenshot of a social media post&#10;&#10;Description automatically generated">
            <a:extLst>
              <a:ext uri="{FF2B5EF4-FFF2-40B4-BE49-F238E27FC236}">
                <a16:creationId xmlns:a16="http://schemas.microsoft.com/office/drawing/2014/main" id="{B73C74E2-82FE-55F7-3AF1-346264B003F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89125" y="384175"/>
            <a:ext cx="536575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1057" name="Picture 2">
            <a:extLst>
              <a:ext uri="{FF2B5EF4-FFF2-40B4-BE49-F238E27FC236}">
                <a16:creationId xmlns:a16="http://schemas.microsoft.com/office/drawing/2014/main" id="{C09F87D4-DABA-3D91-1E07-A8FEAE9BBBB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03538" y="173038"/>
            <a:ext cx="33369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1058" name="Picture 4" descr="Graphical user interface, website&#10;&#10;Description automatically generated">
            <a:extLst>
              <a:ext uri="{FF2B5EF4-FFF2-40B4-BE49-F238E27FC236}">
                <a16:creationId xmlns:a16="http://schemas.microsoft.com/office/drawing/2014/main" id="{7B6D9338-7B9D-E6F5-5864-A107B4F4F2E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03538" y="520700"/>
            <a:ext cx="33369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2081" name="Picture 2" descr="A person wearing glasses&#10;&#10;Description automatically generated with medium confidence">
            <a:extLst>
              <a:ext uri="{FF2B5EF4-FFF2-40B4-BE49-F238E27FC236}">
                <a16:creationId xmlns:a16="http://schemas.microsoft.com/office/drawing/2014/main" id="{BC070536-B21A-F1D9-E50C-B1072C7768B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9250" y="206375"/>
            <a:ext cx="33655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105" name="Picture 2" descr="Graphical user interface, website&#10;&#10;Description automatically generated">
            <a:extLst>
              <a:ext uri="{FF2B5EF4-FFF2-40B4-BE49-F238E27FC236}">
                <a16:creationId xmlns:a16="http://schemas.microsoft.com/office/drawing/2014/main" id="{EFABCC69-BC2F-0C1F-BD57-723DE1D912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09913" y="196850"/>
            <a:ext cx="2924175"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4129" name="Picture 2" descr="Graphical user interface&#10;&#10;Description automatically generated">
            <a:extLst>
              <a:ext uri="{FF2B5EF4-FFF2-40B4-BE49-F238E27FC236}">
                <a16:creationId xmlns:a16="http://schemas.microsoft.com/office/drawing/2014/main" id="{64C75F1F-B8BA-0671-5C09-7A363F2693C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94000" y="206375"/>
            <a:ext cx="3556000"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5153" name="Picture 2" descr="A picture containing text&#10;&#10;Description automatically generated">
            <a:extLst>
              <a:ext uri="{FF2B5EF4-FFF2-40B4-BE49-F238E27FC236}">
                <a16:creationId xmlns:a16="http://schemas.microsoft.com/office/drawing/2014/main" id="{EE3EDB79-AE8E-E89A-BF2F-0E58EB965D8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1625" y="277813"/>
            <a:ext cx="3460750"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12B52-7BCC-8AB2-8E5E-4E043AF9AD37}"/>
              </a:ext>
            </a:extLst>
          </p:cNvPr>
          <p:cNvSpPr>
            <a:spLocks noGrp="1"/>
          </p:cNvSpPr>
          <p:nvPr>
            <p:ph sz="quarter" idx="10"/>
          </p:nvPr>
        </p:nvSpPr>
        <p:spPr>
          <a:xfrm>
            <a:off x="1240972" y="1459851"/>
            <a:ext cx="6656423" cy="2834749"/>
          </a:xfrm>
        </p:spPr>
        <p:txBody>
          <a:bodyPr/>
          <a:lstStyle/>
          <a:p>
            <a:pPr marL="0" indent="0" algn="ctr">
              <a:buFont typeface="Arial" panose="020B0604020202020204" pitchFamily="34" charset="0"/>
              <a:buNone/>
              <a:defRPr/>
            </a:pPr>
            <a:r>
              <a:rPr lang="en-US" sz="10875"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Logistics</a:t>
            </a:r>
            <a:endParaRPr lang="en-US" sz="10875"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a:extLst>
              <a:ext uri="{FF2B5EF4-FFF2-40B4-BE49-F238E27FC236}">
                <a16:creationId xmlns:a16="http://schemas.microsoft.com/office/drawing/2014/main" id="{A4DE5B92-09CE-21FB-6AC9-648DF63AA9C8}"/>
              </a:ext>
            </a:extLst>
          </p:cNvPr>
          <p:cNvSpPr txBox="1">
            <a:spLocks noChangeArrowheads="1"/>
          </p:cNvSpPr>
          <p:nvPr/>
        </p:nvSpPr>
        <p:spPr bwMode="auto">
          <a:xfrm>
            <a:off x="1619250" y="1509713"/>
            <a:ext cx="6391275" cy="21240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4400" b="1">
                <a:solidFill>
                  <a:srgbClr val="FFFF00"/>
                </a:solidFill>
              </a:rPr>
              <a:t>Past Presentations mostly all on the course website</a:t>
            </a:r>
            <a:r>
              <a:rPr lang="en-US" altLang="en-US" sz="4400" b="1">
                <a:solidFill>
                  <a:srgbClr val="FF0000"/>
                </a:solidFill>
              </a:rPr>
              <a:t>…</a:t>
            </a:r>
          </a:p>
        </p:txBody>
      </p:sp>
    </p:spTree>
    <p:extLst>
      <p:ext uri="{BB962C8B-B14F-4D97-AF65-F5344CB8AC3E}">
        <p14:creationId xmlns:p14="http://schemas.microsoft.com/office/powerpoint/2010/main" val="230850890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6177" name="Picture 2" descr="A screenshot of a cell phone&#10;&#10;Description automatically generated">
            <a:extLst>
              <a:ext uri="{FF2B5EF4-FFF2-40B4-BE49-F238E27FC236}">
                <a16:creationId xmlns:a16="http://schemas.microsoft.com/office/drawing/2014/main" id="{C7D06C1D-0E97-93DD-EC0C-3B8C2ABE184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46263" y="361950"/>
            <a:ext cx="545147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1" name="Picture 2" descr="A screenshot of a social media post&#10;&#10;Description automatically generated">
            <a:extLst>
              <a:ext uri="{FF2B5EF4-FFF2-40B4-BE49-F238E27FC236}">
                <a16:creationId xmlns:a16="http://schemas.microsoft.com/office/drawing/2014/main" id="{DA914166-1199-1069-38D9-779E1CE6121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71688" y="257175"/>
            <a:ext cx="5000625" cy="462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Content Placeholder 2">
            <a:extLst>
              <a:ext uri="{FF2B5EF4-FFF2-40B4-BE49-F238E27FC236}">
                <a16:creationId xmlns:a16="http://schemas.microsoft.com/office/drawing/2014/main" id="{B35732F6-0E42-1F76-702C-E41993C3A165}"/>
              </a:ext>
            </a:extLst>
          </p:cNvPr>
          <p:cNvSpPr>
            <a:spLocks noGrp="1" noChangeArrowheads="1"/>
          </p:cNvSpPr>
          <p:nvPr>
            <p:ph sz="quarter" idx="10"/>
          </p:nvPr>
        </p:nvSpPr>
        <p:spPr bwMode="auto">
          <a:xfrm>
            <a:off x="539750" y="258763"/>
            <a:ext cx="8135938" cy="4545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2100">
                <a:solidFill>
                  <a:schemeClr val="bg1"/>
                </a:solidFill>
              </a:rPr>
              <a:t>63      </a:t>
            </a:r>
            <a:r>
              <a:rPr lang="en-CA" altLang="en-US" sz="2100" i="1">
                <a:solidFill>
                  <a:schemeClr val="bg1"/>
                </a:solidFill>
              </a:rPr>
              <a:t>Many of the detailed similarities, in my view</a:t>
            </a:r>
            <a:r>
              <a:rPr lang="en-CA" altLang="en-US" sz="2100" i="1">
                <a:solidFill>
                  <a:srgbClr val="FFFF00"/>
                </a:solidFill>
              </a:rPr>
              <a:t>, can be traced to the common store of folklore about primitive species with human characteristics upon which Lucas was as free to draw as were Preston and Hurry</a:t>
            </a:r>
            <a:r>
              <a:rPr lang="en-CA" altLang="en-US" sz="2100" i="1">
                <a:solidFill>
                  <a:schemeClr val="bg1"/>
                </a:solidFill>
              </a:rPr>
              <a:t>. Yet drawing upon a common store of information does not in itself answer to the claim of infringement. It is the expression of ideas, not the ideas themselves, that is the subject of copyright. </a:t>
            </a:r>
            <a:r>
              <a:rPr lang="en-CA" altLang="en-US" sz="2100" i="1">
                <a:solidFill>
                  <a:srgbClr val="FFFF00"/>
                </a:solidFill>
              </a:rPr>
              <a:t>It is entirely possible that two or more authors, composers, dramatists or other artists may draw upon a common store of information for ideas and each may have copyright in his or her expression of those ideas</a:t>
            </a:r>
            <a:r>
              <a:rPr lang="en-CA" altLang="en-US" sz="2100" i="1">
                <a:solidFill>
                  <a:schemeClr val="bg1"/>
                </a:solidFill>
              </a:rPr>
              <a:t>. But if while drawing upon the common information base, one should copy the expression in literary or dramatic form of another author copyright may be infringed.</a:t>
            </a:r>
            <a:endParaRPr lang="en-US" altLang="en-US" sz="2100" i="1">
              <a:solidFill>
                <a:schemeClr val="bg1"/>
              </a:solidFill>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a:extLst>
              <a:ext uri="{FF2B5EF4-FFF2-40B4-BE49-F238E27FC236}">
                <a16:creationId xmlns:a16="http://schemas.microsoft.com/office/drawing/2014/main" id="{C3AA6651-4744-3DA1-5704-5497D86F6A35}"/>
              </a:ext>
            </a:extLst>
          </p:cNvPr>
          <p:cNvSpPr>
            <a:spLocks noGrp="1" noChangeArrowheads="1"/>
          </p:cNvSpPr>
          <p:nvPr>
            <p:ph type="title"/>
          </p:nvPr>
        </p:nvSpPr>
        <p:spPr bwMode="auto">
          <a:xfrm>
            <a:off x="107950" y="147638"/>
            <a:ext cx="8785225"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0000"/>
                </a:solidFill>
              </a:rPr>
              <a:t>4</a:t>
            </a:r>
            <a:r>
              <a:rPr lang="en-US" altLang="en-US" sz="4000" b="1">
                <a:solidFill>
                  <a:schemeClr val="bg1"/>
                </a:solidFill>
              </a:rPr>
              <a:t>. </a:t>
            </a:r>
            <a:r>
              <a:rPr lang="en-US" altLang="en-US" sz="4000" b="1">
                <a:solidFill>
                  <a:srgbClr val="FFFF00"/>
                </a:solidFill>
              </a:rPr>
              <a:t>Benefits of copyright registration</a:t>
            </a:r>
          </a:p>
        </p:txBody>
      </p:sp>
      <p:sp>
        <p:nvSpPr>
          <p:cNvPr id="309250" name="Content Placeholder 2">
            <a:extLst>
              <a:ext uri="{FF2B5EF4-FFF2-40B4-BE49-F238E27FC236}">
                <a16:creationId xmlns:a16="http://schemas.microsoft.com/office/drawing/2014/main" id="{7098F33F-CE7F-29C1-B89C-E2D85C27F40A}"/>
              </a:ext>
            </a:extLst>
          </p:cNvPr>
          <p:cNvSpPr>
            <a:spLocks noGrp="1" noChangeArrowheads="1"/>
          </p:cNvSpPr>
          <p:nvPr>
            <p:ph sz="quarter" idx="10"/>
          </p:nvPr>
        </p:nvSpPr>
        <p:spPr bwMode="auto">
          <a:xfrm>
            <a:off x="107950" y="1058863"/>
            <a:ext cx="8856663" cy="3937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CA" altLang="en-US" sz="2800">
                <a:solidFill>
                  <a:schemeClr val="bg1"/>
                </a:solidFill>
              </a:rPr>
              <a:t>Registering copyright with the Canadian Intellectual Property Office (CIPO) </a:t>
            </a:r>
            <a:r>
              <a:rPr lang="en-CA" altLang="en-US" sz="2800">
                <a:solidFill>
                  <a:srgbClr val="FFFF00"/>
                </a:solidFill>
              </a:rPr>
              <a:t>entitles copyright holder to a registration certificate as official proof of ownership</a:t>
            </a:r>
            <a:r>
              <a:rPr lang="en-CA" altLang="en-US" sz="2800">
                <a:solidFill>
                  <a:schemeClr val="bg1"/>
                </a:solidFill>
              </a:rPr>
              <a:t>. </a:t>
            </a:r>
          </a:p>
          <a:p>
            <a:r>
              <a:rPr lang="en-CA" altLang="en-US" sz="2800">
                <a:solidFill>
                  <a:schemeClr val="bg1"/>
                </a:solidFill>
              </a:rPr>
              <a:t>Creates a </a:t>
            </a:r>
            <a:r>
              <a:rPr lang="en-CA" altLang="en-US" sz="2800">
                <a:solidFill>
                  <a:srgbClr val="FFFF00"/>
                </a:solidFill>
              </a:rPr>
              <a:t>rebuttable presumption </a:t>
            </a:r>
            <a:r>
              <a:rPr lang="en-CA" altLang="en-US" sz="2800">
                <a:solidFill>
                  <a:schemeClr val="bg1"/>
                </a:solidFill>
              </a:rPr>
              <a:t>that </a:t>
            </a:r>
            <a:r>
              <a:rPr lang="en-CA" altLang="en-US" sz="2800">
                <a:solidFill>
                  <a:srgbClr val="FFFF00"/>
                </a:solidFill>
              </a:rPr>
              <a:t>copyright exists in the copyrighted work</a:t>
            </a:r>
            <a:r>
              <a:rPr lang="en-CA" altLang="en-US" sz="2800">
                <a:solidFill>
                  <a:schemeClr val="bg1"/>
                </a:solidFill>
              </a:rPr>
              <a:t>, and that the </a:t>
            </a:r>
            <a:r>
              <a:rPr lang="en-CA" altLang="en-US" sz="2800">
                <a:solidFill>
                  <a:srgbClr val="FFFF00"/>
                </a:solidFill>
              </a:rPr>
              <a:t>copyright registrant is the owner </a:t>
            </a:r>
            <a:r>
              <a:rPr lang="en-CA" altLang="en-US" sz="2800">
                <a:solidFill>
                  <a:schemeClr val="bg1"/>
                </a:solidFill>
              </a:rPr>
              <a:t>of the work. </a:t>
            </a:r>
          </a:p>
          <a:p>
            <a:r>
              <a:rPr lang="en-CA" altLang="en-US" sz="2800">
                <a:solidFill>
                  <a:schemeClr val="bg1"/>
                </a:solidFill>
              </a:rPr>
              <a:t>This rebuttable presumption can be </a:t>
            </a:r>
            <a:r>
              <a:rPr lang="en-CA" altLang="en-US" sz="2800">
                <a:solidFill>
                  <a:srgbClr val="FF0000"/>
                </a:solidFill>
              </a:rPr>
              <a:t>useful in litigation</a:t>
            </a:r>
            <a:r>
              <a:rPr lang="en-CA" altLang="en-US" sz="2800">
                <a:solidFill>
                  <a:schemeClr val="bg1"/>
                </a:solidFill>
              </a:rPr>
              <a:t>.</a:t>
            </a:r>
            <a:endParaRPr lang="en-US" altLang="en-US" sz="2800">
              <a:solidFill>
                <a:schemeClr val="bg1"/>
              </a:solidFill>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4BE4BA-AD55-90F4-7A60-80CCF98FC66C}"/>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a:extLst>
              <a:ext uri="{FF2B5EF4-FFF2-40B4-BE49-F238E27FC236}">
                <a16:creationId xmlns:a16="http://schemas.microsoft.com/office/drawing/2014/main" id="{AF757AE7-CB48-8553-6BE7-3A48A40E8A56}"/>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D9263DAA-8170-EB8A-E561-BFDCBF402C04}"/>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311299" name="Content Placeholder 3" descr="Crystal_Project_pause-queue.png">
            <a:extLst>
              <a:ext uri="{FF2B5EF4-FFF2-40B4-BE49-F238E27FC236}">
                <a16:creationId xmlns:a16="http://schemas.microsoft.com/office/drawing/2014/main" id="{A91E2053-5D79-B087-9AB6-C7DF25278C7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321" name="Picture 2">
            <a:extLst>
              <a:ext uri="{FF2B5EF4-FFF2-40B4-BE49-F238E27FC236}">
                <a16:creationId xmlns:a16="http://schemas.microsoft.com/office/drawing/2014/main" id="{B9A3C3AB-D9D9-CFD1-D7F0-F7D1C8DAB71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63700" y="622300"/>
            <a:ext cx="58166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E774-C781-AA32-C004-F37CAB306ADE}"/>
              </a:ext>
            </a:extLst>
          </p:cNvPr>
          <p:cNvSpPr>
            <a:spLocks noGrp="1"/>
          </p:cNvSpPr>
          <p:nvPr>
            <p:ph type="title"/>
          </p:nvPr>
        </p:nvSpPr>
        <p:spPr>
          <a:xfrm>
            <a:off x="1485900" y="8660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Now…</a:t>
            </a:r>
          </a:p>
        </p:txBody>
      </p:sp>
      <p:sp>
        <p:nvSpPr>
          <p:cNvPr id="313346" name="Content Placeholder 2">
            <a:extLst>
              <a:ext uri="{FF2B5EF4-FFF2-40B4-BE49-F238E27FC236}">
                <a16:creationId xmlns:a16="http://schemas.microsoft.com/office/drawing/2014/main" id="{4D478F20-2834-3EBF-0106-1988D3A6048E}"/>
              </a:ext>
            </a:extLst>
          </p:cNvPr>
          <p:cNvSpPr>
            <a:spLocks noGrp="1" noChangeArrowheads="1"/>
          </p:cNvSpPr>
          <p:nvPr>
            <p:ph sz="quarter" idx="10"/>
          </p:nvPr>
        </p:nvSpPr>
        <p:spPr bwMode="auto">
          <a:xfrm>
            <a:off x="1009650" y="1203325"/>
            <a:ext cx="7142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a:solidFill>
                  <a:srgbClr val="FFFF00"/>
                </a:solidFill>
              </a:rPr>
              <a:t>“</a:t>
            </a:r>
            <a:r>
              <a:rPr lang="en-CA" altLang="en-US" sz="4500">
                <a:solidFill>
                  <a:schemeClr val="bg1"/>
                </a:solidFill>
              </a:rPr>
              <a:t>Rights of </a:t>
            </a:r>
            <a:r>
              <a:rPr lang="en-CA" altLang="en-US" sz="4500">
                <a:solidFill>
                  <a:srgbClr val="FFFF00"/>
                </a:solidFill>
              </a:rPr>
              <a:t>Non</a:t>
            </a:r>
            <a:r>
              <a:rPr lang="en-CA" altLang="en-US" sz="4500">
                <a:solidFill>
                  <a:schemeClr val="bg1"/>
                </a:solidFill>
              </a:rPr>
              <a:t>-Copyright Owners</a:t>
            </a:r>
            <a:r>
              <a:rPr lang="en-CA" altLang="en-US" sz="4500">
                <a:solidFill>
                  <a:srgbClr val="FF0000"/>
                </a:solidFill>
              </a:rPr>
              <a:t>:</a:t>
            </a:r>
            <a:r>
              <a:rPr lang="en-CA" altLang="en-US" sz="4500">
                <a:solidFill>
                  <a:schemeClr val="bg1"/>
                </a:solidFill>
              </a:rPr>
              <a:t> Fair Dealing etc</a:t>
            </a:r>
            <a:r>
              <a:rPr lang="en-CA" altLang="en-US" sz="4500">
                <a:solidFill>
                  <a:srgbClr val="FF0000"/>
                </a:solidFill>
              </a:rPr>
              <a:t>.</a:t>
            </a:r>
            <a:r>
              <a:rPr lang="en-CA" altLang="en-US" sz="4500">
                <a:solidFill>
                  <a:srgbClr val="FFFF00"/>
                </a:solidFill>
              </a:rPr>
              <a:t>”</a:t>
            </a:r>
          </a:p>
          <a:p>
            <a:pPr marL="0" indent="0" algn="ctr">
              <a:buFont typeface="Arial" panose="020B0604020202020204" pitchFamily="34" charset="0"/>
              <a:buNone/>
            </a:pPr>
            <a:endParaRPr lang="en-US" altLang="en-US" sz="4500">
              <a:solidFill>
                <a:schemeClr val="bg1"/>
              </a:solidFill>
            </a:endParaRPr>
          </a:p>
        </p:txBody>
      </p:sp>
      <p:pic>
        <p:nvPicPr>
          <p:cNvPr id="313347" name="Picture 3">
            <a:extLst>
              <a:ext uri="{FF2B5EF4-FFF2-40B4-BE49-F238E27FC236}">
                <a16:creationId xmlns:a16="http://schemas.microsoft.com/office/drawing/2014/main" id="{1EB7EB28-EC2B-9279-E81D-58E6D34BA85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90913" y="3170238"/>
            <a:ext cx="2178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Content Placeholder 1">
            <a:extLst>
              <a:ext uri="{FF2B5EF4-FFF2-40B4-BE49-F238E27FC236}">
                <a16:creationId xmlns:a16="http://schemas.microsoft.com/office/drawing/2014/main" id="{720BFFC6-F9C1-D8BE-ECAC-3084DB577907}"/>
              </a:ext>
            </a:extLst>
          </p:cNvPr>
          <p:cNvSpPr>
            <a:spLocks noGrp="1" noChangeArrowheads="1"/>
          </p:cNvSpPr>
          <p:nvPr>
            <p:ph idx="1"/>
          </p:nvPr>
        </p:nvSpPr>
        <p:spPr bwMode="auto">
          <a:xfrm>
            <a:off x="287338" y="166688"/>
            <a:ext cx="8569325" cy="417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solidFill>
                <a:schemeClr val="bg1"/>
              </a:solidFill>
            </a:endParaRPr>
          </a:p>
          <a:p>
            <a:r>
              <a:rPr lang="en-US" altLang="en-US" sz="2400">
                <a:solidFill>
                  <a:schemeClr val="bg1"/>
                </a:solidFill>
              </a:rPr>
              <a:t>What should non-copyright owners be allowed do with respect to copyrighted works?</a:t>
            </a:r>
          </a:p>
          <a:p>
            <a:r>
              <a:rPr lang="en-US" altLang="en-US" sz="2400">
                <a:solidFill>
                  <a:schemeClr val="bg1"/>
                </a:solidFill>
              </a:rPr>
              <a:t>Should you have the “right” to engage in a creative way with copyrighted works? What does this mean? </a:t>
            </a:r>
          </a:p>
          <a:p>
            <a:pPr lvl="2"/>
            <a:endParaRPr lang="en-US" altLang="en-US"/>
          </a:p>
        </p:txBody>
      </p:sp>
      <p:sp>
        <p:nvSpPr>
          <p:cNvPr id="4" name="Slide Number Placeholder 3">
            <a:extLst>
              <a:ext uri="{FF2B5EF4-FFF2-40B4-BE49-F238E27FC236}">
                <a16:creationId xmlns:a16="http://schemas.microsoft.com/office/drawing/2014/main" id="{FB0FC451-B4DB-0194-7850-FACC1EA6D42C}"/>
              </a:ext>
            </a:extLst>
          </p:cNvPr>
          <p:cNvSpPr>
            <a:spLocks noGrp="1"/>
          </p:cNvSpPr>
          <p:nvPr>
            <p:ph type="sldNum" sz="quarter" idx="12"/>
          </p:nvPr>
        </p:nvSpPr>
        <p:spPr/>
        <p:txBody>
          <a:bodyPr/>
          <a:lstStyle/>
          <a:p>
            <a:pPr defTabSz="342900" eaLnBrk="1" fontAlgn="auto" hangingPunct="1">
              <a:spcBef>
                <a:spcPts val="0"/>
              </a:spcBef>
              <a:spcAft>
                <a:spcPts val="0"/>
              </a:spcAft>
              <a:defRPr/>
            </a:pPr>
            <a:fld id="{88D2B1BB-3903-FC4E-B8D2-1C6BC091958C}" type="slidenum">
              <a:rPr lang="en-US" sz="1350">
                <a:solidFill>
                  <a:prstClr val="black"/>
                </a:solidFill>
                <a:latin typeface="Arial"/>
                <a:ea typeface="+mn-ea"/>
              </a:rPr>
              <a:pPr defTabSz="342900" eaLnBrk="1" fontAlgn="auto" hangingPunct="1">
                <a:spcBef>
                  <a:spcPts val="0"/>
                </a:spcBef>
                <a:spcAft>
                  <a:spcPts val="0"/>
                </a:spcAft>
                <a:defRPr/>
              </a:pPr>
              <a:t>208</a:t>
            </a:fld>
            <a:endParaRPr lang="en-US" sz="1350">
              <a:solidFill>
                <a:prstClr val="black"/>
              </a:solidFill>
              <a:latin typeface="Arial"/>
              <a:ea typeface="+mn-ea"/>
            </a:endParaRPr>
          </a:p>
        </p:txBody>
      </p:sp>
      <p:pic>
        <p:nvPicPr>
          <p:cNvPr id="314371" name="Picture 6" descr="A picture containing table, sitting, red, man&#10;&#10;Description automatically generated">
            <a:extLst>
              <a:ext uri="{FF2B5EF4-FFF2-40B4-BE49-F238E27FC236}">
                <a16:creationId xmlns:a16="http://schemas.microsoft.com/office/drawing/2014/main" id="{BA82D2CF-EB73-ACCE-9FEA-200AE3FA62D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28788" y="2506663"/>
            <a:ext cx="19335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72" name="Picture 8" descr="A screenshot of a cell phone&#10;&#10;Description automatically generated">
            <a:extLst>
              <a:ext uri="{FF2B5EF4-FFF2-40B4-BE49-F238E27FC236}">
                <a16:creationId xmlns:a16="http://schemas.microsoft.com/office/drawing/2014/main" id="{0748F358-0485-0B2B-EDB1-38E956B6FC1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05400" y="2406650"/>
            <a:ext cx="26860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a:extLst>
              <a:ext uri="{FF2B5EF4-FFF2-40B4-BE49-F238E27FC236}">
                <a16:creationId xmlns:a16="http://schemas.microsoft.com/office/drawing/2014/main" id="{97757033-3CAF-6DF7-FD3F-B5DD2B7A989A}"/>
              </a:ext>
            </a:extLst>
          </p:cNvPr>
          <p:cNvSpPr>
            <a:spLocks noGrp="1" noChangeArrowheads="1"/>
          </p:cNvSpPr>
          <p:nvPr>
            <p:ph type="title"/>
          </p:nvPr>
        </p:nvSpPr>
        <p:spPr bwMode="auto">
          <a:xfrm>
            <a:off x="358775" y="1851025"/>
            <a:ext cx="8426450" cy="23272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8800" b="1">
                <a:solidFill>
                  <a:srgbClr val="FFFF00"/>
                </a:solidFill>
              </a:rPr>
              <a:t>Users</a:t>
            </a:r>
            <a:r>
              <a:rPr lang="en-US" altLang="en-US" sz="8800" b="1">
                <a:solidFill>
                  <a:srgbClr val="FF0000"/>
                </a:solidFill>
              </a:rPr>
              <a:t>’</a:t>
            </a:r>
            <a:r>
              <a:rPr lang="en-US" altLang="en-US" sz="8800" b="1">
                <a:solidFill>
                  <a:schemeClr val="bg1"/>
                </a:solidFill>
              </a:rPr>
              <a:t> Rights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3">
            <a:extLst>
              <a:ext uri="{FF2B5EF4-FFF2-40B4-BE49-F238E27FC236}">
                <a16:creationId xmlns:a16="http://schemas.microsoft.com/office/drawing/2014/main" id="{5EE411A2-946A-BDC3-E0D3-F9711F09CDDC}"/>
              </a:ext>
            </a:extLst>
          </p:cNvPr>
          <p:cNvSpPr>
            <a:spLocks noGrp="1" noChangeArrowheads="1"/>
          </p:cNvSpPr>
          <p:nvPr>
            <p:ph type="title"/>
          </p:nvPr>
        </p:nvSpPr>
        <p:spPr bwMode="auto">
          <a:xfrm>
            <a:off x="457200" y="12382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The 10</a:t>
            </a:r>
            <a:r>
              <a:rPr lang="en-US" altLang="en-US" sz="3600" b="1">
                <a:solidFill>
                  <a:srgbClr val="FF0000"/>
                </a:solidFill>
              </a:rPr>
              <a:t>%</a:t>
            </a:r>
          </a:p>
        </p:txBody>
      </p:sp>
      <p:sp>
        <p:nvSpPr>
          <p:cNvPr id="3" name="Content Placeholder 2">
            <a:extLst>
              <a:ext uri="{FF2B5EF4-FFF2-40B4-BE49-F238E27FC236}">
                <a16:creationId xmlns:a16="http://schemas.microsoft.com/office/drawing/2014/main" id="{40C06150-440D-DA14-152C-42DCDFED044B}"/>
              </a:ext>
            </a:extLst>
          </p:cNvPr>
          <p:cNvSpPr>
            <a:spLocks noGrp="1"/>
          </p:cNvSpPr>
          <p:nvPr>
            <p:ph sz="quarter" idx="10"/>
          </p:nvPr>
        </p:nvSpPr>
        <p:spPr>
          <a:xfrm>
            <a:off x="457200" y="1055688"/>
            <a:ext cx="8229600" cy="3676650"/>
          </a:xfrm>
        </p:spPr>
        <p:txBody>
          <a:bodyPr>
            <a:normAutofit lnSpcReduction="10000"/>
          </a:bodyPr>
          <a:lstStyle/>
          <a:p>
            <a:pPr marL="0" indent="0">
              <a:buFont typeface="Arial" panose="020B0604020202020204" pitchFamily="34" charset="0"/>
              <a:buNone/>
              <a:defRPr/>
            </a:pPr>
            <a:r>
              <a:rPr lang="en-CA" sz="3600" dirty="0">
                <a:solidFill>
                  <a:srgbClr val="FFFF00"/>
                </a:solidFill>
                <a:latin typeface="Droid Sans"/>
              </a:rPr>
              <a:t>Participation is broadly defined includes any or all</a:t>
            </a:r>
            <a:r>
              <a:rPr lang="en-CA" sz="3600" dirty="0">
                <a:solidFill>
                  <a:srgbClr val="FF0000"/>
                </a:solidFill>
                <a:latin typeface="Droid Sans"/>
              </a:rPr>
              <a:t>:</a:t>
            </a:r>
          </a:p>
          <a:p>
            <a:pPr>
              <a:defRPr/>
            </a:pPr>
            <a:r>
              <a:rPr lang="en-CA" sz="3600" dirty="0">
                <a:solidFill>
                  <a:schemeClr val="bg1"/>
                </a:solidFill>
                <a:latin typeface="Droid Sans"/>
              </a:rPr>
              <a:t>class contributions however made</a:t>
            </a:r>
          </a:p>
          <a:p>
            <a:pPr>
              <a:defRPr/>
            </a:pPr>
            <a:r>
              <a:rPr lang="en-CA" sz="3600" dirty="0">
                <a:solidFill>
                  <a:schemeClr val="bg1"/>
                </a:solidFill>
                <a:latin typeface="Droid Sans"/>
              </a:rPr>
              <a:t>website contributions</a:t>
            </a:r>
          </a:p>
          <a:p>
            <a:pPr>
              <a:defRPr/>
            </a:pPr>
            <a:r>
              <a:rPr lang="en-CA" sz="3600" dirty="0">
                <a:solidFill>
                  <a:schemeClr val="bg1"/>
                </a:solidFill>
                <a:latin typeface="Droid Sans"/>
              </a:rPr>
              <a:t>email or other discussions with Instructor</a:t>
            </a:r>
          </a:p>
          <a:p>
            <a:pPr marL="0" indent="0">
              <a:buFont typeface="Arial" panose="020B0604020202020204" pitchFamily="34" charset="0"/>
              <a:buNone/>
              <a:defRPr/>
            </a:pPr>
            <a:endParaRPr lang="en-US" sz="3225" dirty="0">
              <a:solidFill>
                <a:srgbClr val="FF0000"/>
              </a:solidFill>
            </a:endParaRPr>
          </a:p>
        </p:txBody>
      </p:sp>
    </p:spTree>
    <p:extLst>
      <p:ext uri="{BB962C8B-B14F-4D97-AF65-F5344CB8AC3E}">
        <p14:creationId xmlns:p14="http://schemas.microsoft.com/office/powerpoint/2010/main" val="2208629617"/>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5">
            <a:extLst>
              <a:ext uri="{FF2B5EF4-FFF2-40B4-BE49-F238E27FC236}">
                <a16:creationId xmlns:a16="http://schemas.microsoft.com/office/drawing/2014/main" id="{11850F31-9E8E-35B6-4F86-FB1995D45201}"/>
              </a:ext>
            </a:extLst>
          </p:cNvPr>
          <p:cNvSpPr>
            <a:spLocks noGrp="1" noChangeArrowheads="1"/>
          </p:cNvSpPr>
          <p:nvPr>
            <p:ph type="title"/>
          </p:nvPr>
        </p:nvSpPr>
        <p:spPr bwMode="auto">
          <a:xfrm>
            <a:off x="1485900" y="106363"/>
            <a:ext cx="6172200" cy="7254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Users</a:t>
            </a:r>
            <a:r>
              <a:rPr lang="en-US" altLang="en-US" b="1">
                <a:solidFill>
                  <a:srgbClr val="FF0000"/>
                </a:solidFill>
              </a:rPr>
              <a:t>’</a:t>
            </a:r>
            <a:r>
              <a:rPr lang="en-US" altLang="en-US" b="1">
                <a:solidFill>
                  <a:srgbClr val="FFFF00"/>
                </a:solidFill>
              </a:rPr>
              <a:t> rights</a:t>
            </a:r>
          </a:p>
        </p:txBody>
      </p:sp>
      <p:sp>
        <p:nvSpPr>
          <p:cNvPr id="2" name="Content Placeholder 1">
            <a:extLst>
              <a:ext uri="{FF2B5EF4-FFF2-40B4-BE49-F238E27FC236}">
                <a16:creationId xmlns:a16="http://schemas.microsoft.com/office/drawing/2014/main" id="{4967CF1C-85CA-66AB-168A-E2CF84973621}"/>
              </a:ext>
            </a:extLst>
          </p:cNvPr>
          <p:cNvSpPr>
            <a:spLocks noGrp="1"/>
          </p:cNvSpPr>
          <p:nvPr>
            <p:ph idx="1"/>
          </p:nvPr>
        </p:nvSpPr>
        <p:spPr>
          <a:xfrm>
            <a:off x="395288" y="944563"/>
            <a:ext cx="8208962" cy="3787775"/>
          </a:xfrm>
        </p:spPr>
        <p:txBody>
          <a:bodyPr>
            <a:normAutofit lnSpcReduction="10000"/>
          </a:bodyPr>
          <a:lstStyle/>
          <a:p>
            <a:pPr marL="0" indent="0">
              <a:lnSpc>
                <a:spcPct val="110000"/>
              </a:lnSpc>
              <a:buFont typeface="Arial" panose="020B0604020202020204" pitchFamily="34" charset="0"/>
              <a:buNone/>
              <a:defRPr/>
            </a:pPr>
            <a:r>
              <a:rPr lang="en-US" sz="2400" b="1" dirty="0">
                <a:solidFill>
                  <a:schemeClr val="bg1"/>
                </a:solidFill>
              </a:rPr>
              <a:t>Sequence of events in a copyright lawsuit</a:t>
            </a:r>
          </a:p>
          <a:p>
            <a:pPr>
              <a:lnSpc>
                <a:spcPct val="110000"/>
              </a:lnSpc>
              <a:defRPr/>
            </a:pPr>
            <a:r>
              <a:rPr lang="en-US" sz="2400" dirty="0">
                <a:solidFill>
                  <a:schemeClr val="bg1"/>
                </a:solidFill>
              </a:rPr>
              <a:t>1) </a:t>
            </a:r>
            <a:r>
              <a:rPr lang="en-US" sz="2400" dirty="0">
                <a:solidFill>
                  <a:srgbClr val="FFFF00"/>
                </a:solidFill>
              </a:rPr>
              <a:t>Unauthorized act </a:t>
            </a:r>
            <a:r>
              <a:rPr lang="en-US" sz="2400" dirty="0">
                <a:solidFill>
                  <a:schemeClr val="bg1"/>
                </a:solidFill>
              </a:rPr>
              <a:t>occurs. Has an infringement prima facie occurred?</a:t>
            </a:r>
          </a:p>
          <a:p>
            <a:pPr lvl="1">
              <a:lnSpc>
                <a:spcPct val="110000"/>
              </a:lnSpc>
              <a:buFont typeface="Courier New" panose="02070309020205020404" pitchFamily="49" charset="0"/>
              <a:buChar char="o"/>
              <a:defRPr/>
            </a:pPr>
            <a:r>
              <a:rPr lang="en-US" sz="2400" b="1" i="1" dirty="0">
                <a:solidFill>
                  <a:srgbClr val="FFFF00"/>
                </a:solidFill>
              </a:rPr>
              <a:t>27.</a:t>
            </a:r>
            <a:r>
              <a:rPr lang="en-US" sz="2400" i="1" dirty="0">
                <a:solidFill>
                  <a:srgbClr val="FFFF00"/>
                </a:solidFill>
              </a:rPr>
              <a:t> (1) </a:t>
            </a:r>
            <a:r>
              <a:rPr lang="en-US" sz="2400" i="1" dirty="0">
                <a:solidFill>
                  <a:schemeClr val="bg1"/>
                </a:solidFill>
              </a:rPr>
              <a:t>It is an </a:t>
            </a:r>
            <a:r>
              <a:rPr lang="en-US" sz="2400" i="1" dirty="0">
                <a:solidFill>
                  <a:srgbClr val="FF0000"/>
                </a:solidFill>
              </a:rPr>
              <a:t>infringement </a:t>
            </a:r>
            <a:r>
              <a:rPr lang="en-US" sz="2400" i="1" dirty="0">
                <a:solidFill>
                  <a:schemeClr val="bg1"/>
                </a:solidFill>
              </a:rPr>
              <a:t>of copyright for any person </a:t>
            </a:r>
            <a:r>
              <a:rPr lang="en-US" sz="2400" i="1" dirty="0">
                <a:solidFill>
                  <a:srgbClr val="FFFF00"/>
                </a:solidFill>
              </a:rPr>
              <a:t>to do</a:t>
            </a:r>
            <a:r>
              <a:rPr lang="en-US" sz="2400" i="1" dirty="0">
                <a:solidFill>
                  <a:schemeClr val="bg1"/>
                </a:solidFill>
              </a:rPr>
              <a:t>, without the consent of the owner of the copyright, </a:t>
            </a:r>
            <a:r>
              <a:rPr lang="en-US" sz="2400" i="1" dirty="0">
                <a:solidFill>
                  <a:srgbClr val="FFFF00"/>
                </a:solidFill>
              </a:rPr>
              <a:t>anything</a:t>
            </a:r>
            <a:r>
              <a:rPr lang="en-US" sz="2400" i="1" dirty="0">
                <a:solidFill>
                  <a:schemeClr val="bg1"/>
                </a:solidFill>
              </a:rPr>
              <a:t> that by this Act </a:t>
            </a:r>
            <a:r>
              <a:rPr lang="en-US" sz="2400" i="1" dirty="0">
                <a:solidFill>
                  <a:srgbClr val="FF0000"/>
                </a:solidFill>
              </a:rPr>
              <a:t>only the owner</a:t>
            </a:r>
            <a:r>
              <a:rPr lang="en-US" sz="2400" i="1" dirty="0">
                <a:solidFill>
                  <a:srgbClr val="FFFF00"/>
                </a:solidFill>
              </a:rPr>
              <a:t> of the copyright </a:t>
            </a:r>
            <a:r>
              <a:rPr lang="en-US" sz="2400" i="1" dirty="0">
                <a:solidFill>
                  <a:srgbClr val="FF0000"/>
                </a:solidFill>
              </a:rPr>
              <a:t>has the right to do</a:t>
            </a:r>
            <a:r>
              <a:rPr lang="en-US" sz="2400" i="1" dirty="0">
                <a:solidFill>
                  <a:schemeClr val="bg1"/>
                </a:solidFill>
              </a:rPr>
              <a:t>.</a:t>
            </a:r>
            <a:endParaRPr lang="en-CA" sz="2400" i="1" dirty="0">
              <a:solidFill>
                <a:schemeClr val="bg1"/>
              </a:solidFill>
            </a:endParaRPr>
          </a:p>
          <a:p>
            <a:pPr>
              <a:lnSpc>
                <a:spcPct val="110000"/>
              </a:lnSpc>
              <a:defRPr/>
            </a:pPr>
            <a:r>
              <a:rPr lang="en-US" sz="2400" dirty="0">
                <a:solidFill>
                  <a:schemeClr val="bg1"/>
                </a:solidFill>
              </a:rPr>
              <a:t>2) </a:t>
            </a:r>
            <a:r>
              <a:rPr lang="en-US" sz="2400" dirty="0">
                <a:solidFill>
                  <a:srgbClr val="FFFF00"/>
                </a:solidFill>
              </a:rPr>
              <a:t>Burden shifts</a:t>
            </a:r>
            <a:r>
              <a:rPr lang="en-US" sz="2400" dirty="0">
                <a:solidFill>
                  <a:schemeClr val="bg1"/>
                </a:solidFill>
              </a:rPr>
              <a:t> to the Defense </a:t>
            </a:r>
            <a:r>
              <a:rPr lang="en-US" sz="2400" dirty="0">
                <a:solidFill>
                  <a:srgbClr val="FFFF00"/>
                </a:solidFill>
              </a:rPr>
              <a:t>to establish a defense </a:t>
            </a:r>
            <a:r>
              <a:rPr lang="en-US" sz="2400" dirty="0">
                <a:solidFill>
                  <a:schemeClr val="bg1"/>
                </a:solidFill>
              </a:rPr>
              <a:t>to copyright infringement</a:t>
            </a:r>
            <a:r>
              <a:rPr lang="en-US" dirty="0">
                <a:solidFill>
                  <a:schemeClr val="bg1"/>
                </a:solidFill>
              </a:rPr>
              <a:t>.</a:t>
            </a:r>
          </a:p>
          <a:p>
            <a:pPr lvl="2">
              <a:defRPr/>
            </a:pPr>
            <a:endParaRPr lang="en-US" dirty="0"/>
          </a:p>
        </p:txBody>
      </p:sp>
      <p:sp>
        <p:nvSpPr>
          <p:cNvPr id="4" name="Slide Number Placeholder 3">
            <a:extLst>
              <a:ext uri="{FF2B5EF4-FFF2-40B4-BE49-F238E27FC236}">
                <a16:creationId xmlns:a16="http://schemas.microsoft.com/office/drawing/2014/main" id="{3536D2A9-CB3A-FFF3-D489-A8990AA179A9}"/>
              </a:ext>
            </a:extLst>
          </p:cNvPr>
          <p:cNvSpPr>
            <a:spLocks noGrp="1"/>
          </p:cNvSpPr>
          <p:nvPr>
            <p:ph type="sldNum" sz="quarter" idx="12"/>
          </p:nvPr>
        </p:nvSpPr>
        <p:spPr/>
        <p:txBody>
          <a:bodyPr/>
          <a:lstStyle/>
          <a:p>
            <a:pPr defTabSz="342900" eaLnBrk="1" fontAlgn="auto" hangingPunct="1">
              <a:spcBef>
                <a:spcPts val="0"/>
              </a:spcBef>
              <a:spcAft>
                <a:spcPts val="0"/>
              </a:spcAft>
              <a:defRPr/>
            </a:pPr>
            <a:fld id="{D86834C1-1538-3C4C-889E-012EDC7AE857}" type="slidenum">
              <a:rPr lang="en-US" sz="1350">
                <a:solidFill>
                  <a:prstClr val="black"/>
                </a:solidFill>
                <a:latin typeface="Arial"/>
              </a:rPr>
              <a:pPr defTabSz="342900" eaLnBrk="1" fontAlgn="auto" hangingPunct="1">
                <a:spcBef>
                  <a:spcPts val="0"/>
                </a:spcBef>
                <a:spcAft>
                  <a:spcPts val="0"/>
                </a:spcAft>
                <a:defRPr/>
              </a:pPr>
              <a:t>210</a:t>
            </a:fld>
            <a:endParaRPr lang="en-US" sz="1350">
              <a:solidFill>
                <a:prstClr val="black"/>
              </a:solidFill>
              <a:latin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27E834-3799-6B05-C9FF-32F932A5E179}"/>
              </a:ext>
            </a:extLst>
          </p:cNvPr>
          <p:cNvSpPr>
            <a:spLocks noGrp="1"/>
          </p:cNvSpPr>
          <p:nvPr>
            <p:ph sz="quarter" idx="10"/>
          </p:nvPr>
        </p:nvSpPr>
        <p:spPr>
          <a:xfrm>
            <a:off x="576263" y="487363"/>
            <a:ext cx="7991475" cy="4168775"/>
          </a:xfrm>
        </p:spPr>
        <p:txBody>
          <a:bodyPr/>
          <a:lstStyle/>
          <a:p>
            <a:pPr marL="0" indent="0">
              <a:buFont typeface="Arial" panose="020B0604020202020204" pitchFamily="34" charset="0"/>
              <a:buNone/>
              <a:defRPr/>
            </a:pPr>
            <a:r>
              <a:rPr lang="en-US" sz="3000" dirty="0">
                <a:solidFill>
                  <a:srgbClr val="FFFF00"/>
                </a:solidFill>
              </a:rPr>
              <a:t>Court needs to determine</a:t>
            </a:r>
            <a:r>
              <a:rPr lang="en-US" sz="3000" dirty="0">
                <a:solidFill>
                  <a:srgbClr val="FF0000"/>
                </a:solidFill>
              </a:rPr>
              <a:t>: </a:t>
            </a:r>
            <a:r>
              <a:rPr lang="en-US" sz="3000" dirty="0">
                <a:solidFill>
                  <a:schemeClr val="bg1"/>
                </a:solidFill>
              </a:rPr>
              <a:t>Was something done that only the copyright owner has the right to do</a:t>
            </a:r>
            <a:r>
              <a:rPr lang="en-US" sz="3000" dirty="0">
                <a:solidFill>
                  <a:srgbClr val="FF0000"/>
                </a:solidFill>
              </a:rPr>
              <a:t>?</a:t>
            </a:r>
            <a:r>
              <a:rPr lang="en-US" sz="3000" dirty="0">
                <a:solidFill>
                  <a:schemeClr val="bg1"/>
                </a:solidFill>
              </a:rPr>
              <a:t> </a:t>
            </a:r>
            <a:endParaRPr lang="en-CA" sz="3000" dirty="0">
              <a:solidFill>
                <a:schemeClr val="bg1"/>
              </a:solidFill>
            </a:endParaRPr>
          </a:p>
          <a:p>
            <a:pPr>
              <a:defRPr/>
            </a:pPr>
            <a:r>
              <a:rPr lang="en-US" sz="3000" dirty="0">
                <a:solidFill>
                  <a:srgbClr val="FFFF00"/>
                </a:solidFill>
              </a:rPr>
              <a:t>Reproduced</a:t>
            </a:r>
            <a:r>
              <a:rPr lang="en-US" sz="3000" dirty="0">
                <a:solidFill>
                  <a:schemeClr val="bg1"/>
                </a:solidFill>
              </a:rPr>
              <a:t> a work in whole or </a:t>
            </a:r>
            <a:r>
              <a:rPr lang="en-US" sz="3000" dirty="0">
                <a:solidFill>
                  <a:srgbClr val="FF0000"/>
                </a:solidFill>
              </a:rPr>
              <a:t>in substantial part</a:t>
            </a:r>
            <a:endParaRPr lang="en-CA" sz="3000" dirty="0">
              <a:solidFill>
                <a:srgbClr val="FF0000"/>
              </a:solidFill>
            </a:endParaRPr>
          </a:p>
          <a:p>
            <a:pPr>
              <a:defRPr/>
            </a:pPr>
            <a:r>
              <a:rPr lang="en-US" sz="3000" dirty="0">
                <a:solidFill>
                  <a:srgbClr val="FFFF00"/>
                </a:solidFill>
              </a:rPr>
              <a:t>Performed</a:t>
            </a:r>
            <a:r>
              <a:rPr lang="en-US" sz="3000" dirty="0">
                <a:solidFill>
                  <a:schemeClr val="bg1"/>
                </a:solidFill>
              </a:rPr>
              <a:t> a work </a:t>
            </a:r>
            <a:r>
              <a:rPr lang="en-US" sz="3000" dirty="0">
                <a:solidFill>
                  <a:srgbClr val="FF0000"/>
                </a:solidFill>
              </a:rPr>
              <a:t>in public</a:t>
            </a:r>
            <a:endParaRPr lang="en-CA" sz="3000" dirty="0">
              <a:solidFill>
                <a:srgbClr val="FF0000"/>
              </a:solidFill>
            </a:endParaRPr>
          </a:p>
          <a:p>
            <a:pPr>
              <a:defRPr/>
            </a:pPr>
            <a:r>
              <a:rPr lang="en-US" sz="3000" dirty="0">
                <a:solidFill>
                  <a:srgbClr val="FFFF00"/>
                </a:solidFill>
              </a:rPr>
              <a:t>Communicated</a:t>
            </a:r>
            <a:r>
              <a:rPr lang="en-US" sz="3000" dirty="0">
                <a:solidFill>
                  <a:schemeClr val="bg1"/>
                </a:solidFill>
              </a:rPr>
              <a:t> a work </a:t>
            </a:r>
            <a:r>
              <a:rPr lang="en-US" sz="3000" dirty="0">
                <a:solidFill>
                  <a:srgbClr val="FF0000"/>
                </a:solidFill>
              </a:rPr>
              <a:t>to the public </a:t>
            </a:r>
            <a:r>
              <a:rPr lang="en-US" sz="3000" dirty="0">
                <a:solidFill>
                  <a:srgbClr val="FFFF00"/>
                </a:solidFill>
              </a:rPr>
              <a:t>by telecommunication</a:t>
            </a:r>
            <a:endParaRPr lang="en-CA" sz="3000" dirty="0">
              <a:solidFill>
                <a:srgbClr val="FFFF00"/>
              </a:solidFill>
            </a:endParaRPr>
          </a:p>
          <a:p>
            <a:pPr marL="0" indent="0">
              <a:buFont typeface="Arial" panose="020B0604020202020204" pitchFamily="34" charset="0"/>
              <a:buNone/>
              <a:defRPr/>
            </a:pPr>
            <a:endParaRPr lang="en-US"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a:extLst>
              <a:ext uri="{FF2B5EF4-FFF2-40B4-BE49-F238E27FC236}">
                <a16:creationId xmlns:a16="http://schemas.microsoft.com/office/drawing/2014/main" id="{741BAFC9-57D4-DF2C-13CD-53DA09497421}"/>
              </a:ext>
            </a:extLst>
          </p:cNvPr>
          <p:cNvSpPr>
            <a:spLocks noGrp="1" noChangeArrowheads="1"/>
          </p:cNvSpPr>
          <p:nvPr>
            <p:ph type="title"/>
          </p:nvPr>
        </p:nvSpPr>
        <p:spPr bwMode="auto">
          <a:xfrm>
            <a:off x="53975" y="268288"/>
            <a:ext cx="903605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b="1">
                <a:solidFill>
                  <a:srgbClr val="FFFF00"/>
                </a:solidFill>
              </a:rPr>
              <a:t>Today</a:t>
            </a:r>
            <a:r>
              <a:rPr lang="en-US" altLang="en-US" sz="3200" b="1">
                <a:solidFill>
                  <a:srgbClr val="FF0000"/>
                </a:solidFill>
              </a:rPr>
              <a:t>:</a:t>
            </a:r>
            <a:r>
              <a:rPr lang="en-US" altLang="en-US" sz="3200" b="1">
                <a:solidFill>
                  <a:schemeClr val="bg1"/>
                </a:solidFill>
              </a:rPr>
              <a:t> </a:t>
            </a:r>
            <a:r>
              <a:rPr lang="en-US" altLang="en-US" sz="3200">
                <a:solidFill>
                  <a:schemeClr val="bg1"/>
                </a:solidFill>
              </a:rPr>
              <a:t>Two Defences to copyright infringement</a:t>
            </a:r>
          </a:p>
        </p:txBody>
      </p:sp>
      <p:sp>
        <p:nvSpPr>
          <p:cNvPr id="3" name="Content Placeholder 2">
            <a:extLst>
              <a:ext uri="{FF2B5EF4-FFF2-40B4-BE49-F238E27FC236}">
                <a16:creationId xmlns:a16="http://schemas.microsoft.com/office/drawing/2014/main" id="{D75BAF24-C371-A063-07A4-27583936AA06}"/>
              </a:ext>
            </a:extLst>
          </p:cNvPr>
          <p:cNvSpPr>
            <a:spLocks noGrp="1"/>
          </p:cNvSpPr>
          <p:nvPr>
            <p:ph sz="quarter" idx="10"/>
          </p:nvPr>
        </p:nvSpPr>
        <p:spPr>
          <a:xfrm>
            <a:off x="1485900" y="1611313"/>
            <a:ext cx="6172200" cy="2682875"/>
          </a:xfrm>
        </p:spPr>
        <p:txBody>
          <a:bodyPr/>
          <a:lstStyle/>
          <a:p>
            <a:pPr marL="857250" indent="-857250">
              <a:buFont typeface="+mj-lt"/>
              <a:buAutoNum type="arabicPeriod"/>
              <a:defRPr/>
            </a:pPr>
            <a:r>
              <a:rPr lang="en-CA" sz="4500" dirty="0">
                <a:solidFill>
                  <a:srgbClr val="FFFF00"/>
                </a:solidFill>
              </a:rPr>
              <a:t>Defence of public interest</a:t>
            </a:r>
          </a:p>
          <a:p>
            <a:pPr marL="857250" indent="-857250">
              <a:buFont typeface="+mj-lt"/>
              <a:buAutoNum type="arabicPeriod"/>
              <a:defRPr/>
            </a:pPr>
            <a:r>
              <a:rPr lang="en-CA" sz="4500" dirty="0">
                <a:solidFill>
                  <a:srgbClr val="FFFF00"/>
                </a:solidFill>
              </a:rPr>
              <a:t>Fair dealing</a:t>
            </a:r>
          </a:p>
          <a:p>
            <a:pPr>
              <a:buFont typeface="+mj-lt"/>
              <a:buAutoNum type="arabicPeriod"/>
              <a:defRPr/>
            </a:pPr>
            <a:endParaRPr lang="en-US"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5">
            <a:extLst>
              <a:ext uri="{FF2B5EF4-FFF2-40B4-BE49-F238E27FC236}">
                <a16:creationId xmlns:a16="http://schemas.microsoft.com/office/drawing/2014/main" id="{64766DEB-5B04-14C9-654D-6F3E624B1D7F}"/>
              </a:ext>
            </a:extLst>
          </p:cNvPr>
          <p:cNvSpPr>
            <a:spLocks noGrp="1" noChangeArrowheads="1"/>
          </p:cNvSpPr>
          <p:nvPr>
            <p:ph type="title"/>
          </p:nvPr>
        </p:nvSpPr>
        <p:spPr bwMode="auto">
          <a:xfrm>
            <a:off x="503238" y="50800"/>
            <a:ext cx="8137525" cy="6302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User rights</a:t>
            </a:r>
            <a:r>
              <a:rPr lang="en-US" altLang="en-US" sz="3600" b="1">
                <a:solidFill>
                  <a:srgbClr val="FF0000"/>
                </a:solidFill>
              </a:rPr>
              <a:t>:</a:t>
            </a:r>
            <a:r>
              <a:rPr lang="en-US" altLang="en-US" sz="3600" b="1">
                <a:solidFill>
                  <a:srgbClr val="FFFF00"/>
                </a:solidFill>
              </a:rPr>
              <a:t> </a:t>
            </a:r>
            <a:r>
              <a:rPr lang="en-US" altLang="en-US" sz="3600" b="1">
                <a:solidFill>
                  <a:schemeClr val="bg1"/>
                </a:solidFill>
              </a:rPr>
              <a:t>Public Interest Defence</a:t>
            </a:r>
          </a:p>
        </p:txBody>
      </p:sp>
      <p:sp>
        <p:nvSpPr>
          <p:cNvPr id="2" name="Content Placeholder 1">
            <a:extLst>
              <a:ext uri="{FF2B5EF4-FFF2-40B4-BE49-F238E27FC236}">
                <a16:creationId xmlns:a16="http://schemas.microsoft.com/office/drawing/2014/main" id="{05C418DA-C7EC-EE13-4043-E7487A3014A6}"/>
              </a:ext>
            </a:extLst>
          </p:cNvPr>
          <p:cNvSpPr>
            <a:spLocks noGrp="1"/>
          </p:cNvSpPr>
          <p:nvPr>
            <p:ph idx="1"/>
          </p:nvPr>
        </p:nvSpPr>
        <p:spPr>
          <a:xfrm>
            <a:off x="250825" y="771525"/>
            <a:ext cx="8785225" cy="4203700"/>
          </a:xfrm>
        </p:spPr>
        <p:txBody>
          <a:bodyPr>
            <a:normAutofit fontScale="25000" lnSpcReduction="20000"/>
          </a:bodyPr>
          <a:lstStyle/>
          <a:p>
            <a:pPr marL="0" indent="0">
              <a:lnSpc>
                <a:spcPct val="120000"/>
              </a:lnSpc>
              <a:buFont typeface="Arial" panose="020B0604020202020204" pitchFamily="34" charset="0"/>
              <a:buNone/>
              <a:defRPr/>
            </a:pPr>
            <a:r>
              <a:rPr lang="en-US" sz="7200" b="1" dirty="0">
                <a:solidFill>
                  <a:schemeClr val="bg1"/>
                </a:solidFill>
              </a:rPr>
              <a:t>Defence of public interest</a:t>
            </a:r>
          </a:p>
          <a:p>
            <a:pPr marL="0" indent="0">
              <a:lnSpc>
                <a:spcPct val="120000"/>
              </a:lnSpc>
              <a:buFont typeface="Arial" panose="020B0604020202020204" pitchFamily="34" charset="0"/>
              <a:buNone/>
              <a:defRPr/>
            </a:pPr>
            <a:r>
              <a:rPr lang="en-US" sz="7200" i="1" dirty="0">
                <a:solidFill>
                  <a:srgbClr val="00B0F0"/>
                </a:solidFill>
              </a:rPr>
              <a:t>R. v. </a:t>
            </a:r>
            <a:r>
              <a:rPr lang="en-US" sz="7200" i="1" dirty="0" err="1">
                <a:solidFill>
                  <a:srgbClr val="00B0F0"/>
                </a:solidFill>
              </a:rPr>
              <a:t>Lorimer</a:t>
            </a:r>
            <a:r>
              <a:rPr lang="en-US" sz="7200" i="1" dirty="0">
                <a:solidFill>
                  <a:srgbClr val="00B0F0"/>
                </a:solidFill>
              </a:rPr>
              <a:t> &amp; Co. Ltd., </a:t>
            </a:r>
            <a:r>
              <a:rPr lang="en-US" sz="7200" dirty="0">
                <a:solidFill>
                  <a:schemeClr val="bg1"/>
                </a:solidFill>
              </a:rPr>
              <a:t>[1984] 1 FC 1065</a:t>
            </a:r>
          </a:p>
          <a:p>
            <a:pPr marL="0" indent="0">
              <a:lnSpc>
                <a:spcPct val="120000"/>
              </a:lnSpc>
              <a:buFont typeface="Arial" panose="020B0604020202020204" pitchFamily="34" charset="0"/>
              <a:buNone/>
              <a:defRPr/>
            </a:pPr>
            <a:r>
              <a:rPr lang="en-US" sz="7200" dirty="0">
                <a:solidFill>
                  <a:schemeClr val="bg1"/>
                </a:solidFill>
              </a:rPr>
              <a:t>1. </a:t>
            </a:r>
            <a:r>
              <a:rPr lang="en-CA" sz="7200" dirty="0">
                <a:solidFill>
                  <a:schemeClr val="bg1"/>
                </a:solidFill>
              </a:rPr>
              <a:t>Crown published a report in 1981 entitled “The State of Competition in the Canadian Petroleum Industry.” </a:t>
            </a:r>
            <a:r>
              <a:rPr lang="en-CA" sz="7200" dirty="0">
                <a:solidFill>
                  <a:srgbClr val="FF0000"/>
                </a:solidFill>
              </a:rPr>
              <a:t>1748 pages</a:t>
            </a:r>
            <a:r>
              <a:rPr lang="en-CA" sz="7200" dirty="0">
                <a:solidFill>
                  <a:schemeClr val="bg1"/>
                </a:solidFill>
              </a:rPr>
              <a:t>. 7 volumes. $70 per set ($10 per volume).</a:t>
            </a:r>
          </a:p>
          <a:p>
            <a:pPr marL="0" indent="0">
              <a:lnSpc>
                <a:spcPct val="120000"/>
              </a:lnSpc>
              <a:buFont typeface="Arial" panose="020B0604020202020204" pitchFamily="34" charset="0"/>
              <a:buNone/>
              <a:defRPr/>
            </a:pPr>
            <a:r>
              <a:rPr lang="en-CA" sz="7200" dirty="0">
                <a:solidFill>
                  <a:schemeClr val="bg1"/>
                </a:solidFill>
              </a:rPr>
              <a:t>2. Lorimer felt</a:t>
            </a:r>
            <a:r>
              <a:rPr lang="en-CA" sz="7200" dirty="0">
                <a:solidFill>
                  <a:srgbClr val="FFFF00"/>
                </a:solidFill>
              </a:rPr>
              <a:t> a condensed version </a:t>
            </a:r>
            <a:r>
              <a:rPr lang="en-CA" sz="7200" dirty="0">
                <a:solidFill>
                  <a:schemeClr val="bg1"/>
                </a:solidFill>
              </a:rPr>
              <a:t>“would enjoy good public distribution”.  Lorimer </a:t>
            </a:r>
            <a:r>
              <a:rPr lang="en-CA" sz="7200" dirty="0">
                <a:solidFill>
                  <a:srgbClr val="FFFF00"/>
                </a:solidFill>
              </a:rPr>
              <a:t>sought permission </a:t>
            </a:r>
            <a:r>
              <a:rPr lang="en-CA" sz="7200" dirty="0">
                <a:solidFill>
                  <a:schemeClr val="bg1"/>
                </a:solidFill>
              </a:rPr>
              <a:t>to publish a condensed version of the report &amp; was </a:t>
            </a:r>
            <a:r>
              <a:rPr lang="en-CA" sz="7200" dirty="0">
                <a:solidFill>
                  <a:srgbClr val="FF0000"/>
                </a:solidFill>
              </a:rPr>
              <a:t>refused</a:t>
            </a:r>
            <a:r>
              <a:rPr lang="en-CA" sz="7200" dirty="0">
                <a:solidFill>
                  <a:schemeClr val="bg1"/>
                </a:solidFill>
              </a:rPr>
              <a:t>.</a:t>
            </a:r>
          </a:p>
          <a:p>
            <a:pPr marL="0" indent="0">
              <a:lnSpc>
                <a:spcPct val="120000"/>
              </a:lnSpc>
              <a:buFont typeface="Arial" panose="020B0604020202020204" pitchFamily="34" charset="0"/>
              <a:buNone/>
              <a:defRPr/>
            </a:pPr>
            <a:r>
              <a:rPr lang="en-CA" sz="7200" dirty="0">
                <a:solidFill>
                  <a:schemeClr val="bg1"/>
                </a:solidFill>
              </a:rPr>
              <a:t>3.Nothing covert. Lorimer, ‘in his capacity as president of the Defendant company, wrote to the Minister of Supply and Services’ indicating that the Defendant company is ‘preparing … a version of the report for publication’, and that it was prepared to ‘pay to the Receiver General a </a:t>
            </a:r>
            <a:r>
              <a:rPr lang="en-CA" sz="7200" dirty="0">
                <a:solidFill>
                  <a:srgbClr val="FFFF00"/>
                </a:solidFill>
              </a:rPr>
              <a:t>royalty of eight per cent of the retail price </a:t>
            </a:r>
            <a:r>
              <a:rPr lang="en-CA" sz="7200" dirty="0">
                <a:solidFill>
                  <a:schemeClr val="bg1"/>
                </a:solidFill>
              </a:rPr>
              <a:t>on all copies sold’. </a:t>
            </a:r>
          </a:p>
          <a:p>
            <a:pPr marL="0" indent="0">
              <a:lnSpc>
                <a:spcPct val="120000"/>
              </a:lnSpc>
              <a:buFont typeface="Arial" panose="020B0604020202020204" pitchFamily="34" charset="0"/>
              <a:buNone/>
              <a:defRPr/>
            </a:pPr>
            <a:r>
              <a:rPr lang="en-CA" sz="7200" dirty="0">
                <a:solidFill>
                  <a:schemeClr val="bg1"/>
                </a:solidFill>
              </a:rPr>
              <a:t>4. Lorimer’s abridged version was </a:t>
            </a:r>
            <a:r>
              <a:rPr lang="en-CA" sz="7200" dirty="0">
                <a:solidFill>
                  <a:srgbClr val="FF0000"/>
                </a:solidFill>
              </a:rPr>
              <a:t>626 pages </a:t>
            </a:r>
            <a:r>
              <a:rPr lang="en-CA" sz="7200" dirty="0">
                <a:solidFill>
                  <a:schemeClr val="bg1"/>
                </a:solidFill>
              </a:rPr>
              <a:t>and offered for $14.95. </a:t>
            </a:r>
          </a:p>
          <a:p>
            <a:pPr marL="0" indent="0">
              <a:lnSpc>
                <a:spcPct val="120000"/>
              </a:lnSpc>
              <a:buFont typeface="Arial" panose="020B0604020202020204" pitchFamily="34" charset="0"/>
              <a:buNone/>
              <a:defRPr/>
            </a:pPr>
            <a:r>
              <a:rPr lang="en-CA" sz="7200" dirty="0">
                <a:solidFill>
                  <a:schemeClr val="bg1"/>
                </a:solidFill>
              </a:rPr>
              <a:t>5. </a:t>
            </a:r>
            <a:r>
              <a:rPr lang="en-CA" sz="7200" dirty="0">
                <a:solidFill>
                  <a:srgbClr val="FFFF00"/>
                </a:solidFill>
              </a:rPr>
              <a:t>Sold well. Crown sued for copyright infringement.</a:t>
            </a:r>
          </a:p>
          <a:p>
            <a:pPr lvl="2">
              <a:defRPr/>
            </a:pPr>
            <a:endParaRPr lang="en-US" dirty="0"/>
          </a:p>
        </p:txBody>
      </p:sp>
      <p:sp>
        <p:nvSpPr>
          <p:cNvPr id="4" name="Slide Number Placeholder 3">
            <a:extLst>
              <a:ext uri="{FF2B5EF4-FFF2-40B4-BE49-F238E27FC236}">
                <a16:creationId xmlns:a16="http://schemas.microsoft.com/office/drawing/2014/main" id="{6CDE25BD-B8DF-74FB-0590-D7C88715347A}"/>
              </a:ext>
            </a:extLst>
          </p:cNvPr>
          <p:cNvSpPr>
            <a:spLocks noGrp="1"/>
          </p:cNvSpPr>
          <p:nvPr>
            <p:ph type="sldNum" sz="quarter" idx="12"/>
          </p:nvPr>
        </p:nvSpPr>
        <p:spPr/>
        <p:txBody>
          <a:bodyPr/>
          <a:lstStyle/>
          <a:p>
            <a:pPr defTabSz="342900" eaLnBrk="1" fontAlgn="auto" hangingPunct="1">
              <a:spcBef>
                <a:spcPts val="0"/>
              </a:spcBef>
              <a:spcAft>
                <a:spcPts val="0"/>
              </a:spcAft>
              <a:defRPr/>
            </a:pPr>
            <a:fld id="{9262EA6C-1345-AD4B-99F3-1B3A80B68307}" type="slidenum">
              <a:rPr lang="en-US" sz="1350">
                <a:solidFill>
                  <a:prstClr val="black"/>
                </a:solidFill>
                <a:latin typeface="Arial"/>
              </a:rPr>
              <a:pPr defTabSz="342900" eaLnBrk="1" fontAlgn="auto" hangingPunct="1">
                <a:spcBef>
                  <a:spcPts val="0"/>
                </a:spcBef>
                <a:spcAft>
                  <a:spcPts val="0"/>
                </a:spcAft>
                <a:defRPr/>
              </a:pPr>
              <a:t>213</a:t>
            </a:fld>
            <a:endParaRPr lang="en-US" sz="1350">
              <a:solidFill>
                <a:prstClr val="black"/>
              </a:solidFill>
              <a:latin typeface="Arial"/>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9F55FE-4251-6665-4381-2DE7C2B8CF91}"/>
              </a:ext>
            </a:extLst>
          </p:cNvPr>
          <p:cNvSpPr>
            <a:spLocks noGrp="1"/>
          </p:cNvSpPr>
          <p:nvPr>
            <p:ph type="title"/>
          </p:nvPr>
        </p:nvSpPr>
        <p:spPr>
          <a:xfrm>
            <a:off x="107950" y="150813"/>
            <a:ext cx="8928100" cy="595312"/>
          </a:xfrm>
        </p:spPr>
        <p:txBody>
          <a:bodyPr>
            <a:normAutofit fontScale="90000"/>
          </a:bodyPr>
          <a:lstStyle/>
          <a:p>
            <a:pPr>
              <a:defRPr/>
            </a:pPr>
            <a:r>
              <a:rPr lang="en-US" b="1" dirty="0">
                <a:solidFill>
                  <a:srgbClr val="FFFF00"/>
                </a:solidFill>
              </a:rPr>
              <a:t>User rights</a:t>
            </a:r>
            <a:r>
              <a:rPr lang="en-US" b="1" dirty="0">
                <a:solidFill>
                  <a:srgbClr val="FF0000"/>
                </a:solidFill>
              </a:rPr>
              <a:t>:</a:t>
            </a:r>
            <a:r>
              <a:rPr lang="en-US" b="1" dirty="0">
                <a:solidFill>
                  <a:srgbClr val="FFFF00"/>
                </a:solidFill>
              </a:rPr>
              <a:t> </a:t>
            </a:r>
            <a:r>
              <a:rPr lang="en-US" b="1" dirty="0">
                <a:solidFill>
                  <a:schemeClr val="bg1"/>
                </a:solidFill>
              </a:rPr>
              <a:t>Public Interest Defence</a:t>
            </a:r>
          </a:p>
        </p:txBody>
      </p:sp>
      <p:sp>
        <p:nvSpPr>
          <p:cNvPr id="2" name="Content Placeholder 1">
            <a:extLst>
              <a:ext uri="{FF2B5EF4-FFF2-40B4-BE49-F238E27FC236}">
                <a16:creationId xmlns:a16="http://schemas.microsoft.com/office/drawing/2014/main" id="{4DBC2ECD-8236-DA09-D0B6-7E0DB5475283}"/>
              </a:ext>
            </a:extLst>
          </p:cNvPr>
          <p:cNvSpPr>
            <a:spLocks noGrp="1"/>
          </p:cNvSpPr>
          <p:nvPr>
            <p:ph idx="1"/>
          </p:nvPr>
        </p:nvSpPr>
        <p:spPr>
          <a:xfrm>
            <a:off x="323850" y="1058863"/>
            <a:ext cx="8424863" cy="3905250"/>
          </a:xfrm>
        </p:spPr>
        <p:txBody>
          <a:bodyPr>
            <a:normAutofit fontScale="92500"/>
          </a:bodyPr>
          <a:lstStyle/>
          <a:p>
            <a:pPr marL="0" indent="0">
              <a:buFont typeface="Arial" panose="020B0604020202020204" pitchFamily="34" charset="0"/>
              <a:buNone/>
              <a:defRPr/>
            </a:pPr>
            <a:r>
              <a:rPr lang="en-US" sz="1950" b="1" dirty="0">
                <a:solidFill>
                  <a:schemeClr val="bg1"/>
                </a:solidFill>
              </a:rPr>
              <a:t>Defence of public interest</a:t>
            </a:r>
          </a:p>
          <a:p>
            <a:pPr marL="0" indent="0">
              <a:buFont typeface="Arial" panose="020B0604020202020204" pitchFamily="34" charset="0"/>
              <a:buNone/>
              <a:defRPr/>
            </a:pPr>
            <a:r>
              <a:rPr lang="en-US" sz="1950" i="1" dirty="0">
                <a:solidFill>
                  <a:srgbClr val="00B0F0"/>
                </a:solidFill>
              </a:rPr>
              <a:t>R. v. </a:t>
            </a:r>
            <a:r>
              <a:rPr lang="en-US" sz="1950" i="1" dirty="0" err="1">
                <a:solidFill>
                  <a:srgbClr val="00B0F0"/>
                </a:solidFill>
              </a:rPr>
              <a:t>Lorimer</a:t>
            </a:r>
            <a:r>
              <a:rPr lang="en-US" sz="1950" i="1" dirty="0">
                <a:solidFill>
                  <a:srgbClr val="00B0F0"/>
                </a:solidFill>
              </a:rPr>
              <a:t> &amp; Co. Ltd., </a:t>
            </a:r>
            <a:r>
              <a:rPr lang="en-US" sz="1950" dirty="0">
                <a:solidFill>
                  <a:schemeClr val="bg1"/>
                </a:solidFill>
              </a:rPr>
              <a:t>[1984] 1 FC 1065</a:t>
            </a:r>
          </a:p>
          <a:p>
            <a:pPr>
              <a:defRPr/>
            </a:pPr>
            <a:r>
              <a:rPr lang="en-US" sz="1950" dirty="0">
                <a:solidFill>
                  <a:schemeClr val="bg1"/>
                </a:solidFill>
              </a:rPr>
              <a:t>Defence of public interest argued </a:t>
            </a:r>
            <a:r>
              <a:rPr lang="en-US" sz="1950" dirty="0">
                <a:solidFill>
                  <a:srgbClr val="FF0000"/>
                </a:solidFill>
              </a:rPr>
              <a:t>–</a:t>
            </a:r>
            <a:r>
              <a:rPr lang="en-US" sz="1950" dirty="0">
                <a:solidFill>
                  <a:schemeClr val="bg1"/>
                </a:solidFill>
              </a:rPr>
              <a:t> </a:t>
            </a:r>
            <a:r>
              <a:rPr lang="en-US" sz="1950" dirty="0">
                <a:solidFill>
                  <a:srgbClr val="FFFF00"/>
                </a:solidFill>
              </a:rPr>
              <a:t>In the public interest that this information be disseminated as broadly as possible.</a:t>
            </a:r>
          </a:p>
          <a:p>
            <a:pPr>
              <a:defRPr/>
            </a:pPr>
            <a:r>
              <a:rPr lang="en-CA" sz="1950" dirty="0">
                <a:solidFill>
                  <a:schemeClr val="bg1"/>
                </a:solidFill>
              </a:rPr>
              <a:t>Court indicated that it has </a:t>
            </a:r>
            <a:r>
              <a:rPr lang="en-CA" sz="1950" dirty="0">
                <a:solidFill>
                  <a:srgbClr val="FFFF00"/>
                </a:solidFill>
              </a:rPr>
              <a:t>no doubt that a defence of public interest</a:t>
            </a:r>
            <a:r>
              <a:rPr lang="en-CA" sz="1950" dirty="0">
                <a:solidFill>
                  <a:schemeClr val="bg1"/>
                </a:solidFill>
              </a:rPr>
              <a:t> – as set out in the UK cases on which the Lorimer’s counsel relied – </a:t>
            </a:r>
            <a:r>
              <a:rPr lang="en-CA" sz="1950" dirty="0">
                <a:solidFill>
                  <a:srgbClr val="FFFF00"/>
                </a:solidFill>
              </a:rPr>
              <a:t>is available in proper circumstances</a:t>
            </a:r>
            <a:r>
              <a:rPr lang="en-CA" sz="1950" dirty="0">
                <a:solidFill>
                  <a:schemeClr val="bg1"/>
                </a:solidFill>
              </a:rPr>
              <a:t> against an assertion of Crown copyright.</a:t>
            </a:r>
          </a:p>
          <a:p>
            <a:pPr>
              <a:defRPr/>
            </a:pPr>
            <a:r>
              <a:rPr lang="en-CA" sz="1950" b="1" dirty="0">
                <a:solidFill>
                  <a:srgbClr val="FF0000"/>
                </a:solidFill>
              </a:rPr>
              <a:t>But the facts don’t support the public interest defence here </a:t>
            </a:r>
          </a:p>
          <a:p>
            <a:pPr lvl="1">
              <a:buFont typeface="Courier New" panose="02070309020205020404" pitchFamily="49" charset="0"/>
              <a:buChar char="o"/>
              <a:defRPr/>
            </a:pPr>
            <a:r>
              <a:rPr lang="en-CA" sz="1950" dirty="0">
                <a:solidFill>
                  <a:srgbClr val="FFFF00"/>
                </a:solidFill>
              </a:rPr>
              <a:t>Great disclosure </a:t>
            </a:r>
            <a:r>
              <a:rPr lang="en-CA" sz="1950" dirty="0">
                <a:solidFill>
                  <a:schemeClr val="bg1"/>
                </a:solidFill>
              </a:rPr>
              <a:t>in report</a:t>
            </a:r>
          </a:p>
          <a:p>
            <a:pPr lvl="1">
              <a:buFont typeface="Courier New" panose="02070309020205020404" pitchFamily="49" charset="0"/>
              <a:buChar char="o"/>
              <a:defRPr/>
            </a:pPr>
            <a:r>
              <a:rPr lang="en-CA" sz="1950" dirty="0">
                <a:solidFill>
                  <a:srgbClr val="FFFF00"/>
                </a:solidFill>
              </a:rPr>
              <a:t>Free copies </a:t>
            </a:r>
            <a:r>
              <a:rPr lang="en-CA" sz="1950" dirty="0">
                <a:solidFill>
                  <a:schemeClr val="bg1"/>
                </a:solidFill>
              </a:rPr>
              <a:t>given out, put in libraries across the country</a:t>
            </a:r>
          </a:p>
          <a:p>
            <a:pPr lvl="1">
              <a:buFont typeface="Courier New" panose="02070309020205020404" pitchFamily="49" charset="0"/>
              <a:buChar char="o"/>
              <a:defRPr/>
            </a:pPr>
            <a:r>
              <a:rPr lang="en-CA" sz="1950" dirty="0">
                <a:solidFill>
                  <a:srgbClr val="FFFF00"/>
                </a:solidFill>
              </a:rPr>
              <a:t>No concern about the public not being informed</a:t>
            </a:r>
          </a:p>
          <a:p>
            <a:pPr>
              <a:defRPr/>
            </a:pPr>
            <a:r>
              <a:rPr lang="en-CA" sz="1950" b="1" dirty="0">
                <a:solidFill>
                  <a:schemeClr val="bg1"/>
                </a:solidFill>
              </a:rPr>
              <a:t>N.B. Act doesn’t mention “public interest”</a:t>
            </a:r>
          </a:p>
          <a:p>
            <a:pPr lvl="2">
              <a:defRPr/>
            </a:pPr>
            <a:endParaRPr lang="en-US" dirty="0"/>
          </a:p>
        </p:txBody>
      </p:sp>
      <p:sp>
        <p:nvSpPr>
          <p:cNvPr id="4" name="Slide Number Placeholder 3">
            <a:extLst>
              <a:ext uri="{FF2B5EF4-FFF2-40B4-BE49-F238E27FC236}">
                <a16:creationId xmlns:a16="http://schemas.microsoft.com/office/drawing/2014/main" id="{C3B2825E-8701-B3FB-8930-09B0345D5267}"/>
              </a:ext>
            </a:extLst>
          </p:cNvPr>
          <p:cNvSpPr>
            <a:spLocks noGrp="1"/>
          </p:cNvSpPr>
          <p:nvPr>
            <p:ph type="sldNum" sz="quarter" idx="12"/>
          </p:nvPr>
        </p:nvSpPr>
        <p:spPr/>
        <p:txBody>
          <a:bodyPr/>
          <a:lstStyle/>
          <a:p>
            <a:pPr defTabSz="342900" eaLnBrk="1" fontAlgn="auto" hangingPunct="1">
              <a:spcBef>
                <a:spcPts val="0"/>
              </a:spcBef>
              <a:spcAft>
                <a:spcPts val="0"/>
              </a:spcAft>
              <a:defRPr/>
            </a:pPr>
            <a:fld id="{90840ACC-72E6-CE45-B2E2-FBD1295F2702}" type="slidenum">
              <a:rPr lang="en-US" sz="1350" smtClean="0">
                <a:solidFill>
                  <a:prstClr val="black"/>
                </a:solidFill>
                <a:latin typeface="Arial"/>
              </a:rPr>
              <a:pPr defTabSz="342900" eaLnBrk="1" fontAlgn="auto" hangingPunct="1">
                <a:spcBef>
                  <a:spcPts val="0"/>
                </a:spcBef>
                <a:spcAft>
                  <a:spcPts val="0"/>
                </a:spcAft>
                <a:defRPr/>
              </a:pPr>
              <a:t>214</a:t>
            </a:fld>
            <a:endParaRPr lang="en-US" sz="1350" dirty="0">
              <a:solidFill>
                <a:prstClr val="black"/>
              </a:solidFill>
              <a:latin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5">
            <a:extLst>
              <a:ext uri="{FF2B5EF4-FFF2-40B4-BE49-F238E27FC236}">
                <a16:creationId xmlns:a16="http://schemas.microsoft.com/office/drawing/2014/main" id="{63848090-E274-986E-1733-5592563CB4FF}"/>
              </a:ext>
            </a:extLst>
          </p:cNvPr>
          <p:cNvSpPr>
            <a:spLocks noGrp="1" noChangeArrowheads="1"/>
          </p:cNvSpPr>
          <p:nvPr>
            <p:ph type="title"/>
          </p:nvPr>
        </p:nvSpPr>
        <p:spPr bwMode="auto">
          <a:xfrm>
            <a:off x="179388" y="195263"/>
            <a:ext cx="8569325" cy="595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b="1">
                <a:solidFill>
                  <a:srgbClr val="FFFF00"/>
                </a:solidFill>
              </a:rPr>
              <a:t>User rights</a:t>
            </a:r>
            <a:r>
              <a:rPr lang="en-US" altLang="en-US" sz="3600" b="1">
                <a:solidFill>
                  <a:srgbClr val="FF0000"/>
                </a:solidFill>
              </a:rPr>
              <a:t>:</a:t>
            </a:r>
            <a:r>
              <a:rPr lang="en-US" altLang="en-US" sz="3600" b="1">
                <a:solidFill>
                  <a:srgbClr val="FFFF00"/>
                </a:solidFill>
              </a:rPr>
              <a:t> </a:t>
            </a:r>
            <a:r>
              <a:rPr lang="en-US" altLang="en-US" sz="3600" b="1">
                <a:solidFill>
                  <a:schemeClr val="bg1"/>
                </a:solidFill>
              </a:rPr>
              <a:t>Public Interest Defence</a:t>
            </a:r>
          </a:p>
        </p:txBody>
      </p:sp>
      <p:sp>
        <p:nvSpPr>
          <p:cNvPr id="2" name="Content Placeholder 1">
            <a:extLst>
              <a:ext uri="{FF2B5EF4-FFF2-40B4-BE49-F238E27FC236}">
                <a16:creationId xmlns:a16="http://schemas.microsoft.com/office/drawing/2014/main" id="{B224DD98-B1AC-CBF4-481F-48B704229E33}"/>
              </a:ext>
            </a:extLst>
          </p:cNvPr>
          <p:cNvSpPr>
            <a:spLocks noGrp="1"/>
          </p:cNvSpPr>
          <p:nvPr>
            <p:ph idx="1"/>
          </p:nvPr>
        </p:nvSpPr>
        <p:spPr>
          <a:xfrm>
            <a:off x="395288" y="1131888"/>
            <a:ext cx="8353425" cy="3687762"/>
          </a:xfrm>
        </p:spPr>
        <p:txBody>
          <a:bodyPr>
            <a:noAutofit/>
          </a:bodyPr>
          <a:lstStyle/>
          <a:p>
            <a:pPr marL="0" indent="0">
              <a:buFont typeface="Arial" panose="020B0604020202020204" pitchFamily="34" charset="0"/>
              <a:buNone/>
              <a:defRPr/>
            </a:pPr>
            <a:r>
              <a:rPr lang="en-US" sz="1800" b="1" dirty="0">
                <a:solidFill>
                  <a:schemeClr val="bg1"/>
                </a:solidFill>
              </a:rPr>
              <a:t>Defence of public interest</a:t>
            </a:r>
          </a:p>
          <a:p>
            <a:pPr marL="0" indent="0">
              <a:buFont typeface="Arial" panose="020B0604020202020204" pitchFamily="34" charset="0"/>
              <a:buNone/>
              <a:defRPr/>
            </a:pPr>
            <a:r>
              <a:rPr lang="en-CA" sz="1800" i="1" dirty="0">
                <a:solidFill>
                  <a:srgbClr val="00B0F0"/>
                </a:solidFill>
              </a:rPr>
              <a:t>Lion Laboratories v Evans </a:t>
            </a:r>
            <a:r>
              <a:rPr lang="en-CA" sz="1800" dirty="0">
                <a:solidFill>
                  <a:schemeClr val="bg1"/>
                </a:solidFill>
              </a:rPr>
              <a:t>[1985] QB 526</a:t>
            </a:r>
          </a:p>
          <a:p>
            <a:pPr>
              <a:defRPr/>
            </a:pPr>
            <a:r>
              <a:rPr lang="en-CA" sz="1800" dirty="0">
                <a:solidFill>
                  <a:schemeClr val="bg1"/>
                </a:solidFill>
              </a:rPr>
              <a:t>Lion Laboratories manufactured and marketed the </a:t>
            </a:r>
            <a:r>
              <a:rPr lang="en-CA" sz="1800" dirty="0">
                <a:solidFill>
                  <a:srgbClr val="FFFF00"/>
                </a:solidFill>
              </a:rPr>
              <a:t>Lion Intoximeter which was used by the police for measuring blood alcohol levels </a:t>
            </a:r>
            <a:r>
              <a:rPr lang="en-CA" sz="1800" dirty="0">
                <a:solidFill>
                  <a:schemeClr val="bg1"/>
                </a:solidFill>
              </a:rPr>
              <a:t>of motorists.</a:t>
            </a:r>
          </a:p>
          <a:p>
            <a:pPr>
              <a:defRPr/>
            </a:pPr>
            <a:r>
              <a:rPr lang="en-CA" sz="1800" dirty="0">
                <a:solidFill>
                  <a:schemeClr val="bg1"/>
                </a:solidFill>
              </a:rPr>
              <a:t>Two ex-employees approached the Press with four documents taken from Lion. </a:t>
            </a:r>
          </a:p>
          <a:p>
            <a:pPr>
              <a:defRPr/>
            </a:pPr>
            <a:r>
              <a:rPr lang="en-CA" sz="1800" dirty="0">
                <a:solidFill>
                  <a:schemeClr val="bg1"/>
                </a:solidFill>
              </a:rPr>
              <a:t>Such </a:t>
            </a:r>
            <a:r>
              <a:rPr lang="en-CA" sz="1800" dirty="0">
                <a:solidFill>
                  <a:srgbClr val="FFFF00"/>
                </a:solidFill>
              </a:rPr>
              <a:t>reproduction was held to be justified, despite the nature of material, being confidential and protected by copyright</a:t>
            </a:r>
            <a:r>
              <a:rPr lang="en-CA" sz="1800" dirty="0">
                <a:solidFill>
                  <a:schemeClr val="bg1"/>
                </a:solidFill>
              </a:rPr>
              <a:t>. </a:t>
            </a:r>
          </a:p>
          <a:p>
            <a:pPr>
              <a:defRPr/>
            </a:pPr>
            <a:r>
              <a:rPr lang="en-CA" sz="1800" dirty="0">
                <a:solidFill>
                  <a:schemeClr val="bg1"/>
                </a:solidFill>
              </a:rPr>
              <a:t>Court agreed that </a:t>
            </a:r>
            <a:r>
              <a:rPr lang="en-CA" sz="1800" dirty="0">
                <a:solidFill>
                  <a:srgbClr val="FF0000"/>
                </a:solidFill>
              </a:rPr>
              <a:t>the defence of public interest applied </a:t>
            </a:r>
            <a:r>
              <a:rPr lang="en-CA" sz="1800" dirty="0">
                <a:solidFill>
                  <a:schemeClr val="bg1"/>
                </a:solidFill>
              </a:rPr>
              <a:t>to the investigations  regarding the accuracy of the equipment to avoid incorrect readings when used by the police on motorist. </a:t>
            </a:r>
          </a:p>
        </p:txBody>
      </p:sp>
      <p:sp>
        <p:nvSpPr>
          <p:cNvPr id="4" name="Slide Number Placeholder 3">
            <a:extLst>
              <a:ext uri="{FF2B5EF4-FFF2-40B4-BE49-F238E27FC236}">
                <a16:creationId xmlns:a16="http://schemas.microsoft.com/office/drawing/2014/main" id="{4BD872D8-5202-419B-92D4-2EC4599C9930}"/>
              </a:ext>
            </a:extLst>
          </p:cNvPr>
          <p:cNvSpPr>
            <a:spLocks noGrp="1"/>
          </p:cNvSpPr>
          <p:nvPr>
            <p:ph type="sldNum" sz="quarter" idx="12"/>
          </p:nvPr>
        </p:nvSpPr>
        <p:spPr/>
        <p:txBody>
          <a:bodyPr/>
          <a:lstStyle/>
          <a:p>
            <a:pPr defTabSz="342900" eaLnBrk="1" fontAlgn="auto" hangingPunct="1">
              <a:spcBef>
                <a:spcPts val="0"/>
              </a:spcBef>
              <a:spcAft>
                <a:spcPts val="0"/>
              </a:spcAft>
              <a:defRPr/>
            </a:pPr>
            <a:fld id="{C4478584-059C-2D44-81B5-39A441F216C2}" type="slidenum">
              <a:rPr lang="en-US" sz="1350">
                <a:solidFill>
                  <a:prstClr val="black"/>
                </a:solidFill>
                <a:latin typeface="Arial"/>
              </a:rPr>
              <a:pPr defTabSz="342900" eaLnBrk="1" fontAlgn="auto" hangingPunct="1">
                <a:spcBef>
                  <a:spcPts val="0"/>
                </a:spcBef>
                <a:spcAft>
                  <a:spcPts val="0"/>
                </a:spcAft>
                <a:defRPr/>
              </a:pPr>
              <a:t>215</a:t>
            </a:fld>
            <a:endParaRPr lang="en-US" sz="1350">
              <a:solidFill>
                <a:prstClr val="black"/>
              </a:solidFill>
              <a:latin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EF27-C1AD-0528-411E-F3E6F07457B6}"/>
              </a:ext>
            </a:extLst>
          </p:cNvPr>
          <p:cNvSpPr>
            <a:spLocks noGrp="1"/>
          </p:cNvSpPr>
          <p:nvPr>
            <p:ph type="title"/>
          </p:nvPr>
        </p:nvSpPr>
        <p:spPr>
          <a:xfrm>
            <a:off x="250825" y="0"/>
            <a:ext cx="8642350" cy="1203325"/>
          </a:xfrm>
        </p:spPr>
        <p:txBody>
          <a:bodyPr>
            <a:normAutofit fontScale="90000"/>
          </a:bodyPr>
          <a:lstStyle/>
          <a:p>
            <a:pPr>
              <a:defRPr/>
            </a:pPr>
            <a:r>
              <a:rPr lang="en-CA" sz="4000" b="1" dirty="0">
                <a:solidFill>
                  <a:srgbClr val="FFFF00"/>
                </a:solidFill>
              </a:rPr>
              <a:t>Wrongdoing </a:t>
            </a:r>
            <a:r>
              <a:rPr lang="en-CA" sz="4000" b="1" dirty="0">
                <a:solidFill>
                  <a:srgbClr val="FF0000"/>
                </a:solidFill>
              </a:rPr>
              <a:t>does not disqualify </a:t>
            </a:r>
            <a:br>
              <a:rPr lang="en-CA" sz="4000" b="1" dirty="0">
                <a:solidFill>
                  <a:srgbClr val="FFFF00"/>
                </a:solidFill>
              </a:rPr>
            </a:br>
            <a:r>
              <a:rPr lang="en-CA" sz="4000" b="1" dirty="0">
                <a:solidFill>
                  <a:srgbClr val="FFFF00"/>
                </a:solidFill>
              </a:rPr>
              <a:t>the </a:t>
            </a:r>
            <a:r>
              <a:rPr lang="en-CA" sz="4000" b="1" dirty="0">
                <a:solidFill>
                  <a:schemeClr val="bg1"/>
                </a:solidFill>
              </a:rPr>
              <a:t>public interest  defence</a:t>
            </a:r>
            <a:r>
              <a:rPr lang="en-CA" sz="4000" b="1" dirty="0">
                <a:solidFill>
                  <a:srgbClr val="FFFF00"/>
                </a:solidFill>
              </a:rPr>
              <a:t>.</a:t>
            </a:r>
            <a:br>
              <a:rPr lang="en-CA" dirty="0">
                <a:solidFill>
                  <a:srgbClr val="FFFF00"/>
                </a:solidFill>
              </a:rPr>
            </a:br>
            <a:endParaRPr lang="en-US" dirty="0"/>
          </a:p>
        </p:txBody>
      </p:sp>
      <p:sp>
        <p:nvSpPr>
          <p:cNvPr id="3" name="Content Placeholder 2">
            <a:extLst>
              <a:ext uri="{FF2B5EF4-FFF2-40B4-BE49-F238E27FC236}">
                <a16:creationId xmlns:a16="http://schemas.microsoft.com/office/drawing/2014/main" id="{09237822-A137-AA3E-6652-B2C8CC269D4A}"/>
              </a:ext>
            </a:extLst>
          </p:cNvPr>
          <p:cNvSpPr>
            <a:spLocks noGrp="1"/>
          </p:cNvSpPr>
          <p:nvPr>
            <p:ph sz="quarter" idx="10"/>
          </p:nvPr>
        </p:nvSpPr>
        <p:spPr>
          <a:xfrm>
            <a:off x="431800" y="1419225"/>
            <a:ext cx="8280400" cy="3600450"/>
          </a:xfrm>
        </p:spPr>
        <p:txBody>
          <a:bodyPr/>
          <a:lstStyle/>
          <a:p>
            <a:pPr marL="0" indent="0">
              <a:buFont typeface="Arial" panose="020B0604020202020204" pitchFamily="34" charset="0"/>
              <a:buNone/>
              <a:defRPr/>
            </a:pPr>
            <a:r>
              <a:rPr lang="en-CA" sz="2600" i="1" dirty="0">
                <a:solidFill>
                  <a:schemeClr val="bg1"/>
                </a:solidFill>
              </a:rPr>
              <a:t>“I can see </a:t>
            </a:r>
            <a:r>
              <a:rPr lang="en-CA" sz="2600" i="1" dirty="0">
                <a:solidFill>
                  <a:srgbClr val="FFFF00"/>
                </a:solidFill>
              </a:rPr>
              <a:t>no sensible reason why this defence should be limited to cases in which there has been wrongdoing</a:t>
            </a:r>
            <a:r>
              <a:rPr lang="en-CA" sz="2600" i="1" dirty="0">
                <a:solidFill>
                  <a:schemeClr val="bg1"/>
                </a:solidFill>
              </a:rPr>
              <a:t> on the part of the plaintiffs.... No doubt it is in such circumstances that the defence will usually arise, but it is not difficult to think of instances where, although there has been no wrongdoing on the part of the plaintiff, it may be vital in the public interest to publish a part of his confidential information”</a:t>
            </a:r>
            <a:endParaRPr lang="en-US" sz="2600" i="1" dirty="0">
              <a:solidFill>
                <a:schemeClr val="bg1"/>
              </a:solidFill>
            </a:endParaRPr>
          </a:p>
          <a:p>
            <a:pPr>
              <a:defRPr/>
            </a:pPr>
            <a:endParaRPr lang="en-US" dirty="0"/>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5">
            <a:extLst>
              <a:ext uri="{FF2B5EF4-FFF2-40B4-BE49-F238E27FC236}">
                <a16:creationId xmlns:a16="http://schemas.microsoft.com/office/drawing/2014/main" id="{3CDE56D1-826D-14ED-055D-6EBA321C0C25}"/>
              </a:ext>
            </a:extLst>
          </p:cNvPr>
          <p:cNvSpPr>
            <a:spLocks noGrp="1" noChangeArrowheads="1"/>
          </p:cNvSpPr>
          <p:nvPr>
            <p:ph type="title"/>
          </p:nvPr>
        </p:nvSpPr>
        <p:spPr bwMode="auto">
          <a:xfrm>
            <a:off x="250825" y="63500"/>
            <a:ext cx="8642350" cy="71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User rights</a:t>
            </a:r>
            <a:r>
              <a:rPr lang="en-US" altLang="en-US" b="1">
                <a:solidFill>
                  <a:srgbClr val="FF0000"/>
                </a:solidFill>
              </a:rPr>
              <a:t>:</a:t>
            </a:r>
            <a:r>
              <a:rPr lang="en-US" altLang="en-US" b="1">
                <a:solidFill>
                  <a:schemeClr val="bg1"/>
                </a:solidFill>
              </a:rPr>
              <a:t> Fair Dealing</a:t>
            </a:r>
          </a:p>
        </p:txBody>
      </p:sp>
      <p:sp>
        <p:nvSpPr>
          <p:cNvPr id="2" name="Content Placeholder 1">
            <a:extLst>
              <a:ext uri="{FF2B5EF4-FFF2-40B4-BE49-F238E27FC236}">
                <a16:creationId xmlns:a16="http://schemas.microsoft.com/office/drawing/2014/main" id="{96DC2E5B-A6E6-DF70-2218-1755CDFFF871}"/>
              </a:ext>
            </a:extLst>
          </p:cNvPr>
          <p:cNvSpPr>
            <a:spLocks noGrp="1"/>
          </p:cNvSpPr>
          <p:nvPr>
            <p:ph idx="1"/>
          </p:nvPr>
        </p:nvSpPr>
        <p:spPr>
          <a:xfrm>
            <a:off x="250825" y="915988"/>
            <a:ext cx="8642350" cy="4029075"/>
          </a:xfrm>
        </p:spPr>
        <p:txBody>
          <a:bodyPr>
            <a:noAutofit/>
          </a:bodyPr>
          <a:lstStyle/>
          <a:p>
            <a:pPr marL="0" indent="0">
              <a:buFont typeface="Arial" panose="020B0604020202020204" pitchFamily="34" charset="0"/>
              <a:buNone/>
              <a:defRPr/>
            </a:pPr>
            <a:r>
              <a:rPr lang="en-US" sz="1800" b="1" dirty="0">
                <a:solidFill>
                  <a:schemeClr val="bg1"/>
                </a:solidFill>
              </a:rPr>
              <a:t>Fair dealing</a:t>
            </a:r>
          </a:p>
          <a:p>
            <a:pPr>
              <a:defRPr/>
            </a:pPr>
            <a:r>
              <a:rPr lang="en-CA" sz="1800" dirty="0">
                <a:solidFill>
                  <a:schemeClr val="bg1"/>
                </a:solidFill>
              </a:rPr>
              <a:t>Under fair dealing, individuals have the </a:t>
            </a:r>
            <a:r>
              <a:rPr lang="en-CA" sz="1800" dirty="0">
                <a:solidFill>
                  <a:srgbClr val="FFFF00"/>
                </a:solidFill>
              </a:rPr>
              <a:t>right to use a substantial part of another’s copyright-protected expression without that person’s permission</a:t>
            </a:r>
            <a:r>
              <a:rPr lang="en-CA" sz="1800" dirty="0">
                <a:solidFill>
                  <a:schemeClr val="bg1"/>
                </a:solidFill>
              </a:rPr>
              <a:t>, provided that the individual acts </a:t>
            </a:r>
            <a:r>
              <a:rPr lang="en-CA" sz="1800" dirty="0">
                <a:solidFill>
                  <a:srgbClr val="FF0000"/>
                </a:solidFill>
              </a:rPr>
              <a:t>in furtherance of certain purposes</a:t>
            </a:r>
            <a:r>
              <a:rPr lang="en-CA" sz="1800" dirty="0">
                <a:solidFill>
                  <a:schemeClr val="bg1"/>
                </a:solidFill>
              </a:rPr>
              <a:t>, that the individual acts in a </a:t>
            </a:r>
            <a:r>
              <a:rPr lang="en-CA" sz="1800" dirty="0">
                <a:solidFill>
                  <a:srgbClr val="FF0000"/>
                </a:solidFill>
              </a:rPr>
              <a:t>fair manner</a:t>
            </a:r>
            <a:r>
              <a:rPr lang="en-CA" sz="1800" dirty="0">
                <a:solidFill>
                  <a:schemeClr val="bg1"/>
                </a:solidFill>
              </a:rPr>
              <a:t>, and that - in some cases - </a:t>
            </a:r>
            <a:r>
              <a:rPr lang="en-CA" sz="1800" dirty="0">
                <a:solidFill>
                  <a:srgbClr val="FFFF00"/>
                </a:solidFill>
              </a:rPr>
              <a:t>certain attribution requirements </a:t>
            </a:r>
            <a:r>
              <a:rPr lang="en-CA" sz="1800" dirty="0">
                <a:solidFill>
                  <a:schemeClr val="bg1"/>
                </a:solidFill>
              </a:rPr>
              <a:t>are satisfied. </a:t>
            </a:r>
          </a:p>
          <a:p>
            <a:pPr>
              <a:defRPr/>
            </a:pPr>
            <a:r>
              <a:rPr lang="en-CA" sz="1800" dirty="0">
                <a:solidFill>
                  <a:schemeClr val="bg1"/>
                </a:solidFill>
              </a:rPr>
              <a:t>Broadest defence to copyright infringement set out in the Copyright Act.</a:t>
            </a:r>
          </a:p>
          <a:p>
            <a:pPr>
              <a:defRPr/>
            </a:pPr>
            <a:r>
              <a:rPr lang="en-CA" sz="1800" dirty="0">
                <a:solidFill>
                  <a:schemeClr val="bg1"/>
                </a:solidFill>
              </a:rPr>
              <a:t>If fair dealing is made out, an individual will not be found to have infringed copyright.</a:t>
            </a:r>
          </a:p>
          <a:p>
            <a:pPr>
              <a:defRPr/>
            </a:pPr>
            <a:r>
              <a:rPr lang="en-CA" sz="1800" dirty="0">
                <a:solidFill>
                  <a:schemeClr val="bg1"/>
                </a:solidFill>
              </a:rPr>
              <a:t>This </a:t>
            </a:r>
            <a:r>
              <a:rPr lang="en-CA" sz="1800" dirty="0">
                <a:solidFill>
                  <a:srgbClr val="FFFF00"/>
                </a:solidFill>
              </a:rPr>
              <a:t>defence exists in various forms in several jurisdictions </a:t>
            </a:r>
            <a:r>
              <a:rPr lang="en-CA" sz="1800" dirty="0">
                <a:solidFill>
                  <a:schemeClr val="bg1"/>
                </a:solidFill>
              </a:rPr>
              <a:t>–  focus here is on the Canadian articulation of this defence.</a:t>
            </a:r>
          </a:p>
          <a:p>
            <a:pPr>
              <a:defRPr/>
            </a:pPr>
            <a:r>
              <a:rPr lang="en-CA" sz="1800" dirty="0">
                <a:solidFill>
                  <a:schemeClr val="bg1"/>
                </a:solidFill>
              </a:rPr>
              <a:t>We’ll start by looking at the language of the Copyright Act – and then we’ll look at how courts have interpreted these provisions. </a:t>
            </a:r>
            <a:endParaRPr lang="en-US" sz="1800" dirty="0"/>
          </a:p>
        </p:txBody>
      </p:sp>
      <p:sp>
        <p:nvSpPr>
          <p:cNvPr id="4" name="Slide Number Placeholder 3">
            <a:extLst>
              <a:ext uri="{FF2B5EF4-FFF2-40B4-BE49-F238E27FC236}">
                <a16:creationId xmlns:a16="http://schemas.microsoft.com/office/drawing/2014/main" id="{F682A177-7B22-B683-7D95-D850D6918D47}"/>
              </a:ext>
            </a:extLst>
          </p:cNvPr>
          <p:cNvSpPr>
            <a:spLocks noGrp="1"/>
          </p:cNvSpPr>
          <p:nvPr>
            <p:ph type="sldNum" sz="quarter" idx="12"/>
          </p:nvPr>
        </p:nvSpPr>
        <p:spPr/>
        <p:txBody>
          <a:bodyPr/>
          <a:lstStyle/>
          <a:p>
            <a:pPr defTabSz="342900" eaLnBrk="1" fontAlgn="auto" hangingPunct="1">
              <a:spcBef>
                <a:spcPts val="0"/>
              </a:spcBef>
              <a:spcAft>
                <a:spcPts val="0"/>
              </a:spcAft>
              <a:defRPr/>
            </a:pPr>
            <a:fld id="{217A08D5-E208-7E42-97C3-5C85DE64EA56}" type="slidenum">
              <a:rPr lang="en-US" sz="1350">
                <a:solidFill>
                  <a:prstClr val="black"/>
                </a:solidFill>
                <a:latin typeface="Arial"/>
              </a:rPr>
              <a:pPr defTabSz="342900" eaLnBrk="1" fontAlgn="auto" hangingPunct="1">
                <a:spcBef>
                  <a:spcPts val="0"/>
                </a:spcBef>
                <a:spcAft>
                  <a:spcPts val="0"/>
                </a:spcAft>
                <a:defRPr/>
              </a:pPr>
              <a:t>217</a:t>
            </a:fld>
            <a:endParaRPr lang="en-US" sz="1350">
              <a:solidFill>
                <a:prstClr val="black"/>
              </a:solidFill>
              <a:latin typeface="Arial"/>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89505-4053-5553-B02B-8B5594F75143}"/>
              </a:ext>
            </a:extLst>
          </p:cNvPr>
          <p:cNvSpPr>
            <a:spLocks noGrp="1"/>
          </p:cNvSpPr>
          <p:nvPr>
            <p:ph type="title"/>
          </p:nvPr>
        </p:nvSpPr>
        <p:spPr>
          <a:xfrm>
            <a:off x="457200" y="244475"/>
            <a:ext cx="8229600" cy="762000"/>
          </a:xfrm>
        </p:spPr>
        <p:txBody>
          <a:bodyPr>
            <a:normAutofit fontScale="90000"/>
          </a:bodyPr>
          <a:lstStyle/>
          <a:p>
            <a:pPr>
              <a:defRPr/>
            </a:pPr>
            <a:br>
              <a:rPr lang="en-US" dirty="0">
                <a:solidFill>
                  <a:schemeClr val="bg1"/>
                </a:solidFill>
              </a:rPr>
            </a:br>
            <a:r>
              <a:rPr lang="en-US" sz="4500" dirty="0">
                <a:solidFill>
                  <a:srgbClr val="FF0000"/>
                </a:solidFill>
              </a:rPr>
              <a:t>Fai</a:t>
            </a:r>
            <a:r>
              <a:rPr lang="en-US" sz="4500" dirty="0">
                <a:solidFill>
                  <a:schemeClr val="bg1"/>
                </a:solidFill>
              </a:rPr>
              <a:t>r Deal</a:t>
            </a:r>
            <a:r>
              <a:rPr lang="en-US" sz="4500" dirty="0">
                <a:solidFill>
                  <a:srgbClr val="FF0000"/>
                </a:solidFill>
              </a:rPr>
              <a:t>ing</a:t>
            </a:r>
            <a:r>
              <a:rPr lang="en-US" sz="4500" dirty="0">
                <a:solidFill>
                  <a:schemeClr val="bg1"/>
                </a:solidFill>
              </a:rPr>
              <a:t> v. Fair </a:t>
            </a:r>
            <a:r>
              <a:rPr lang="en-US" sz="4500" dirty="0">
                <a:solidFill>
                  <a:srgbClr val="FF0000"/>
                </a:solidFill>
              </a:rPr>
              <a:t>U</a:t>
            </a:r>
            <a:r>
              <a:rPr lang="en-US" sz="4500" dirty="0">
                <a:solidFill>
                  <a:schemeClr val="bg1"/>
                </a:solidFill>
              </a:rPr>
              <a:t>s</a:t>
            </a:r>
            <a:r>
              <a:rPr lang="en-US" sz="4500" dirty="0">
                <a:solidFill>
                  <a:srgbClr val="00B0F0"/>
                </a:solidFill>
              </a:rPr>
              <a:t>e</a:t>
            </a:r>
            <a:br>
              <a:rPr lang="en-US" dirty="0">
                <a:solidFill>
                  <a:schemeClr val="bg1"/>
                </a:solidFill>
              </a:rPr>
            </a:br>
            <a:endParaRPr lang="en-US" dirty="0"/>
          </a:p>
        </p:txBody>
      </p:sp>
      <p:pic>
        <p:nvPicPr>
          <p:cNvPr id="237570" name="Picture 4">
            <a:extLst>
              <a:ext uri="{FF2B5EF4-FFF2-40B4-BE49-F238E27FC236}">
                <a16:creationId xmlns:a16="http://schemas.microsoft.com/office/drawing/2014/main" id="{11AAE7BD-DAC1-8895-61F4-277C9F66CAF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74800" y="1903413"/>
            <a:ext cx="29972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71" name="Picture 5">
            <a:extLst>
              <a:ext uri="{FF2B5EF4-FFF2-40B4-BE49-F238E27FC236}">
                <a16:creationId xmlns:a16="http://schemas.microsoft.com/office/drawing/2014/main" id="{B5CBE058-17DC-7893-8D28-6FA48026CE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3450" y="1931988"/>
            <a:ext cx="282575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descr="A screenshot of a social media post&#10;&#10;Description automatically generated">
            <a:extLst>
              <a:ext uri="{FF2B5EF4-FFF2-40B4-BE49-F238E27FC236}">
                <a16:creationId xmlns:a16="http://schemas.microsoft.com/office/drawing/2014/main" id="{ACB9101A-DB38-C106-DB70-6237F4F01BB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06688" y="123825"/>
            <a:ext cx="3730625"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8594" name="TextBox 1">
            <a:extLst>
              <a:ext uri="{FF2B5EF4-FFF2-40B4-BE49-F238E27FC236}">
                <a16:creationId xmlns:a16="http://schemas.microsoft.com/office/drawing/2014/main" id="{25DBEA26-6AC1-7E3C-FE3E-4676C2EB88CA}"/>
              </a:ext>
            </a:extLst>
          </p:cNvPr>
          <p:cNvSpPr txBox="1">
            <a:spLocks noChangeArrowheads="1"/>
          </p:cNvSpPr>
          <p:nvPr/>
        </p:nvSpPr>
        <p:spPr bwMode="auto">
          <a:xfrm>
            <a:off x="1257300" y="4516438"/>
            <a:ext cx="66294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342900">
              <a:defRPr sz="2400">
                <a:solidFill>
                  <a:schemeClr val="tx1"/>
                </a:solidFill>
                <a:latin typeface="Arial" panose="020B0604020202020204" pitchFamily="34" charset="0"/>
                <a:ea typeface="MS PGothic" panose="020B0600070205080204" pitchFamily="34" charset="-128"/>
              </a:defRPr>
            </a:lvl1pPr>
            <a:lvl2pPr marL="742950" indent="-285750" defTabSz="342900">
              <a:defRPr sz="2400">
                <a:solidFill>
                  <a:schemeClr val="tx1"/>
                </a:solidFill>
                <a:latin typeface="Arial" panose="020B0604020202020204" pitchFamily="34" charset="0"/>
                <a:ea typeface="MS PGothic" panose="020B0600070205080204" pitchFamily="34" charset="-128"/>
              </a:defRPr>
            </a:lvl2pPr>
            <a:lvl3pPr marL="1143000" indent="-228600" defTabSz="342900">
              <a:defRPr sz="2400">
                <a:solidFill>
                  <a:schemeClr val="tx1"/>
                </a:solidFill>
                <a:latin typeface="Arial" panose="020B0604020202020204" pitchFamily="34" charset="0"/>
                <a:ea typeface="MS PGothic" panose="020B0600070205080204" pitchFamily="34" charset="-128"/>
              </a:defRPr>
            </a:lvl3pPr>
            <a:lvl4pPr marL="1600200" indent="-228600" defTabSz="342900">
              <a:defRPr sz="2400">
                <a:solidFill>
                  <a:schemeClr val="tx1"/>
                </a:solidFill>
                <a:latin typeface="Arial" panose="020B0604020202020204" pitchFamily="34" charset="0"/>
                <a:ea typeface="MS PGothic" panose="020B0600070205080204" pitchFamily="34" charset="-128"/>
              </a:defRPr>
            </a:lvl4pPr>
            <a:lvl5pPr marL="2057400" indent="-228600" defTabSz="342900">
              <a:defRPr sz="2400">
                <a:solidFill>
                  <a:schemeClr val="tx1"/>
                </a:solidFill>
                <a:latin typeface="Arial" panose="020B0604020202020204" pitchFamily="34" charset="0"/>
                <a:ea typeface="MS PGothic" panose="020B0600070205080204" pitchFamily="34" charset="-128"/>
              </a:defRPr>
            </a:lvl5pPr>
            <a:lvl6pPr marL="2514600" indent="-228600" defTabSz="3429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3429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3429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3429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a:solidFill>
                  <a:srgbClr val="000000"/>
                </a:solidFill>
                <a:hlinkClick r:id="rId3"/>
              </a:rPr>
              <a:t>https://papers.ssrn.com/sol3/papers.cfm?abstract_id=3228052</a:t>
            </a:r>
            <a:r>
              <a:rPr lang="en-US" altLang="en-US" sz="1800">
                <a:solidFill>
                  <a:srgbClr val="000000"/>
                </a:solidFill>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70EB6E35-8E20-77FB-B034-F129142F7C7E}"/>
              </a:ext>
            </a:extLst>
          </p:cNvPr>
          <p:cNvSpPr>
            <a:spLocks noGrp="1" noChangeArrowheads="1"/>
          </p:cNvSpPr>
          <p:nvPr>
            <p:ph type="title"/>
          </p:nvPr>
        </p:nvSpPr>
        <p:spPr bwMode="auto">
          <a:xfrm>
            <a:off x="1485900" y="0"/>
            <a:ext cx="6172200" cy="1211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300" b="1">
                <a:solidFill>
                  <a:srgbClr val="FFFF00"/>
                </a:solidFill>
              </a:rPr>
              <a:t>Anything </a:t>
            </a:r>
            <a:r>
              <a:rPr lang="en-US" altLang="en-US" sz="3300" b="1">
                <a:solidFill>
                  <a:schemeClr val="bg1"/>
                </a:solidFill>
              </a:rPr>
              <a:t>&amp;</a:t>
            </a:r>
            <a:r>
              <a:rPr lang="en-US" altLang="en-US" sz="3300" b="1">
                <a:solidFill>
                  <a:srgbClr val="FFFF00"/>
                </a:solidFill>
              </a:rPr>
              <a:t> everything </a:t>
            </a:r>
            <a:r>
              <a:rPr lang="en-US" altLang="en-US" sz="3300" b="1">
                <a:solidFill>
                  <a:srgbClr val="92D050"/>
                </a:solidFill>
              </a:rPr>
              <a:t>can be done via email</a:t>
            </a:r>
            <a:r>
              <a:rPr lang="en-US" altLang="en-US" sz="3300" b="1">
                <a:solidFill>
                  <a:srgbClr val="FFFF00"/>
                </a:solidFill>
              </a:rPr>
              <a:t> if you prefer</a:t>
            </a:r>
          </a:p>
        </p:txBody>
      </p:sp>
      <p:pic>
        <p:nvPicPr>
          <p:cNvPr id="6" name="Content Placeholder 5">
            <a:extLst>
              <a:ext uri="{FF2B5EF4-FFF2-40B4-BE49-F238E27FC236}">
                <a16:creationId xmlns:a16="http://schemas.microsoft.com/office/drawing/2014/main" id="{6B301EBB-E35D-BE28-923D-7B3BD6080CB1}"/>
              </a:ext>
            </a:extLst>
          </p:cNvPr>
          <p:cNvPicPr>
            <a:picLocks noGrp="1" noChangeAspect="1"/>
          </p:cNvPicPr>
          <p:nvPr>
            <p:ph sz="quarter" idx="10"/>
          </p:nvPr>
        </p:nvPicPr>
        <p:blipFill>
          <a:blip r:embed="rId2"/>
          <a:stretch>
            <a:fillRect/>
          </a:stretch>
        </p:blipFill>
        <p:spPr>
          <a:xfrm>
            <a:off x="2541588" y="1549400"/>
            <a:ext cx="4060825" cy="2538413"/>
          </a:xfrm>
        </p:spPr>
      </p:pic>
      <p:pic>
        <p:nvPicPr>
          <p:cNvPr id="59395" name="Content Placeholder 5">
            <a:extLst>
              <a:ext uri="{FF2B5EF4-FFF2-40B4-BE49-F238E27FC236}">
                <a16:creationId xmlns:a16="http://schemas.microsoft.com/office/drawing/2014/main" id="{E4CA1B69-0C0F-06EC-5776-D6AF6D50709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3725" y="1492250"/>
            <a:ext cx="541655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extBox 1">
            <a:extLst>
              <a:ext uri="{FF2B5EF4-FFF2-40B4-BE49-F238E27FC236}">
                <a16:creationId xmlns:a16="http://schemas.microsoft.com/office/drawing/2014/main" id="{AC90C74D-9B27-67CD-ABD1-81B613ABBD1D}"/>
              </a:ext>
            </a:extLst>
          </p:cNvPr>
          <p:cNvSpPr txBox="1">
            <a:spLocks noChangeArrowheads="1"/>
          </p:cNvSpPr>
          <p:nvPr/>
        </p:nvSpPr>
        <p:spPr bwMode="auto">
          <a:xfrm>
            <a:off x="660400" y="292100"/>
            <a:ext cx="7823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4800" b="1">
                <a:solidFill>
                  <a:srgbClr val="FFFF00"/>
                </a:solidFill>
              </a:rPr>
              <a:t>Users</a:t>
            </a:r>
            <a:r>
              <a:rPr lang="en-US" altLang="en-US" sz="4800" b="1">
                <a:solidFill>
                  <a:srgbClr val="FF0000"/>
                </a:solidFill>
              </a:rPr>
              <a:t>’</a:t>
            </a:r>
            <a:r>
              <a:rPr lang="en-US" altLang="en-US" sz="4800" b="1">
                <a:solidFill>
                  <a:srgbClr val="FFFF00"/>
                </a:solidFill>
              </a:rPr>
              <a:t> rights</a:t>
            </a:r>
            <a:r>
              <a:rPr lang="en-US" altLang="en-US" sz="4800" b="1">
                <a:solidFill>
                  <a:srgbClr val="FF0000"/>
                </a:solidFill>
              </a:rPr>
              <a:t>:</a:t>
            </a:r>
            <a:r>
              <a:rPr lang="en-US" altLang="en-US" sz="4800" b="1">
                <a:solidFill>
                  <a:srgbClr val="FFFFFF"/>
                </a:solidFill>
              </a:rPr>
              <a:t> Fair Dealing</a:t>
            </a:r>
            <a:endParaRPr lang="en-US" altLang="en-US" sz="4800">
              <a:solidFill>
                <a:srgbClr val="002040"/>
              </a:solidFill>
            </a:endParaRPr>
          </a:p>
        </p:txBody>
      </p:sp>
      <p:sp>
        <p:nvSpPr>
          <p:cNvPr id="239618" name="TextBox 3">
            <a:extLst>
              <a:ext uri="{FF2B5EF4-FFF2-40B4-BE49-F238E27FC236}">
                <a16:creationId xmlns:a16="http://schemas.microsoft.com/office/drawing/2014/main" id="{19D639C6-779E-1192-FB5B-027B88324084}"/>
              </a:ext>
            </a:extLst>
          </p:cNvPr>
          <p:cNvSpPr txBox="1">
            <a:spLocks noChangeArrowheads="1"/>
          </p:cNvSpPr>
          <p:nvPr/>
        </p:nvSpPr>
        <p:spPr bwMode="auto">
          <a:xfrm>
            <a:off x="468313" y="1635125"/>
            <a:ext cx="8207375"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buFont typeface="Arial" panose="020B0604020202020204" pitchFamily="34" charset="0"/>
              <a:buNone/>
            </a:pPr>
            <a:r>
              <a:rPr lang="en-US" altLang="en-US" sz="4400" b="1">
                <a:solidFill>
                  <a:srgbClr val="FFFFFF"/>
                </a:solidFill>
              </a:rPr>
              <a:t>29.</a:t>
            </a:r>
            <a:r>
              <a:rPr lang="en-US" altLang="en-US" sz="4400">
                <a:solidFill>
                  <a:srgbClr val="FFFFFF"/>
                </a:solidFill>
              </a:rPr>
              <a:t> Fair dealing for the purpose of </a:t>
            </a:r>
            <a:r>
              <a:rPr lang="en-US" altLang="en-US" sz="4400">
                <a:solidFill>
                  <a:srgbClr val="FFFF00"/>
                </a:solidFill>
              </a:rPr>
              <a:t>research</a:t>
            </a:r>
            <a:r>
              <a:rPr lang="en-US" altLang="en-US" sz="4400">
                <a:solidFill>
                  <a:srgbClr val="FFFFFF"/>
                </a:solidFill>
              </a:rPr>
              <a:t>, </a:t>
            </a:r>
            <a:r>
              <a:rPr lang="en-US" altLang="en-US" sz="4400">
                <a:solidFill>
                  <a:srgbClr val="FFFF00"/>
                </a:solidFill>
              </a:rPr>
              <a:t>private study</a:t>
            </a:r>
            <a:r>
              <a:rPr lang="en-US" altLang="en-US" sz="4400">
                <a:solidFill>
                  <a:srgbClr val="FFFFFF"/>
                </a:solidFill>
              </a:rPr>
              <a:t>, </a:t>
            </a:r>
            <a:r>
              <a:rPr lang="en-US" altLang="en-US" sz="4400">
                <a:solidFill>
                  <a:srgbClr val="FFFF00"/>
                </a:solidFill>
              </a:rPr>
              <a:t>education</a:t>
            </a:r>
            <a:r>
              <a:rPr lang="en-US" altLang="en-US" sz="4400">
                <a:solidFill>
                  <a:srgbClr val="FFFFFF"/>
                </a:solidFill>
              </a:rPr>
              <a:t>, </a:t>
            </a:r>
            <a:r>
              <a:rPr lang="en-US" altLang="en-US" sz="4400">
                <a:solidFill>
                  <a:srgbClr val="FFFF00"/>
                </a:solidFill>
              </a:rPr>
              <a:t>parody</a:t>
            </a:r>
            <a:r>
              <a:rPr lang="en-US" altLang="en-US" sz="4400">
                <a:solidFill>
                  <a:srgbClr val="FFFFFF"/>
                </a:solidFill>
              </a:rPr>
              <a:t> </a:t>
            </a:r>
            <a:r>
              <a:rPr lang="en-US" altLang="en-US" sz="4400">
                <a:solidFill>
                  <a:srgbClr val="FF0000"/>
                </a:solidFill>
              </a:rPr>
              <a:t>or</a:t>
            </a:r>
            <a:r>
              <a:rPr lang="en-US" altLang="en-US" sz="4400">
                <a:solidFill>
                  <a:srgbClr val="FFFFFF"/>
                </a:solidFill>
              </a:rPr>
              <a:t> </a:t>
            </a:r>
            <a:r>
              <a:rPr lang="en-US" altLang="en-US" sz="4400">
                <a:solidFill>
                  <a:srgbClr val="FFFF00"/>
                </a:solidFill>
              </a:rPr>
              <a:t>satire</a:t>
            </a:r>
            <a:r>
              <a:rPr lang="en-US" altLang="en-US" sz="4400">
                <a:solidFill>
                  <a:srgbClr val="FFFFFF"/>
                </a:solidFill>
              </a:rPr>
              <a:t> </a:t>
            </a:r>
            <a:r>
              <a:rPr lang="en-US" altLang="en-US" sz="4400">
                <a:solidFill>
                  <a:srgbClr val="FF0000"/>
                </a:solidFill>
              </a:rPr>
              <a:t>does not infringe copyright</a:t>
            </a:r>
            <a:r>
              <a:rPr lang="en-US" altLang="en-US" sz="4400">
                <a:solidFill>
                  <a:srgbClr val="FFFFFF"/>
                </a:solidFill>
              </a:rPr>
              <a:t>.</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5">
            <a:extLst>
              <a:ext uri="{FF2B5EF4-FFF2-40B4-BE49-F238E27FC236}">
                <a16:creationId xmlns:a16="http://schemas.microsoft.com/office/drawing/2014/main" id="{28BF5DE9-EB67-724B-05FC-1F6937A75BB4}"/>
              </a:ext>
            </a:extLst>
          </p:cNvPr>
          <p:cNvSpPr>
            <a:spLocks noGrp="1" noChangeArrowheads="1"/>
          </p:cNvSpPr>
          <p:nvPr>
            <p:ph type="title"/>
          </p:nvPr>
        </p:nvSpPr>
        <p:spPr bwMode="auto">
          <a:xfrm>
            <a:off x="107950" y="206375"/>
            <a:ext cx="8856663"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4000" b="1">
                <a:solidFill>
                  <a:srgbClr val="FFFF00"/>
                </a:solidFill>
              </a:rPr>
              <a:t>Fair Dealing</a:t>
            </a:r>
            <a:r>
              <a:rPr lang="en-US" altLang="en-US" sz="4000" b="1">
                <a:solidFill>
                  <a:srgbClr val="FF0000"/>
                </a:solidFill>
              </a:rPr>
              <a:t>:</a:t>
            </a:r>
            <a:r>
              <a:rPr lang="en-US" altLang="en-US" sz="4000" b="1">
                <a:solidFill>
                  <a:srgbClr val="FFFF00"/>
                </a:solidFill>
              </a:rPr>
              <a:t> </a:t>
            </a:r>
            <a:r>
              <a:rPr lang="en-US" altLang="en-US" sz="4000" b="1">
                <a:solidFill>
                  <a:schemeClr val="bg1"/>
                </a:solidFill>
              </a:rPr>
              <a:t>Criticism or Review</a:t>
            </a:r>
            <a:endParaRPr lang="en-US" altLang="en-US" sz="4000" b="1"/>
          </a:p>
        </p:txBody>
      </p:sp>
      <p:sp>
        <p:nvSpPr>
          <p:cNvPr id="2" name="Content Placeholder 1">
            <a:extLst>
              <a:ext uri="{FF2B5EF4-FFF2-40B4-BE49-F238E27FC236}">
                <a16:creationId xmlns:a16="http://schemas.microsoft.com/office/drawing/2014/main" id="{DD917688-A020-1029-7431-CB9DD7286C23}"/>
              </a:ext>
            </a:extLst>
          </p:cNvPr>
          <p:cNvSpPr>
            <a:spLocks noGrp="1"/>
          </p:cNvSpPr>
          <p:nvPr>
            <p:ph idx="1"/>
          </p:nvPr>
        </p:nvSpPr>
        <p:spPr>
          <a:xfrm>
            <a:off x="358775" y="1276350"/>
            <a:ext cx="8426450" cy="3660775"/>
          </a:xfrm>
        </p:spPr>
        <p:txBody>
          <a:bodyPr>
            <a:normAutofit/>
          </a:bodyPr>
          <a:lstStyle/>
          <a:p>
            <a:pPr marL="0" indent="0">
              <a:lnSpc>
                <a:spcPct val="110000"/>
              </a:lnSpc>
              <a:buFont typeface="Arial" panose="020B0604020202020204" pitchFamily="34" charset="0"/>
              <a:buNone/>
              <a:defRPr/>
            </a:pPr>
            <a:r>
              <a:rPr lang="en-US" sz="2625" b="1" dirty="0">
                <a:solidFill>
                  <a:schemeClr val="bg1"/>
                </a:solidFill>
              </a:rPr>
              <a:t>29.1</a:t>
            </a:r>
            <a:r>
              <a:rPr lang="en-US" sz="2625" dirty="0">
                <a:solidFill>
                  <a:schemeClr val="bg1"/>
                </a:solidFill>
              </a:rPr>
              <a:t> </a:t>
            </a:r>
            <a:r>
              <a:rPr lang="en-US" sz="2625" dirty="0">
                <a:solidFill>
                  <a:srgbClr val="FFFF00"/>
                </a:solidFill>
              </a:rPr>
              <a:t>Fair dealing </a:t>
            </a:r>
            <a:r>
              <a:rPr lang="en-US" sz="2625" dirty="0">
                <a:solidFill>
                  <a:schemeClr val="bg1"/>
                </a:solidFill>
              </a:rPr>
              <a:t>for the purpose of </a:t>
            </a:r>
            <a:r>
              <a:rPr lang="en-US" sz="2625" dirty="0">
                <a:solidFill>
                  <a:srgbClr val="FFFF00"/>
                </a:solidFill>
              </a:rPr>
              <a:t>criticism or review</a:t>
            </a:r>
            <a:r>
              <a:rPr lang="en-US" sz="2625" dirty="0">
                <a:solidFill>
                  <a:schemeClr val="bg1"/>
                </a:solidFill>
              </a:rPr>
              <a:t> </a:t>
            </a:r>
            <a:r>
              <a:rPr lang="en-US" sz="2625" dirty="0">
                <a:solidFill>
                  <a:srgbClr val="FF0000"/>
                </a:solidFill>
              </a:rPr>
              <a:t>does not infringe </a:t>
            </a:r>
            <a:r>
              <a:rPr lang="en-US" sz="2625" dirty="0">
                <a:solidFill>
                  <a:schemeClr val="bg1"/>
                </a:solidFill>
              </a:rPr>
              <a:t>copyright</a:t>
            </a:r>
            <a:r>
              <a:rPr lang="en-US" sz="2625" dirty="0">
                <a:solidFill>
                  <a:srgbClr val="FF0000"/>
                </a:solidFill>
              </a:rPr>
              <a:t> if </a:t>
            </a:r>
            <a:r>
              <a:rPr lang="en-US" sz="2625" dirty="0">
                <a:solidFill>
                  <a:schemeClr val="bg1"/>
                </a:solidFill>
              </a:rPr>
              <a:t>the following are </a:t>
            </a:r>
            <a:r>
              <a:rPr lang="en-US" sz="2625" dirty="0">
                <a:solidFill>
                  <a:srgbClr val="FFFF00"/>
                </a:solidFill>
              </a:rPr>
              <a:t>mentioned:</a:t>
            </a:r>
            <a:endParaRPr lang="en-CA" sz="2625" dirty="0">
              <a:solidFill>
                <a:srgbClr val="FFFF00"/>
              </a:solidFill>
            </a:endParaRPr>
          </a:p>
          <a:p>
            <a:pPr marL="0" indent="0">
              <a:lnSpc>
                <a:spcPct val="110000"/>
              </a:lnSpc>
              <a:buFont typeface="Arial" panose="020B0604020202020204" pitchFamily="34" charset="0"/>
              <a:buNone/>
              <a:defRPr/>
            </a:pPr>
            <a:r>
              <a:rPr lang="en-US" sz="2625" dirty="0">
                <a:solidFill>
                  <a:schemeClr val="bg1"/>
                </a:solidFill>
              </a:rPr>
              <a:t>		(</a:t>
            </a:r>
            <a:r>
              <a:rPr lang="en-US" sz="2625" i="1" dirty="0">
                <a:solidFill>
                  <a:schemeClr val="bg1"/>
                </a:solidFill>
              </a:rPr>
              <a:t>a</a:t>
            </a:r>
            <a:r>
              <a:rPr lang="en-US" sz="2625" dirty="0">
                <a:solidFill>
                  <a:schemeClr val="bg1"/>
                </a:solidFill>
              </a:rPr>
              <a:t>) the </a:t>
            </a:r>
            <a:r>
              <a:rPr lang="en-US" sz="2625" dirty="0">
                <a:solidFill>
                  <a:srgbClr val="FFFF00"/>
                </a:solidFill>
              </a:rPr>
              <a:t>source</a:t>
            </a:r>
            <a:r>
              <a:rPr lang="en-US" sz="2625" dirty="0">
                <a:solidFill>
                  <a:schemeClr val="bg1"/>
                </a:solidFill>
              </a:rPr>
              <a:t>; and</a:t>
            </a:r>
            <a:endParaRPr lang="en-CA" sz="2625" dirty="0">
              <a:solidFill>
                <a:schemeClr val="bg1"/>
              </a:solidFill>
            </a:endParaRPr>
          </a:p>
          <a:p>
            <a:pPr marL="300038" lvl="1" indent="0">
              <a:lnSpc>
                <a:spcPct val="110000"/>
              </a:lnSpc>
              <a:buFont typeface="Arial" panose="020B0604020202020204" pitchFamily="34" charset="0"/>
              <a:buNone/>
              <a:defRPr/>
            </a:pPr>
            <a:r>
              <a:rPr lang="en-US" sz="2625" dirty="0">
                <a:solidFill>
                  <a:schemeClr val="bg1"/>
                </a:solidFill>
              </a:rPr>
              <a:t>		(</a:t>
            </a:r>
            <a:r>
              <a:rPr lang="en-US" sz="2625" i="1" dirty="0">
                <a:solidFill>
                  <a:schemeClr val="bg1"/>
                </a:solidFill>
              </a:rPr>
              <a:t>b</a:t>
            </a:r>
            <a:r>
              <a:rPr lang="en-US" sz="2625" dirty="0">
                <a:solidFill>
                  <a:schemeClr val="bg1"/>
                </a:solidFill>
              </a:rPr>
              <a:t>) if given in the source, the name of the            		(</a:t>
            </a:r>
            <a:r>
              <a:rPr lang="en-US" sz="2625" dirty="0" err="1">
                <a:solidFill>
                  <a:schemeClr val="bg1"/>
                </a:solidFill>
              </a:rPr>
              <a:t>i</a:t>
            </a:r>
            <a:r>
              <a:rPr lang="en-US" sz="2625" dirty="0">
                <a:solidFill>
                  <a:schemeClr val="bg1"/>
                </a:solidFill>
              </a:rPr>
              <a:t>) </a:t>
            </a:r>
            <a:r>
              <a:rPr lang="en-US" sz="2625" dirty="0">
                <a:solidFill>
                  <a:srgbClr val="FFFF00"/>
                </a:solidFill>
              </a:rPr>
              <a:t>author</a:t>
            </a:r>
            <a:r>
              <a:rPr lang="en-US" sz="2625" dirty="0">
                <a:solidFill>
                  <a:schemeClr val="bg1"/>
                </a:solidFill>
              </a:rPr>
              <a:t>, in the case of a work </a:t>
            </a:r>
            <a:endParaRPr lang="en-CA" sz="2625" dirty="0">
              <a:solidFill>
                <a:schemeClr val="bg1"/>
              </a:solidFill>
            </a:endParaRPr>
          </a:p>
          <a:p>
            <a:pPr marL="0" indent="0">
              <a:buFont typeface="Arial" panose="020B0604020202020204" pitchFamily="34" charset="0"/>
              <a:buNone/>
              <a:defRPr/>
            </a:pPr>
            <a:endParaRPr lang="en-US" dirty="0"/>
          </a:p>
          <a:p>
            <a:pPr lvl="2">
              <a:defRPr/>
            </a:pPr>
            <a:endParaRPr lang="en-US" dirty="0"/>
          </a:p>
        </p:txBody>
      </p:sp>
      <p:sp>
        <p:nvSpPr>
          <p:cNvPr id="4" name="Slide Number Placeholder 3">
            <a:extLst>
              <a:ext uri="{FF2B5EF4-FFF2-40B4-BE49-F238E27FC236}">
                <a16:creationId xmlns:a16="http://schemas.microsoft.com/office/drawing/2014/main" id="{69CD0CEB-FC51-D9FF-22B3-3C9ACBC33EA7}"/>
              </a:ext>
            </a:extLst>
          </p:cNvPr>
          <p:cNvSpPr>
            <a:spLocks noGrp="1"/>
          </p:cNvSpPr>
          <p:nvPr>
            <p:ph type="sldNum" sz="quarter" idx="12"/>
          </p:nvPr>
        </p:nvSpPr>
        <p:spPr/>
        <p:txBody>
          <a:bodyPr/>
          <a:lstStyle/>
          <a:p>
            <a:pPr defTabSz="342900" eaLnBrk="1" fontAlgn="auto" hangingPunct="1">
              <a:spcBef>
                <a:spcPts val="0"/>
              </a:spcBef>
              <a:spcAft>
                <a:spcPts val="0"/>
              </a:spcAft>
              <a:defRPr/>
            </a:pPr>
            <a:fld id="{5CAE02AA-BA20-B348-8E38-2B05C17B1CB4}" type="slidenum">
              <a:rPr lang="en-US" sz="1350">
                <a:solidFill>
                  <a:prstClr val="black"/>
                </a:solidFill>
                <a:latin typeface="Arial"/>
              </a:rPr>
              <a:pPr defTabSz="342900" eaLnBrk="1" fontAlgn="auto" hangingPunct="1">
                <a:spcBef>
                  <a:spcPts val="0"/>
                </a:spcBef>
                <a:spcAft>
                  <a:spcPts val="0"/>
                </a:spcAft>
                <a:defRPr/>
              </a:pPr>
              <a:t>221</a:t>
            </a:fld>
            <a:endParaRPr lang="en-US" sz="1350">
              <a:solidFill>
                <a:prstClr val="black"/>
              </a:solidFill>
              <a:latin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5">
            <a:extLst>
              <a:ext uri="{FF2B5EF4-FFF2-40B4-BE49-F238E27FC236}">
                <a16:creationId xmlns:a16="http://schemas.microsoft.com/office/drawing/2014/main" id="{A8359646-B382-E976-84D9-5325E0AAD0CA}"/>
              </a:ext>
            </a:extLst>
          </p:cNvPr>
          <p:cNvSpPr>
            <a:spLocks noGrp="1" noChangeArrowheads="1"/>
          </p:cNvSpPr>
          <p:nvPr>
            <p:ph type="title"/>
          </p:nvPr>
        </p:nvSpPr>
        <p:spPr bwMode="auto">
          <a:xfrm>
            <a:off x="250825" y="230188"/>
            <a:ext cx="8642350" cy="857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a:solidFill>
                  <a:srgbClr val="FFFF00"/>
                </a:solidFill>
              </a:rPr>
              <a:t>Fair Dealing</a:t>
            </a:r>
            <a:r>
              <a:rPr lang="en-US" altLang="en-US" b="1">
                <a:solidFill>
                  <a:srgbClr val="FF0000"/>
                </a:solidFill>
              </a:rPr>
              <a:t>:</a:t>
            </a:r>
            <a:r>
              <a:rPr lang="en-US" altLang="en-US" b="1">
                <a:solidFill>
                  <a:srgbClr val="FFFF00"/>
                </a:solidFill>
              </a:rPr>
              <a:t> </a:t>
            </a:r>
            <a:r>
              <a:rPr lang="en-US" altLang="en-US" b="1">
                <a:solidFill>
                  <a:schemeClr val="bg1"/>
                </a:solidFill>
              </a:rPr>
              <a:t>News Reporting</a:t>
            </a:r>
            <a:endParaRPr lang="en-US" altLang="en-US" b="1"/>
          </a:p>
        </p:txBody>
      </p:sp>
      <p:sp>
        <p:nvSpPr>
          <p:cNvPr id="2" name="Content Placeholder 1">
            <a:extLst>
              <a:ext uri="{FF2B5EF4-FFF2-40B4-BE49-F238E27FC236}">
                <a16:creationId xmlns:a16="http://schemas.microsoft.com/office/drawing/2014/main" id="{0BD56A55-8DA8-A090-6C51-8AFD63589D64}"/>
              </a:ext>
            </a:extLst>
          </p:cNvPr>
          <p:cNvSpPr>
            <a:spLocks noGrp="1"/>
          </p:cNvSpPr>
          <p:nvPr>
            <p:ph idx="1"/>
          </p:nvPr>
        </p:nvSpPr>
        <p:spPr>
          <a:xfrm>
            <a:off x="179388" y="1674813"/>
            <a:ext cx="8785225" cy="3238500"/>
          </a:xfrm>
        </p:spPr>
        <p:txBody>
          <a:bodyPr>
            <a:normAutofit/>
          </a:bodyPr>
          <a:lstStyle/>
          <a:p>
            <a:pPr marL="0" indent="0">
              <a:lnSpc>
                <a:spcPct val="110000"/>
              </a:lnSpc>
              <a:buFont typeface="Arial" panose="020B0604020202020204" pitchFamily="34" charset="0"/>
              <a:buNone/>
              <a:defRPr/>
            </a:pPr>
            <a:r>
              <a:rPr lang="en-US" sz="2625" b="1" dirty="0">
                <a:solidFill>
                  <a:schemeClr val="bg1"/>
                </a:solidFill>
              </a:rPr>
              <a:t>29.2</a:t>
            </a:r>
            <a:r>
              <a:rPr lang="en-US" sz="2625" dirty="0">
                <a:solidFill>
                  <a:schemeClr val="bg1"/>
                </a:solidFill>
              </a:rPr>
              <a:t> </a:t>
            </a:r>
            <a:r>
              <a:rPr lang="en-US" sz="2625" dirty="0">
                <a:solidFill>
                  <a:srgbClr val="FFFF00"/>
                </a:solidFill>
              </a:rPr>
              <a:t>Fair dealing </a:t>
            </a:r>
            <a:r>
              <a:rPr lang="en-US" sz="2625" dirty="0">
                <a:solidFill>
                  <a:schemeClr val="bg1"/>
                </a:solidFill>
              </a:rPr>
              <a:t>for the purpose of </a:t>
            </a:r>
            <a:r>
              <a:rPr lang="en-US" sz="2625" dirty="0">
                <a:solidFill>
                  <a:srgbClr val="FFFF00"/>
                </a:solidFill>
              </a:rPr>
              <a:t>news reporting</a:t>
            </a:r>
            <a:r>
              <a:rPr lang="en-US" sz="2625" dirty="0">
                <a:solidFill>
                  <a:schemeClr val="bg1"/>
                </a:solidFill>
              </a:rPr>
              <a:t> </a:t>
            </a:r>
            <a:r>
              <a:rPr lang="en-US" sz="2625" dirty="0">
                <a:solidFill>
                  <a:srgbClr val="FF0000"/>
                </a:solidFill>
              </a:rPr>
              <a:t>does not infringe </a:t>
            </a:r>
            <a:r>
              <a:rPr lang="en-US" sz="2625" dirty="0">
                <a:solidFill>
                  <a:schemeClr val="bg1"/>
                </a:solidFill>
              </a:rPr>
              <a:t>copyright</a:t>
            </a:r>
            <a:r>
              <a:rPr lang="en-US" sz="2625" dirty="0">
                <a:solidFill>
                  <a:srgbClr val="FF0000"/>
                </a:solidFill>
              </a:rPr>
              <a:t> if </a:t>
            </a:r>
            <a:r>
              <a:rPr lang="en-US" sz="2625" dirty="0">
                <a:solidFill>
                  <a:schemeClr val="bg1"/>
                </a:solidFill>
              </a:rPr>
              <a:t>the following are </a:t>
            </a:r>
            <a:r>
              <a:rPr lang="en-US" sz="2625" dirty="0">
                <a:solidFill>
                  <a:srgbClr val="FFFF00"/>
                </a:solidFill>
              </a:rPr>
              <a:t>mentioned:</a:t>
            </a:r>
            <a:endParaRPr lang="en-CA" sz="2625" dirty="0">
              <a:solidFill>
                <a:srgbClr val="FFFF00"/>
              </a:solidFill>
            </a:endParaRPr>
          </a:p>
          <a:p>
            <a:pPr marL="0" indent="0">
              <a:lnSpc>
                <a:spcPct val="110000"/>
              </a:lnSpc>
              <a:buFont typeface="Arial" panose="020B0604020202020204" pitchFamily="34" charset="0"/>
              <a:buNone/>
              <a:defRPr/>
            </a:pPr>
            <a:r>
              <a:rPr lang="en-US" sz="2625" dirty="0">
                <a:solidFill>
                  <a:schemeClr val="bg1"/>
                </a:solidFill>
              </a:rPr>
              <a:t>		(</a:t>
            </a:r>
            <a:r>
              <a:rPr lang="en-US" sz="2625" i="1" dirty="0">
                <a:solidFill>
                  <a:schemeClr val="bg1"/>
                </a:solidFill>
              </a:rPr>
              <a:t>a</a:t>
            </a:r>
            <a:r>
              <a:rPr lang="en-US" sz="2625" dirty="0">
                <a:solidFill>
                  <a:schemeClr val="bg1"/>
                </a:solidFill>
              </a:rPr>
              <a:t>) the </a:t>
            </a:r>
            <a:r>
              <a:rPr lang="en-US" sz="2625" dirty="0">
                <a:solidFill>
                  <a:srgbClr val="FFFF00"/>
                </a:solidFill>
              </a:rPr>
              <a:t>source</a:t>
            </a:r>
            <a:r>
              <a:rPr lang="en-US" sz="2625" dirty="0">
                <a:solidFill>
                  <a:schemeClr val="bg1"/>
                </a:solidFill>
              </a:rPr>
              <a:t>; and</a:t>
            </a:r>
            <a:endParaRPr lang="en-CA" sz="2625" dirty="0">
              <a:solidFill>
                <a:schemeClr val="bg1"/>
              </a:solidFill>
            </a:endParaRPr>
          </a:p>
          <a:p>
            <a:pPr marL="300038" lvl="1" indent="0">
              <a:lnSpc>
                <a:spcPct val="110000"/>
              </a:lnSpc>
              <a:buFont typeface="Arial" panose="020B0604020202020204" pitchFamily="34" charset="0"/>
              <a:buNone/>
              <a:defRPr/>
            </a:pPr>
            <a:r>
              <a:rPr lang="en-US" sz="2625" dirty="0">
                <a:solidFill>
                  <a:schemeClr val="bg1"/>
                </a:solidFill>
              </a:rPr>
              <a:t>		(</a:t>
            </a:r>
            <a:r>
              <a:rPr lang="en-US" sz="2625" i="1" dirty="0">
                <a:solidFill>
                  <a:schemeClr val="bg1"/>
                </a:solidFill>
              </a:rPr>
              <a:t>b</a:t>
            </a:r>
            <a:r>
              <a:rPr lang="en-US" sz="2625" dirty="0">
                <a:solidFill>
                  <a:schemeClr val="bg1"/>
                </a:solidFill>
              </a:rPr>
              <a:t>) if given in the source, the name of the            		(</a:t>
            </a:r>
            <a:r>
              <a:rPr lang="en-US" sz="2625" dirty="0" err="1">
                <a:solidFill>
                  <a:schemeClr val="bg1"/>
                </a:solidFill>
              </a:rPr>
              <a:t>i</a:t>
            </a:r>
            <a:r>
              <a:rPr lang="en-US" sz="2625" dirty="0">
                <a:solidFill>
                  <a:schemeClr val="bg1"/>
                </a:solidFill>
              </a:rPr>
              <a:t>) </a:t>
            </a:r>
            <a:r>
              <a:rPr lang="en-US" sz="2625" dirty="0">
                <a:solidFill>
                  <a:srgbClr val="FFFF00"/>
                </a:solidFill>
              </a:rPr>
              <a:t>author</a:t>
            </a:r>
            <a:r>
              <a:rPr lang="en-US" sz="2625" dirty="0">
                <a:solidFill>
                  <a:schemeClr val="bg1"/>
                </a:solidFill>
              </a:rPr>
              <a:t>, in the case of a work </a:t>
            </a:r>
            <a:endParaRPr lang="en-CA" sz="2625" dirty="0">
              <a:solidFill>
                <a:schemeClr val="bg1"/>
              </a:solidFill>
            </a:endParaRPr>
          </a:p>
          <a:p>
            <a:pPr marL="0" indent="0">
              <a:buFont typeface="Arial" panose="020B0604020202020204" pitchFamily="34" charset="0"/>
              <a:buNone/>
              <a:defRPr/>
            </a:pPr>
            <a:endParaRPr lang="en-US" dirty="0"/>
          </a:p>
          <a:p>
            <a:pPr lvl="2">
              <a:defRPr/>
            </a:pPr>
            <a:endParaRPr lang="en-US" dirty="0"/>
          </a:p>
        </p:txBody>
      </p:sp>
      <p:sp>
        <p:nvSpPr>
          <p:cNvPr id="4" name="Slide Number Placeholder 3">
            <a:extLst>
              <a:ext uri="{FF2B5EF4-FFF2-40B4-BE49-F238E27FC236}">
                <a16:creationId xmlns:a16="http://schemas.microsoft.com/office/drawing/2014/main" id="{786D58DC-9970-CFE0-56FA-C93B553751CB}"/>
              </a:ext>
            </a:extLst>
          </p:cNvPr>
          <p:cNvSpPr>
            <a:spLocks noGrp="1"/>
          </p:cNvSpPr>
          <p:nvPr>
            <p:ph type="sldNum" sz="quarter" idx="12"/>
          </p:nvPr>
        </p:nvSpPr>
        <p:spPr/>
        <p:txBody>
          <a:bodyPr/>
          <a:lstStyle/>
          <a:p>
            <a:pPr defTabSz="342900" eaLnBrk="1" fontAlgn="auto" hangingPunct="1">
              <a:spcBef>
                <a:spcPts val="0"/>
              </a:spcBef>
              <a:spcAft>
                <a:spcPts val="0"/>
              </a:spcAft>
              <a:defRPr/>
            </a:pPr>
            <a:fld id="{C67AADEF-D29F-7C49-9DC9-A83DD198D23C}" type="slidenum">
              <a:rPr lang="en-US" sz="1350">
                <a:solidFill>
                  <a:prstClr val="black"/>
                </a:solidFill>
                <a:latin typeface="Arial"/>
              </a:rPr>
              <a:pPr defTabSz="342900" eaLnBrk="1" fontAlgn="auto" hangingPunct="1">
                <a:spcBef>
                  <a:spcPts val="0"/>
                </a:spcBef>
                <a:spcAft>
                  <a:spcPts val="0"/>
                </a:spcAft>
                <a:defRPr/>
              </a:pPr>
              <a:t>222</a:t>
            </a:fld>
            <a:endParaRPr lang="en-US" sz="1350">
              <a:solidFill>
                <a:prstClr val="black"/>
              </a:solidFill>
              <a:latin typeface="Arial"/>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3DA39ED-88AA-D1CE-A129-E380BFDB7293}"/>
              </a:ext>
            </a:extLst>
          </p:cNvPr>
          <p:cNvSpPr>
            <a:spLocks noGrp="1"/>
          </p:cNvSpPr>
          <p:nvPr>
            <p:ph type="title"/>
          </p:nvPr>
        </p:nvSpPr>
        <p:spPr>
          <a:xfrm>
            <a:off x="868363" y="98425"/>
            <a:ext cx="7407275" cy="733425"/>
          </a:xfrm>
        </p:spPr>
        <p:txBody>
          <a:bodyPr>
            <a:normAutofit fontScale="90000"/>
          </a:bodyPr>
          <a:lstStyle/>
          <a:p>
            <a:pPr>
              <a:defRPr/>
            </a:pPr>
            <a:r>
              <a:rPr lang="en-US" b="1" dirty="0">
                <a:solidFill>
                  <a:srgbClr val="FFFF00"/>
                </a:solidFill>
              </a:rPr>
              <a:t>Users</a:t>
            </a:r>
            <a:r>
              <a:rPr lang="en-US" b="1" dirty="0">
                <a:solidFill>
                  <a:srgbClr val="FF0000"/>
                </a:solidFill>
              </a:rPr>
              <a:t>’ </a:t>
            </a:r>
            <a:r>
              <a:rPr lang="en-US" b="1" dirty="0">
                <a:solidFill>
                  <a:srgbClr val="FFFF00"/>
                </a:solidFill>
              </a:rPr>
              <a:t>rights</a:t>
            </a:r>
            <a:r>
              <a:rPr lang="en-US" b="1" dirty="0">
                <a:solidFill>
                  <a:srgbClr val="FF0000"/>
                </a:solidFill>
              </a:rPr>
              <a:t>:</a:t>
            </a:r>
            <a:r>
              <a:rPr lang="en-US" b="1" dirty="0">
                <a:solidFill>
                  <a:schemeClr val="bg1"/>
                </a:solidFill>
              </a:rPr>
              <a:t> Fair Dealing</a:t>
            </a:r>
            <a:endParaRPr lang="en-US" dirty="0"/>
          </a:p>
        </p:txBody>
      </p:sp>
      <p:sp>
        <p:nvSpPr>
          <p:cNvPr id="2" name="Content Placeholder 1">
            <a:extLst>
              <a:ext uri="{FF2B5EF4-FFF2-40B4-BE49-F238E27FC236}">
                <a16:creationId xmlns:a16="http://schemas.microsoft.com/office/drawing/2014/main" id="{A145A3E8-BB83-22C8-C5E4-8C8BD26C2879}"/>
              </a:ext>
            </a:extLst>
          </p:cNvPr>
          <p:cNvSpPr>
            <a:spLocks noGrp="1"/>
          </p:cNvSpPr>
          <p:nvPr>
            <p:ph idx="1"/>
          </p:nvPr>
        </p:nvSpPr>
        <p:spPr>
          <a:xfrm>
            <a:off x="323850" y="1128713"/>
            <a:ext cx="8496300" cy="3887787"/>
          </a:xfrm>
        </p:spPr>
        <p:txBody>
          <a:bodyPr>
            <a:normAutofit fontScale="85000" lnSpcReduction="20000"/>
          </a:bodyPr>
          <a:lstStyle/>
          <a:p>
            <a:pPr>
              <a:lnSpc>
                <a:spcPct val="120000"/>
              </a:lnSpc>
              <a:defRPr/>
            </a:pPr>
            <a:r>
              <a:rPr lang="en-US" sz="3225" dirty="0">
                <a:solidFill>
                  <a:schemeClr val="bg1"/>
                </a:solidFill>
              </a:rPr>
              <a:t>Eight fair dealing categories (</a:t>
            </a:r>
            <a:r>
              <a:rPr lang="en-US" sz="3225" dirty="0">
                <a:solidFill>
                  <a:srgbClr val="FF0000"/>
                </a:solidFill>
              </a:rPr>
              <a:t>exhaustive list</a:t>
            </a:r>
            <a:r>
              <a:rPr lang="en-US" sz="3225" dirty="0">
                <a:solidFill>
                  <a:schemeClr val="bg1"/>
                </a:solidFill>
              </a:rPr>
              <a:t>)</a:t>
            </a:r>
          </a:p>
          <a:p>
            <a:pPr>
              <a:lnSpc>
                <a:spcPct val="120000"/>
              </a:lnSpc>
              <a:defRPr/>
            </a:pPr>
            <a:r>
              <a:rPr lang="en-US" sz="3225" dirty="0">
                <a:solidFill>
                  <a:srgbClr val="FFFF00"/>
                </a:solidFill>
              </a:rPr>
              <a:t>No definition of “</a:t>
            </a:r>
            <a:r>
              <a:rPr lang="en-US" sz="3225" dirty="0">
                <a:solidFill>
                  <a:srgbClr val="FF0000"/>
                </a:solidFill>
              </a:rPr>
              <a:t>fair</a:t>
            </a:r>
            <a:r>
              <a:rPr lang="en-US" sz="3225" dirty="0">
                <a:solidFill>
                  <a:srgbClr val="FFFF00"/>
                </a:solidFill>
              </a:rPr>
              <a:t>” </a:t>
            </a:r>
            <a:r>
              <a:rPr lang="en-US" sz="3225" dirty="0">
                <a:solidFill>
                  <a:schemeClr val="bg1"/>
                </a:solidFill>
              </a:rPr>
              <a:t>in the Copyright Act, </a:t>
            </a:r>
            <a:r>
              <a:rPr lang="en-US" sz="3225" dirty="0">
                <a:solidFill>
                  <a:srgbClr val="FF0000"/>
                </a:solidFill>
              </a:rPr>
              <a:t>or</a:t>
            </a:r>
            <a:r>
              <a:rPr lang="en-US" sz="3225" dirty="0">
                <a:solidFill>
                  <a:schemeClr val="bg1"/>
                </a:solidFill>
              </a:rPr>
              <a:t> </a:t>
            </a:r>
            <a:r>
              <a:rPr lang="en-US" sz="3225" dirty="0">
                <a:solidFill>
                  <a:srgbClr val="FF0000"/>
                </a:solidFill>
              </a:rPr>
              <a:t>of</a:t>
            </a:r>
            <a:r>
              <a:rPr lang="en-US" sz="3225" dirty="0">
                <a:solidFill>
                  <a:schemeClr val="bg1"/>
                </a:solidFill>
              </a:rPr>
              <a:t> the fair dealing </a:t>
            </a:r>
            <a:r>
              <a:rPr lang="en-US" sz="3225" dirty="0">
                <a:solidFill>
                  <a:srgbClr val="FFFF00"/>
                </a:solidFill>
              </a:rPr>
              <a:t>categories</a:t>
            </a:r>
          </a:p>
          <a:p>
            <a:pPr>
              <a:lnSpc>
                <a:spcPct val="120000"/>
              </a:lnSpc>
              <a:defRPr/>
            </a:pPr>
            <a:r>
              <a:rPr lang="en-US" sz="3225" dirty="0">
                <a:solidFill>
                  <a:srgbClr val="FFFF00"/>
                </a:solidFill>
              </a:rPr>
              <a:t>For many years</a:t>
            </a:r>
            <a:r>
              <a:rPr lang="en-US" sz="3225" dirty="0">
                <a:solidFill>
                  <a:schemeClr val="bg1"/>
                </a:solidFill>
              </a:rPr>
              <a:t>, </a:t>
            </a:r>
            <a:r>
              <a:rPr lang="en-US" sz="3225" dirty="0">
                <a:solidFill>
                  <a:srgbClr val="FFFF00"/>
                </a:solidFill>
              </a:rPr>
              <a:t>fair dealing </a:t>
            </a:r>
            <a:r>
              <a:rPr lang="en-US" sz="3225" dirty="0">
                <a:solidFill>
                  <a:schemeClr val="bg1"/>
                </a:solidFill>
              </a:rPr>
              <a:t>did </a:t>
            </a:r>
            <a:r>
              <a:rPr lang="en-US" sz="3225" dirty="0">
                <a:solidFill>
                  <a:srgbClr val="FF0000"/>
                </a:solidFill>
              </a:rPr>
              <a:t>not </a:t>
            </a:r>
            <a:r>
              <a:rPr lang="en-US" sz="3225" dirty="0">
                <a:solidFill>
                  <a:schemeClr val="bg1"/>
                </a:solidFill>
              </a:rPr>
              <a:t>play a </a:t>
            </a:r>
            <a:r>
              <a:rPr lang="en-US" sz="3225" dirty="0">
                <a:solidFill>
                  <a:srgbClr val="FFFF00"/>
                </a:solidFill>
              </a:rPr>
              <a:t>prominent</a:t>
            </a:r>
            <a:r>
              <a:rPr lang="en-US" sz="3225" dirty="0">
                <a:solidFill>
                  <a:schemeClr val="bg1"/>
                </a:solidFill>
              </a:rPr>
              <a:t> role in copyright</a:t>
            </a:r>
          </a:p>
          <a:p>
            <a:pPr>
              <a:lnSpc>
                <a:spcPct val="120000"/>
              </a:lnSpc>
              <a:defRPr/>
            </a:pPr>
            <a:r>
              <a:rPr lang="en-US" sz="3225" dirty="0">
                <a:solidFill>
                  <a:schemeClr val="bg1"/>
                </a:solidFill>
              </a:rPr>
              <a:t>During this time, fair dealing was </a:t>
            </a:r>
            <a:r>
              <a:rPr lang="en-US" sz="3225" dirty="0">
                <a:solidFill>
                  <a:srgbClr val="FFFF00"/>
                </a:solidFill>
              </a:rPr>
              <a:t>interpreted restrictively</a:t>
            </a:r>
          </a:p>
          <a:p>
            <a:pPr>
              <a:lnSpc>
                <a:spcPct val="120000"/>
              </a:lnSpc>
              <a:defRPr/>
            </a:pPr>
            <a:r>
              <a:rPr lang="en-US" sz="3225" dirty="0">
                <a:solidFill>
                  <a:srgbClr val="FF0000"/>
                </a:solidFill>
              </a:rPr>
              <a:t>Why </a:t>
            </a:r>
            <a:r>
              <a:rPr lang="en-US" sz="3225" dirty="0">
                <a:solidFill>
                  <a:schemeClr val="bg1"/>
                </a:solidFill>
              </a:rPr>
              <a:t>might this have been the case?</a:t>
            </a:r>
          </a:p>
          <a:p>
            <a:pPr lvl="2">
              <a:defRPr/>
            </a:pPr>
            <a:endParaRPr lang="en-US" dirty="0"/>
          </a:p>
        </p:txBody>
      </p:sp>
      <p:sp>
        <p:nvSpPr>
          <p:cNvPr id="4" name="Slide Number Placeholder 3">
            <a:extLst>
              <a:ext uri="{FF2B5EF4-FFF2-40B4-BE49-F238E27FC236}">
                <a16:creationId xmlns:a16="http://schemas.microsoft.com/office/drawing/2014/main" id="{2F266D0B-3B12-E243-3F51-2F23B76B5FA9}"/>
              </a:ext>
            </a:extLst>
          </p:cNvPr>
          <p:cNvSpPr>
            <a:spLocks noGrp="1"/>
          </p:cNvSpPr>
          <p:nvPr>
            <p:ph type="sldNum" sz="quarter" idx="12"/>
          </p:nvPr>
        </p:nvSpPr>
        <p:spPr/>
        <p:txBody>
          <a:bodyPr/>
          <a:lstStyle/>
          <a:p>
            <a:pPr defTabSz="342900" eaLnBrk="1" fontAlgn="auto" hangingPunct="1">
              <a:spcBef>
                <a:spcPts val="0"/>
              </a:spcBef>
              <a:spcAft>
                <a:spcPts val="0"/>
              </a:spcAft>
              <a:defRPr/>
            </a:pPr>
            <a:fld id="{32C4CA4E-D9CF-574B-8DAA-60BF17D6CD4A}" type="slidenum">
              <a:rPr lang="en-US" sz="1350">
                <a:solidFill>
                  <a:prstClr val="black"/>
                </a:solidFill>
                <a:latin typeface="Arial"/>
              </a:rPr>
              <a:pPr defTabSz="342900" eaLnBrk="1" fontAlgn="auto" hangingPunct="1">
                <a:spcBef>
                  <a:spcPts val="0"/>
                </a:spcBef>
                <a:spcAft>
                  <a:spcPts val="0"/>
                </a:spcAft>
                <a:defRPr/>
              </a:pPr>
              <a:t>223</a:t>
            </a:fld>
            <a:endParaRPr lang="en-US" sz="1350">
              <a:solidFill>
                <a:prstClr val="black"/>
              </a:solidFill>
              <a:latin typeface="Arial"/>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A screenshot of a video game&#10;&#10;Description automatically generated with medium confidence">
            <a:extLst>
              <a:ext uri="{FF2B5EF4-FFF2-40B4-BE49-F238E27FC236}">
                <a16:creationId xmlns:a16="http://schemas.microsoft.com/office/drawing/2014/main" id="{0A25E2F2-F316-9296-A635-7EBCC5FA4E2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06525" y="212725"/>
            <a:ext cx="6330950"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5" name="Picture 2" descr="A picture containing text, person, screenshot&#10;&#10;Description automatically generated">
            <a:extLst>
              <a:ext uri="{FF2B5EF4-FFF2-40B4-BE49-F238E27FC236}">
                <a16:creationId xmlns:a16="http://schemas.microsoft.com/office/drawing/2014/main" id="{3CE7C872-5482-DF12-DDBD-DC00CC9DD0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0" y="238125"/>
            <a:ext cx="3527425"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786" name="Picture 2" descr="Text, letter&#10;&#10;Description automatically generated">
            <a:extLst>
              <a:ext uri="{FF2B5EF4-FFF2-40B4-BE49-F238E27FC236}">
                <a16:creationId xmlns:a16="http://schemas.microsoft.com/office/drawing/2014/main" id="{19FB2FA7-9592-37E1-A0B7-EBC965A4669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4575" y="1911350"/>
            <a:ext cx="2743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09" name="Picture 2" descr="Graphical user interface, text, application, chat or text message&#10;&#10;Description automatically generated">
            <a:extLst>
              <a:ext uri="{FF2B5EF4-FFF2-40B4-BE49-F238E27FC236}">
                <a16:creationId xmlns:a16="http://schemas.microsoft.com/office/drawing/2014/main" id="{20C0483A-A85F-973B-93BC-7D7BAFC95BA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14438" y="169863"/>
            <a:ext cx="67151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8344F-50AC-C590-9C45-C3201967F3A2}"/>
              </a:ext>
            </a:extLst>
          </p:cNvPr>
          <p:cNvSpPr>
            <a:spLocks noGrp="1"/>
          </p:cNvSpPr>
          <p:nvPr>
            <p:ph type="title"/>
          </p:nvPr>
        </p:nvSpPr>
        <p:spPr>
          <a:xfrm>
            <a:off x="179388" y="119063"/>
            <a:ext cx="8785225" cy="762000"/>
          </a:xfrm>
        </p:spPr>
        <p:txBody>
          <a:bodyPr>
            <a:normAutofit fontScale="90000"/>
          </a:bodyPr>
          <a:lstStyle/>
          <a:p>
            <a:pPr>
              <a:defRPr/>
            </a:pPr>
            <a:r>
              <a:rPr lang="en-US" sz="3600" dirty="0">
                <a:solidFill>
                  <a:schemeClr val="bg1"/>
                </a:solidFill>
              </a:rPr>
              <a:t>Eight fair dealing categories (</a:t>
            </a:r>
            <a:r>
              <a:rPr lang="en-US" sz="3600" dirty="0">
                <a:solidFill>
                  <a:srgbClr val="FF0000"/>
                </a:solidFill>
              </a:rPr>
              <a:t>exhaustive list</a:t>
            </a:r>
            <a:r>
              <a:rPr lang="en-US" sz="3600" dirty="0">
                <a:solidFill>
                  <a:schemeClr val="bg1"/>
                </a:solidFill>
              </a:rPr>
              <a:t>)</a:t>
            </a:r>
            <a:br>
              <a:rPr lang="en-US" dirty="0">
                <a:solidFill>
                  <a:schemeClr val="bg1"/>
                </a:solidFill>
              </a:rPr>
            </a:br>
            <a:endParaRPr lang="en-US" dirty="0"/>
          </a:p>
        </p:txBody>
      </p:sp>
      <p:sp>
        <p:nvSpPr>
          <p:cNvPr id="248834" name="Content Placeholder 2">
            <a:extLst>
              <a:ext uri="{FF2B5EF4-FFF2-40B4-BE49-F238E27FC236}">
                <a16:creationId xmlns:a16="http://schemas.microsoft.com/office/drawing/2014/main" id="{8D618406-1B88-6DA2-F878-8D1B5417B768}"/>
              </a:ext>
            </a:extLst>
          </p:cNvPr>
          <p:cNvSpPr>
            <a:spLocks noGrp="1" noChangeArrowheads="1"/>
          </p:cNvSpPr>
          <p:nvPr>
            <p:ph sz="quarter" idx="10"/>
          </p:nvPr>
        </p:nvSpPr>
        <p:spPr bwMode="auto">
          <a:xfrm>
            <a:off x="457200" y="1055688"/>
            <a:ext cx="8229600" cy="3968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AutoNum type="arabicPeriod"/>
            </a:pPr>
            <a:r>
              <a:rPr lang="en-US" altLang="en-US" sz="2600" b="1">
                <a:solidFill>
                  <a:srgbClr val="FFFF00"/>
                </a:solidFill>
              </a:rPr>
              <a:t>Research</a:t>
            </a:r>
          </a:p>
          <a:p>
            <a:pPr>
              <a:buFont typeface="Arial" panose="020B0604020202020204" pitchFamily="34" charset="0"/>
              <a:buAutoNum type="arabicPeriod"/>
            </a:pPr>
            <a:r>
              <a:rPr lang="en-US" altLang="en-US" sz="2600" b="1">
                <a:solidFill>
                  <a:srgbClr val="FFFF00"/>
                </a:solidFill>
              </a:rPr>
              <a:t>Private Study</a:t>
            </a:r>
            <a:r>
              <a:rPr lang="en-US" altLang="en-US" sz="2600" b="1">
                <a:solidFill>
                  <a:schemeClr val="bg1"/>
                </a:solidFill>
              </a:rPr>
              <a:t> </a:t>
            </a:r>
          </a:p>
          <a:p>
            <a:pPr>
              <a:buFont typeface="Arial" panose="020B0604020202020204" pitchFamily="34" charset="0"/>
              <a:buAutoNum type="arabicPeriod"/>
            </a:pPr>
            <a:r>
              <a:rPr lang="en-US" altLang="en-US" sz="2600" b="1">
                <a:solidFill>
                  <a:srgbClr val="FFFF00"/>
                </a:solidFill>
              </a:rPr>
              <a:t>Education</a:t>
            </a:r>
            <a:r>
              <a:rPr lang="en-US" altLang="en-US" sz="2600" b="1">
                <a:solidFill>
                  <a:schemeClr val="bg1"/>
                </a:solidFill>
              </a:rPr>
              <a:t> </a:t>
            </a:r>
          </a:p>
          <a:p>
            <a:pPr>
              <a:buFont typeface="Arial" panose="020B0604020202020204" pitchFamily="34" charset="0"/>
              <a:buAutoNum type="arabicPeriod"/>
            </a:pPr>
            <a:r>
              <a:rPr lang="en-US" altLang="en-US" sz="2600" b="1">
                <a:solidFill>
                  <a:srgbClr val="FFFF00"/>
                </a:solidFill>
              </a:rPr>
              <a:t>Parody</a:t>
            </a:r>
            <a:r>
              <a:rPr lang="en-US" altLang="en-US" sz="2600" b="1">
                <a:solidFill>
                  <a:schemeClr val="bg1"/>
                </a:solidFill>
              </a:rPr>
              <a:t> </a:t>
            </a:r>
            <a:endParaRPr lang="en-US" altLang="en-US" sz="2600" b="1">
              <a:solidFill>
                <a:srgbClr val="FF0000"/>
              </a:solidFill>
            </a:endParaRPr>
          </a:p>
          <a:p>
            <a:pPr>
              <a:buFont typeface="Arial" panose="020B0604020202020204" pitchFamily="34" charset="0"/>
              <a:buAutoNum type="arabicPeriod"/>
            </a:pPr>
            <a:r>
              <a:rPr lang="en-US" altLang="en-US" sz="2600" b="1">
                <a:solidFill>
                  <a:srgbClr val="FFFF00"/>
                </a:solidFill>
              </a:rPr>
              <a:t>Satire</a:t>
            </a:r>
          </a:p>
          <a:p>
            <a:pPr>
              <a:buFont typeface="Arial" panose="020B0604020202020204" pitchFamily="34" charset="0"/>
              <a:buAutoNum type="arabicPeriod"/>
            </a:pPr>
            <a:r>
              <a:rPr lang="en-US" altLang="en-US" sz="2600" b="1">
                <a:solidFill>
                  <a:srgbClr val="FFFF00"/>
                </a:solidFill>
              </a:rPr>
              <a:t>Criticism </a:t>
            </a:r>
          </a:p>
          <a:p>
            <a:pPr>
              <a:buFont typeface="Arial" panose="020B0604020202020204" pitchFamily="34" charset="0"/>
              <a:buAutoNum type="arabicPeriod"/>
            </a:pPr>
            <a:r>
              <a:rPr lang="en-US" altLang="en-US" sz="2600" b="1">
                <a:solidFill>
                  <a:srgbClr val="FFFF00"/>
                </a:solidFill>
              </a:rPr>
              <a:t>Review</a:t>
            </a:r>
          </a:p>
          <a:p>
            <a:pPr>
              <a:buFont typeface="Arial" panose="020B0604020202020204" pitchFamily="34" charset="0"/>
              <a:buAutoNum type="arabicPeriod"/>
            </a:pPr>
            <a:r>
              <a:rPr lang="en-US" altLang="en-US" sz="2600" b="1">
                <a:solidFill>
                  <a:srgbClr val="FFFF00"/>
                </a:solidFill>
              </a:rPr>
              <a:t>News reporting</a:t>
            </a:r>
          </a:p>
          <a:p>
            <a:pPr>
              <a:buFont typeface="Arial" panose="020B0604020202020204" pitchFamily="34" charset="0"/>
              <a:buAutoNum type="arabicPeriod"/>
            </a:pPr>
            <a:endParaRPr lang="en-US" altLang="en-US"/>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A0127F-5D15-D2D3-8EE4-110D4885090F}"/>
              </a:ext>
            </a:extLst>
          </p:cNvPr>
          <p:cNvSpPr txBox="1"/>
          <p:nvPr/>
        </p:nvSpPr>
        <p:spPr>
          <a:xfrm>
            <a:off x="3710225" y="2340917"/>
            <a:ext cx="1723549" cy="461665"/>
          </a:xfrm>
          <a:prstGeom prst="rect">
            <a:avLst/>
          </a:prstGeom>
          <a:noFill/>
        </p:spPr>
        <p:txBody>
          <a:bodyPr wrap="none" rtlCol="0">
            <a:spAutoFit/>
          </a:bodyPr>
          <a:lstStyle/>
          <a:p>
            <a:r>
              <a:rPr lang="en-US" dirty="0">
                <a:solidFill>
                  <a:srgbClr val="FF0000"/>
                </a:solidFill>
              </a:rPr>
              <a:t>Got to here</a:t>
            </a:r>
          </a:p>
        </p:txBody>
      </p:sp>
    </p:spTree>
    <p:extLst>
      <p:ext uri="{BB962C8B-B14F-4D97-AF65-F5344CB8AC3E}">
        <p14:creationId xmlns:p14="http://schemas.microsoft.com/office/powerpoint/2010/main" val="372043031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794194-86D3-6132-B217-09ACB50B6C5D}"/>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888CD-F0AF-2917-8CDE-E361D19A1877}"/>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3300440077"/>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1">
            <a:extLst>
              <a:ext uri="{FF2B5EF4-FFF2-40B4-BE49-F238E27FC236}">
                <a16:creationId xmlns:a16="http://schemas.microsoft.com/office/drawing/2014/main" id="{57891FEB-AC44-F7B7-EB70-DD7AE2D266AE}"/>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9A3D0E2D-5C82-85DE-AFC4-F38708E223EA}"/>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316419" name="Content Placeholder 3" descr="Crystal_Project_pause-queue.png">
            <a:extLst>
              <a:ext uri="{FF2B5EF4-FFF2-40B4-BE49-F238E27FC236}">
                <a16:creationId xmlns:a16="http://schemas.microsoft.com/office/drawing/2014/main" id="{F405973F-46E6-5D3A-57BF-714E534C4E3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a:extLst>
              <a:ext uri="{FF2B5EF4-FFF2-40B4-BE49-F238E27FC236}">
                <a16:creationId xmlns:a16="http://schemas.microsoft.com/office/drawing/2014/main" id="{EE370076-9638-A05B-EABB-D3B81D3AE31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724150" y="838200"/>
            <a:ext cx="3695700"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E774-C781-AA32-C004-F37CAB306ADE}"/>
              </a:ext>
            </a:extLst>
          </p:cNvPr>
          <p:cNvSpPr>
            <a:spLocks noGrp="1"/>
          </p:cNvSpPr>
          <p:nvPr>
            <p:ph type="title"/>
          </p:nvPr>
        </p:nvSpPr>
        <p:spPr>
          <a:xfrm>
            <a:off x="1485900" y="86601"/>
            <a:ext cx="6172200" cy="920344"/>
          </a:xfrm>
        </p:spPr>
        <p:txBody>
          <a:bodyPr>
            <a:noAutofit/>
          </a:bodyPr>
          <a:lstStyle/>
          <a:p>
            <a:pPr>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5">
                      <a:satMod val="175000"/>
                      <a:alpha val="40000"/>
                    </a:schemeClr>
                  </a:glow>
                  <a:outerShdw blurRad="50800" algn="tl" rotWithShape="0">
                    <a:srgbClr val="000000"/>
                  </a:outerShdw>
                </a:effectLst>
              </a:rPr>
              <a:t>Coming Soon</a:t>
            </a:r>
          </a:p>
        </p:txBody>
      </p:sp>
      <p:sp>
        <p:nvSpPr>
          <p:cNvPr id="313346" name="Content Placeholder 2">
            <a:extLst>
              <a:ext uri="{FF2B5EF4-FFF2-40B4-BE49-F238E27FC236}">
                <a16:creationId xmlns:a16="http://schemas.microsoft.com/office/drawing/2014/main" id="{4D478F20-2834-3EBF-0106-1988D3A6048E}"/>
              </a:ext>
            </a:extLst>
          </p:cNvPr>
          <p:cNvSpPr>
            <a:spLocks noGrp="1" noChangeArrowheads="1"/>
          </p:cNvSpPr>
          <p:nvPr>
            <p:ph sz="quarter" idx="10"/>
          </p:nvPr>
        </p:nvSpPr>
        <p:spPr bwMode="auto">
          <a:xfrm>
            <a:off x="1009650" y="1203325"/>
            <a:ext cx="7142163" cy="31369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CA" altLang="en-US" sz="4500" dirty="0">
                <a:solidFill>
                  <a:srgbClr val="FFFF00"/>
                </a:solidFill>
              </a:rPr>
              <a:t>“</a:t>
            </a:r>
            <a:r>
              <a:rPr lang="en-CA" altLang="en-US" sz="4500" dirty="0">
                <a:solidFill>
                  <a:srgbClr val="FF0000"/>
                </a:solidFill>
              </a:rPr>
              <a:t>MORE</a:t>
            </a:r>
            <a:r>
              <a:rPr lang="en-CA" altLang="en-US" sz="4500" dirty="0">
                <a:solidFill>
                  <a:srgbClr val="FFFF00"/>
                </a:solidFill>
              </a:rPr>
              <a:t> </a:t>
            </a:r>
            <a:r>
              <a:rPr lang="en-CA" altLang="en-US" sz="4500" dirty="0">
                <a:solidFill>
                  <a:schemeClr val="bg1"/>
                </a:solidFill>
              </a:rPr>
              <a:t>Rights of </a:t>
            </a:r>
            <a:r>
              <a:rPr lang="en-CA" altLang="en-US" sz="4500" dirty="0">
                <a:solidFill>
                  <a:srgbClr val="FFFF00"/>
                </a:solidFill>
              </a:rPr>
              <a:t>Non</a:t>
            </a:r>
            <a:r>
              <a:rPr lang="en-CA" altLang="en-US" sz="4500" dirty="0">
                <a:solidFill>
                  <a:schemeClr val="bg1"/>
                </a:solidFill>
              </a:rPr>
              <a:t>-Copyright Owners</a:t>
            </a:r>
            <a:r>
              <a:rPr lang="en-CA" altLang="en-US" sz="4500" dirty="0">
                <a:solidFill>
                  <a:srgbClr val="FF0000"/>
                </a:solidFill>
              </a:rPr>
              <a:t>:</a:t>
            </a:r>
            <a:r>
              <a:rPr lang="en-CA" altLang="en-US" sz="4500" dirty="0">
                <a:solidFill>
                  <a:schemeClr val="bg1"/>
                </a:solidFill>
              </a:rPr>
              <a:t> Fair Dealing etc</a:t>
            </a:r>
            <a:r>
              <a:rPr lang="en-CA" altLang="en-US" sz="4500" dirty="0">
                <a:solidFill>
                  <a:srgbClr val="FF0000"/>
                </a:solidFill>
              </a:rPr>
              <a:t>.</a:t>
            </a:r>
            <a:r>
              <a:rPr lang="en-CA" altLang="en-US" sz="4500" dirty="0">
                <a:solidFill>
                  <a:srgbClr val="FFFF00"/>
                </a:solidFill>
              </a:rPr>
              <a:t>”</a:t>
            </a:r>
          </a:p>
          <a:p>
            <a:pPr marL="0" indent="0" algn="ctr">
              <a:buFont typeface="Arial" panose="020B0604020202020204" pitchFamily="34" charset="0"/>
              <a:buNone/>
            </a:pPr>
            <a:endParaRPr lang="en-US" altLang="en-US" sz="4500" dirty="0">
              <a:solidFill>
                <a:schemeClr val="bg1"/>
              </a:solidFill>
            </a:endParaRPr>
          </a:p>
        </p:txBody>
      </p:sp>
      <p:pic>
        <p:nvPicPr>
          <p:cNvPr id="313347" name="Picture 3">
            <a:extLst>
              <a:ext uri="{FF2B5EF4-FFF2-40B4-BE49-F238E27FC236}">
                <a16:creationId xmlns:a16="http://schemas.microsoft.com/office/drawing/2014/main" id="{1EB7EB28-EC2B-9279-E81D-58E6D34BA85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491706" y="3410809"/>
            <a:ext cx="21780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101852"/>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Content Placeholder 2">
            <a:extLst>
              <a:ext uri="{FF2B5EF4-FFF2-40B4-BE49-F238E27FC236}">
                <a16:creationId xmlns:a16="http://schemas.microsoft.com/office/drawing/2014/main" id="{BB8BC7D8-D660-2BB4-8502-F2703174475A}"/>
              </a:ext>
            </a:extLst>
          </p:cNvPr>
          <p:cNvSpPr>
            <a:spLocks noGrp="1" noChangeArrowheads="1"/>
          </p:cNvSpPr>
          <p:nvPr>
            <p:ph sz="quarter" idx="10"/>
          </p:nvPr>
        </p:nvSpPr>
        <p:spPr bwMode="auto">
          <a:xfrm>
            <a:off x="1495425" y="446088"/>
            <a:ext cx="6172200" cy="39909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defTabSz="685800">
              <a:spcBef>
                <a:spcPct val="0"/>
              </a:spcBef>
              <a:buFont typeface="Arial" panose="020B0604020202020204" pitchFamily="34" charset="0"/>
              <a:buNone/>
            </a:pPr>
            <a:r>
              <a:rPr lang="en-US" altLang="en-US" sz="7800" dirty="0">
                <a:solidFill>
                  <a:srgbClr val="FFFF00"/>
                </a:solidFill>
                <a:latin typeface="Apple Chancery" panose="03020702040506060504" pitchFamily="66" charset="-79"/>
                <a:cs typeface="Apple Chancery" panose="03020702040506060504" pitchFamily="66" charset="-79"/>
              </a:rPr>
              <a:t>SEE YOU NEXT WEEK</a:t>
            </a:r>
            <a:r>
              <a:rPr lang="en-US" altLang="en-US" sz="7800" dirty="0">
                <a:solidFill>
                  <a:srgbClr val="FF0000"/>
                </a:solidFill>
                <a:latin typeface="Apple Chancery" panose="03020702040506060504" pitchFamily="66" charset="-79"/>
                <a:cs typeface="Apple Chancery" panose="03020702040506060504" pitchFamily="66" charset="-79"/>
              </a:rPr>
              <a:t>!</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DE12-C7AB-DBDF-4A24-EC7CC38E93DA}"/>
              </a:ext>
            </a:extLst>
          </p:cNvPr>
          <p:cNvSpPr>
            <a:spLocks noGrp="1"/>
          </p:cNvSpPr>
          <p:nvPr>
            <p:ph type="title"/>
          </p:nvPr>
        </p:nvSpPr>
        <p:spPr>
          <a:xfrm>
            <a:off x="1143000" y="4763"/>
            <a:ext cx="6858000" cy="938212"/>
          </a:xfrm>
        </p:spPr>
        <p:txBody>
          <a:bodyPr>
            <a:noAutofit/>
          </a:bodyPr>
          <a:lstStyle/>
          <a:p>
            <a:pPr>
              <a:defRPr/>
            </a:pPr>
            <a:r>
              <a:rPr lang="en-US" sz="3600" b="1" dirty="0">
                <a:solidFill>
                  <a:srgbClr val="FFFF00"/>
                </a:solidFill>
                <a:latin typeface="+mn-lt"/>
                <a:cs typeface="Times New Roman"/>
              </a:rPr>
              <a:t>  </a:t>
            </a:r>
            <a:r>
              <a:rPr lang="en-US" b="1" dirty="0">
                <a:solidFill>
                  <a:srgbClr val="FFFF00"/>
                </a:solidFill>
                <a:latin typeface="+mn-lt"/>
                <a:cs typeface="Times New Roman"/>
              </a:rPr>
              <a:t>Always include a cat picture</a:t>
            </a:r>
          </a:p>
        </p:txBody>
      </p:sp>
      <p:sp>
        <p:nvSpPr>
          <p:cNvPr id="319490" name="Content Placeholder 2">
            <a:extLst>
              <a:ext uri="{FF2B5EF4-FFF2-40B4-BE49-F238E27FC236}">
                <a16:creationId xmlns:a16="http://schemas.microsoft.com/office/drawing/2014/main" id="{389E4392-E3D4-6891-8F5C-3277E530A17A}"/>
              </a:ext>
            </a:extLst>
          </p:cNvPr>
          <p:cNvSpPr>
            <a:spLocks noGrp="1" noChangeArrowheads="1"/>
          </p:cNvSpPr>
          <p:nvPr>
            <p:ph sz="quarter" idx="10"/>
          </p:nvPr>
        </p:nvSpPr>
        <p:spPr bwMode="auto">
          <a:xfrm>
            <a:off x="1485900" y="942975"/>
            <a:ext cx="6172200" cy="33512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400" b="1">
                <a:solidFill>
                  <a:schemeClr val="bg1"/>
                </a:solidFill>
                <a:cs typeface="Times New Roman" panose="02020603050405020304" pitchFamily="18" charset="0"/>
              </a:rPr>
              <a:t>          </a:t>
            </a:r>
            <a:endParaRPr lang="en-US" altLang="en-US" sz="2400">
              <a:solidFill>
                <a:schemeClr val="bg1"/>
              </a:solidFill>
              <a:cs typeface="Times New Roman" panose="02020603050405020304" pitchFamily="18" charset="0"/>
            </a:endParaRPr>
          </a:p>
          <a:p>
            <a:pPr marL="0" indent="0">
              <a:buFont typeface="Arial" panose="020B0604020202020204" pitchFamily="34" charset="0"/>
              <a:buNone/>
            </a:pPr>
            <a:r>
              <a:rPr lang="en-US" altLang="en-US"/>
              <a:t> </a:t>
            </a:r>
          </a:p>
        </p:txBody>
      </p:sp>
      <p:pic>
        <p:nvPicPr>
          <p:cNvPr id="319491" name="Content Placeholder 3" descr="cat-1382015906Wuw.jpg">
            <a:extLst>
              <a:ext uri="{FF2B5EF4-FFF2-40B4-BE49-F238E27FC236}">
                <a16:creationId xmlns:a16="http://schemas.microsoft.com/office/drawing/2014/main" id="{7E82CE1C-87F4-EDA2-1CD4-3A906BC6CF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99" r="-270"/>
          <a:stretch>
            <a:fillRect/>
          </a:stretch>
        </p:blipFill>
        <p:spPr bwMode="auto">
          <a:xfrm>
            <a:off x="2120900" y="1055688"/>
            <a:ext cx="49117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10AD-B80C-FFA3-BC00-B05188113EB3}"/>
              </a:ext>
            </a:extLst>
          </p:cNvPr>
          <p:cNvSpPr>
            <a:spLocks noGrp="1"/>
          </p:cNvSpPr>
          <p:nvPr>
            <p:ph sz="quarter" idx="10"/>
          </p:nvPr>
        </p:nvSpPr>
        <p:spPr>
          <a:xfrm>
            <a:off x="1485900" y="1651000"/>
            <a:ext cx="6172200" cy="2643188"/>
          </a:xfrm>
        </p:spPr>
        <p:txBody>
          <a:bodyPr/>
          <a:lstStyle/>
          <a:p>
            <a:pPr marL="0" indent="0" algn="ctr">
              <a:buFont typeface="Arial" panose="020B0604020202020204" pitchFamily="34" charset="0"/>
              <a:buNone/>
              <a:defRPr/>
            </a:pPr>
            <a:r>
              <a:rPr lang="en-CA" i="1" dirty="0">
                <a:solidFill>
                  <a:schemeClr val="bg1"/>
                </a:solidFill>
              </a:rPr>
              <a:t>In learning you will teach</a:t>
            </a:r>
          </a:p>
          <a:p>
            <a:pPr marL="0" indent="0" algn="ctr">
              <a:buFont typeface="Arial" panose="020B0604020202020204" pitchFamily="34" charset="0"/>
              <a:buNone/>
              <a:defRPr/>
            </a:pPr>
            <a:r>
              <a:rPr lang="en-CA" i="1" dirty="0">
                <a:solidFill>
                  <a:schemeClr val="bg1"/>
                </a:solidFill>
              </a:rPr>
              <a:t>And in teaching you will learn</a:t>
            </a:r>
          </a:p>
          <a:p>
            <a:pPr marL="0" indent="0" algn="ctr">
              <a:buFont typeface="Arial" panose="020B0604020202020204" pitchFamily="34" charset="0"/>
              <a:buNone/>
              <a:defRPr/>
            </a:pPr>
            <a:endParaRPr lang="en-US" dirty="0"/>
          </a:p>
          <a:p>
            <a:pPr marL="0" indent="0" algn="ctr">
              <a:buFont typeface="Arial" panose="020B0604020202020204" pitchFamily="34" charset="0"/>
              <a:buNone/>
              <a:defRPr/>
            </a:pPr>
            <a:r>
              <a:rPr lang="en-CA" dirty="0">
                <a:solidFill>
                  <a:schemeClr val="bg1">
                    <a:lumMod val="65000"/>
                  </a:schemeClr>
                </a:solidFill>
              </a:rPr>
              <a:t>Phil Collins' </a:t>
            </a:r>
            <a:r>
              <a:rPr lang="en-CA" i="1" dirty="0">
                <a:solidFill>
                  <a:schemeClr val="bg1">
                    <a:lumMod val="65000"/>
                  </a:schemeClr>
                </a:solidFill>
              </a:rPr>
              <a:t>Son of Man  </a:t>
            </a:r>
            <a:r>
              <a:rPr lang="en-CA" dirty="0">
                <a:solidFill>
                  <a:schemeClr val="bg1">
                    <a:lumMod val="65000"/>
                  </a:schemeClr>
                </a:solidFill>
              </a:rPr>
              <a:t>(1999)</a:t>
            </a:r>
            <a:endParaRPr lang="en-US" dirty="0">
              <a:solidFill>
                <a:schemeClr val="bg1">
                  <a:lumMod val="65000"/>
                </a:schemeClr>
              </a:solidFill>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AFCE1AED-4CDF-7AC0-5EDC-F502746FF12D}"/>
              </a:ext>
            </a:extLst>
          </p:cNvPr>
          <p:cNvSpPr>
            <a:spLocks noGrp="1" noChangeArrowheads="1"/>
          </p:cNvSpPr>
          <p:nvPr>
            <p:ph type="title"/>
          </p:nvPr>
        </p:nvSpPr>
        <p:spPr bwMode="auto">
          <a:xfrm>
            <a:off x="1525588" y="115888"/>
            <a:ext cx="6132512" cy="1047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6000">
                <a:solidFill>
                  <a:srgbClr val="FFFF00"/>
                </a:solidFill>
              </a:rPr>
              <a:t>Pause</a:t>
            </a:r>
          </a:p>
        </p:txBody>
      </p:sp>
      <p:pic>
        <p:nvPicPr>
          <p:cNvPr id="4" name="Content Placeholder 3" descr="Crystal_Project_pause-queue.png">
            <a:extLst>
              <a:ext uri="{FF2B5EF4-FFF2-40B4-BE49-F238E27FC236}">
                <a16:creationId xmlns:a16="http://schemas.microsoft.com/office/drawing/2014/main" id="{C0DBFEC8-9823-BACA-DF52-2B5E3C37FAD7}"/>
              </a:ext>
            </a:extLst>
          </p:cNvPr>
          <p:cNvPicPr>
            <a:picLocks noGrp="1" noChangeAspect="1"/>
          </p:cNvPicPr>
          <p:nvPr>
            <p:ph sz="quarter" idx="10"/>
          </p:nvPr>
        </p:nvPicPr>
        <p:blipFill rotWithShape="1">
          <a:blip r:embed="rId2" cstate="screen">
            <a:extLst>
              <a:ext uri="{28A0092B-C50C-407E-A947-70E740481C1C}">
                <a14:useLocalDpi xmlns:a14="http://schemas.microsoft.com/office/drawing/2010/main"/>
              </a:ext>
            </a:extLst>
          </a:blip>
          <a:srcRect l="1729" r="296"/>
          <a:stretch/>
        </p:blipFill>
        <p:spPr>
          <a:xfrm>
            <a:off x="3038475" y="1331913"/>
            <a:ext cx="3067050" cy="3132137"/>
          </a:xfrm>
        </p:spPr>
      </p:pic>
      <p:pic>
        <p:nvPicPr>
          <p:cNvPr id="87043" name="Content Placeholder 3" descr="Crystal_Project_pause-queue.png">
            <a:extLst>
              <a:ext uri="{FF2B5EF4-FFF2-40B4-BE49-F238E27FC236}">
                <a16:creationId xmlns:a16="http://schemas.microsoft.com/office/drawing/2014/main" id="{1EED4356-7720-E82A-D099-B0A99AC36AA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l="1729" r="296"/>
          <a:stretch>
            <a:fillRect/>
          </a:stretch>
        </p:blipFill>
        <p:spPr bwMode="auto">
          <a:xfrm>
            <a:off x="3033713" y="1331913"/>
            <a:ext cx="306705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0422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a:extLst>
              <a:ext uri="{FF2B5EF4-FFF2-40B4-BE49-F238E27FC236}">
                <a16:creationId xmlns:a16="http://schemas.microsoft.com/office/drawing/2014/main" id="{2DDF0F32-32D2-553C-EE6A-68AB0DFA3AE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2000" y="1301750"/>
            <a:ext cx="254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2" descr="Graphical user interface, website&#10;&#10;Description automatically generated">
            <a:extLst>
              <a:ext uri="{FF2B5EF4-FFF2-40B4-BE49-F238E27FC236}">
                <a16:creationId xmlns:a16="http://schemas.microsoft.com/office/drawing/2014/main" id="{3D98FA70-B7F2-6BF3-7CC8-C165D003ED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35263" y="230188"/>
            <a:ext cx="3673475" cy="468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Graphical user interface, text, application, Word&#10;&#10;Description automatically generated">
            <a:extLst>
              <a:ext uri="{FF2B5EF4-FFF2-40B4-BE49-F238E27FC236}">
                <a16:creationId xmlns:a16="http://schemas.microsoft.com/office/drawing/2014/main" id="{23233367-0F56-3936-1256-0D083EA3377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7000" y="219075"/>
            <a:ext cx="3810000"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Graphical user interface, text&#10;&#10;Description automatically generated">
            <a:extLst>
              <a:ext uri="{FF2B5EF4-FFF2-40B4-BE49-F238E27FC236}">
                <a16:creationId xmlns:a16="http://schemas.microsoft.com/office/drawing/2014/main" id="{E4722FC2-85C0-211D-114E-6C8169F74D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13088" y="206375"/>
            <a:ext cx="29178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Graphical user interface, text, application&#10;&#10;Description automatically generated">
            <a:extLst>
              <a:ext uri="{FF2B5EF4-FFF2-40B4-BE49-F238E27FC236}">
                <a16:creationId xmlns:a16="http://schemas.microsoft.com/office/drawing/2014/main" id="{C8E50E9F-5F14-260E-2E61-AFBB3189476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36838" y="169863"/>
            <a:ext cx="3870325"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 page&#10;&#10;Description automatically generated">
            <a:extLst>
              <a:ext uri="{FF2B5EF4-FFF2-40B4-BE49-F238E27FC236}">
                <a16:creationId xmlns:a16="http://schemas.microsoft.com/office/drawing/2014/main" id="{A66713AA-07CA-5E6B-8B69-BD77907D6B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93496" y="220950"/>
            <a:ext cx="6357007" cy="4701600"/>
          </a:xfrm>
          <a:prstGeom prst="rect">
            <a:avLst/>
          </a:prstGeom>
        </p:spPr>
      </p:pic>
    </p:spTree>
    <p:extLst>
      <p:ext uri="{BB962C8B-B14F-4D97-AF65-F5344CB8AC3E}">
        <p14:creationId xmlns:p14="http://schemas.microsoft.com/office/powerpoint/2010/main" val="38133045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Graphical user interface, website&#10;&#10;Description automatically generated">
            <a:extLst>
              <a:ext uri="{FF2B5EF4-FFF2-40B4-BE49-F238E27FC236}">
                <a16:creationId xmlns:a16="http://schemas.microsoft.com/office/drawing/2014/main" id="{ED9498FB-F3ED-687D-4D2A-40EB3ED608B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38400" y="241300"/>
            <a:ext cx="42672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Graphical user interface, text, application, email&#10;&#10;Description automatically generated">
            <a:extLst>
              <a:ext uri="{FF2B5EF4-FFF2-40B4-BE49-F238E27FC236}">
                <a16:creationId xmlns:a16="http://schemas.microsoft.com/office/drawing/2014/main" id="{273DF4D5-58F8-3C7C-6DED-FDE4E499293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4663" y="133350"/>
            <a:ext cx="565467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2" descr="Graphical user interface, website&#10;&#10;Description automatically generated">
            <a:extLst>
              <a:ext uri="{FF2B5EF4-FFF2-40B4-BE49-F238E27FC236}">
                <a16:creationId xmlns:a16="http://schemas.microsoft.com/office/drawing/2014/main" id="{22704AD5-DDA4-CF16-D2C8-3B0CD301935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49488" y="206375"/>
            <a:ext cx="4645025" cy="473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2" descr="Graphical user interface&#10;&#10;Description automatically generated">
            <a:extLst>
              <a:ext uri="{FF2B5EF4-FFF2-40B4-BE49-F238E27FC236}">
                <a16:creationId xmlns:a16="http://schemas.microsoft.com/office/drawing/2014/main" id="{AD72CBDA-B99B-78D2-4A25-E58CAE8CFE1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36863" y="241300"/>
            <a:ext cx="3470275"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descr="Graphical user interface, application&#10;&#10;Description automatically generated">
            <a:extLst>
              <a:ext uri="{FF2B5EF4-FFF2-40B4-BE49-F238E27FC236}">
                <a16:creationId xmlns:a16="http://schemas.microsoft.com/office/drawing/2014/main" id="{7087360A-C062-E86D-A363-9A4031AEFC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52600" y="192088"/>
            <a:ext cx="5638800" cy="475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2" descr="Timeline&#10;&#10;Description automatically generated with low confidence">
            <a:extLst>
              <a:ext uri="{FF2B5EF4-FFF2-40B4-BE49-F238E27FC236}">
                <a16:creationId xmlns:a16="http://schemas.microsoft.com/office/drawing/2014/main" id="{BF02FA35-6E0B-59BB-1120-EDCE3E855E9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6063" y="174625"/>
            <a:ext cx="3571875"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2" descr="Graphical user interface, website&#10;&#10;Description automatically generated">
            <a:extLst>
              <a:ext uri="{FF2B5EF4-FFF2-40B4-BE49-F238E27FC236}">
                <a16:creationId xmlns:a16="http://schemas.microsoft.com/office/drawing/2014/main" id="{A488FD31-1573-13B6-8F3D-9E8305D9EAE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8250" y="241300"/>
            <a:ext cx="41275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Graphical user interface, website&#10;&#10;Description automatically generated">
            <a:extLst>
              <a:ext uri="{FF2B5EF4-FFF2-40B4-BE49-F238E27FC236}">
                <a16:creationId xmlns:a16="http://schemas.microsoft.com/office/drawing/2014/main" id="{C76C87B1-7AC3-8670-C73E-573EFE2EF69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85938" y="166688"/>
            <a:ext cx="5572125"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A screenshot of a computer&#10;&#10;Description automatically generated with medium confidence">
            <a:extLst>
              <a:ext uri="{FF2B5EF4-FFF2-40B4-BE49-F238E27FC236}">
                <a16:creationId xmlns:a16="http://schemas.microsoft.com/office/drawing/2014/main" id="{946F1D47-4C04-D879-3B2D-4588594ADDD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266825" y="201613"/>
            <a:ext cx="6610350" cy="474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7E607-3D49-EAB1-371D-092220C945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155653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A7DE7B-898D-B4F8-C950-7080484BEC50}"/>
              </a:ext>
            </a:extLst>
          </p:cNvPr>
          <p:cNvSpPr txBox="1"/>
          <p:nvPr/>
        </p:nvSpPr>
        <p:spPr>
          <a:xfrm>
            <a:off x="3509850" y="195486"/>
            <a:ext cx="2124299" cy="707886"/>
          </a:xfrm>
          <a:prstGeom prst="rect">
            <a:avLst/>
          </a:prstGeom>
          <a:noFill/>
        </p:spPr>
        <p:txBody>
          <a:bodyPr wrap="none" rtlCol="0">
            <a:spAutoFit/>
          </a:bodyPr>
          <a:lstStyle/>
          <a:p>
            <a:r>
              <a:rPr lang="en-US" sz="4000" dirty="0">
                <a:solidFill>
                  <a:schemeClr val="bg1"/>
                </a:solidFill>
              </a:rPr>
              <a:t>Uh</a:t>
            </a:r>
            <a:r>
              <a:rPr lang="en-US" sz="4000" dirty="0">
                <a:solidFill>
                  <a:srgbClr val="FF0000"/>
                </a:solidFill>
              </a:rPr>
              <a:t>-</a:t>
            </a:r>
            <a:r>
              <a:rPr lang="en-US" sz="4000" dirty="0">
                <a:solidFill>
                  <a:schemeClr val="bg1"/>
                </a:solidFill>
              </a:rPr>
              <a:t>Oh</a:t>
            </a:r>
            <a:r>
              <a:rPr lang="en-US" sz="4000" dirty="0">
                <a:solidFill>
                  <a:srgbClr val="FF0000"/>
                </a:solidFill>
              </a:rPr>
              <a:t>!!!</a:t>
            </a:r>
          </a:p>
        </p:txBody>
      </p:sp>
      <p:pic>
        <p:nvPicPr>
          <p:cNvPr id="4" name="Picture 3" descr="A white sheet with black text&#10;&#10;Description automatically generated">
            <a:extLst>
              <a:ext uri="{FF2B5EF4-FFF2-40B4-BE49-F238E27FC236}">
                <a16:creationId xmlns:a16="http://schemas.microsoft.com/office/drawing/2014/main" id="{2C89CAAF-8564-1973-8448-3C64D72EC5E2}"/>
              </a:ext>
            </a:extLst>
          </p:cNvPr>
          <p:cNvPicPr>
            <a:picLocks noChangeAspect="1"/>
          </p:cNvPicPr>
          <p:nvPr/>
        </p:nvPicPr>
        <p:blipFill>
          <a:blip r:embed="rId2"/>
          <a:stretch>
            <a:fillRect/>
          </a:stretch>
        </p:blipFill>
        <p:spPr>
          <a:xfrm>
            <a:off x="565999" y="1419622"/>
            <a:ext cx="8012001" cy="3269381"/>
          </a:xfrm>
          <a:prstGeom prst="rect">
            <a:avLst/>
          </a:prstGeom>
        </p:spPr>
      </p:pic>
    </p:spTree>
    <p:extLst>
      <p:ext uri="{BB962C8B-B14F-4D97-AF65-F5344CB8AC3E}">
        <p14:creationId xmlns:p14="http://schemas.microsoft.com/office/powerpoint/2010/main" val="2543170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A blue background with text and a cartoon character&#10;&#10;Description automatically generated">
            <a:extLst>
              <a:ext uri="{FF2B5EF4-FFF2-40B4-BE49-F238E27FC236}">
                <a16:creationId xmlns:a16="http://schemas.microsoft.com/office/drawing/2014/main" id="{B70A0946-17BB-B2BD-F2C0-B06E1BAAC8D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385762"/>
            <a:ext cx="7772400" cy="4371975"/>
          </a:xfrm>
          <a:prstGeom prst="rect">
            <a:avLst/>
          </a:prstGeom>
        </p:spPr>
      </p:pic>
    </p:spTree>
    <p:extLst>
      <p:ext uri="{BB962C8B-B14F-4D97-AF65-F5344CB8AC3E}">
        <p14:creationId xmlns:p14="http://schemas.microsoft.com/office/powerpoint/2010/main" val="18864715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5" name="Picture 2" descr="A screenshot of a website&#10;&#10;Description automatically generated">
            <a:extLst>
              <a:ext uri="{FF2B5EF4-FFF2-40B4-BE49-F238E27FC236}">
                <a16:creationId xmlns:a16="http://schemas.microsoft.com/office/drawing/2014/main" id="{A2868020-70F9-5164-8053-6D71A43D349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55900" y="0"/>
            <a:ext cx="3632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A screenshot of a paper&#10;&#10;Description automatically generated">
            <a:extLst>
              <a:ext uri="{FF2B5EF4-FFF2-40B4-BE49-F238E27FC236}">
                <a16:creationId xmlns:a16="http://schemas.microsoft.com/office/drawing/2014/main" id="{7A84FC1C-4804-91C0-00A0-6BA9483BEBE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51175" y="0"/>
            <a:ext cx="3041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3" name="Picture 2" descr="A close-up of a document&#10;&#10;Description automatically generated">
            <a:extLst>
              <a:ext uri="{FF2B5EF4-FFF2-40B4-BE49-F238E27FC236}">
                <a16:creationId xmlns:a16="http://schemas.microsoft.com/office/drawing/2014/main" id="{9340C0E4-8737-57E7-A837-0F04955D450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59088" y="0"/>
            <a:ext cx="3425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009736-6EA9-2357-F8F7-E748AD9B7B12}"/>
              </a:ext>
            </a:extLst>
          </p:cNvPr>
          <p:cNvSpPr txBox="1"/>
          <p:nvPr/>
        </p:nvSpPr>
        <p:spPr>
          <a:xfrm>
            <a:off x="2883076" y="51470"/>
            <a:ext cx="3377848" cy="707886"/>
          </a:xfrm>
          <a:prstGeom prst="rect">
            <a:avLst/>
          </a:prstGeom>
          <a:noFill/>
        </p:spPr>
        <p:txBody>
          <a:bodyPr wrap="none" rtlCol="0">
            <a:spAutoFit/>
          </a:bodyPr>
          <a:lstStyle/>
          <a:p>
            <a:r>
              <a:rPr lang="en-US" sz="4000" dirty="0">
                <a:solidFill>
                  <a:srgbClr val="FF0000"/>
                </a:solidFill>
              </a:rPr>
              <a:t>DC Response</a:t>
            </a:r>
          </a:p>
        </p:txBody>
      </p:sp>
      <p:pic>
        <p:nvPicPr>
          <p:cNvPr id="4" name="Picture 3" descr="A screenshot of a web page&#10;&#10;Description automatically generated">
            <a:extLst>
              <a:ext uri="{FF2B5EF4-FFF2-40B4-BE49-F238E27FC236}">
                <a16:creationId xmlns:a16="http://schemas.microsoft.com/office/drawing/2014/main" id="{B74A420C-1EEA-509D-1FEF-CFAE8706F37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48575" y="1059582"/>
            <a:ext cx="6846849" cy="3785814"/>
          </a:xfrm>
          <a:prstGeom prst="rect">
            <a:avLst/>
          </a:prstGeom>
        </p:spPr>
      </p:pic>
    </p:spTree>
    <p:extLst>
      <p:ext uri="{BB962C8B-B14F-4D97-AF65-F5344CB8AC3E}">
        <p14:creationId xmlns:p14="http://schemas.microsoft.com/office/powerpoint/2010/main" val="37653338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book&#10;&#10;Description automatically generated">
            <a:extLst>
              <a:ext uri="{FF2B5EF4-FFF2-40B4-BE49-F238E27FC236}">
                <a16:creationId xmlns:a16="http://schemas.microsoft.com/office/drawing/2014/main" id="{D3FAC6C5-A681-8ED9-1B92-2FD080650A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7510" y="0"/>
            <a:ext cx="3268980" cy="5143500"/>
          </a:xfrm>
          <a:prstGeom prst="rect">
            <a:avLst/>
          </a:prstGeom>
        </p:spPr>
      </p:pic>
    </p:spTree>
    <p:extLst>
      <p:ext uri="{BB962C8B-B14F-4D97-AF65-F5344CB8AC3E}">
        <p14:creationId xmlns:p14="http://schemas.microsoft.com/office/powerpoint/2010/main" val="2353550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ext&#10;&#10;Description automatically generated">
            <a:extLst>
              <a:ext uri="{FF2B5EF4-FFF2-40B4-BE49-F238E27FC236}">
                <a16:creationId xmlns:a16="http://schemas.microsoft.com/office/drawing/2014/main" id="{EAAF84B8-94DF-B06D-380D-7E5412564E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14081" y="0"/>
            <a:ext cx="3715837" cy="5143500"/>
          </a:xfrm>
          <a:prstGeom prst="rect">
            <a:avLst/>
          </a:prstGeom>
        </p:spPr>
      </p:pic>
    </p:spTree>
    <p:extLst>
      <p:ext uri="{BB962C8B-B14F-4D97-AF65-F5344CB8AC3E}">
        <p14:creationId xmlns:p14="http://schemas.microsoft.com/office/powerpoint/2010/main" val="6834217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text&#10;&#10;Description automatically generated">
            <a:extLst>
              <a:ext uri="{FF2B5EF4-FFF2-40B4-BE49-F238E27FC236}">
                <a16:creationId xmlns:a16="http://schemas.microsoft.com/office/drawing/2014/main" id="{0A959BE8-3804-6EA7-01C0-54F8153A02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25036" y="0"/>
            <a:ext cx="3493928" cy="5143500"/>
          </a:xfrm>
          <a:prstGeom prst="rect">
            <a:avLst/>
          </a:prstGeom>
        </p:spPr>
      </p:pic>
    </p:spTree>
    <p:extLst>
      <p:ext uri="{BB962C8B-B14F-4D97-AF65-F5344CB8AC3E}">
        <p14:creationId xmlns:p14="http://schemas.microsoft.com/office/powerpoint/2010/main" val="4105870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0D6CE0-A4CF-8612-A3DA-874A442BCF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386036"/>
            <a:ext cx="7772400" cy="4371428"/>
          </a:xfrm>
          <a:prstGeom prst="rect">
            <a:avLst/>
          </a:prstGeom>
        </p:spPr>
      </p:pic>
    </p:spTree>
    <p:extLst>
      <p:ext uri="{BB962C8B-B14F-4D97-AF65-F5344CB8AC3E}">
        <p14:creationId xmlns:p14="http://schemas.microsoft.com/office/powerpoint/2010/main" val="32948058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A screenshot of a video&#10;&#10;Description automatically generated">
            <a:extLst>
              <a:ext uri="{FF2B5EF4-FFF2-40B4-BE49-F238E27FC236}">
                <a16:creationId xmlns:a16="http://schemas.microsoft.com/office/drawing/2014/main" id="{4940805C-0581-4815-EAA5-87AB8E1C4A4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46400" y="0"/>
            <a:ext cx="3251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2D5D6697-4E12-B689-66E3-9DFF2EACE18B}"/>
              </a:ext>
            </a:extLst>
          </p:cNvPr>
          <p:cNvSpPr>
            <a:spLocks noGrp="1" noChangeArrowheads="1"/>
          </p:cNvSpPr>
          <p:nvPr>
            <p:ph type="title"/>
          </p:nvPr>
        </p:nvSpPr>
        <p:spPr bwMode="auto">
          <a:xfrm>
            <a:off x="1485900" y="22225"/>
            <a:ext cx="61722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b="1" dirty="0">
                <a:solidFill>
                  <a:schemeClr val="bg1"/>
                </a:solidFill>
              </a:rPr>
              <a:t>Text </a:t>
            </a:r>
            <a:r>
              <a:rPr lang="en-US" altLang="en-US" b="1" dirty="0">
                <a:solidFill>
                  <a:srgbClr val="FF0000"/>
                </a:solidFill>
              </a:rPr>
              <a:t>@ </a:t>
            </a:r>
            <a:r>
              <a:rPr lang="en-US" altLang="en-US" b="1" dirty="0">
                <a:solidFill>
                  <a:srgbClr val="00B0F0"/>
                </a:solidFill>
              </a:rPr>
              <a:t>UBC Bookstore</a:t>
            </a:r>
          </a:p>
        </p:txBody>
      </p:sp>
      <p:pic>
        <p:nvPicPr>
          <p:cNvPr id="79874" name="Picture 2" descr="A picture containing text&#10;&#10;Description automatically generated">
            <a:extLst>
              <a:ext uri="{FF2B5EF4-FFF2-40B4-BE49-F238E27FC236}">
                <a16:creationId xmlns:a16="http://schemas.microsoft.com/office/drawing/2014/main" id="{1A75BD03-C966-38CE-EA80-3FA74C882BD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5400000">
            <a:off x="2483643" y="1459707"/>
            <a:ext cx="417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992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A paper with text on it&#10;&#10;Description automatically generated">
            <a:extLst>
              <a:ext uri="{FF2B5EF4-FFF2-40B4-BE49-F238E27FC236}">
                <a16:creationId xmlns:a16="http://schemas.microsoft.com/office/drawing/2014/main" id="{9DDC599A-9DCC-2E27-6E22-6368FCDA96F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98875" y="0"/>
            <a:ext cx="17462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descr="A screenshot of a document&#10;&#10;Description automatically generated">
            <a:extLst>
              <a:ext uri="{FF2B5EF4-FFF2-40B4-BE49-F238E27FC236}">
                <a16:creationId xmlns:a16="http://schemas.microsoft.com/office/drawing/2014/main" id="{B64CA81D-81D5-ED39-C0B1-F30919D3D68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06738" y="0"/>
            <a:ext cx="2930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descr="A document with text on it&#10;&#10;Description automatically generated">
            <a:extLst>
              <a:ext uri="{FF2B5EF4-FFF2-40B4-BE49-F238E27FC236}">
                <a16:creationId xmlns:a16="http://schemas.microsoft.com/office/drawing/2014/main" id="{B86516A8-4840-D640-341D-4C392DFE7A2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97213" y="0"/>
            <a:ext cx="2949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2" descr="A screenshot of a website&#10;&#10;Description automatically generated">
            <a:extLst>
              <a:ext uri="{FF2B5EF4-FFF2-40B4-BE49-F238E27FC236}">
                <a16:creationId xmlns:a16="http://schemas.microsoft.com/office/drawing/2014/main" id="{686AE713-C8C3-F434-1BE1-9DCD27B8FDE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73263" y="0"/>
            <a:ext cx="5197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89" name="Picture 2" descr="A document with text on it&#10;&#10;Description automatically generated">
            <a:extLst>
              <a:ext uri="{FF2B5EF4-FFF2-40B4-BE49-F238E27FC236}">
                <a16:creationId xmlns:a16="http://schemas.microsoft.com/office/drawing/2014/main" id="{948DFEB7-E5D0-DF03-F91B-3F7BD163478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63813" y="0"/>
            <a:ext cx="40163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3" name="Picture 2" descr="A document with text on it&#10;&#10;Description automatically generated">
            <a:extLst>
              <a:ext uri="{FF2B5EF4-FFF2-40B4-BE49-F238E27FC236}">
                <a16:creationId xmlns:a16="http://schemas.microsoft.com/office/drawing/2014/main" id="{09F95AD2-C92A-5322-F720-F58CC4500A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4288" y="0"/>
            <a:ext cx="40354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7" name="Picture 2" descr="A screenshot of a document&#10;&#10;Description automatically generated">
            <a:extLst>
              <a:ext uri="{FF2B5EF4-FFF2-40B4-BE49-F238E27FC236}">
                <a16:creationId xmlns:a16="http://schemas.microsoft.com/office/drawing/2014/main" id="{AA386E29-1B3E-FB18-40D6-3AD7F379990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2700" y="0"/>
            <a:ext cx="4038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A paper with text on it&#10;&#10;Description automatically generated">
            <a:extLst>
              <a:ext uri="{FF2B5EF4-FFF2-40B4-BE49-F238E27FC236}">
                <a16:creationId xmlns:a16="http://schemas.microsoft.com/office/drawing/2014/main" id="{42DF4AE4-EFE3-5B6D-63E9-816AC288B9B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01900" y="0"/>
            <a:ext cx="41402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5" name="Picture 2" descr="A document with text on it&#10;&#10;Description automatically generated">
            <a:extLst>
              <a:ext uri="{FF2B5EF4-FFF2-40B4-BE49-F238E27FC236}">
                <a16:creationId xmlns:a16="http://schemas.microsoft.com/office/drawing/2014/main" id="{B4382A7E-B8AE-15E9-A437-8BAA6183BDB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90788" y="0"/>
            <a:ext cx="41624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09" name="Picture 2" descr="A paper with text on it&#10;&#10;Description automatically generated">
            <a:extLst>
              <a:ext uri="{FF2B5EF4-FFF2-40B4-BE49-F238E27FC236}">
                <a16:creationId xmlns:a16="http://schemas.microsoft.com/office/drawing/2014/main" id="{3DF3DF35-3A5E-4B20-A60E-BE85CC2BCA1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9200" y="0"/>
            <a:ext cx="4165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72B26F7E-4BDD-F3A3-3567-93D554EC4EE1}"/>
              </a:ext>
            </a:extLst>
          </p:cNvPr>
          <p:cNvPicPr>
            <a:picLocks noChangeAspect="1"/>
          </p:cNvPicPr>
          <p:nvPr/>
        </p:nvPicPr>
        <p:blipFill>
          <a:blip r:embed="rId2"/>
          <a:stretch>
            <a:fillRect/>
          </a:stretch>
        </p:blipFill>
        <p:spPr>
          <a:xfrm>
            <a:off x="601609" y="591530"/>
            <a:ext cx="7940782" cy="3960440"/>
          </a:xfrm>
          <a:prstGeom prst="rect">
            <a:avLst/>
          </a:prstGeom>
        </p:spPr>
      </p:pic>
    </p:spTree>
    <p:extLst>
      <p:ext uri="{BB962C8B-B14F-4D97-AF65-F5344CB8AC3E}">
        <p14:creationId xmlns:p14="http://schemas.microsoft.com/office/powerpoint/2010/main" val="20162055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3" name="Picture 2" descr="A paper with text and a graph&#10;&#10;Description automatically generated">
            <a:extLst>
              <a:ext uri="{FF2B5EF4-FFF2-40B4-BE49-F238E27FC236}">
                <a16:creationId xmlns:a16="http://schemas.microsoft.com/office/drawing/2014/main" id="{42EE76DA-1658-8C79-7A63-83E042EFAFC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32063" y="0"/>
            <a:ext cx="40798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7" name="Picture 2" descr="A document with text on it&#10;&#10;Description automatically generated">
            <a:extLst>
              <a:ext uri="{FF2B5EF4-FFF2-40B4-BE49-F238E27FC236}">
                <a16:creationId xmlns:a16="http://schemas.microsoft.com/office/drawing/2014/main" id="{BBE787EC-FD20-E419-E430-455D40A35B6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8888" y="0"/>
            <a:ext cx="40862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1" name="Picture 2" descr="A document with text on it&#10;&#10;Description automatically generated">
            <a:extLst>
              <a:ext uri="{FF2B5EF4-FFF2-40B4-BE49-F238E27FC236}">
                <a16:creationId xmlns:a16="http://schemas.microsoft.com/office/drawing/2014/main" id="{F342E859-4622-2AF4-8E99-92E4F3947B3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47938" y="0"/>
            <a:ext cx="40481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2" descr="A paper with text and images&#10;&#10;Description automatically generated">
            <a:extLst>
              <a:ext uri="{FF2B5EF4-FFF2-40B4-BE49-F238E27FC236}">
                <a16:creationId xmlns:a16="http://schemas.microsoft.com/office/drawing/2014/main" id="{8E40D34B-550E-A47B-CF2D-687125102C9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66988" y="0"/>
            <a:ext cx="40100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29" name="Picture 2" descr="A close-up of a document&#10;&#10;Description automatically generated">
            <a:extLst>
              <a:ext uri="{FF2B5EF4-FFF2-40B4-BE49-F238E27FC236}">
                <a16:creationId xmlns:a16="http://schemas.microsoft.com/office/drawing/2014/main" id="{199ECDF3-8B43-1719-846B-BF24A7D72B5E}"/>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22538" y="0"/>
            <a:ext cx="4098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3" name="Picture 2" descr="A document with text on it&#10;&#10;Description automatically generated">
            <a:extLst>
              <a:ext uri="{FF2B5EF4-FFF2-40B4-BE49-F238E27FC236}">
                <a16:creationId xmlns:a16="http://schemas.microsoft.com/office/drawing/2014/main" id="{608892E7-4945-5411-7156-E448E1CCAF4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86025" y="0"/>
            <a:ext cx="41719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7" name="Picture 2" descr="A document with text on it&#10;&#10;Description automatically generated">
            <a:extLst>
              <a:ext uri="{FF2B5EF4-FFF2-40B4-BE49-F238E27FC236}">
                <a16:creationId xmlns:a16="http://schemas.microsoft.com/office/drawing/2014/main" id="{CFEF816B-95A1-F14E-B6E4-3BC57AE0B53D}"/>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2700" y="0"/>
            <a:ext cx="40386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2" descr="A screenshot of a book&#10;&#10;Description automatically generated">
            <a:extLst>
              <a:ext uri="{FF2B5EF4-FFF2-40B4-BE49-F238E27FC236}">
                <a16:creationId xmlns:a16="http://schemas.microsoft.com/office/drawing/2014/main" id="{41F2D373-AFDE-492D-ADFE-E1919784B42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16163" y="0"/>
            <a:ext cx="45116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A screenshot of a video game&#10;&#10;Description automatically generated">
            <a:extLst>
              <a:ext uri="{FF2B5EF4-FFF2-40B4-BE49-F238E27FC236}">
                <a16:creationId xmlns:a16="http://schemas.microsoft.com/office/drawing/2014/main" id="{B1833F04-2AB5-514E-065E-EC20B9A072E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19463" y="0"/>
            <a:ext cx="2505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A paper with text and a few words&#10;&#10;Description automatically generated with medium confidence">
            <a:extLst>
              <a:ext uri="{FF2B5EF4-FFF2-40B4-BE49-F238E27FC236}">
                <a16:creationId xmlns:a16="http://schemas.microsoft.com/office/drawing/2014/main" id="{9A9F41F1-2557-2021-7991-A008805673F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14675" y="0"/>
            <a:ext cx="29146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website&#10;&#10;Description automatically generated">
            <a:extLst>
              <a:ext uri="{FF2B5EF4-FFF2-40B4-BE49-F238E27FC236}">
                <a16:creationId xmlns:a16="http://schemas.microsoft.com/office/drawing/2014/main" id="{09606CC4-63D9-63B4-8256-4B933F4FFC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0182" y="987574"/>
            <a:ext cx="4183635" cy="3455858"/>
          </a:xfrm>
          <a:prstGeom prst="rect">
            <a:avLst/>
          </a:prstGeom>
        </p:spPr>
      </p:pic>
      <p:sp>
        <p:nvSpPr>
          <p:cNvPr id="5" name="TextBox 4">
            <a:extLst>
              <a:ext uri="{FF2B5EF4-FFF2-40B4-BE49-F238E27FC236}">
                <a16:creationId xmlns:a16="http://schemas.microsoft.com/office/drawing/2014/main" id="{6844625E-0C7F-3A08-9B6F-601417E5B049}"/>
              </a:ext>
            </a:extLst>
          </p:cNvPr>
          <p:cNvSpPr txBox="1"/>
          <p:nvPr/>
        </p:nvSpPr>
        <p:spPr>
          <a:xfrm>
            <a:off x="2286000" y="98613"/>
            <a:ext cx="4572000" cy="646331"/>
          </a:xfrm>
          <a:prstGeom prst="rect">
            <a:avLst/>
          </a:prstGeom>
          <a:noFill/>
        </p:spPr>
        <p:txBody>
          <a:bodyPr wrap="square">
            <a:spAutoFit/>
          </a:bodyPr>
          <a:lstStyle/>
          <a:p>
            <a:pPr algn="ctr"/>
            <a:r>
              <a:rPr lang="en-US" altLang="en-US" sz="3600" b="1" dirty="0">
                <a:solidFill>
                  <a:srgbClr val="FFFF00"/>
                </a:solidFill>
              </a:rPr>
              <a:t>Course Website </a:t>
            </a:r>
            <a:endParaRPr lang="en-US" sz="3600" dirty="0"/>
          </a:p>
        </p:txBody>
      </p:sp>
      <p:sp>
        <p:nvSpPr>
          <p:cNvPr id="6" name="TextBox 5">
            <a:extLst>
              <a:ext uri="{FF2B5EF4-FFF2-40B4-BE49-F238E27FC236}">
                <a16:creationId xmlns:a16="http://schemas.microsoft.com/office/drawing/2014/main" id="{68504777-1C84-95D6-1A92-EE836E1A3985}"/>
              </a:ext>
            </a:extLst>
          </p:cNvPr>
          <p:cNvSpPr txBox="1"/>
          <p:nvPr/>
        </p:nvSpPr>
        <p:spPr>
          <a:xfrm>
            <a:off x="2674364" y="4583222"/>
            <a:ext cx="3795270" cy="461665"/>
          </a:xfrm>
          <a:prstGeom prst="rect">
            <a:avLst/>
          </a:prstGeom>
          <a:noFill/>
        </p:spPr>
        <p:txBody>
          <a:bodyPr wrap="none" rtlCol="0">
            <a:spAutoFit/>
          </a:bodyPr>
          <a:lstStyle/>
          <a:p>
            <a:r>
              <a:rPr lang="en-US" altLang="en-US" dirty="0">
                <a:hlinkClick r:id="rId3"/>
              </a:rPr>
              <a:t>https://iplaw.allard.ubc.ca/</a:t>
            </a:r>
            <a:r>
              <a:rPr lang="en-US" altLang="en-US" dirty="0"/>
              <a:t> </a:t>
            </a:r>
          </a:p>
        </p:txBody>
      </p:sp>
    </p:spTree>
    <p:extLst>
      <p:ext uri="{BB962C8B-B14F-4D97-AF65-F5344CB8AC3E}">
        <p14:creationId xmlns:p14="http://schemas.microsoft.com/office/powerpoint/2010/main" val="8054341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Picture 2" descr="A white page with black text&#10;&#10;Description automatically generated">
            <a:extLst>
              <a:ext uri="{FF2B5EF4-FFF2-40B4-BE49-F238E27FC236}">
                <a16:creationId xmlns:a16="http://schemas.microsoft.com/office/drawing/2014/main" id="{DF1318B9-5E23-11FE-4660-65BCB16FF2D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51263" y="0"/>
            <a:ext cx="1641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2" descr="A white paper with black text&#10;&#10;Description automatically generated">
            <a:extLst>
              <a:ext uri="{FF2B5EF4-FFF2-40B4-BE49-F238E27FC236}">
                <a16:creationId xmlns:a16="http://schemas.microsoft.com/office/drawing/2014/main" id="{F3352040-BCD1-38F4-B6F0-CEE8C91ADC8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44913" y="0"/>
            <a:ext cx="16541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Picture 2" descr="A text on a page&#10;&#10;Description automatically generated">
            <a:extLst>
              <a:ext uri="{FF2B5EF4-FFF2-40B4-BE49-F238E27FC236}">
                <a16:creationId xmlns:a16="http://schemas.microsoft.com/office/drawing/2014/main" id="{C0107963-7173-81AB-1852-8F6606CA9A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38225" y="411163"/>
            <a:ext cx="706755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2" descr="A screenshot of a computer screen&#10;&#10;Description automatically generated">
            <a:extLst>
              <a:ext uri="{FF2B5EF4-FFF2-40B4-BE49-F238E27FC236}">
                <a16:creationId xmlns:a16="http://schemas.microsoft.com/office/drawing/2014/main" id="{59B3A5EC-C9B8-BC59-F04A-024D63A161A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01975" y="0"/>
            <a:ext cx="29400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A page of a book&#10;&#10;Description automatically generated with medium confidence">
            <a:extLst>
              <a:ext uri="{FF2B5EF4-FFF2-40B4-BE49-F238E27FC236}">
                <a16:creationId xmlns:a16="http://schemas.microsoft.com/office/drawing/2014/main" id="{03270B94-23C2-63E6-392E-2E63F958A93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90800" y="0"/>
            <a:ext cx="3962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A blurry image of a document&#10;&#10;Description automatically generated">
            <a:extLst>
              <a:ext uri="{FF2B5EF4-FFF2-40B4-BE49-F238E27FC236}">
                <a16:creationId xmlns:a16="http://schemas.microsoft.com/office/drawing/2014/main" id="{39D780F5-1733-F582-5EF5-760E7065B5B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78238" y="0"/>
            <a:ext cx="17875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3" name="Picture 2" descr="A person in a suit&#10;&#10;Description automatically generated">
            <a:extLst>
              <a:ext uri="{FF2B5EF4-FFF2-40B4-BE49-F238E27FC236}">
                <a16:creationId xmlns:a16="http://schemas.microsoft.com/office/drawing/2014/main" id="{DFF5AF8C-AB88-A4AF-5836-5BC3C8E61BE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258763"/>
            <a:ext cx="77724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7" name="Picture 2" descr="A screenshot of a web page&#10;&#10;Description automatically generated">
            <a:extLst>
              <a:ext uri="{FF2B5EF4-FFF2-40B4-BE49-F238E27FC236}">
                <a16:creationId xmlns:a16="http://schemas.microsoft.com/office/drawing/2014/main" id="{9C8E71D3-5434-A099-9F6C-D202996E1E8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950" y="-7938"/>
            <a:ext cx="4606925"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858" name="Picture 4" descr="A black text on a white background&#10;&#10;Description automatically generated">
            <a:extLst>
              <a:ext uri="{FF2B5EF4-FFF2-40B4-BE49-F238E27FC236}">
                <a16:creationId xmlns:a16="http://schemas.microsoft.com/office/drawing/2014/main" id="{6D5760C5-FC5E-B7A8-E8D3-671DA937B1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930775" y="2076450"/>
            <a:ext cx="4089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5" name="Picture 2" descr="A screenshot of a video game&#10;&#10;Description automatically generated">
            <a:extLst>
              <a:ext uri="{FF2B5EF4-FFF2-40B4-BE49-F238E27FC236}">
                <a16:creationId xmlns:a16="http://schemas.microsoft.com/office/drawing/2014/main" id="{49B2B9B5-13F4-B5FF-FDB2-CDA91EE3FDA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32038" y="0"/>
            <a:ext cx="44799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descr="A person standing in grass next to a sculpture&#10;&#10;Description automatically generated">
            <a:extLst>
              <a:ext uri="{FF2B5EF4-FFF2-40B4-BE49-F238E27FC236}">
                <a16:creationId xmlns:a16="http://schemas.microsoft.com/office/drawing/2014/main" id="{677DBACA-71D0-6AD1-5F15-36A37856BFF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65425" y="0"/>
            <a:ext cx="3613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screen&#10;&#10;Description automatically generated">
            <a:extLst>
              <a:ext uri="{FF2B5EF4-FFF2-40B4-BE49-F238E27FC236}">
                <a16:creationId xmlns:a16="http://schemas.microsoft.com/office/drawing/2014/main" id="{61241C23-34F2-8F2E-A1F1-BF7475C4EE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62239" y="241307"/>
            <a:ext cx="4819521" cy="4660885"/>
          </a:xfrm>
          <a:prstGeom prst="rect">
            <a:avLst/>
          </a:prstGeom>
        </p:spPr>
      </p:pic>
    </p:spTree>
    <p:extLst>
      <p:ext uri="{BB962C8B-B14F-4D97-AF65-F5344CB8AC3E}">
        <p14:creationId xmlns:p14="http://schemas.microsoft.com/office/powerpoint/2010/main" val="3973413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7E607-3D49-EAB1-371D-092220C945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3F0630-061C-9C28-F060-8C19F866BE6C}"/>
              </a:ext>
            </a:extLst>
          </p:cNvPr>
          <p:cNvSpPr txBox="1"/>
          <p:nvPr/>
        </p:nvSpPr>
        <p:spPr>
          <a:xfrm>
            <a:off x="440099" y="51470"/>
            <a:ext cx="8263801" cy="1200329"/>
          </a:xfrm>
          <a:prstGeom prst="rect">
            <a:avLst/>
          </a:prstGeom>
          <a:noFill/>
        </p:spPr>
        <p:txBody>
          <a:bodyPr wrap="none" rtlCol="0">
            <a:spAutoFit/>
          </a:bodyPr>
          <a:lstStyle/>
          <a:p>
            <a:pPr algn="ctr"/>
            <a:r>
              <a:rPr lang="en-US" sz="3600" dirty="0">
                <a:solidFill>
                  <a:srgbClr val="FFFF00"/>
                </a:solidFill>
              </a:rPr>
              <a:t>Follow</a:t>
            </a:r>
            <a:r>
              <a:rPr lang="en-US" sz="3600" dirty="0">
                <a:solidFill>
                  <a:srgbClr val="FF0000"/>
                </a:solidFill>
              </a:rPr>
              <a:t>-</a:t>
            </a:r>
            <a:r>
              <a:rPr lang="en-US" sz="3600" dirty="0">
                <a:solidFill>
                  <a:srgbClr val="FFFF00"/>
                </a:solidFill>
              </a:rPr>
              <a:t>Up</a:t>
            </a:r>
            <a:r>
              <a:rPr lang="en-US" sz="3600" dirty="0">
                <a:solidFill>
                  <a:srgbClr val="FF0000"/>
                </a:solidFill>
              </a:rPr>
              <a:t>:</a:t>
            </a:r>
            <a:r>
              <a:rPr lang="en-US" sz="3600" dirty="0">
                <a:solidFill>
                  <a:schemeClr val="bg1"/>
                </a:solidFill>
              </a:rPr>
              <a:t> Facts Are Not Copyrightable</a:t>
            </a:r>
          </a:p>
          <a:p>
            <a:pPr algn="ctr"/>
            <a:r>
              <a:rPr lang="en-US" sz="3600" dirty="0">
                <a:solidFill>
                  <a:srgbClr val="FFFF00"/>
                </a:solidFill>
              </a:rPr>
              <a:t>Fact Adjacent Issues</a:t>
            </a:r>
            <a:r>
              <a:rPr lang="en-US" sz="3600" dirty="0">
                <a:solidFill>
                  <a:srgbClr val="FF0000"/>
                </a:solidFill>
              </a:rPr>
              <a:t>…</a:t>
            </a:r>
          </a:p>
        </p:txBody>
      </p:sp>
      <p:pic>
        <p:nvPicPr>
          <p:cNvPr id="4" name="Picture 3" descr="A close-up of a website&#10;&#10;Description automatically generated">
            <a:extLst>
              <a:ext uri="{FF2B5EF4-FFF2-40B4-BE49-F238E27FC236}">
                <a16:creationId xmlns:a16="http://schemas.microsoft.com/office/drawing/2014/main" id="{78AACB3C-FA9E-267A-DE95-84BF597A7B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95989" y="1368152"/>
            <a:ext cx="2952020" cy="3723878"/>
          </a:xfrm>
          <a:prstGeom prst="rect">
            <a:avLst/>
          </a:prstGeom>
        </p:spPr>
      </p:pic>
    </p:spTree>
    <p:extLst>
      <p:ext uri="{BB962C8B-B14F-4D97-AF65-F5344CB8AC3E}">
        <p14:creationId xmlns:p14="http://schemas.microsoft.com/office/powerpoint/2010/main" val="11886082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per&#10;&#10;Description automatically generated">
            <a:extLst>
              <a:ext uri="{FF2B5EF4-FFF2-40B4-BE49-F238E27FC236}">
                <a16:creationId xmlns:a16="http://schemas.microsoft.com/office/drawing/2014/main" id="{045FA3E4-3741-96D0-DF0A-4A5408D8A4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39140" y="241759"/>
            <a:ext cx="2065720" cy="4659982"/>
          </a:xfrm>
          <a:prstGeom prst="rect">
            <a:avLst/>
          </a:prstGeom>
        </p:spPr>
      </p:pic>
    </p:spTree>
    <p:extLst>
      <p:ext uri="{BB962C8B-B14F-4D97-AF65-F5344CB8AC3E}">
        <p14:creationId xmlns:p14="http://schemas.microsoft.com/office/powerpoint/2010/main" val="328519136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84DE47CA-9367-7045-CF71-C48FE2023EC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71087" y="128612"/>
            <a:ext cx="2001826" cy="4886275"/>
          </a:xfrm>
          <a:prstGeom prst="rect">
            <a:avLst/>
          </a:prstGeom>
        </p:spPr>
      </p:pic>
    </p:spTree>
    <p:extLst>
      <p:ext uri="{BB962C8B-B14F-4D97-AF65-F5344CB8AC3E}">
        <p14:creationId xmlns:p14="http://schemas.microsoft.com/office/powerpoint/2010/main" val="16321412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paper&#10;&#10;Description automatically generated">
            <a:extLst>
              <a:ext uri="{FF2B5EF4-FFF2-40B4-BE49-F238E27FC236}">
                <a16:creationId xmlns:a16="http://schemas.microsoft.com/office/drawing/2014/main" id="{0D47B331-3FE5-5C8F-CF73-C44D9FB400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99557" y="169751"/>
            <a:ext cx="1944886" cy="4803998"/>
          </a:xfrm>
          <a:prstGeom prst="rect">
            <a:avLst/>
          </a:prstGeom>
        </p:spPr>
      </p:pic>
    </p:spTree>
    <p:extLst>
      <p:ext uri="{BB962C8B-B14F-4D97-AF65-F5344CB8AC3E}">
        <p14:creationId xmlns:p14="http://schemas.microsoft.com/office/powerpoint/2010/main" val="42445766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A49F60AF-2B93-5BDA-4FA7-31FE14C431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04400" y="205755"/>
            <a:ext cx="2535199" cy="4731990"/>
          </a:xfrm>
          <a:prstGeom prst="rect">
            <a:avLst/>
          </a:prstGeom>
        </p:spPr>
      </p:pic>
    </p:spTree>
    <p:extLst>
      <p:ext uri="{BB962C8B-B14F-4D97-AF65-F5344CB8AC3E}">
        <p14:creationId xmlns:p14="http://schemas.microsoft.com/office/powerpoint/2010/main" val="275019182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document&#10;&#10;Description automatically generated">
            <a:extLst>
              <a:ext uri="{FF2B5EF4-FFF2-40B4-BE49-F238E27FC236}">
                <a16:creationId xmlns:a16="http://schemas.microsoft.com/office/drawing/2014/main" id="{EE274653-3F77-1F55-7175-2E9C7D7055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81808" y="169751"/>
            <a:ext cx="2980384" cy="4803998"/>
          </a:xfrm>
          <a:prstGeom prst="rect">
            <a:avLst/>
          </a:prstGeom>
        </p:spPr>
      </p:pic>
    </p:spTree>
    <p:extLst>
      <p:ext uri="{BB962C8B-B14F-4D97-AF65-F5344CB8AC3E}">
        <p14:creationId xmlns:p14="http://schemas.microsoft.com/office/powerpoint/2010/main" val="17200746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37E607-3D49-EAB1-371D-092220C9453F}"/>
              </a:ext>
            </a:extLst>
          </p:cNvPr>
          <p:cNvSpPr>
            <a:spLocks noGrp="1"/>
          </p:cNvSpPr>
          <p:nvPr>
            <p:ph sz="quarter" idx="10"/>
          </p:nvPr>
        </p:nvSpPr>
        <p:spPr>
          <a:xfrm>
            <a:off x="1485900" y="838200"/>
            <a:ext cx="6172200" cy="3455988"/>
          </a:xfrm>
        </p:spPr>
        <p:txBody>
          <a:bodyPr>
            <a:normAutofit lnSpcReduction="10000"/>
          </a:bodyPr>
          <a:lstStyle/>
          <a:p>
            <a:pPr marL="0" indent="0" algn="ctr">
              <a:buFont typeface="Arial" panose="020B0604020202020204" pitchFamily="34" charset="0"/>
              <a:buNone/>
              <a:defRPr/>
            </a:pPr>
            <a:r>
              <a:rPr lang="en-US" sz="6600" dirty="0">
                <a:solidFill>
                  <a:srgbClr val="92D050"/>
                </a:solidFill>
              </a:rPr>
              <a:t>QUESTIONS</a:t>
            </a:r>
            <a:r>
              <a:rPr lang="en-US" sz="6600" dirty="0">
                <a:solidFill>
                  <a:srgbClr val="FF0000"/>
                </a:solidFill>
              </a:rPr>
              <a:t>?</a:t>
            </a:r>
          </a:p>
          <a:p>
            <a:pPr marL="0" indent="0" algn="ctr">
              <a:buFont typeface="Arial" panose="020B0604020202020204" pitchFamily="34" charset="0"/>
              <a:buNone/>
              <a:defRPr/>
            </a:pPr>
            <a:r>
              <a:rPr lang="en-US" sz="6600" dirty="0">
                <a:solidFill>
                  <a:srgbClr val="FFFF00"/>
                </a:solidFill>
              </a:rPr>
              <a:t>THOUGHTS</a:t>
            </a:r>
            <a:r>
              <a:rPr lang="en-US" sz="6600" dirty="0">
                <a:solidFill>
                  <a:srgbClr val="FF0000"/>
                </a:solidFill>
              </a:rPr>
              <a:t>?</a:t>
            </a:r>
          </a:p>
          <a:p>
            <a:pPr marL="0" indent="0" algn="ctr">
              <a:buFont typeface="Arial" panose="020B0604020202020204" pitchFamily="34" charset="0"/>
              <a:buNone/>
              <a:defRPr/>
            </a:pPr>
            <a:r>
              <a:rPr lang="en-US" sz="6600" dirty="0">
                <a:solidFill>
                  <a:srgbClr val="FFFFFF"/>
                </a:solidFill>
              </a:rPr>
              <a:t> DISCUSSION</a:t>
            </a:r>
            <a:r>
              <a:rPr lang="en-US" sz="6600" dirty="0">
                <a:solidFill>
                  <a:srgbClr val="FF0000"/>
                </a:solidFill>
              </a:rPr>
              <a:t>?</a:t>
            </a:r>
          </a:p>
        </p:txBody>
      </p:sp>
    </p:spTree>
    <p:extLst>
      <p:ext uri="{BB962C8B-B14F-4D97-AF65-F5344CB8AC3E}">
        <p14:creationId xmlns:p14="http://schemas.microsoft.com/office/powerpoint/2010/main" val="28774555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Content Placeholder 2">
            <a:extLst>
              <a:ext uri="{FF2B5EF4-FFF2-40B4-BE49-F238E27FC236}">
                <a16:creationId xmlns:a16="http://schemas.microsoft.com/office/drawing/2014/main" id="{E98573DC-2729-D6CF-0424-B0F63A74F69C}"/>
              </a:ext>
            </a:extLst>
          </p:cNvPr>
          <p:cNvSpPr>
            <a:spLocks noGrp="1" noChangeArrowheads="1"/>
          </p:cNvSpPr>
          <p:nvPr>
            <p:ph sz="quarter" idx="10"/>
          </p:nvPr>
        </p:nvSpPr>
        <p:spPr bwMode="auto">
          <a:xfrm>
            <a:off x="1485900" y="1491630"/>
            <a:ext cx="6172200" cy="274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lang="en-US" altLang="en-US" sz="6000" dirty="0">
                <a:solidFill>
                  <a:schemeClr val="bg1"/>
                </a:solidFill>
                <a:latin typeface="Andale Mono" panose="020B0509000000000004" pitchFamily="49" charset="0"/>
              </a:rPr>
              <a:t>History of</a:t>
            </a:r>
          </a:p>
          <a:p>
            <a:pPr marL="0" indent="0" algn="ctr">
              <a:buFont typeface="Arial" panose="020B0604020202020204" pitchFamily="34" charset="0"/>
              <a:buNone/>
            </a:pPr>
            <a:r>
              <a:rPr lang="en-US" altLang="en-US" sz="6000" dirty="0">
                <a:solidFill>
                  <a:schemeClr val="bg1"/>
                </a:solidFill>
                <a:latin typeface="Andale Mono" panose="020B0509000000000004" pitchFamily="49" charset="0"/>
              </a:rPr>
              <a:t>A</a:t>
            </a:r>
            <a:r>
              <a:rPr lang="en-US" altLang="en-US" sz="6000" dirty="0">
                <a:solidFill>
                  <a:srgbClr val="FFFF00"/>
                </a:solidFill>
                <a:latin typeface="Andale Mono" panose="020B0509000000000004" pitchFamily="49" charset="0"/>
              </a:rPr>
              <a:t>.</a:t>
            </a:r>
            <a:r>
              <a:rPr lang="en-US" altLang="en-US" sz="6000" dirty="0">
                <a:solidFill>
                  <a:schemeClr val="bg1"/>
                </a:solidFill>
                <a:latin typeface="Andale Mono" panose="020B0509000000000004" pitchFamily="49" charset="0"/>
              </a:rPr>
              <a:t>I</a:t>
            </a:r>
            <a:r>
              <a:rPr lang="en-US" altLang="en-US" sz="6000" dirty="0">
                <a:solidFill>
                  <a:srgbClr val="FFFF00"/>
                </a:solidFill>
                <a:latin typeface="Andale Mono" panose="020B0509000000000004" pitchFamily="49" charset="0"/>
              </a:rPr>
              <a:t>.</a:t>
            </a:r>
            <a:r>
              <a:rPr lang="en-US" altLang="en-US" sz="6000" dirty="0">
                <a:solidFill>
                  <a:schemeClr val="bg1"/>
                </a:solidFill>
                <a:latin typeface="Andale Mono" panose="020B0509000000000004" pitchFamily="49" charset="0"/>
              </a:rPr>
              <a:t>I</a:t>
            </a:r>
            <a:r>
              <a:rPr lang="en-US" altLang="en-US" sz="6000" dirty="0">
                <a:solidFill>
                  <a:srgbClr val="FFFF00"/>
                </a:solidFill>
                <a:latin typeface="Andale Mono" panose="020B0509000000000004" pitchFamily="49" charset="0"/>
              </a:rPr>
              <a:t>.</a:t>
            </a:r>
            <a:r>
              <a:rPr lang="en-US" altLang="en-US" sz="6000" dirty="0">
                <a:solidFill>
                  <a:schemeClr val="bg1"/>
                </a:solidFill>
                <a:latin typeface="Andale Mono" panose="020B0509000000000004" pitchFamily="49" charset="0"/>
              </a:rPr>
              <a:t>P</a:t>
            </a:r>
            <a:r>
              <a:rPr lang="en-US" altLang="en-US" sz="6000" dirty="0">
                <a:solidFill>
                  <a:srgbClr val="FFFF00"/>
                </a:solidFill>
                <a:latin typeface="Andale Mono" panose="020B0509000000000004" pitchFamily="49" charset="0"/>
              </a:rPr>
              <a:t>.</a:t>
            </a:r>
          </a:p>
        </p:txBody>
      </p:sp>
      <p:sp>
        <p:nvSpPr>
          <p:cNvPr id="2" name="TextBox 1">
            <a:extLst>
              <a:ext uri="{FF2B5EF4-FFF2-40B4-BE49-F238E27FC236}">
                <a16:creationId xmlns:a16="http://schemas.microsoft.com/office/drawing/2014/main" id="{1D692359-A9DD-A120-E820-0AB657030C71}"/>
              </a:ext>
            </a:extLst>
          </p:cNvPr>
          <p:cNvSpPr txBox="1"/>
          <p:nvPr/>
        </p:nvSpPr>
        <p:spPr>
          <a:xfrm>
            <a:off x="3743087" y="555526"/>
            <a:ext cx="1657826" cy="461665"/>
          </a:xfrm>
          <a:prstGeom prst="rect">
            <a:avLst/>
          </a:prstGeom>
          <a:noFill/>
        </p:spPr>
        <p:txBody>
          <a:bodyPr wrap="none" rtlCol="0">
            <a:spAutoFit/>
          </a:bodyPr>
          <a:lstStyle/>
          <a:p>
            <a:r>
              <a:rPr lang="en-US" sz="2400" dirty="0">
                <a:solidFill>
                  <a:srgbClr val="FFFF00"/>
                </a:solidFill>
              </a:rPr>
              <a:t>Follow</a:t>
            </a:r>
            <a:r>
              <a:rPr lang="en-US" sz="2400" dirty="0">
                <a:solidFill>
                  <a:srgbClr val="FF0000"/>
                </a:solidFill>
              </a:rPr>
              <a:t>-</a:t>
            </a:r>
            <a:r>
              <a:rPr lang="en-US" sz="2400" dirty="0">
                <a:solidFill>
                  <a:srgbClr val="FFFF00"/>
                </a:solidFill>
              </a:rPr>
              <a:t>Up</a:t>
            </a:r>
            <a:r>
              <a:rPr lang="en-US" sz="2400" dirty="0">
                <a:solidFill>
                  <a:srgbClr val="FF0000"/>
                </a:solidFill>
              </a:rPr>
              <a:t>:</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279C3C57-2524-76F7-44C4-03B3979C6A13}"/>
              </a:ext>
            </a:extLst>
          </p:cNvPr>
          <p:cNvSpPr>
            <a:spLocks noGrp="1" noChangeArrowheads="1"/>
          </p:cNvSpPr>
          <p:nvPr>
            <p:ph type="title"/>
          </p:nvPr>
        </p:nvSpPr>
        <p:spPr bwMode="auto">
          <a:xfrm>
            <a:off x="1828800" y="87313"/>
            <a:ext cx="5829300" cy="7159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FF00"/>
                </a:solidFill>
              </a:rPr>
              <a:t>Broadly</a:t>
            </a:r>
            <a:r>
              <a:rPr lang="en-US" altLang="en-US">
                <a:solidFill>
                  <a:srgbClr val="FF0000"/>
                </a:solidFill>
              </a:rPr>
              <a:t>,</a:t>
            </a:r>
            <a:r>
              <a:rPr lang="en-US" altLang="en-US">
                <a:solidFill>
                  <a:srgbClr val="FFFF00"/>
                </a:solidFill>
              </a:rPr>
              <a:t> three sperate questions</a:t>
            </a:r>
          </a:p>
        </p:txBody>
      </p:sp>
      <p:sp>
        <p:nvSpPr>
          <p:cNvPr id="128002" name="Content Placeholder 2">
            <a:extLst>
              <a:ext uri="{FF2B5EF4-FFF2-40B4-BE49-F238E27FC236}">
                <a16:creationId xmlns:a16="http://schemas.microsoft.com/office/drawing/2014/main" id="{17C230BD-4C12-739C-71D7-0D894EBBD504}"/>
              </a:ext>
            </a:extLst>
          </p:cNvPr>
          <p:cNvSpPr>
            <a:spLocks noGrp="1" noChangeArrowheads="1"/>
          </p:cNvSpPr>
          <p:nvPr>
            <p:ph sz="quarter" idx="10"/>
          </p:nvPr>
        </p:nvSpPr>
        <p:spPr bwMode="auto">
          <a:xfrm>
            <a:off x="431800" y="1058863"/>
            <a:ext cx="8280400" cy="36274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0000"/>
              </a:lnSpc>
              <a:buFont typeface="Arial" panose="020B0604020202020204" pitchFamily="34" charset="0"/>
              <a:buAutoNum type="arabicPeriod"/>
            </a:pPr>
            <a:r>
              <a:rPr lang="en-US" altLang="en-US" sz="2100">
                <a:solidFill>
                  <a:schemeClr val="bg1"/>
                </a:solidFill>
              </a:rPr>
              <a:t>Can an </a:t>
            </a:r>
            <a:r>
              <a:rPr lang="en-US" altLang="en-US" sz="2100">
                <a:solidFill>
                  <a:srgbClr val="FFFF00"/>
                </a:solidFill>
              </a:rPr>
              <a:t>A</a:t>
            </a:r>
            <a:r>
              <a:rPr lang="en-US" altLang="en-US" sz="2100">
                <a:solidFill>
                  <a:srgbClr val="FF0000"/>
                </a:solidFill>
              </a:rPr>
              <a:t>.</a:t>
            </a:r>
            <a:r>
              <a:rPr lang="en-US" altLang="en-US" sz="2100">
                <a:solidFill>
                  <a:srgbClr val="FFFF00"/>
                </a:solidFill>
              </a:rPr>
              <a:t>I</a:t>
            </a:r>
            <a:r>
              <a:rPr lang="en-US" altLang="en-US" sz="2100">
                <a:solidFill>
                  <a:srgbClr val="FF0000"/>
                </a:solidFill>
              </a:rPr>
              <a:t>.</a:t>
            </a:r>
            <a:r>
              <a:rPr lang="en-US" altLang="en-US" sz="2100">
                <a:solidFill>
                  <a:srgbClr val="FFFF00"/>
                </a:solidFill>
              </a:rPr>
              <a:t> independently own  I</a:t>
            </a:r>
            <a:r>
              <a:rPr lang="en-US" altLang="en-US" sz="2100">
                <a:solidFill>
                  <a:srgbClr val="FF0000"/>
                </a:solidFill>
              </a:rPr>
              <a:t>.</a:t>
            </a:r>
            <a:r>
              <a:rPr lang="en-US" altLang="en-US" sz="2100">
                <a:solidFill>
                  <a:srgbClr val="FFFF00"/>
                </a:solidFill>
              </a:rPr>
              <a:t>P</a:t>
            </a:r>
            <a:r>
              <a:rPr lang="en-US" altLang="en-US" sz="2100">
                <a:solidFill>
                  <a:srgbClr val="FF0000"/>
                </a:solidFill>
              </a:rPr>
              <a:t>.</a:t>
            </a:r>
            <a:r>
              <a:rPr lang="en-US" altLang="en-US" sz="2100">
                <a:solidFill>
                  <a:srgbClr val="FFFF00"/>
                </a:solidFill>
              </a:rPr>
              <a:t> </a:t>
            </a:r>
            <a:r>
              <a:rPr lang="en-US" altLang="en-US" sz="2100">
                <a:solidFill>
                  <a:schemeClr val="bg1"/>
                </a:solidFill>
              </a:rPr>
              <a:t>it has created</a:t>
            </a:r>
            <a:r>
              <a:rPr lang="en-US" altLang="en-US" sz="2100">
                <a:solidFill>
                  <a:srgbClr val="FF0000"/>
                </a:solidFill>
              </a:rPr>
              <a:t>?</a:t>
            </a:r>
            <a:r>
              <a:rPr lang="en-US" altLang="en-US" sz="2100">
                <a:solidFill>
                  <a:schemeClr val="bg1"/>
                </a:solidFill>
              </a:rPr>
              <a:t> This is  effectively a </a:t>
            </a:r>
            <a:r>
              <a:rPr lang="en-US" altLang="en-US" sz="2100">
                <a:solidFill>
                  <a:srgbClr val="FF0000"/>
                </a:solidFill>
              </a:rPr>
              <a:t>“</a:t>
            </a:r>
            <a:r>
              <a:rPr lang="en-US" altLang="en-US" sz="2100">
                <a:solidFill>
                  <a:schemeClr val="bg1"/>
                </a:solidFill>
              </a:rPr>
              <a:t>Robot’s Rights</a:t>
            </a:r>
            <a:r>
              <a:rPr lang="en-US" altLang="en-US" sz="2100">
                <a:solidFill>
                  <a:srgbClr val="FF0000"/>
                </a:solidFill>
              </a:rPr>
              <a:t>”</a:t>
            </a:r>
            <a:r>
              <a:rPr lang="en-US" altLang="en-US" sz="2100">
                <a:solidFill>
                  <a:schemeClr val="bg1"/>
                </a:solidFill>
              </a:rPr>
              <a:t> issue and is for practical purposes remote from this course.</a:t>
            </a:r>
          </a:p>
          <a:p>
            <a:pPr>
              <a:lnSpc>
                <a:spcPct val="110000"/>
              </a:lnSpc>
              <a:buFont typeface="Arial" panose="020B0604020202020204" pitchFamily="34" charset="0"/>
              <a:buAutoNum type="arabicPeriod"/>
            </a:pPr>
            <a:r>
              <a:rPr lang="en-US" altLang="en-US" sz="2100">
                <a:solidFill>
                  <a:schemeClr val="bg1"/>
                </a:solidFill>
              </a:rPr>
              <a:t>Does a </a:t>
            </a:r>
            <a:r>
              <a:rPr lang="en-US" altLang="en-US" sz="2100">
                <a:solidFill>
                  <a:srgbClr val="FFFF00"/>
                </a:solidFill>
              </a:rPr>
              <a:t>work built or created by </a:t>
            </a:r>
            <a:r>
              <a:rPr lang="en-US" altLang="en-US" sz="2100">
                <a:solidFill>
                  <a:schemeClr val="bg1"/>
                </a:solidFill>
              </a:rPr>
              <a:t>an A</a:t>
            </a:r>
            <a:r>
              <a:rPr lang="en-US" altLang="en-US" sz="2100">
                <a:solidFill>
                  <a:srgbClr val="FF0000"/>
                </a:solidFill>
              </a:rPr>
              <a:t>.</a:t>
            </a:r>
            <a:r>
              <a:rPr lang="en-US" altLang="en-US" sz="2100">
                <a:solidFill>
                  <a:schemeClr val="bg1"/>
                </a:solidFill>
              </a:rPr>
              <a:t>I</a:t>
            </a:r>
            <a:r>
              <a:rPr lang="en-US" altLang="en-US" sz="2100">
                <a:solidFill>
                  <a:srgbClr val="FF0000"/>
                </a:solidFill>
              </a:rPr>
              <a:t>.</a:t>
            </a:r>
            <a:r>
              <a:rPr lang="en-US" altLang="en-US" sz="2100">
                <a:solidFill>
                  <a:srgbClr val="FFFF00"/>
                </a:solidFill>
              </a:rPr>
              <a:t>/</a:t>
            </a:r>
            <a:r>
              <a:rPr lang="en-US" altLang="en-US" sz="2100">
                <a:solidFill>
                  <a:schemeClr val="bg1"/>
                </a:solidFill>
              </a:rPr>
              <a:t>Robot qualify for copyright or patent protection</a:t>
            </a:r>
            <a:r>
              <a:rPr lang="en-US" altLang="en-US" sz="2100">
                <a:solidFill>
                  <a:srgbClr val="FF0000"/>
                </a:solidFill>
              </a:rPr>
              <a:t>?</a:t>
            </a:r>
            <a:r>
              <a:rPr lang="en-US" altLang="en-US" sz="2100">
                <a:solidFill>
                  <a:schemeClr val="bg1"/>
                </a:solidFill>
              </a:rPr>
              <a:t> This very much a live issue being debated in various jurisdictions.</a:t>
            </a:r>
          </a:p>
          <a:p>
            <a:pPr>
              <a:lnSpc>
                <a:spcPct val="110000"/>
              </a:lnSpc>
              <a:buFont typeface="Arial" panose="020B0604020202020204" pitchFamily="34" charset="0"/>
              <a:buAutoNum type="arabicPeriod"/>
            </a:pPr>
            <a:r>
              <a:rPr lang="en-US" altLang="en-US" sz="2100">
                <a:solidFill>
                  <a:schemeClr val="bg1"/>
                </a:solidFill>
              </a:rPr>
              <a:t>What are the practical risks of A</a:t>
            </a:r>
            <a:r>
              <a:rPr lang="en-US" altLang="en-US" sz="2100">
                <a:solidFill>
                  <a:srgbClr val="FF0000"/>
                </a:solidFill>
              </a:rPr>
              <a:t>.</a:t>
            </a:r>
            <a:r>
              <a:rPr lang="en-US" altLang="en-US" sz="2100">
                <a:solidFill>
                  <a:schemeClr val="bg1"/>
                </a:solidFill>
              </a:rPr>
              <a:t>I</a:t>
            </a:r>
            <a:r>
              <a:rPr lang="en-US" altLang="en-US" sz="2100">
                <a:solidFill>
                  <a:srgbClr val="FF0000"/>
                </a:solidFill>
              </a:rPr>
              <a:t>.</a:t>
            </a:r>
            <a:r>
              <a:rPr lang="en-US" altLang="en-US" sz="2100">
                <a:solidFill>
                  <a:srgbClr val="FFFF00"/>
                </a:solidFill>
              </a:rPr>
              <a:t>/</a:t>
            </a:r>
            <a:r>
              <a:rPr lang="en-US" altLang="en-US" sz="2100">
                <a:solidFill>
                  <a:schemeClr val="bg1"/>
                </a:solidFill>
              </a:rPr>
              <a:t>Robot creation </a:t>
            </a:r>
            <a:r>
              <a:rPr lang="en-US" altLang="en-US" sz="2100">
                <a:solidFill>
                  <a:srgbClr val="FF0000"/>
                </a:solidFill>
              </a:rPr>
              <a:t>(</a:t>
            </a:r>
            <a:r>
              <a:rPr lang="en-US" altLang="en-US" sz="2100">
                <a:solidFill>
                  <a:schemeClr val="bg1"/>
                </a:solidFill>
              </a:rPr>
              <a:t>which due to </a:t>
            </a:r>
            <a:r>
              <a:rPr lang="en-US" altLang="en-US" sz="2100">
                <a:solidFill>
                  <a:srgbClr val="FFFF00"/>
                </a:solidFill>
              </a:rPr>
              <a:t>computational power can generate almost unlimited permutations very efficiently</a:t>
            </a:r>
            <a:r>
              <a:rPr lang="en-US" altLang="en-US" sz="2100">
                <a:solidFill>
                  <a:srgbClr val="FF0000"/>
                </a:solidFill>
              </a:rPr>
              <a:t>)</a:t>
            </a:r>
            <a:r>
              <a:rPr lang="en-US" altLang="en-US" sz="2100">
                <a:solidFill>
                  <a:schemeClr val="bg1"/>
                </a:solidFill>
              </a:rPr>
              <a:t> on I</a:t>
            </a:r>
            <a:r>
              <a:rPr lang="en-US" altLang="en-US" sz="2100">
                <a:solidFill>
                  <a:srgbClr val="FF0000"/>
                </a:solidFill>
              </a:rPr>
              <a:t>.</a:t>
            </a:r>
            <a:r>
              <a:rPr lang="en-US" altLang="en-US" sz="2100">
                <a:solidFill>
                  <a:schemeClr val="bg1"/>
                </a:solidFill>
              </a:rPr>
              <a:t>P</a:t>
            </a:r>
            <a:r>
              <a:rPr lang="en-US" altLang="en-US" sz="2100">
                <a:solidFill>
                  <a:srgbClr val="FF0000"/>
                </a:solidFill>
              </a:rPr>
              <a:t>.</a:t>
            </a:r>
            <a:r>
              <a:rPr lang="en-US" altLang="en-US" sz="2100">
                <a:solidFill>
                  <a:schemeClr val="bg1"/>
                </a:solidFill>
              </a:rPr>
              <a:t> Law, if any</a:t>
            </a:r>
            <a:r>
              <a:rPr lang="en-US" altLang="en-US" sz="2100">
                <a:solidFill>
                  <a:srgbClr val="FF0000"/>
                </a:solidFill>
              </a:rPr>
              <a:t>?</a:t>
            </a:r>
          </a:p>
          <a:p>
            <a:pPr>
              <a:buFont typeface="Arial" panose="020B0604020202020204" pitchFamily="34" charset="0"/>
              <a:buAutoNum type="arabicPeriod"/>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AAF128D-532A-871F-42EE-1A12C648EA68}"/>
              </a:ext>
            </a:extLst>
          </p:cNvPr>
          <p:cNvSpPr>
            <a:spLocks noGrp="1"/>
          </p:cNvSpPr>
          <p:nvPr>
            <p:ph sz="quarter" idx="10"/>
          </p:nvPr>
        </p:nvSpPr>
        <p:spPr>
          <a:xfrm>
            <a:off x="1485900" y="1075434"/>
            <a:ext cx="6172200" cy="2825029"/>
          </a:xfrm>
        </p:spPr>
        <p:txBody>
          <a:bodyPr/>
          <a:lstStyle/>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PLEASE </a:t>
            </a:r>
          </a:p>
          <a:p>
            <a:pPr marL="0" indent="0" algn="ctr">
              <a:buFont typeface="Arial" panose="020B0604020202020204" pitchFamily="34" charset="0"/>
              <a:buNone/>
              <a:defRPr/>
            </a:pPr>
            <a:r>
              <a:rPr lang="en-US" sz="7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SIGN UP</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Box 1">
            <a:extLst>
              <a:ext uri="{FF2B5EF4-FFF2-40B4-BE49-F238E27FC236}">
                <a16:creationId xmlns:a16="http://schemas.microsoft.com/office/drawing/2014/main" id="{0929DFE3-A14D-DFBB-EE19-7865619AEA23}"/>
              </a:ext>
            </a:extLst>
          </p:cNvPr>
          <p:cNvSpPr txBox="1">
            <a:spLocks noChangeArrowheads="1"/>
          </p:cNvSpPr>
          <p:nvPr/>
        </p:nvSpPr>
        <p:spPr bwMode="auto">
          <a:xfrm>
            <a:off x="676275" y="1279525"/>
            <a:ext cx="7791450"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a:solidFill>
                  <a:srgbClr val="FF0000"/>
                </a:solidFill>
              </a:rPr>
              <a:t>“</a:t>
            </a:r>
            <a:r>
              <a:rPr lang="en-US" altLang="en-US" sz="5400">
                <a:solidFill>
                  <a:schemeClr val="bg1"/>
                </a:solidFill>
              </a:rPr>
              <a:t>What’s clear in AI is that</a:t>
            </a:r>
          </a:p>
          <a:p>
            <a:r>
              <a:rPr lang="en-US" altLang="en-US" sz="5400">
                <a:solidFill>
                  <a:schemeClr val="bg1"/>
                </a:solidFill>
              </a:rPr>
              <a:t>The </a:t>
            </a:r>
            <a:r>
              <a:rPr lang="en-US" altLang="en-US" sz="5400">
                <a:solidFill>
                  <a:srgbClr val="FF0000"/>
                </a:solidFill>
              </a:rPr>
              <a:t>‘</a:t>
            </a:r>
            <a:r>
              <a:rPr lang="en-US" altLang="en-US" sz="5400">
                <a:solidFill>
                  <a:srgbClr val="FFFF00"/>
                </a:solidFill>
              </a:rPr>
              <a:t>A</a:t>
            </a:r>
            <a:r>
              <a:rPr lang="en-US" altLang="en-US" sz="5400">
                <a:solidFill>
                  <a:srgbClr val="FF0000"/>
                </a:solidFill>
              </a:rPr>
              <a:t>’</a:t>
            </a:r>
            <a:r>
              <a:rPr lang="en-US" altLang="en-US" sz="5400">
                <a:solidFill>
                  <a:schemeClr val="bg1"/>
                </a:solidFill>
              </a:rPr>
              <a:t> is the computer </a:t>
            </a:r>
          </a:p>
          <a:p>
            <a:r>
              <a:rPr lang="en-US" altLang="en-US" sz="5400">
                <a:solidFill>
                  <a:schemeClr val="bg1"/>
                </a:solidFill>
              </a:rPr>
              <a:t>and the </a:t>
            </a:r>
            <a:r>
              <a:rPr lang="en-US" altLang="en-US" sz="5400">
                <a:solidFill>
                  <a:srgbClr val="FF0000"/>
                </a:solidFill>
              </a:rPr>
              <a:t>‘</a:t>
            </a:r>
            <a:r>
              <a:rPr lang="en-US" altLang="en-US" sz="5400">
                <a:solidFill>
                  <a:srgbClr val="FFFF00"/>
                </a:solidFill>
              </a:rPr>
              <a:t>I</a:t>
            </a:r>
            <a:r>
              <a:rPr lang="en-US" altLang="en-US" sz="5400">
                <a:solidFill>
                  <a:srgbClr val="FF0000"/>
                </a:solidFill>
              </a:rPr>
              <a:t>’</a:t>
            </a:r>
            <a:r>
              <a:rPr lang="en-US" altLang="en-US" sz="5400">
                <a:solidFill>
                  <a:schemeClr val="bg1"/>
                </a:solidFill>
              </a:rPr>
              <a:t> is a human</a:t>
            </a:r>
            <a:r>
              <a:rPr lang="en-US" altLang="en-US" sz="5400">
                <a:solidFill>
                  <a:srgbClr val="FF0000"/>
                </a:solidFill>
              </a:rPr>
              <a:t>”</a:t>
            </a:r>
          </a:p>
        </p:txBody>
      </p:sp>
      <p:sp>
        <p:nvSpPr>
          <p:cNvPr id="2" name="TextBox 1">
            <a:extLst>
              <a:ext uri="{FF2B5EF4-FFF2-40B4-BE49-F238E27FC236}">
                <a16:creationId xmlns:a16="http://schemas.microsoft.com/office/drawing/2014/main" id="{6C9D481F-873A-AA1B-9F9B-7D5829B4D30B}"/>
              </a:ext>
            </a:extLst>
          </p:cNvPr>
          <p:cNvSpPr txBox="1"/>
          <p:nvPr/>
        </p:nvSpPr>
        <p:spPr>
          <a:xfrm>
            <a:off x="3856099" y="339502"/>
            <a:ext cx="1431802" cy="461665"/>
          </a:xfrm>
          <a:prstGeom prst="rect">
            <a:avLst/>
          </a:prstGeom>
          <a:noFill/>
        </p:spPr>
        <p:txBody>
          <a:bodyPr wrap="none" rtlCol="0">
            <a:spAutoFit/>
          </a:bodyPr>
          <a:lstStyle/>
          <a:p>
            <a:r>
              <a:rPr lang="en-US" dirty="0">
                <a:solidFill>
                  <a:schemeClr val="bg1"/>
                </a:solidFill>
              </a:rPr>
              <a:t>So far</a:t>
            </a:r>
            <a:r>
              <a:rPr lang="en-US" dirty="0">
                <a:solidFill>
                  <a:srgbClr val="FF0000"/>
                </a:solidFill>
              </a:rPr>
              <a:t>?</a:t>
            </a:r>
            <a:r>
              <a:rPr lang="en-US" dirty="0">
                <a:solidFill>
                  <a:srgbClr val="FFFF00"/>
                </a:solidFill>
              </a:rPr>
              <a:t>...</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2" descr="A picture containing text&#10;&#10;Description automatically generated">
            <a:extLst>
              <a:ext uri="{FF2B5EF4-FFF2-40B4-BE49-F238E27FC236}">
                <a16:creationId xmlns:a16="http://schemas.microsoft.com/office/drawing/2014/main" id="{48BC454C-E4BE-4B41-4FB6-3AC1F3A0FBC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08175" y="314325"/>
            <a:ext cx="532765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91172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a:extLst>
              <a:ext uri="{FF2B5EF4-FFF2-40B4-BE49-F238E27FC236}">
                <a16:creationId xmlns:a16="http://schemas.microsoft.com/office/drawing/2014/main" id="{2F81D10F-38D9-3649-C5B2-C365A004044C}"/>
              </a:ext>
            </a:extLst>
          </p:cNvPr>
          <p:cNvSpPr>
            <a:spLocks noGrp="1" noChangeArrowheads="1"/>
          </p:cNvSpPr>
          <p:nvPr>
            <p:ph type="title"/>
          </p:nvPr>
        </p:nvSpPr>
        <p:spPr bwMode="auto">
          <a:xfrm>
            <a:off x="457200" y="244475"/>
            <a:ext cx="8229600"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solidFill>
                  <a:srgbClr val="FF0000"/>
                </a:solidFill>
                <a:latin typeface="Andale Mono" panose="020B0509000000000004" pitchFamily="49" charset="0"/>
              </a:rPr>
              <a:t>A</a:t>
            </a:r>
            <a:r>
              <a:rPr lang="en-US" altLang="en-US">
                <a:solidFill>
                  <a:srgbClr val="FFFF00"/>
                </a:solidFill>
                <a:latin typeface="Andale Mono" panose="020B0509000000000004" pitchFamily="49" charset="0"/>
              </a:rPr>
              <a:t>.</a:t>
            </a:r>
            <a:r>
              <a:rPr lang="en-US" altLang="en-US">
                <a:solidFill>
                  <a:srgbClr val="FF0000"/>
                </a:solidFill>
                <a:latin typeface="Andale Mono" panose="020B0509000000000004" pitchFamily="49" charset="0"/>
              </a:rPr>
              <a:t>I</a:t>
            </a:r>
            <a:r>
              <a:rPr lang="en-US" altLang="en-US">
                <a:solidFill>
                  <a:srgbClr val="FFFF00"/>
                </a:solidFill>
                <a:latin typeface="Andale Mono" panose="020B0509000000000004" pitchFamily="49" charset="0"/>
              </a:rPr>
              <a:t>.</a:t>
            </a:r>
            <a:r>
              <a:rPr lang="en-US" altLang="en-US">
                <a:solidFill>
                  <a:srgbClr val="FF0000"/>
                </a:solidFill>
                <a:latin typeface="Andale Mono" panose="020B0509000000000004" pitchFamily="49" charset="0"/>
              </a:rPr>
              <a:t> &amp; </a:t>
            </a:r>
            <a:r>
              <a:rPr lang="en-US" altLang="en-US">
                <a:solidFill>
                  <a:srgbClr val="FFFF00"/>
                </a:solidFill>
                <a:latin typeface="Andale Mono" panose="020B0509000000000004" pitchFamily="49" charset="0"/>
              </a:rPr>
              <a:t>Copyright</a:t>
            </a:r>
          </a:p>
        </p:txBody>
      </p:sp>
      <p:sp>
        <p:nvSpPr>
          <p:cNvPr id="3" name="Content Placeholder 2">
            <a:extLst>
              <a:ext uri="{FF2B5EF4-FFF2-40B4-BE49-F238E27FC236}">
                <a16:creationId xmlns:a16="http://schemas.microsoft.com/office/drawing/2014/main" id="{5F0EA5AC-2F9D-A214-7DC5-AAE802116909}"/>
              </a:ext>
            </a:extLst>
          </p:cNvPr>
          <p:cNvSpPr>
            <a:spLocks noGrp="1"/>
          </p:cNvSpPr>
          <p:nvPr>
            <p:ph sz="quarter" idx="10"/>
          </p:nvPr>
        </p:nvSpPr>
        <p:spPr>
          <a:xfrm>
            <a:off x="390525" y="1006475"/>
            <a:ext cx="8362950" cy="3892550"/>
          </a:xfrm>
        </p:spPr>
        <p:txBody>
          <a:bodyPr>
            <a:normAutofit lnSpcReduction="10000"/>
          </a:bodyPr>
          <a:lstStyle/>
          <a:p>
            <a:pPr marL="0" indent="0">
              <a:buFont typeface="Arial" panose="020B0604020202020204" pitchFamily="34" charset="0"/>
              <a:buNone/>
              <a:defRPr/>
            </a:pPr>
            <a:r>
              <a:rPr lang="en-US" sz="2000" dirty="0">
                <a:solidFill>
                  <a:schemeClr val="bg1"/>
                </a:solidFill>
              </a:rPr>
              <a:t>In</a:t>
            </a:r>
            <a:r>
              <a:rPr lang="en-US" sz="2000" i="1" dirty="0">
                <a:solidFill>
                  <a:srgbClr val="00B0F0"/>
                </a:solidFill>
              </a:rPr>
              <a:t> CCH Canadian Ltd. v. Law Society of Upper Canada, </a:t>
            </a:r>
            <a:r>
              <a:rPr lang="en-US" sz="2000" dirty="0">
                <a:solidFill>
                  <a:schemeClr val="bg1"/>
                </a:solidFill>
              </a:rPr>
              <a:t>2004 SCC 13 </a:t>
            </a:r>
            <a:r>
              <a:rPr lang="en-CA" sz="2000" dirty="0">
                <a:solidFill>
                  <a:srgbClr val="FFFF00"/>
                </a:solidFill>
              </a:rPr>
              <a:t>McLachlin C.J. speaking to the standard of originality required for copyright stated</a:t>
            </a:r>
            <a:r>
              <a:rPr lang="en-CA" sz="2000" dirty="0">
                <a:solidFill>
                  <a:srgbClr val="FF0000"/>
                </a:solidFill>
              </a:rPr>
              <a:t>:</a:t>
            </a:r>
            <a:r>
              <a:rPr lang="en-CA" sz="2000" dirty="0">
                <a:solidFill>
                  <a:srgbClr val="FFFF00"/>
                </a:solidFill>
              </a:rPr>
              <a:t> </a:t>
            </a:r>
          </a:p>
          <a:p>
            <a:pPr marL="300038" lvl="1" indent="0">
              <a:buFont typeface="Arial" panose="020B0604020202020204" pitchFamily="34" charset="0"/>
              <a:buNone/>
              <a:defRPr/>
            </a:pPr>
            <a:r>
              <a:rPr lang="en-CA" sz="2000" i="1" dirty="0">
                <a:solidFill>
                  <a:schemeClr val="bg1"/>
                </a:solidFill>
              </a:rPr>
              <a:t>”I conclude that the </a:t>
            </a:r>
            <a:r>
              <a:rPr lang="en-CA" sz="2000" i="1" dirty="0">
                <a:solidFill>
                  <a:srgbClr val="FFFF00"/>
                </a:solidFill>
              </a:rPr>
              <a:t>correct position falls between these extremes</a:t>
            </a:r>
            <a:r>
              <a:rPr lang="en-CA" sz="2000" i="1" dirty="0">
                <a:solidFill>
                  <a:schemeClr val="bg1"/>
                </a:solidFill>
              </a:rPr>
              <a:t>.  For a work to be </a:t>
            </a:r>
            <a:r>
              <a:rPr lang="en-CA" sz="2000" i="1" dirty="0">
                <a:solidFill>
                  <a:srgbClr val="FFFF00"/>
                </a:solidFill>
              </a:rPr>
              <a:t>“original” </a:t>
            </a:r>
            <a:r>
              <a:rPr lang="en-CA" sz="2000" i="1" dirty="0">
                <a:solidFill>
                  <a:schemeClr val="bg1"/>
                </a:solidFill>
              </a:rPr>
              <a:t>within the meaning of the Copyright Act , </a:t>
            </a:r>
            <a:r>
              <a:rPr lang="en-CA" sz="2000" i="1" dirty="0">
                <a:solidFill>
                  <a:srgbClr val="FFFF00"/>
                </a:solidFill>
              </a:rPr>
              <a:t>it must be more than a mere copy</a:t>
            </a:r>
            <a:r>
              <a:rPr lang="en-CA" sz="2000" i="1" dirty="0">
                <a:solidFill>
                  <a:schemeClr val="bg1"/>
                </a:solidFill>
              </a:rPr>
              <a:t> of another work.  At the same time, </a:t>
            </a:r>
            <a:r>
              <a:rPr lang="en-CA" sz="2000" i="1" dirty="0">
                <a:solidFill>
                  <a:srgbClr val="FFFF00"/>
                </a:solidFill>
              </a:rPr>
              <a:t>it need not be creative, in the sense of being novel or unique</a:t>
            </a:r>
            <a:r>
              <a:rPr lang="en-CA" sz="2000" i="1" dirty="0">
                <a:solidFill>
                  <a:schemeClr val="bg1"/>
                </a:solidFill>
              </a:rPr>
              <a:t>.  </a:t>
            </a:r>
            <a:r>
              <a:rPr lang="en-CA" sz="2000" i="1" dirty="0">
                <a:solidFill>
                  <a:srgbClr val="FFFF00"/>
                </a:solidFill>
              </a:rPr>
              <a:t>What is required to attract copyright protection in the expression of an idea is </a:t>
            </a:r>
            <a:r>
              <a:rPr lang="en-CA" sz="2000" i="1" dirty="0">
                <a:solidFill>
                  <a:srgbClr val="FF0000"/>
                </a:solidFill>
              </a:rPr>
              <a:t>an exercise of </a:t>
            </a:r>
            <a:r>
              <a:rPr lang="en-CA" sz="2000" i="1" dirty="0">
                <a:solidFill>
                  <a:srgbClr val="FFFF00"/>
                </a:solidFill>
              </a:rPr>
              <a:t>skill and </a:t>
            </a:r>
            <a:r>
              <a:rPr lang="en-CA" sz="2000" i="1" dirty="0">
                <a:solidFill>
                  <a:srgbClr val="FF0000"/>
                </a:solidFill>
              </a:rPr>
              <a:t>judgment</a:t>
            </a:r>
            <a:r>
              <a:rPr lang="en-CA" sz="2000" i="1" dirty="0">
                <a:solidFill>
                  <a:schemeClr val="bg1"/>
                </a:solidFill>
              </a:rPr>
              <a:t>…</a:t>
            </a:r>
            <a:r>
              <a:rPr lang="en-CA" sz="2000" i="1" dirty="0">
                <a:solidFill>
                  <a:srgbClr val="FFFF00"/>
                </a:solidFill>
              </a:rPr>
              <a:t> This exercise of skill and judgment will necessarily involve </a:t>
            </a:r>
            <a:r>
              <a:rPr lang="en-CA" sz="2000" i="1" dirty="0">
                <a:solidFill>
                  <a:srgbClr val="FF0000"/>
                </a:solidFill>
              </a:rPr>
              <a:t>intellectual effort</a:t>
            </a:r>
            <a:r>
              <a:rPr lang="en-CA" sz="2000" i="1" dirty="0">
                <a:solidFill>
                  <a:schemeClr val="bg1"/>
                </a:solidFill>
              </a:rPr>
              <a:t>.”</a:t>
            </a:r>
          </a:p>
          <a:p>
            <a:pPr marL="0" indent="0">
              <a:buFont typeface="Arial" panose="020B0604020202020204" pitchFamily="34" charset="0"/>
              <a:buNone/>
              <a:defRPr/>
            </a:pPr>
            <a:r>
              <a:rPr lang="en-CA" sz="2000" b="1" dirty="0">
                <a:solidFill>
                  <a:srgbClr val="00B0F0"/>
                </a:solidFill>
              </a:rPr>
              <a:t>Query</a:t>
            </a:r>
            <a:r>
              <a:rPr lang="en-CA" sz="2000" b="1" dirty="0">
                <a:solidFill>
                  <a:srgbClr val="FF0000"/>
                </a:solidFill>
              </a:rPr>
              <a:t>:</a:t>
            </a:r>
            <a:r>
              <a:rPr lang="en-CA" sz="2000" b="1" dirty="0">
                <a:solidFill>
                  <a:schemeClr val="bg1"/>
                </a:solidFill>
              </a:rPr>
              <a:t>  Is any A</a:t>
            </a:r>
            <a:r>
              <a:rPr lang="en-CA" sz="2000" b="1" dirty="0">
                <a:solidFill>
                  <a:srgbClr val="FF0000"/>
                </a:solidFill>
              </a:rPr>
              <a:t>.</a:t>
            </a:r>
            <a:r>
              <a:rPr lang="en-CA" sz="2000" b="1" dirty="0">
                <a:solidFill>
                  <a:schemeClr val="bg1"/>
                </a:solidFill>
              </a:rPr>
              <a:t>I</a:t>
            </a:r>
            <a:r>
              <a:rPr lang="en-CA" sz="2000" b="1" dirty="0">
                <a:solidFill>
                  <a:srgbClr val="FF0000"/>
                </a:solidFill>
              </a:rPr>
              <a:t>.</a:t>
            </a:r>
            <a:r>
              <a:rPr lang="en-CA" sz="2000" b="1" dirty="0">
                <a:solidFill>
                  <a:schemeClr val="bg1"/>
                </a:solidFill>
              </a:rPr>
              <a:t> capable of </a:t>
            </a:r>
            <a:r>
              <a:rPr lang="en-CA" sz="2000" b="1" i="1" dirty="0">
                <a:solidFill>
                  <a:srgbClr val="FF0000"/>
                </a:solidFill>
              </a:rPr>
              <a:t>judgment</a:t>
            </a:r>
            <a:r>
              <a:rPr lang="en-CA" sz="2000" b="1" dirty="0">
                <a:solidFill>
                  <a:schemeClr val="bg1"/>
                </a:solidFill>
              </a:rPr>
              <a:t> or </a:t>
            </a:r>
            <a:r>
              <a:rPr lang="en-CA" sz="2000" b="1" i="1" dirty="0">
                <a:solidFill>
                  <a:srgbClr val="FF0000"/>
                </a:solidFill>
              </a:rPr>
              <a:t>intellectual effort </a:t>
            </a:r>
            <a:r>
              <a:rPr lang="en-CA" sz="2000" b="1" dirty="0">
                <a:solidFill>
                  <a:schemeClr val="bg1"/>
                </a:solidFill>
              </a:rPr>
              <a:t>or just their metaphorical cousin</a:t>
            </a:r>
            <a:r>
              <a:rPr lang="en-CA" sz="2000" b="1" dirty="0">
                <a:solidFill>
                  <a:srgbClr val="FFFF00"/>
                </a:solidFill>
              </a:rPr>
              <a:t> </a:t>
            </a:r>
            <a:r>
              <a:rPr lang="en-CA" sz="2000" b="1" i="1" dirty="0">
                <a:solidFill>
                  <a:srgbClr val="FFFF00"/>
                </a:solidFill>
              </a:rPr>
              <a:t>prediction</a:t>
            </a:r>
            <a:r>
              <a:rPr lang="en-CA" sz="2000" b="1" dirty="0">
                <a:solidFill>
                  <a:srgbClr val="FF0000"/>
                </a:solidFill>
              </a:rPr>
              <a:t>?</a:t>
            </a:r>
            <a:endParaRPr lang="en-US" sz="2000" b="1" dirty="0">
              <a:solidFill>
                <a:srgbClr val="FF0000"/>
              </a:solidFill>
            </a:endParaRPr>
          </a:p>
          <a:p>
            <a:pPr marL="0" indent="0">
              <a:buFont typeface="Arial" panose="020B0604020202020204" pitchFamily="34" charset="0"/>
              <a:buNone/>
              <a:defRPr/>
            </a:pPr>
            <a:endParaRPr lang="en-US" dirty="0">
              <a:solidFill>
                <a:schemeClr val="bg1"/>
              </a:solidFill>
            </a:endParaRPr>
          </a:p>
          <a:p>
            <a:pPr marL="0" indent="0">
              <a:buFont typeface="Arial" panose="020B0604020202020204" pitchFamily="34" charset="0"/>
              <a:buNone/>
              <a:defRPr/>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49" name="Picture 2" descr="A screenshot of a social media post&#10;&#10;Description automatically generated">
            <a:extLst>
              <a:ext uri="{FF2B5EF4-FFF2-40B4-BE49-F238E27FC236}">
                <a16:creationId xmlns:a16="http://schemas.microsoft.com/office/drawing/2014/main" id="{1E203DFE-B459-1FA9-9B6D-57CA76F0066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60625" y="214313"/>
            <a:ext cx="422275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3" name="Picture 2" descr="A screenshot of a social media post&#10;&#10;Description automatically generated">
            <a:extLst>
              <a:ext uri="{FF2B5EF4-FFF2-40B4-BE49-F238E27FC236}">
                <a16:creationId xmlns:a16="http://schemas.microsoft.com/office/drawing/2014/main" id="{B4A49747-B66C-FFF5-53B8-3FEF13BCEA5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00400" y="215900"/>
            <a:ext cx="287655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2F3FBFA-723C-1BF5-9F73-87E19630BD9C}"/>
              </a:ext>
            </a:extLst>
          </p:cNvPr>
          <p:cNvSpPr txBox="1"/>
          <p:nvPr/>
        </p:nvSpPr>
        <p:spPr>
          <a:xfrm>
            <a:off x="1997075" y="4202113"/>
            <a:ext cx="5421313" cy="708025"/>
          </a:xfrm>
          <a:prstGeom prst="rect">
            <a:avLst/>
          </a:prstGeom>
          <a:noFill/>
        </p:spPr>
        <p:txBody>
          <a:bodyPr wrap="none">
            <a:spAutoFit/>
          </a:bodyPr>
          <a:lstStyle/>
          <a:p>
            <a:pPr defTabSz="342900" eaLnBrk="1" fontAlgn="auto" hangingPunct="1">
              <a:spcBef>
                <a:spcPts val="0"/>
              </a:spcBef>
              <a:spcAft>
                <a:spcPts val="0"/>
              </a:spcAft>
              <a:defRPr/>
            </a:pPr>
            <a:r>
              <a:rPr lang="en-US" sz="2000" dirty="0">
                <a:solidFill>
                  <a:srgbClr val="FFFF00"/>
                </a:solidFill>
                <a:latin typeface="Arial"/>
                <a:ea typeface="+mn-ea"/>
              </a:rPr>
              <a:t>Question was</a:t>
            </a:r>
            <a:r>
              <a:rPr lang="en-US" sz="2000" dirty="0">
                <a:solidFill>
                  <a:srgbClr val="FF0000"/>
                </a:solidFill>
                <a:latin typeface="Arial"/>
                <a:ea typeface="+mn-ea"/>
              </a:rPr>
              <a:t>:</a:t>
            </a:r>
            <a:r>
              <a:rPr lang="en-US" sz="2000" dirty="0">
                <a:solidFill>
                  <a:srgbClr val="FFFF00"/>
                </a:solidFill>
                <a:latin typeface="Arial"/>
                <a:ea typeface="+mn-ea"/>
              </a:rPr>
              <a:t> “</a:t>
            </a:r>
            <a:r>
              <a:rPr lang="en-US" sz="2000" dirty="0">
                <a:solidFill>
                  <a:prstClr val="white"/>
                </a:solidFill>
                <a:latin typeface="Arial"/>
                <a:ea typeface="+mn-ea"/>
              </a:rPr>
              <a:t>Can Tencent have a copyright </a:t>
            </a:r>
          </a:p>
          <a:p>
            <a:pPr defTabSz="342900" eaLnBrk="1" fontAlgn="auto" hangingPunct="1">
              <a:spcBef>
                <a:spcPts val="0"/>
              </a:spcBef>
              <a:spcAft>
                <a:spcPts val="0"/>
              </a:spcAft>
              <a:defRPr/>
            </a:pPr>
            <a:r>
              <a:rPr lang="en-US" sz="2000" dirty="0">
                <a:solidFill>
                  <a:prstClr val="white"/>
                </a:solidFill>
                <a:latin typeface="Arial"/>
                <a:ea typeface="+mn-ea"/>
              </a:rPr>
              <a:t>in works generated by it</a:t>
            </a:r>
            <a:r>
              <a:rPr lang="en-US" sz="2000" dirty="0">
                <a:solidFill>
                  <a:srgbClr val="FFFF00"/>
                </a:solidFill>
                <a:latin typeface="Arial"/>
                <a:ea typeface="+mn-ea"/>
              </a:rPr>
              <a:t>’</a:t>
            </a:r>
            <a:r>
              <a:rPr lang="en-US" sz="2000" dirty="0">
                <a:solidFill>
                  <a:prstClr val="white"/>
                </a:solidFill>
                <a:latin typeface="Arial"/>
                <a:ea typeface="+mn-ea"/>
              </a:rPr>
              <a:t>s </a:t>
            </a:r>
            <a:r>
              <a:rPr lang="en-US" sz="2000" dirty="0">
                <a:solidFill>
                  <a:srgbClr val="FFFF00"/>
                </a:solidFill>
                <a:latin typeface="Arial"/>
                <a:ea typeface="+mn-ea"/>
              </a:rPr>
              <a:t>A</a:t>
            </a:r>
            <a:r>
              <a:rPr lang="en-US" sz="2000" dirty="0">
                <a:solidFill>
                  <a:prstClr val="white"/>
                </a:solidFill>
                <a:latin typeface="Arial"/>
                <a:ea typeface="+mn-ea"/>
              </a:rPr>
              <a:t>.</a:t>
            </a:r>
            <a:r>
              <a:rPr lang="en-US" sz="2000" dirty="0">
                <a:solidFill>
                  <a:srgbClr val="FFFF00"/>
                </a:solidFill>
                <a:latin typeface="Arial"/>
                <a:ea typeface="+mn-ea"/>
              </a:rPr>
              <a:t>I</a:t>
            </a:r>
            <a:r>
              <a:rPr lang="en-US" sz="2000" dirty="0">
                <a:solidFill>
                  <a:prstClr val="white"/>
                </a:solidFill>
                <a:latin typeface="Arial"/>
                <a:ea typeface="+mn-ea"/>
              </a:rPr>
              <a:t>.</a:t>
            </a:r>
            <a:r>
              <a:rPr lang="en-US" sz="2000" dirty="0">
                <a:solidFill>
                  <a:srgbClr val="FF0000"/>
                </a:solidFill>
                <a:latin typeface="Arial"/>
                <a:ea typeface="+mn-ea"/>
              </a:rPr>
              <a:t>?</a:t>
            </a:r>
            <a:r>
              <a:rPr lang="en-US" sz="2000" dirty="0">
                <a:solidFill>
                  <a:srgbClr val="FFFF00"/>
                </a:solidFill>
                <a:latin typeface="Arial"/>
                <a:ea typeface="+mn-ea"/>
              </a:rPr>
              <a:t>”</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Content Placeholder 5" descr="A screenshot of a social media post&#10;&#10;Description automatically generated">
            <a:extLst>
              <a:ext uri="{FF2B5EF4-FFF2-40B4-BE49-F238E27FC236}">
                <a16:creationId xmlns:a16="http://schemas.microsoft.com/office/drawing/2014/main" id="{7617BBB1-0FA9-23CB-B046-B5B91F1F660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38463" y="215900"/>
            <a:ext cx="3267075"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1" name="Picture 2" descr="A screenshot of a social media post&#10;&#10;Description automatically generated">
            <a:extLst>
              <a:ext uri="{FF2B5EF4-FFF2-40B4-BE49-F238E27FC236}">
                <a16:creationId xmlns:a16="http://schemas.microsoft.com/office/drawing/2014/main" id="{866A4677-8D51-1E4B-4025-E07889EC2FA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27250" y="393700"/>
            <a:ext cx="4889500"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5" name="Picture 1">
            <a:extLst>
              <a:ext uri="{FF2B5EF4-FFF2-40B4-BE49-F238E27FC236}">
                <a16:creationId xmlns:a16="http://schemas.microsoft.com/office/drawing/2014/main" id="{3D060C50-9B58-42E3-2434-FCD57BF86E1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178175" y="542925"/>
            <a:ext cx="278765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Content Placeholder 2">
            <a:extLst>
              <a:ext uri="{FF2B5EF4-FFF2-40B4-BE49-F238E27FC236}">
                <a16:creationId xmlns:a16="http://schemas.microsoft.com/office/drawing/2014/main" id="{B2237F0E-DF4B-B7C3-06E3-EA199EACFC53}"/>
              </a:ext>
            </a:extLst>
          </p:cNvPr>
          <p:cNvSpPr>
            <a:spLocks noGrp="1" noChangeArrowheads="1"/>
          </p:cNvSpPr>
          <p:nvPr>
            <p:ph sz="quarter" idx="10"/>
          </p:nvPr>
        </p:nvSpPr>
        <p:spPr bwMode="auto">
          <a:xfrm>
            <a:off x="611188" y="484188"/>
            <a:ext cx="7921625" cy="417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CA" altLang="en-US" sz="3200" i="1">
                <a:solidFill>
                  <a:srgbClr val="FFFF00"/>
                </a:solidFill>
              </a:rPr>
              <a:t>“</a:t>
            </a:r>
            <a:r>
              <a:rPr lang="en-CA" altLang="en-US" sz="3200" i="1">
                <a:solidFill>
                  <a:schemeClr val="bg1"/>
                </a:solidFill>
              </a:rPr>
              <a:t>The universe (which others call the Library) is composed of an indefinite and perhaps infinite number of hexagonal galleries, with vast air shafts between, surrounded by very low railings. From any of the hexagons one can see, interminably, the upper and lower floors. The distribution of the galleries is invariable.</a:t>
            </a:r>
            <a:r>
              <a:rPr lang="en-CA" altLang="en-US" sz="3200" i="1">
                <a:solidFill>
                  <a:srgbClr val="FFFF00"/>
                </a:solidFill>
              </a:rPr>
              <a:t>”</a:t>
            </a:r>
            <a:endParaRPr lang="en-US" altLang="en-US" sz="3200" i="1">
              <a:solidFill>
                <a:srgbClr val="FFFF00"/>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3" name="Picture 2" descr="A screenshot of text&#10;&#10;Description automatically generated">
            <a:extLst>
              <a:ext uri="{FF2B5EF4-FFF2-40B4-BE49-F238E27FC236}">
                <a16:creationId xmlns:a16="http://schemas.microsoft.com/office/drawing/2014/main" id="{B37A456D-060C-FF59-F8C3-B1C740738C0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14650" y="204788"/>
            <a:ext cx="3314700"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002040"/>
      </a:dk1>
      <a:lt1>
        <a:srgbClr val="FFFFFF"/>
      </a:lt1>
      <a:dk2>
        <a:srgbClr val="486B7F"/>
      </a:dk2>
      <a:lt2>
        <a:srgbClr val="EEECE1"/>
      </a:lt2>
      <a:accent1>
        <a:srgbClr val="002040"/>
      </a:accent1>
      <a:accent2>
        <a:srgbClr val="2E526B"/>
      </a:accent2>
      <a:accent3>
        <a:srgbClr val="6A8999"/>
      </a:accent3>
      <a:accent4>
        <a:srgbClr val="A7B9C1"/>
      </a:accent4>
      <a:accent5>
        <a:srgbClr val="BECBD0"/>
      </a:accent5>
      <a:accent6>
        <a:srgbClr val="D0DCD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11191</TotalTime>
  <Words>7811</Words>
  <Application>Microsoft Macintosh PowerPoint</Application>
  <PresentationFormat>On-screen Show (16:9)</PresentationFormat>
  <Paragraphs>594</Paragraphs>
  <Slides>236</Slides>
  <Notes>41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236</vt:i4>
      </vt:variant>
    </vt:vector>
  </HeadingPairs>
  <TitlesOfParts>
    <vt:vector size="248" baseType="lpstr">
      <vt:lpstr>Andale Mono</vt:lpstr>
      <vt:lpstr>Apple Chancery</vt:lpstr>
      <vt:lpstr>Arial</vt:lpstr>
      <vt:lpstr>Calibri</vt:lpstr>
      <vt:lpstr>Courier New</vt:lpstr>
      <vt:lpstr>Droid Sans</vt:lpstr>
      <vt:lpstr>P22 Typewriter</vt:lpstr>
      <vt:lpstr>Verdana</vt:lpstr>
      <vt:lpstr>Whitney Book</vt:lpstr>
      <vt:lpstr>WhitneyHTF-Bold</vt:lpstr>
      <vt:lpstr>Wingdings</vt:lpstr>
      <vt:lpstr>Office Theme</vt:lpstr>
      <vt:lpstr>PowerPoint Presentation</vt:lpstr>
      <vt:lpstr>PowerPoint Presentation</vt:lpstr>
      <vt:lpstr>PowerPoint Presentation</vt:lpstr>
      <vt:lpstr>PowerPoint Presentation</vt:lpstr>
      <vt:lpstr>Text @ UBC Bookstore</vt:lpstr>
      <vt:lpstr>PowerPoint Presentation</vt:lpstr>
      <vt:lpstr>PowerPoint Presentation</vt:lpstr>
      <vt:lpstr>PowerPoint Presentation</vt:lpstr>
      <vt:lpstr>PowerPoint Presentation</vt:lpstr>
      <vt:lpstr> For full privileges on the website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10%</vt:lpstr>
      <vt:lpstr>Anything &amp; everything can be done via email if you prefer</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Broadly, three sperate questions</vt:lpstr>
      <vt:lpstr>PowerPoint Presentation</vt:lpstr>
      <vt:lpstr>PowerPoint Presentation</vt:lpstr>
      <vt:lpstr>A.I. &amp; Copyright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Solution?...  Doctrine of Independent Creation  </vt:lpstr>
      <vt:lpstr>PowerPoint Presentation</vt:lpstr>
      <vt:lpstr>PowerPoint Presentation</vt:lpstr>
      <vt:lpstr>PowerPoint Presentation</vt:lpstr>
      <vt:lpstr>PowerPoint Presentation</vt:lpstr>
      <vt:lpstr>PowerPoint Presentation</vt:lpstr>
      <vt:lpstr>Purpose of copyright in Canada? </vt:lpstr>
      <vt:lpstr>Overview of copyright</vt:lpstr>
      <vt:lpstr>What is copyrightable</vt:lpstr>
      <vt:lpstr>PowerPoint Presentation</vt:lpstr>
      <vt:lpstr>PowerPoint Presentation</vt:lpstr>
      <vt:lpstr>S. 2 Definitions</vt:lpstr>
      <vt:lpstr>PowerPoint Presentation</vt:lpstr>
      <vt:lpstr>Copyrighting Data?</vt:lpstr>
      <vt:lpstr>PowerPoint Presentation</vt:lpstr>
      <vt:lpstr>Dance &amp; choreography is very challenging area in practical terms</vt:lpstr>
      <vt:lpstr>PowerPoint Presentation</vt:lpstr>
      <vt:lpstr>PowerPoint Presentation</vt:lpstr>
      <vt:lpstr>PowerPoint Presentation</vt:lpstr>
      <vt:lpstr>PowerPoint Presentation</vt:lpstr>
      <vt:lpstr>Begging the question…</vt:lpstr>
      <vt:lpstr>Rights of the copyright owner</vt:lpstr>
      <vt:lpstr>PowerPoint Presentation</vt:lpstr>
      <vt:lpstr>PowerPoint Presentation</vt:lpstr>
      <vt:lpstr>Options:</vt:lpstr>
      <vt:lpstr>Rights of the copyright owner</vt:lpstr>
      <vt:lpstr>Amusements Wiltron Inc. v. Mainville (1991) RJQ 1930, 40 CPR 3d 521 (Que SC) </vt:lpstr>
      <vt:lpstr>Rights of the copyright owner</vt:lpstr>
      <vt:lpstr>Rights of the copyright owner</vt:lpstr>
      <vt:lpstr>PowerPoint Presentation</vt:lpstr>
      <vt:lpstr>Rights of the copyright owner</vt:lpstr>
      <vt:lpstr>PowerPoint Presentation</vt:lpstr>
      <vt:lpstr>Rights of the copyright owner</vt:lpstr>
      <vt:lpstr>PowerPoint Presentation</vt:lpstr>
      <vt:lpstr>Pause</vt:lpstr>
      <vt:lpstr>PowerPoint Presentation</vt:lpstr>
      <vt:lpstr>PowerPoint Presentation</vt:lpstr>
      <vt:lpstr>S.3 Copyright Act</vt:lpstr>
      <vt:lpstr>Rights of the copyright owner</vt:lpstr>
      <vt:lpstr>Rights of the copyright owner</vt:lpstr>
      <vt:lpstr>Net Result</vt:lpstr>
      <vt:lpstr>Rights of the copyright owner</vt:lpstr>
      <vt:lpstr>Rights of the copyright owner</vt:lpstr>
      <vt:lpstr>PowerPoint Presentation</vt:lpstr>
      <vt:lpstr>Rights of the copyright owner</vt:lpstr>
      <vt:lpstr>Rights of the copyright owner</vt:lpstr>
      <vt:lpstr>Rights of the copyright owner</vt:lpstr>
      <vt:lpstr>PowerPoint Presentation</vt:lpstr>
      <vt:lpstr>Rights of the copyright owner</vt:lpstr>
      <vt:lpstr>Rights of the copyright owner</vt:lpstr>
      <vt:lpstr>PowerPoint Presentation</vt:lpstr>
      <vt:lpstr>PowerPoint Presentation</vt:lpstr>
      <vt:lpstr>PowerPoint Presentation</vt:lpstr>
      <vt:lpstr>PowerPoint Presentation</vt:lpstr>
      <vt:lpstr>PowerPoint Presentation</vt:lpstr>
      <vt:lpstr>Rights of the copyright owner</vt:lpstr>
      <vt:lpstr>PowerPoint Presentation</vt:lpstr>
      <vt:lpstr>PowerPoint Presentation</vt:lpstr>
      <vt:lpstr>PowerPoint Presentation</vt:lpstr>
      <vt:lpstr>Pause</vt:lpstr>
      <vt:lpstr>PowerPoint Presentation</vt:lpstr>
      <vt:lpstr>PowerPoint Presentation</vt:lpstr>
      <vt:lpstr>PowerPoint Presentation</vt:lpstr>
      <vt:lpstr>PowerPoint Presentation</vt:lpstr>
      <vt:lpstr>PowerPoint Presentation</vt:lpstr>
      <vt:lpstr>PowerPoint Presentation</vt:lpstr>
      <vt:lpstr>Rights of the copyright owner</vt:lpstr>
      <vt:lpstr>Rights of the copyright owner</vt:lpstr>
      <vt:lpstr>Cutting edge of issues argued over a year ago… Does “on demand” streaming attract a copyright fee if never transmitted? </vt:lpstr>
      <vt:lpstr>In this context…</vt:lpstr>
      <vt:lpstr>PowerPoint Presentation</vt:lpstr>
      <vt:lpstr>PowerPoint Presentation</vt:lpstr>
      <vt:lpstr>PowerPoint Presentation</vt:lpstr>
      <vt:lpstr>PowerPoint Presentation</vt:lpstr>
      <vt:lpstr>Pause</vt:lpstr>
      <vt:lpstr>PowerPoint Presentation</vt:lpstr>
      <vt:lpstr>PowerPoint Presentation</vt:lpstr>
      <vt:lpstr>PowerPoint Presentation</vt:lpstr>
      <vt:lpstr>2. Orphan Works </vt:lpstr>
      <vt:lpstr>PowerPoint Presentation</vt:lpstr>
      <vt:lpstr>3. Independent Creation Doctrine - Canada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Benefits of copyright registration</vt:lpstr>
      <vt:lpstr>PowerPoint Presentation</vt:lpstr>
      <vt:lpstr>Pause</vt:lpstr>
      <vt:lpstr>PowerPoint Presentation</vt:lpstr>
      <vt:lpstr>Now…</vt:lpstr>
      <vt:lpstr>PowerPoint Presentation</vt:lpstr>
      <vt:lpstr>Users’ Rights</vt:lpstr>
      <vt:lpstr>Users’ rights</vt:lpstr>
      <vt:lpstr>PowerPoint Presentation</vt:lpstr>
      <vt:lpstr>Today: Two Defences to copyright infringement</vt:lpstr>
      <vt:lpstr>User rights: Public Interest Defence</vt:lpstr>
      <vt:lpstr>User rights: Public Interest Defence</vt:lpstr>
      <vt:lpstr>User rights: Public Interest Defence</vt:lpstr>
      <vt:lpstr>Wrongdoing does not disqualify  the public interest  defence. </vt:lpstr>
      <vt:lpstr>User rights: Fair Dealing</vt:lpstr>
      <vt:lpstr> Fair Dealing v. Fair Use </vt:lpstr>
      <vt:lpstr>PowerPoint Presentation</vt:lpstr>
      <vt:lpstr>PowerPoint Presentation</vt:lpstr>
      <vt:lpstr>Fair Dealing: Criticism or Review</vt:lpstr>
      <vt:lpstr>Fair Dealing: News Reporting</vt:lpstr>
      <vt:lpstr>Users’ rights: Fair Dealing</vt:lpstr>
      <vt:lpstr>PowerPoint Presentation</vt:lpstr>
      <vt:lpstr>PowerPoint Presentation</vt:lpstr>
      <vt:lpstr>PowerPoint Presentation</vt:lpstr>
      <vt:lpstr>Eight fair dealing categories (exhaustive list) </vt:lpstr>
      <vt:lpstr>PowerPoint Presentation</vt:lpstr>
      <vt:lpstr>PowerPoint Presentation</vt:lpstr>
      <vt:lpstr>Pause</vt:lpstr>
      <vt:lpstr>PowerPoint Presentation</vt:lpstr>
      <vt:lpstr>Coming Soon</vt:lpstr>
      <vt:lpstr>PowerPoint Presentation</vt:lpstr>
      <vt:lpstr>  Always include a cat picture</vt:lpstr>
      <vt:lpstr>PowerPoint Presentation</vt:lpstr>
      <vt:lpstr>PowerPoint Presentation</vt:lpstr>
    </vt:vector>
  </TitlesOfParts>
  <Company>UBC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Goncalves</dc:creator>
  <cp:lastModifiedBy>Jon Festinger</cp:lastModifiedBy>
  <cp:revision>351</cp:revision>
  <cp:lastPrinted>2016-07-11T18:15:24Z</cp:lastPrinted>
  <dcterms:created xsi:type="dcterms:W3CDTF">2010-06-15T20:07:28Z</dcterms:created>
  <dcterms:modified xsi:type="dcterms:W3CDTF">2023-10-16T05:29:15Z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8598720</vt:lpwstr>
  </property>
  <property fmtid="{D5CDD505-2E9C-101B-9397-08002B2CF9AE}" name="NXPowerLiteSettings" pid="3">
    <vt:lpwstr>C700052003A000</vt:lpwstr>
  </property>
  <property fmtid="{D5CDD505-2E9C-101B-9397-08002B2CF9AE}" name="NXPowerLiteVersion" pid="4">
    <vt:lpwstr>D8.0.8</vt:lpwstr>
  </property>
</Properties>
</file>