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Raleway" panose="020B0604020202020204" charset="0"/>
      <p:regular r:id="rId10"/>
      <p:bold r:id="rId11"/>
      <p:italic r:id="rId12"/>
      <p:boldItalic r:id="rId13"/>
    </p:embeddedFont>
    <p:embeddedFont>
      <p:font typeface="Source Sans Pro" panose="020B050303040302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8217" autoAdjust="0"/>
  </p:normalViewPr>
  <p:slideViewPr>
    <p:cSldViewPr snapToGrid="0">
      <p:cViewPr varScale="1">
        <p:scale>
          <a:sx n="52" d="100"/>
          <a:sy n="52" d="100"/>
        </p:scale>
        <p:origin x="442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5e710479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5e710479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5e710479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5e710479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5e710479d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5e710479d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5e710479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5e710479d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5e710479d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5e710479d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642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0" y="4510813"/>
            <a:ext cx="9144000" cy="150575"/>
            <a:chOff x="0" y="3797750"/>
            <a:chExt cx="9144000" cy="150575"/>
          </a:xfrm>
        </p:grpSpPr>
        <p:cxnSp>
          <p:nvCxnSpPr>
            <p:cNvPr id="57" name="Google Shape;57;p13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58;p13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13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0" y="4510813"/>
            <a:ext cx="9144000" cy="150575"/>
            <a:chOff x="0" y="3797750"/>
            <a:chExt cx="9144000" cy="150575"/>
          </a:xfrm>
        </p:grpSpPr>
        <p:cxnSp>
          <p:nvCxnSpPr>
            <p:cNvPr id="65" name="Google Shape;65;p14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66;p14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67;p14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436825" y="849050"/>
            <a:ext cx="4065900" cy="195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436825" y="2974150"/>
            <a:ext cx="4065900" cy="55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436825" y="849050"/>
            <a:ext cx="4065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Make-up Artistry and Copyright Protection</a:t>
            </a:r>
            <a:endParaRPr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436825" y="2974150"/>
            <a:ext cx="4065900" cy="1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LAW422 - Intellectual Property Law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Olivia Veldkamp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EAA90A-206A-4A9D-B743-4A0A36B24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9595" y="3616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t="13126" b="13126"/>
          <a:stretch/>
        </p:blipFill>
        <p:spPr>
          <a:xfrm>
            <a:off x="409549" y="1452400"/>
            <a:ext cx="3819350" cy="281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6">
            <a:alphaModFix/>
          </a:blip>
          <a:srcRect t="21811" b="21811"/>
          <a:stretch/>
        </p:blipFill>
        <p:spPr>
          <a:xfrm>
            <a:off x="4915152" y="1452400"/>
            <a:ext cx="3819299" cy="28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A4CC1-D33E-44C2-9707-2F2086D1C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0701" y="445025"/>
            <a:ext cx="518436" cy="518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Frankenstein’s Monster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0925" y="1532025"/>
            <a:ext cx="4108769" cy="273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wall, person, person&#10;&#10;Description automatically generated">
            <a:extLst>
              <a:ext uri="{FF2B5EF4-FFF2-40B4-BE49-F238E27FC236}">
                <a16:creationId xmlns:a16="http://schemas.microsoft.com/office/drawing/2014/main" id="{3F5AA511-D51B-43AB-B273-219FC319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948" y="1532024"/>
            <a:ext cx="2176520" cy="273249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D8F894-845D-4611-9E80-839097DEC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6171" y="445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Cats!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5">
            <a:alphaModFix/>
          </a:blip>
          <a:srcRect r="25456"/>
          <a:stretch/>
        </p:blipFill>
        <p:spPr>
          <a:xfrm>
            <a:off x="649725" y="1323675"/>
            <a:ext cx="3795476" cy="293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6">
            <a:alphaModFix/>
          </a:blip>
          <a:srcRect l="21599"/>
          <a:stretch/>
        </p:blipFill>
        <p:spPr>
          <a:xfrm>
            <a:off x="5213825" y="1327963"/>
            <a:ext cx="3444974" cy="29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4E3403-2C47-4765-B2A9-EF7C85AFD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977" y="4006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Developments in Argentina?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8613" y="1414600"/>
            <a:ext cx="4606776" cy="28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DF2FB1-CC3E-4CCA-9BA7-875FA102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220" y="485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about Canada?</a:t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6025" y="1606125"/>
            <a:ext cx="5311950" cy="26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28A7EF-DD35-4968-9E0A-16E681823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9617" y="445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6B57-69FA-4129-8F02-CA4B185DB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305877"/>
            <a:ext cx="8289235" cy="10060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Thank you!</a:t>
            </a:r>
            <a:endParaRPr lang="en-C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2C879F-B4B2-4400-B1FA-D0D043C75EF9}"/>
              </a:ext>
            </a:extLst>
          </p:cNvPr>
          <p:cNvSpPr txBox="1"/>
          <p:nvPr/>
        </p:nvSpPr>
        <p:spPr>
          <a:xfrm>
            <a:off x="2007704" y="1158075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 as Professor Festinger says… always include a cat picture!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AD42F-B300-49E1-939F-1B466845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69" y="1632502"/>
            <a:ext cx="3647661" cy="27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08808"/>
      </p:ext>
    </p:extLst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</Words>
  <Application>Microsoft Office PowerPoint</Application>
  <PresentationFormat>On-screen Show (16:9)</PresentationFormat>
  <Paragraphs>11</Paragraphs>
  <Slides>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Raleway</vt:lpstr>
      <vt:lpstr>Arial</vt:lpstr>
      <vt:lpstr>Source Sans Pro</vt:lpstr>
      <vt:lpstr>Plum</vt:lpstr>
      <vt:lpstr>Make-up Artistry and Copyright Protection</vt:lpstr>
      <vt:lpstr>Introduction</vt:lpstr>
      <vt:lpstr>Frankenstein’s Monster</vt:lpstr>
      <vt:lpstr>Cats!</vt:lpstr>
      <vt:lpstr>Developments in Argentina?</vt:lpstr>
      <vt:lpstr>What about Canada?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Make-up Artistry and copyright protection</dc:title>
  <cp:lastModifiedBy>Olivia Veldkamp</cp:lastModifiedBy>
  <cp:revision>8</cp:revision>
  <dcterms:modified xsi:type="dcterms:W3CDTF">2021-03-09T00:30:31Z</dcterms:modified>
</cp:coreProperties>
</file>