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media2.m4a" ContentType="audio/unknown"/>
  <Override PartName="/ppt/media/media3.m4a" ContentType="audio/unknown"/>
  <Override PartName="/ppt/media/media4.m4a" ContentType="audio/unknown"/>
  <Override PartName="/ppt/media/media5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3A39E5"/>
        </a:fontRef>
        <a:srgbClr val="3A39E5"/>
      </a:tcTxStyle>
      <a:tcStyle>
        <a:tcBdr>
          <a:left>
            <a:ln w="12700" cap="flat">
              <a:solidFill>
                <a:srgbClr val="525760"/>
              </a:solidFill>
              <a:prstDash val="solid"/>
              <a:miter lim="400000"/>
            </a:ln>
          </a:left>
          <a:right>
            <a:ln w="38100" cap="flat">
              <a:solidFill>
                <a:schemeClr val="accent1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/>
              </a:solidFill>
              <a:prstDash val="solid"/>
              <a:miter lim="400000"/>
            </a:ln>
          </a:top>
          <a:bottom>
            <a:ln w="12700" cap="flat">
              <a:solidFill>
                <a:srgbClr val="5257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25760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54585E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45357"/>
              <a:satOff val="2412"/>
              <a:lumOff val="-28753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9FAFF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381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55A61"/>
              </a:solidFill>
              <a:prstDash val="solid"/>
              <a:miter lim="400000"/>
            </a:ln>
          </a:top>
          <a:bottom>
            <a:ln w="12700" cap="flat">
              <a:solidFill>
                <a:srgbClr val="555A61"/>
              </a:solidFill>
              <a:prstDash val="solid"/>
              <a:miter lim="400000"/>
            </a:ln>
          </a:bottom>
          <a:insideH>
            <a:ln w="12700" cap="flat">
              <a:solidFill>
                <a:srgbClr val="555A61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527787"/>
              <a:satOff val="-26837"/>
              <a:lumOff val="15324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381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381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238625"/>
              <a:satOff val="-6134"/>
              <a:lumOff val="868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6F4E4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5">
              <a:hueOff val="503731"/>
              <a:lumOff val="7092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4585E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4585E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A8A8A8"/>
              </a:solidFill>
              <a:prstDash val="solid"/>
              <a:miter lim="400000"/>
            </a:ln>
          </a:left>
          <a:right>
            <a:ln w="12700" cap="flat">
              <a:solidFill>
                <a:srgbClr val="A8A8A8"/>
              </a:solidFill>
              <a:prstDash val="solid"/>
              <a:miter lim="400000"/>
            </a:ln>
          </a:right>
          <a:top>
            <a:ln w="12700" cap="flat">
              <a:solidFill>
                <a:srgbClr val="A8A8A8"/>
              </a:solidFill>
              <a:prstDash val="solid"/>
              <a:miter lim="400000"/>
            </a:ln>
          </a:top>
          <a:bottom>
            <a:ln w="12700" cap="flat">
              <a:solidFill>
                <a:srgbClr val="A8A8A8"/>
              </a:solidFill>
              <a:prstDash val="solid"/>
              <a:miter lim="400000"/>
            </a:ln>
          </a:bottom>
          <a:insideH>
            <a:ln w="12700" cap="flat">
              <a:solidFill>
                <a:srgbClr val="A8A8A8"/>
              </a:solidFill>
              <a:prstDash val="solid"/>
              <a:miter lim="400000"/>
            </a:ln>
          </a:insideH>
          <a:insideV>
            <a:ln w="12700" cap="flat">
              <a:solidFill>
                <a:srgbClr val="A8A8A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5666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56667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EBEB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656667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A8A8A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3" name="Author and Date"/>
          <p:cNvSpPr txBox="1"/>
          <p:nvPr>
            <p:ph type="body" sz="quarter" idx="21" hasCustomPrompt="1"/>
          </p:nvPr>
        </p:nvSpPr>
        <p:spPr>
          <a:xfrm>
            <a:off x="571500" y="12269258"/>
            <a:ext cx="23235147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b="1" cap="all" spc="168" sz="28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Author and Date </a:t>
            </a:r>
          </a:p>
        </p:txBody>
      </p:sp>
      <p:sp>
        <p:nvSpPr>
          <p:cNvPr id="14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5" name="Presentation Title"/>
          <p:cNvSpPr txBox="1"/>
          <p:nvPr>
            <p:ph type="title" hasCustomPrompt="1"/>
          </p:nvPr>
        </p:nvSpPr>
        <p:spPr>
          <a:xfrm>
            <a:off x="571500" y="9525885"/>
            <a:ext cx="23235147" cy="2647065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-300" sz="150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6" name="Body Level One…"/>
          <p:cNvSpPr txBox="1"/>
          <p:nvPr>
            <p:ph type="body" sz="quarter" idx="1" hasCustomPrompt="1"/>
          </p:nvPr>
        </p:nvSpPr>
        <p:spPr>
          <a:xfrm>
            <a:off x="571500" y="847716"/>
            <a:ext cx="23235147" cy="232410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14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571500" y="3898900"/>
            <a:ext cx="23236826" cy="54991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bg>
      <p:bgPr>
        <a:solidFill>
          <a:srgbClr val="C3D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ody Level One…"/>
          <p:cNvSpPr txBox="1"/>
          <p:nvPr>
            <p:ph type="body" idx="1" hasCustomPrompt="1"/>
          </p:nvPr>
        </p:nvSpPr>
        <p:spPr>
          <a:xfrm>
            <a:off x="634999" y="1346200"/>
            <a:ext cx="23241001" cy="8451368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1pPr>
            <a:lvl2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2pPr>
            <a:lvl3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3pPr>
            <a:lvl4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4pPr>
            <a:lvl5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4" name="Fact information"/>
          <p:cNvSpPr txBox="1"/>
          <p:nvPr>
            <p:ph type="body" sz="quarter" idx="21" hasCustomPrompt="1"/>
          </p:nvPr>
        </p:nvSpPr>
        <p:spPr>
          <a:xfrm>
            <a:off x="635000" y="9170947"/>
            <a:ext cx="23241000" cy="932816"/>
          </a:xfrm>
          <a:prstGeom prst="rect">
            <a:avLst/>
          </a:prstGeom>
        </p:spPr>
        <p:txBody>
          <a:bodyPr/>
          <a:lstStyle>
            <a:lvl1pPr defTabSz="817244">
              <a:lnSpc>
                <a:spcPct val="80000"/>
              </a:lnSpc>
              <a:tabLst/>
              <a:defRPr spc="-54" sz="5445">
                <a:solidFill>
                  <a:schemeClr val="accent1"/>
                </a:solidFill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5" name="Lin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26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C3D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35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36" name="Attribution"/>
          <p:cNvSpPr txBox="1"/>
          <p:nvPr>
            <p:ph type="body" sz="quarter" idx="21" hasCustomPrompt="1"/>
          </p:nvPr>
        </p:nvSpPr>
        <p:spPr>
          <a:xfrm>
            <a:off x="1148060" y="9247147"/>
            <a:ext cx="22707182" cy="932816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pc="-54" sz="5445">
                <a:solidFill>
                  <a:schemeClr val="accent1"/>
                </a:solidFill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7" name="Body Level One…"/>
          <p:cNvSpPr txBox="1"/>
          <p:nvPr>
            <p:ph type="body" sz="half" idx="1" hasCustomPrompt="1"/>
          </p:nvPr>
        </p:nvSpPr>
        <p:spPr>
          <a:xfrm>
            <a:off x="515838" y="1325581"/>
            <a:ext cx="23241001" cy="4970080"/>
          </a:xfrm>
          <a:prstGeom prst="rect">
            <a:avLst/>
          </a:prstGeom>
        </p:spPr>
        <p:txBody>
          <a:bodyPr/>
          <a:lstStyle>
            <a:lvl1pPr marL="419100" indent="-4191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marL="419100" indent="381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marL="419100" indent="4953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marL="419100" indent="9525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marL="419100" indent="14097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Image"/>
          <p:cNvSpPr/>
          <p:nvPr>
            <p:ph type="pic" sz="half" idx="21"/>
          </p:nvPr>
        </p:nvSpPr>
        <p:spPr>
          <a:xfrm>
            <a:off x="12192000" y="-1003300"/>
            <a:ext cx="11557000" cy="76792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Image"/>
          <p:cNvSpPr/>
          <p:nvPr>
            <p:ph type="pic" sz="half" idx="22"/>
          </p:nvPr>
        </p:nvSpPr>
        <p:spPr>
          <a:xfrm>
            <a:off x="12192000" y="5397500"/>
            <a:ext cx="11557000" cy="7749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Image"/>
          <p:cNvSpPr/>
          <p:nvPr>
            <p:ph type="pic" idx="23"/>
          </p:nvPr>
        </p:nvSpPr>
        <p:spPr>
          <a:xfrm>
            <a:off x="571500" y="-698500"/>
            <a:ext cx="11684000" cy="144264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054398042_3378x2084.jpg"/>
          <p:cNvSpPr/>
          <p:nvPr>
            <p:ph type="pic" idx="21"/>
          </p:nvPr>
        </p:nvSpPr>
        <p:spPr>
          <a:xfrm>
            <a:off x="0" y="-2984500"/>
            <a:ext cx="28333700" cy="17479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054398042_3378x2084.jpg"/>
          <p:cNvSpPr/>
          <p:nvPr>
            <p:ph type="pic" idx="21"/>
          </p:nvPr>
        </p:nvSpPr>
        <p:spPr>
          <a:xfrm>
            <a:off x="0" y="-3898900"/>
            <a:ext cx="28587700" cy="176366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5" name="Author and Date"/>
          <p:cNvSpPr txBox="1"/>
          <p:nvPr>
            <p:ph type="body" sz="quarter" idx="22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b="1" cap="all" spc="16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6" name="Body Level One…"/>
          <p:cNvSpPr txBox="1"/>
          <p:nvPr>
            <p:ph type="body" sz="quarter" idx="1" hasCustomPrompt="1"/>
          </p:nvPr>
        </p:nvSpPr>
        <p:spPr>
          <a:xfrm>
            <a:off x="571500" y="853952"/>
            <a:ext cx="23241000" cy="232104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29" name="Presentation Title"/>
          <p:cNvSpPr txBox="1"/>
          <p:nvPr>
            <p:ph type="title" hasCustomPrompt="1"/>
          </p:nvPr>
        </p:nvSpPr>
        <p:spPr>
          <a:xfrm>
            <a:off x="571500" y="9525000"/>
            <a:ext cx="23241000" cy="26416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-300" sz="150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520524404_2582x1617.jpg"/>
          <p:cNvSpPr/>
          <p:nvPr>
            <p:ph type="pic" idx="21"/>
          </p:nvPr>
        </p:nvSpPr>
        <p:spPr>
          <a:xfrm>
            <a:off x="9626600" y="-1"/>
            <a:ext cx="21901492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8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39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40" name="Author and Date"/>
          <p:cNvSpPr txBox="1"/>
          <p:nvPr>
            <p:ph type="body" sz="quarter" idx="22" hasCustomPrompt="1"/>
          </p:nvPr>
        </p:nvSpPr>
        <p:spPr>
          <a:xfrm>
            <a:off x="571500" y="12269258"/>
            <a:ext cx="11049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b="1" cap="all" spc="168" sz="2800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41" name="Slide Title"/>
          <p:cNvSpPr txBox="1"/>
          <p:nvPr>
            <p:ph type="title" hasCustomPrompt="1"/>
          </p:nvPr>
        </p:nvSpPr>
        <p:spPr>
          <a:xfrm>
            <a:off x="571500" y="4770137"/>
            <a:ext cx="11049000" cy="7036978"/>
          </a:xfrm>
          <a:prstGeom prst="rect">
            <a:avLst/>
          </a:prstGeom>
        </p:spPr>
        <p:txBody>
          <a:bodyPr/>
          <a:lstStyle>
            <a:lvl1pPr>
              <a:defRPr spc="-300" sz="150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51" name="Author and Date"/>
          <p:cNvSpPr txBox="1"/>
          <p:nvPr>
            <p:ph type="body" sz="quarter" idx="21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b="1" cap="all" spc="168" sz="2800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Title"/>
          <p:cNvSpPr txBox="1"/>
          <p:nvPr>
            <p:ph type="title" hasCustomPrompt="1"/>
          </p:nvPr>
        </p:nvSpPr>
        <p:spPr>
          <a:xfrm>
            <a:off x="571500" y="6524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pc="-239" sz="120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xfrm>
            <a:off x="23436122" y="12268199"/>
            <a:ext cx="371756" cy="555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62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63" name="Body Level One…"/>
          <p:cNvSpPr txBox="1"/>
          <p:nvPr>
            <p:ph type="body" idx="1" hasCustomPrompt="1"/>
          </p:nvPr>
        </p:nvSpPr>
        <p:spPr>
          <a:xfrm>
            <a:off x="571500" y="3898900"/>
            <a:ext cx="23241000" cy="7696200"/>
          </a:xfrm>
          <a:prstGeom prst="rect">
            <a:avLst/>
          </a:prstGeom>
        </p:spPr>
        <p:txBody>
          <a:bodyPr numCol="2" spcCol="1162050"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pc="-79" sz="79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683033896_1440x1778.jpg"/>
          <p:cNvSpPr/>
          <p:nvPr>
            <p:ph type="pic" idx="22"/>
          </p:nvPr>
        </p:nvSpPr>
        <p:spPr>
          <a:xfrm>
            <a:off x="0" y="-671784"/>
            <a:ext cx="12196747" cy="150595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3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74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75" name="Slide Title"/>
          <p:cNvSpPr txBox="1"/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Slide Title </a:t>
            </a:r>
          </a:p>
        </p:txBody>
      </p:sp>
      <p:sp>
        <p:nvSpPr>
          <p:cNvPr id="76" name="Body Level One…"/>
          <p:cNvSpPr txBox="1"/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bg>
      <p:bgPr>
        <a:solidFill>
          <a:schemeClr val="accent3">
            <a:hueOff val="513816"/>
            <a:satOff val="9467"/>
            <a:lumOff val="1748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85" name="Line"/>
          <p:cNvSpPr/>
          <p:nvPr/>
        </p:nvSpPr>
        <p:spPr>
          <a:xfrm>
            <a:off x="635000" y="9443335"/>
            <a:ext cx="23114000" cy="1"/>
          </a:xfrm>
          <a:prstGeom prst="line">
            <a:avLst/>
          </a:prstGeom>
          <a:ln w="1143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86" name="Section Title"/>
          <p:cNvSpPr txBox="1"/>
          <p:nvPr>
            <p:ph type="title" hasCustomPrompt="1"/>
          </p:nvPr>
        </p:nvSpPr>
        <p:spPr>
          <a:xfrm>
            <a:off x="571500" y="9530979"/>
            <a:ext cx="23241000" cy="20193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pc="-300" sz="150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95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96" name="Slide Title"/>
          <p:cNvSpPr txBox="1"/>
          <p:nvPr>
            <p:ph type="title" hasCustomPrompt="1"/>
          </p:nvPr>
        </p:nvSpPr>
        <p:spPr>
          <a:xfrm>
            <a:off x="571500" y="7159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pc="-239" sz="120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Slide Title 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5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>
            <a:hueOff val="-42304"/>
            <a:satOff val="23749"/>
            <a:lumOff val="-45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genda Title"/>
          <p:cNvSpPr txBox="1"/>
          <p:nvPr>
            <p:ph type="title" hasCustomPrompt="1"/>
          </p:nvPr>
        </p:nvSpPr>
        <p:spPr>
          <a:xfrm>
            <a:off x="575641" y="881082"/>
            <a:ext cx="23241001" cy="1951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Agenda Title</a:t>
            </a:r>
          </a:p>
        </p:txBody>
      </p:sp>
      <p:sp>
        <p:nvSpPr>
          <p:cNvPr id="3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4" name="Body Level One…"/>
          <p:cNvSpPr txBox="1"/>
          <p:nvPr>
            <p:ph type="body" idx="1" hasCustomPrompt="1"/>
          </p:nvPr>
        </p:nvSpPr>
        <p:spPr>
          <a:xfrm>
            <a:off x="575641" y="3276600"/>
            <a:ext cx="23241001" cy="987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23431499" y="12268199"/>
            <a:ext cx="371756" cy="55524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825500">
              <a:spcBef>
                <a:spcPts val="0"/>
              </a:spcBef>
              <a:tabLst/>
              <a:defRPr spc="2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9pPr>
    </p:titleStyle>
    <p:bodyStyle>
      <a:lvl1pPr marL="0" marR="0" indent="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1pPr>
      <a:lvl2pPr marL="0" marR="0" indent="457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2pPr>
      <a:lvl3pPr marL="0" marR="0" indent="914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3pPr>
      <a:lvl4pPr marL="0" marR="0" indent="1371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4pPr>
      <a:lvl5pPr marL="0" marR="0" indent="18288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5pPr>
      <a:lvl6pPr marL="0" marR="0" indent="22860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6pPr>
      <a:lvl7pPr marL="0" marR="0" indent="2743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7pPr>
      <a:lvl8pPr marL="0" marR="0" indent="3200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8pPr>
      <a:lvl9pPr marL="0" marR="0" indent="3657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1pPr>
      <a:lvl2pPr marL="0" marR="0" indent="457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2pPr>
      <a:lvl3pPr marL="0" marR="0" indent="914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3pPr>
      <a:lvl4pPr marL="0" marR="0" indent="1371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4pPr>
      <a:lvl5pPr marL="0" marR="0" indent="1828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5pPr>
      <a:lvl6pPr marL="0" marR="0" indent="22860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6pPr>
      <a:lvl7pPr marL="0" marR="0" indent="2743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7pPr>
      <a:lvl8pPr marL="0" marR="0" indent="3200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8pPr>
      <a:lvl9pPr marL="0" marR="0" indent="3657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3" Type="http://schemas.microsoft.com/office/2007/relationships/media" Target="../media/media2.m4a"/><Relationship Id="rId4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3" Type="http://schemas.microsoft.com/office/2007/relationships/media" Target="../media/media3.m4a"/><Relationship Id="rId4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3" Type="http://schemas.microsoft.com/office/2007/relationships/media" Target="../media/media4.m4a"/><Relationship Id="rId4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3" Type="http://schemas.microsoft.com/office/2007/relationships/media" Target="../media/media5.m4a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aige kochanski 2021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Paige kochanski 2021</a:t>
            </a:r>
          </a:p>
        </p:txBody>
      </p:sp>
      <p:sp>
        <p:nvSpPr>
          <p:cNvPr id="173" name="360 DEALS: Copyright and IP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360 DEALS: Copyright and IP </a:t>
            </a:r>
          </a:p>
        </p:txBody>
      </p:sp>
      <p:sp>
        <p:nvSpPr>
          <p:cNvPr id="174" name="Intellectual Propert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Intellectual Property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aige kochanski 2021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paige kochanski 2021</a:t>
            </a:r>
          </a:p>
        </p:txBody>
      </p:sp>
      <p:sp>
        <p:nvSpPr>
          <p:cNvPr id="177" name="Why it started: decline in sa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it started: decline in sales</a:t>
            </a:r>
          </a:p>
          <a:p>
            <a:pPr/>
            <a:r>
              <a:t>Difference between the two deals are money from everything </a:t>
            </a:r>
          </a:p>
          <a:p>
            <a:pPr/>
            <a:r>
              <a:t>Full benefits from every aspect of the artist</a:t>
            </a:r>
          </a:p>
        </p:txBody>
      </p:sp>
      <p:sp>
        <p:nvSpPr>
          <p:cNvPr id="178" name="What is a 360 Deal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a 360 Deal?</a:t>
            </a:r>
          </a:p>
        </p:txBody>
      </p:sp>
      <p:pic>
        <p:nvPicPr>
          <p:cNvPr id="179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68" fill="hold"/>
                                        <p:tgtEl>
                                          <p:spTgt spid="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aige kochanski 2021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paige kochanski 2021</a:t>
            </a:r>
          </a:p>
        </p:txBody>
      </p:sp>
      <p:sp>
        <p:nvSpPr>
          <p:cNvPr id="182" name="Copyright protections and righ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Copyright protections and rights</a:t>
            </a:r>
          </a:p>
          <a:p>
            <a:pPr/>
            <a:r>
              <a:t>Music in copyright has two aspects: copyright in the song as a musical composition and sound recording</a:t>
            </a:r>
          </a:p>
          <a:p>
            <a:pPr/>
            <a:r>
              <a:t>Artist has the exclusive right of distribution, performance, licensing and display</a:t>
            </a:r>
          </a:p>
        </p:txBody>
      </p:sp>
      <p:sp>
        <p:nvSpPr>
          <p:cNvPr id="183" name="Who owns the copyright and IP in music generall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10870">
              <a:defRPr spc="-177" sz="8880"/>
            </a:lvl1pPr>
          </a:lstStyle>
          <a:p>
            <a:pPr/>
            <a:r>
              <a:t>Who owns the copyright and IP in music generally?</a:t>
            </a:r>
          </a:p>
        </p:txBody>
      </p:sp>
      <p:pic>
        <p:nvPicPr>
          <p:cNvPr id="184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577948" y="819397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90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aige kochanski 2021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paige kochanski 2021</a:t>
            </a:r>
          </a:p>
        </p:txBody>
      </p:sp>
      <p:sp>
        <p:nvSpPr>
          <p:cNvPr id="187" name="360 deal means label can obtain the rights of the artist along with everything else. A loss of creative freedo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360 deal means label can obtain the rights of the artist along with everything else. A loss of creative freedom</a:t>
            </a:r>
          </a:p>
          <a:p>
            <a:pPr/>
            <a:r>
              <a:t>Taylor Swift is an example of how a deal can go bad - as with her loss of ownership over her first six studio albums </a:t>
            </a:r>
          </a:p>
          <a:p>
            <a:pPr/>
            <a:r>
              <a:t>Example of how decisions early in career, such as signing a 360 deal, can have wildly impactful consequences on an artist’s later career. Intellectual property must be protected and understood in what an artist is giving away</a:t>
            </a:r>
          </a:p>
        </p:txBody>
      </p:sp>
      <p:sp>
        <p:nvSpPr>
          <p:cNvPr id="188" name="What happens to copyright and IP in 360 deals?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0065">
              <a:defRPr spc="-151" sz="7560"/>
            </a:pPr>
            <a:r>
              <a:t>What happens to copyright and IP in 360 deals?</a:t>
            </a:r>
          </a:p>
          <a:p>
            <a:pPr defTabSz="520065">
              <a:defRPr spc="-151" sz="7560"/>
            </a:pPr>
            <a:r>
              <a:t>Case example: Taylor Swift</a:t>
            </a:r>
          </a:p>
        </p:txBody>
      </p:sp>
      <p:pic>
        <p:nvPicPr>
          <p:cNvPr id="189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02935" y="875805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68" fill="hold"/>
                                        <p:tgtEl>
                                          <p:spTgt spid="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aige kochanski 2021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paige kochanski 2021</a:t>
            </a:r>
          </a:p>
        </p:txBody>
      </p:sp>
      <p:sp>
        <p:nvSpPr>
          <p:cNvPr id="192" name="Financial backing from the lab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Financial backing from the label </a:t>
            </a:r>
          </a:p>
          <a:p>
            <a:pPr/>
            <a:r>
              <a:t>Higher chance for extensive development </a:t>
            </a:r>
          </a:p>
          <a:p>
            <a:pPr/>
            <a:r>
              <a:t>Greater access to people in different areas of the business </a:t>
            </a:r>
          </a:p>
        </p:txBody>
      </p:sp>
      <p:sp>
        <p:nvSpPr>
          <p:cNvPr id="193" name="Benefits of 360 De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Benefits of 360 Deals</a:t>
            </a:r>
          </a:p>
        </p:txBody>
      </p:sp>
      <p:pic>
        <p:nvPicPr>
          <p:cNvPr id="194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845142" y="7986155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00" fill="hold"/>
                                        <p:tgtEl>
                                          <p:spTgt spid="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aige kochanski 2021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paige kochanski 2021</a:t>
            </a:r>
          </a:p>
        </p:txBody>
      </p:sp>
      <p:sp>
        <p:nvSpPr>
          <p:cNvPr id="197" name="Financial backing also means the label takes a percentage of the inco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Financial backing also means the label takes a percentage of the income</a:t>
            </a:r>
          </a:p>
          <a:p>
            <a:pPr/>
            <a:r>
              <a:t>Giving up copyright and intellectual property leads to a loss of creative freedom</a:t>
            </a:r>
          </a:p>
          <a:p>
            <a:pPr/>
            <a:r>
              <a:t>Easier for labels to take advantage of new artists, through ‘flashy’ contracts</a:t>
            </a:r>
          </a:p>
        </p:txBody>
      </p:sp>
      <p:sp>
        <p:nvSpPr>
          <p:cNvPr id="198" name="Negatives of 360 De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Negatives of 360 Deals</a:t>
            </a:r>
          </a:p>
        </p:txBody>
      </p:sp>
      <p:pic>
        <p:nvPicPr>
          <p:cNvPr id="199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9084623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60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8_Academy">
  <a:themeElements>
    <a:clrScheme name="28_Academy">
      <a:dk1>
        <a:srgbClr val="000034"/>
      </a:dk1>
      <a:lt1>
        <a:srgbClr val="3B39E4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all" i="0" spc="156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b="0" baseline="0" cap="none" i="0" spc="78" strike="noStrike" sz="26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8_Academy">
  <a:themeElements>
    <a:clrScheme name="28_Academy">
      <a:dk1>
        <a:srgbClr val="000000"/>
      </a:dk1>
      <a:lt1>
        <a:srgbClr val="FFFFFF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all" i="0" spc="156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b="0" baseline="0" cap="none" i="0" spc="78" strike="noStrike" sz="26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