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1"/>
  </p:notesMasterIdLst>
  <p:sldIdLst>
    <p:sldId id="256" r:id="rId2"/>
    <p:sldId id="262" r:id="rId3"/>
    <p:sldId id="257" r:id="rId4"/>
    <p:sldId id="259" r:id="rId5"/>
    <p:sldId id="258" r:id="rId6"/>
    <p:sldId id="261" r:id="rId7"/>
    <p:sldId id="264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32"/>
    <p:restoredTop sz="94595"/>
  </p:normalViewPr>
  <p:slideViewPr>
    <p:cSldViewPr snapToGrid="0" snapToObjects="1">
      <p:cViewPr varScale="1">
        <p:scale>
          <a:sx n="102" d="100"/>
          <a:sy n="102" d="100"/>
        </p:scale>
        <p:origin x="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78BA-59B5-4842-B078-E2462EC45161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5244A-C1F9-2E4C-A3C7-5A1097A79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5244A-C1F9-2E4C-A3C7-5A1097A79F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0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87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3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2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7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9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7" r:id="rId6"/>
    <p:sldLayoutId id="2147483752" r:id="rId7"/>
    <p:sldLayoutId id="2147483753" r:id="rId8"/>
    <p:sldLayoutId id="2147483754" r:id="rId9"/>
    <p:sldLayoutId id="2147483756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3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5.m4a"/><Relationship Id="rId7" Type="http://schemas.openxmlformats.org/officeDocument/2006/relationships/image" Target="../media/image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C6F97-9B82-4842-A548-F1863870D0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65" r="-1" b="9020"/>
          <a:stretch/>
        </p:blipFill>
        <p:spPr>
          <a:xfrm>
            <a:off x="3501175" y="-635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1D3E9-4845-A44C-AAF4-C532734A3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821161"/>
            <a:ext cx="6651482" cy="859532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Bullet Tip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FF85A-A0D0-AE45-8C71-FDB4B3846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By: Liam Robertson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1BA41036-9ABB-9F48-BCF9-8BD8C94C2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309" y="2005463"/>
            <a:ext cx="3568700" cy="23876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03B6BBD-9A96-A14A-9613-29068BB82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8" name="Audio Recording Jan 16, 2021 at 3:01:29 PM" descr="Audio Recording Jan 16, 2021 at 3:01:29 PM">
            <a:hlinkClick r:id="" action="ppaction://media"/>
            <a:extLst>
              <a:ext uri="{FF2B5EF4-FFF2-40B4-BE49-F238E27FC236}">
                <a16:creationId xmlns:a16="http://schemas.microsoft.com/office/drawing/2014/main" id="{37912307-8FDB-F94A-9FBD-3D244FB39F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"/>
    </mc:Choice>
    <mc:Fallback xmlns="">
      <p:transition spd="slow" advTm="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rrow&#10;&#10;Description automatically generated">
            <a:extLst>
              <a:ext uri="{FF2B5EF4-FFF2-40B4-BE49-F238E27FC236}">
                <a16:creationId xmlns:a16="http://schemas.microsoft.com/office/drawing/2014/main" id="{0D984DC8-B7E4-4745-83A1-1329E6BFE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349481" y="2292096"/>
            <a:ext cx="11691746" cy="3442240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29CF789-1E11-BC44-8B4C-D23ED7CFC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7" name="Audio Recording Jan 16, 2021 at 3:02:42 PM" descr="Audio Recording Jan 16, 2021 at 3:02:42 PM">
            <a:hlinkClick r:id="" action="ppaction://media"/>
            <a:extLst>
              <a:ext uri="{FF2B5EF4-FFF2-40B4-BE49-F238E27FC236}">
                <a16:creationId xmlns:a16="http://schemas.microsoft.com/office/drawing/2014/main" id="{6592C3FB-C2FE-0743-8F40-F237FA456C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53CCA0-E74B-9C46-9974-E2EB0D07FA2B}"/>
              </a:ext>
            </a:extLst>
          </p:cNvPr>
          <p:cNvSpPr/>
          <p:nvPr/>
        </p:nvSpPr>
        <p:spPr>
          <a:xfrm>
            <a:off x="1016077" y="800498"/>
            <a:ext cx="5347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Inconsistent Bullet Tips</a:t>
            </a:r>
          </a:p>
        </p:txBody>
      </p:sp>
    </p:spTree>
    <p:extLst>
      <p:ext uri="{BB962C8B-B14F-4D97-AF65-F5344CB8AC3E}">
        <p14:creationId xmlns:p14="http://schemas.microsoft.com/office/powerpoint/2010/main" val="15632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1"/>
    </mc:Choice>
    <mc:Fallback xmlns="">
      <p:transition spd="slow" advTm="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4B14-0475-E949-B4A3-1486EB455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64" y="252031"/>
            <a:ext cx="10979450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Registration Under: United States Patent and Trademark Office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6DE86C-E12D-2949-A571-EBD7AB457C93}"/>
              </a:ext>
            </a:extLst>
          </p:cNvPr>
          <p:cNvSpPr txBox="1"/>
          <p:nvPr/>
        </p:nvSpPr>
        <p:spPr>
          <a:xfrm>
            <a:off x="2508834" y="1431607"/>
            <a:ext cx="2257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Hornady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E198B-16BA-4B4B-A8F4-8453F9D216A1}"/>
              </a:ext>
            </a:extLst>
          </p:cNvPr>
          <p:cNvSpPr txBox="1"/>
          <p:nvPr/>
        </p:nvSpPr>
        <p:spPr>
          <a:xfrm>
            <a:off x="8899596" y="1196136"/>
            <a:ext cx="2100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Nosler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AFD5F6D-DAB3-384E-9219-35DFA135E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92" y="1985318"/>
            <a:ext cx="5212911" cy="474799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0BBF64B-63AE-4A42-925F-47EC92A7F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089" y="1699328"/>
            <a:ext cx="5212911" cy="5158672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3C266C2-F45E-4545-86BD-D82F6AA196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16" name="Audio Recording Jan 16, 2021 at 3:04:23 PM" descr="Audio Recording Jan 16, 2021 at 3:04:23 PM">
            <a:hlinkClick r:id="" action="ppaction://media"/>
            <a:extLst>
              <a:ext uri="{FF2B5EF4-FFF2-40B4-BE49-F238E27FC236}">
                <a16:creationId xmlns:a16="http://schemas.microsoft.com/office/drawing/2014/main" id="{920FEAB1-DDAE-4145-827E-07B1661302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6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9675-2ACA-264F-9C1B-6EB2D7B8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Hornady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137B5C1-84D2-9141-9BFB-85943E297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07021" y="1589670"/>
            <a:ext cx="9976675" cy="5129784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1DFA8A3-C09C-474A-8D03-24C88134FC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7" name="Audio Recording Jan 16, 2021 at 3:06:07 PM" descr="Audio Recording Jan 16, 2021 at 3:06:07 PM">
            <a:hlinkClick r:id="" action="ppaction://media"/>
            <a:extLst>
              <a:ext uri="{FF2B5EF4-FFF2-40B4-BE49-F238E27FC236}">
                <a16:creationId xmlns:a16="http://schemas.microsoft.com/office/drawing/2014/main" id="{84CCBB38-7884-7C43-B747-6FA9E04CE2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"/>
    </mc:Choice>
    <mc:Fallback xmlns="">
      <p:transition spd="slow" advTm="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8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8404-E5CD-1044-8598-1AB496F19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Nosler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BD9BF0F-7623-084A-9482-262C7F26F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433547" y="1865376"/>
            <a:ext cx="9324906" cy="4443984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AEF3B8D-32EB-C848-A211-8F45B4C4F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7" name="Audio Recording Jan 16, 2021 at 3:06:40 PM" descr="Audio Recording Jan 16, 2021 at 3:06:40 PM">
            <a:hlinkClick r:id="" action="ppaction://media"/>
            <a:extLst>
              <a:ext uri="{FF2B5EF4-FFF2-40B4-BE49-F238E27FC236}">
                <a16:creationId xmlns:a16="http://schemas.microsoft.com/office/drawing/2014/main" id="{107E43B9-5EAC-D745-AC74-6562CABD0B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"/>
    </mc:Choice>
    <mc:Fallback xmlns="">
      <p:transition spd="slow" advTm="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1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C2FC4-F9BB-BA47-BD4D-082CCCE5C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722864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Proprietary Bonding Process (Nosler)</a:t>
            </a:r>
            <a:br>
              <a:rPr lang="en-US" dirty="0"/>
            </a:br>
            <a:r>
              <a:rPr lang="en-US" dirty="0"/>
              <a:t>Highly Concentric AMP bullet Jackets (Hornady)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BB6E-39EB-D145-8BFC-E157474EF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Nosler</a:t>
            </a:r>
          </a:p>
          <a:p>
            <a:r>
              <a:rPr lang="en-US" dirty="0"/>
              <a:t>Eliminates the bullet from separating upon impact. Flies true and retains weight.</a:t>
            </a:r>
          </a:p>
          <a:p>
            <a:r>
              <a:rPr lang="en-US" dirty="0"/>
              <a:t>Solid Base®: at the rear of the bullet acts as a platform for large mushrooms.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Hornady</a:t>
            </a:r>
          </a:p>
          <a:p>
            <a:r>
              <a:rPr lang="en-US" dirty="0"/>
              <a:t>AMP® Jackets: is a technological advancement in design, tooling and manufacturing to create the most consistently concentric bullet jackets</a:t>
            </a:r>
          </a:p>
          <a:p>
            <a:r>
              <a:rPr lang="en-US" dirty="0"/>
              <a:t>Heatshield Tip: Patent Pending heat resistant polymer tip that resists aerodynamic heating and provides consistent BC’s for the entire flight path. Also adds consistency.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BE0A5AE-D981-D143-A088-EBAF0154B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5" name="Audio Recording Jan 16, 2021 at 3:16:53 PM" descr="Audio Recording Jan 16, 2021 at 3:16:53 PM">
            <a:hlinkClick r:id="" action="ppaction://media"/>
            <a:extLst>
              <a:ext uri="{FF2B5EF4-FFF2-40B4-BE49-F238E27FC236}">
                <a16:creationId xmlns:a16="http://schemas.microsoft.com/office/drawing/2014/main" id="{17345211-F5DB-D946-A0FF-E5E553732C7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9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"/>
    </mc:Choice>
    <mc:Fallback xmlns="">
      <p:transition spd="slow" advTm="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5776-AD92-4344-8A71-59474BFFE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IP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898CC-D0C9-CD4E-AD22-B32F27851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02243"/>
            <a:ext cx="10168128" cy="4636759"/>
          </a:xfrm>
        </p:spPr>
        <p:txBody>
          <a:bodyPr>
            <a:normAutofit/>
          </a:bodyPr>
          <a:lstStyle/>
          <a:p>
            <a:r>
              <a:rPr lang="en-US" dirty="0"/>
              <a:t>Fighting over the use of the same technology</a:t>
            </a:r>
          </a:p>
          <a:p>
            <a:r>
              <a:rPr lang="en-US" dirty="0"/>
              <a:t>How can companies better protect their IP?</a:t>
            </a:r>
          </a:p>
          <a:p>
            <a:r>
              <a:rPr lang="en-US" dirty="0"/>
              <a:t>How can there be transparency in the marketplace?</a:t>
            </a:r>
          </a:p>
          <a:p>
            <a:r>
              <a:rPr lang="en-US" dirty="0"/>
              <a:t>What kind of information would companies have to disclose about their product when they sign large government contracts?</a:t>
            </a:r>
          </a:p>
          <a:p>
            <a:r>
              <a:rPr lang="en-US" dirty="0"/>
              <a:t>How do companies protect innovation within a company by their employees? Is it the employees IP or the companies?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ntellectual Property Rights |">
            <a:extLst>
              <a:ext uri="{FF2B5EF4-FFF2-40B4-BE49-F238E27FC236}">
                <a16:creationId xmlns:a16="http://schemas.microsoft.com/office/drawing/2014/main" id="{2FF3385B-F830-FC4E-BEE0-97A636DB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05" y="0"/>
            <a:ext cx="303399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Jan 18, 2021 at 8:29:22 AM" descr="Audio Recording Jan 18, 2021 at 8:29:22 AM">
            <a:hlinkClick r:id="" action="ppaction://media"/>
            <a:extLst>
              <a:ext uri="{FF2B5EF4-FFF2-40B4-BE49-F238E27FC236}">
                <a16:creationId xmlns:a16="http://schemas.microsoft.com/office/drawing/2014/main" id="{DBF578D9-A8E0-3B47-AE64-A29AFA42D2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94AED-848C-C04D-B662-E2821EE37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673331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 Other</a:t>
            </a:r>
            <a:br>
              <a:rPr lang="en-US" dirty="0"/>
            </a:br>
            <a:r>
              <a:rPr lang="en-US" dirty="0"/>
              <a:t> Hornady </a:t>
            </a:r>
            <a:br>
              <a:rPr lang="en-US" dirty="0"/>
            </a:br>
            <a:r>
              <a:rPr lang="en-US" dirty="0"/>
              <a:t> Trademarks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CEF2753-F7E1-5544-94F6-E0163BC53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733112" y="74923"/>
            <a:ext cx="5821579" cy="6708154"/>
          </a:xfr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D7BEB19-64AD-1247-92E7-1B4114278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7" name="Audio Recording Jan 16, 2021 at 3:17:37 PM" descr="Audio Recording Jan 16, 2021 at 3:17:37 PM">
            <a:hlinkClick r:id="" action="ppaction://media"/>
            <a:extLst>
              <a:ext uri="{FF2B5EF4-FFF2-40B4-BE49-F238E27FC236}">
                <a16:creationId xmlns:a16="http://schemas.microsoft.com/office/drawing/2014/main" id="{9C8EFA01-3B71-2A41-85A5-987B286F615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"/>
    </mc:Choice>
    <mc:Fallback xmlns="">
      <p:transition spd="slow" advTm="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3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609BF-FE09-AB4A-A720-7EEDBBD9D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Closing Remarks</a:t>
            </a:r>
          </a:p>
        </p:txBody>
      </p:sp>
      <p:pic>
        <p:nvPicPr>
          <p:cNvPr id="5" name="Content Placeholder 4" descr="Text, website&#10;&#10;Description automatically generated">
            <a:extLst>
              <a:ext uri="{FF2B5EF4-FFF2-40B4-BE49-F238E27FC236}">
                <a16:creationId xmlns:a16="http://schemas.microsoft.com/office/drawing/2014/main" id="{1CEFC41D-E416-6544-B8C2-ACFE0B7A2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04513" y="2197616"/>
            <a:ext cx="7382973" cy="4494536"/>
          </a:xfrm>
        </p:spPr>
      </p:pic>
      <p:pic>
        <p:nvPicPr>
          <p:cNvPr id="6" name="Audio Recording Jan 16, 2021 at 3:24:43 PM" descr="Audio Recording Jan 16, 2021 at 3:24:43 PM">
            <a:hlinkClick r:id="" action="ppaction://media"/>
            <a:extLst>
              <a:ext uri="{FF2B5EF4-FFF2-40B4-BE49-F238E27FC236}">
                <a16:creationId xmlns:a16="http://schemas.microsoft.com/office/drawing/2014/main" id="{A1E50B01-FF8D-EA43-95AF-E44CE0118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C24"/>
      </a:dk2>
      <a:lt2>
        <a:srgbClr val="E8E6E2"/>
      </a:lt2>
      <a:accent1>
        <a:srgbClr val="92A4C4"/>
      </a:accent1>
      <a:accent2>
        <a:srgbClr val="7AA9B7"/>
      </a:accent2>
      <a:accent3>
        <a:srgbClr val="80A9A2"/>
      </a:accent3>
      <a:accent4>
        <a:srgbClr val="77AE8D"/>
      </a:accent4>
      <a:accent5>
        <a:srgbClr val="82AC81"/>
      </a:accent5>
      <a:accent6>
        <a:srgbClr val="8CAA74"/>
      </a:accent6>
      <a:hlink>
        <a:srgbClr val="95805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198</Words>
  <Application>Microsoft Macintosh PowerPoint</Application>
  <PresentationFormat>Widescreen</PresentationFormat>
  <Paragraphs>27</Paragraphs>
  <Slides>9</Slides>
  <Notes>1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Avenir Next LT Pro</vt:lpstr>
      <vt:lpstr>Calibri</vt:lpstr>
      <vt:lpstr>AccentBoxVTI</vt:lpstr>
      <vt:lpstr>Bullet Tip Design</vt:lpstr>
      <vt:lpstr>PowerPoint Presentation</vt:lpstr>
      <vt:lpstr>Registration Under: United States Patent and Trademark Office</vt:lpstr>
      <vt:lpstr>Hornady</vt:lpstr>
      <vt:lpstr>Nosler</vt:lpstr>
      <vt:lpstr>Proprietary Bonding Process (Nosler) Highly Concentric AMP bullet Jackets (Hornady)</vt:lpstr>
      <vt:lpstr>IP Issues</vt:lpstr>
      <vt:lpstr> Other  Hornady   Trademarks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Bullet Tip Design</dc:title>
  <dc:creator>Liam Robertson</dc:creator>
  <cp:lastModifiedBy>Liam Robertson</cp:lastModifiedBy>
  <cp:revision>14</cp:revision>
  <dcterms:created xsi:type="dcterms:W3CDTF">2021-01-16T21:09:55Z</dcterms:created>
  <dcterms:modified xsi:type="dcterms:W3CDTF">2021-01-18T16:37:21Z</dcterms:modified>
</cp:coreProperties>
</file>